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notesSlides/notesSlide20.xml" ContentType="application/vnd.openxmlformats-officedocument.presentationml.notesSlide+xml"/>
  <Override PartName="/ppt/tags/tag2.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3.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0" r:id="rId2"/>
    <p:sldMasterId id="2147483651" r:id="rId3"/>
    <p:sldMasterId id="2147483685" r:id="rId4"/>
    <p:sldMasterId id="2147483697" r:id="rId5"/>
    <p:sldMasterId id="2147483709" r:id="rId6"/>
    <p:sldMasterId id="2147483721" r:id="rId7"/>
    <p:sldMasterId id="2147483734" r:id="rId8"/>
    <p:sldMasterId id="2147483748" r:id="rId9"/>
  </p:sldMasterIdLst>
  <p:notesMasterIdLst>
    <p:notesMasterId r:id="rId106"/>
  </p:notesMasterIdLst>
  <p:handoutMasterIdLst>
    <p:handoutMasterId r:id="rId107"/>
  </p:handoutMasterIdLst>
  <p:sldIdLst>
    <p:sldId id="644" r:id="rId10"/>
    <p:sldId id="642" r:id="rId11"/>
    <p:sldId id="360" r:id="rId12"/>
    <p:sldId id="368" r:id="rId13"/>
    <p:sldId id="313" r:id="rId14"/>
    <p:sldId id="638" r:id="rId15"/>
    <p:sldId id="406" r:id="rId16"/>
    <p:sldId id="577" r:id="rId17"/>
    <p:sldId id="639" r:id="rId18"/>
    <p:sldId id="511" r:id="rId19"/>
    <p:sldId id="512" r:id="rId20"/>
    <p:sldId id="513" r:id="rId21"/>
    <p:sldId id="514" r:id="rId22"/>
    <p:sldId id="515" r:id="rId23"/>
    <p:sldId id="516" r:id="rId24"/>
    <p:sldId id="517" r:id="rId25"/>
    <p:sldId id="518" r:id="rId26"/>
    <p:sldId id="573" r:id="rId27"/>
    <p:sldId id="575" r:id="rId28"/>
    <p:sldId id="574" r:id="rId29"/>
    <p:sldId id="578" r:id="rId30"/>
    <p:sldId id="587" r:id="rId31"/>
    <p:sldId id="580" r:id="rId32"/>
    <p:sldId id="581" r:id="rId33"/>
    <p:sldId id="582" r:id="rId34"/>
    <p:sldId id="583" r:id="rId35"/>
    <p:sldId id="584" r:id="rId36"/>
    <p:sldId id="585" r:id="rId37"/>
    <p:sldId id="640" r:id="rId38"/>
    <p:sldId id="588" r:id="rId39"/>
    <p:sldId id="589" r:id="rId40"/>
    <p:sldId id="590" r:id="rId41"/>
    <p:sldId id="591" r:id="rId42"/>
    <p:sldId id="592" r:id="rId43"/>
    <p:sldId id="594" r:id="rId44"/>
    <p:sldId id="641" r:id="rId45"/>
    <p:sldId id="595" r:id="rId46"/>
    <p:sldId id="596" r:id="rId47"/>
    <p:sldId id="597" r:id="rId48"/>
    <p:sldId id="598" r:id="rId49"/>
    <p:sldId id="599" r:id="rId50"/>
    <p:sldId id="601" r:id="rId51"/>
    <p:sldId id="602" r:id="rId52"/>
    <p:sldId id="603" r:id="rId53"/>
    <p:sldId id="604" r:id="rId54"/>
    <p:sldId id="606" r:id="rId55"/>
    <p:sldId id="458" r:id="rId56"/>
    <p:sldId id="3691" r:id="rId57"/>
    <p:sldId id="320" r:id="rId58"/>
    <p:sldId id="321" r:id="rId59"/>
    <p:sldId id="457" r:id="rId60"/>
    <p:sldId id="4514" r:id="rId61"/>
    <p:sldId id="492" r:id="rId62"/>
    <p:sldId id="493" r:id="rId63"/>
    <p:sldId id="494" r:id="rId64"/>
    <p:sldId id="546" r:id="rId65"/>
    <p:sldId id="547" r:id="rId66"/>
    <p:sldId id="607" r:id="rId67"/>
    <p:sldId id="608" r:id="rId68"/>
    <p:sldId id="609" r:id="rId69"/>
    <p:sldId id="610" r:id="rId70"/>
    <p:sldId id="611" r:id="rId71"/>
    <p:sldId id="612" r:id="rId72"/>
    <p:sldId id="613" r:id="rId73"/>
    <p:sldId id="614" r:id="rId74"/>
    <p:sldId id="615" r:id="rId75"/>
    <p:sldId id="616" r:id="rId76"/>
    <p:sldId id="617" r:id="rId77"/>
    <p:sldId id="618" r:id="rId78"/>
    <p:sldId id="619" r:id="rId79"/>
    <p:sldId id="620" r:id="rId80"/>
    <p:sldId id="621" r:id="rId81"/>
    <p:sldId id="622" r:id="rId82"/>
    <p:sldId id="623" r:id="rId83"/>
    <p:sldId id="624" r:id="rId84"/>
    <p:sldId id="625" r:id="rId85"/>
    <p:sldId id="626" r:id="rId86"/>
    <p:sldId id="627" r:id="rId87"/>
    <p:sldId id="628" r:id="rId88"/>
    <p:sldId id="629" r:id="rId89"/>
    <p:sldId id="630" r:id="rId90"/>
    <p:sldId id="631" r:id="rId91"/>
    <p:sldId id="632" r:id="rId92"/>
    <p:sldId id="633" r:id="rId93"/>
    <p:sldId id="634" r:id="rId94"/>
    <p:sldId id="635" r:id="rId95"/>
    <p:sldId id="569" r:id="rId96"/>
    <p:sldId id="568" r:id="rId97"/>
    <p:sldId id="636" r:id="rId98"/>
    <p:sldId id="637" r:id="rId99"/>
    <p:sldId id="562" r:id="rId100"/>
    <p:sldId id="564" r:id="rId101"/>
    <p:sldId id="563" r:id="rId102"/>
    <p:sldId id="572" r:id="rId103"/>
    <p:sldId id="566" r:id="rId104"/>
    <p:sldId id="643" r:id="rId105"/>
  </p:sldIdLst>
  <p:sldSz cx="9144000" cy="6858000" type="screen4x3"/>
  <p:notesSz cx="6858000" cy="9144000"/>
  <p:defaultTextStyle>
    <a:defPPr>
      <a:defRPr lang="en-US"/>
    </a:defPPr>
    <a:lvl1pPr algn="ctr" rtl="0" eaLnBrk="0" fontAlgn="base" hangingPunct="0">
      <a:spcBef>
        <a:spcPct val="0"/>
      </a:spcBef>
      <a:spcAft>
        <a:spcPct val="0"/>
      </a:spcAft>
      <a:defRPr sz="2800" b="1" kern="1200">
        <a:solidFill>
          <a:schemeClr val="hlink"/>
        </a:solidFill>
        <a:effectLst>
          <a:outerShdw blurRad="38100" dist="38100" dir="2700000" algn="tl">
            <a:srgbClr val="000000">
              <a:alpha val="43137"/>
            </a:srgbClr>
          </a:outerShdw>
        </a:effectLst>
        <a:latin typeface="Comic Sans MS" charset="0"/>
        <a:ea typeface="ＭＳ Ｐゴシック" charset="0"/>
        <a:cs typeface="+mn-cs"/>
      </a:defRPr>
    </a:lvl1pPr>
    <a:lvl2pPr marL="457200" algn="ctr" rtl="0" eaLnBrk="0" fontAlgn="base" hangingPunct="0">
      <a:spcBef>
        <a:spcPct val="0"/>
      </a:spcBef>
      <a:spcAft>
        <a:spcPct val="0"/>
      </a:spcAft>
      <a:defRPr sz="2800" b="1" kern="1200">
        <a:solidFill>
          <a:schemeClr val="hlink"/>
        </a:solidFill>
        <a:effectLst>
          <a:outerShdw blurRad="38100" dist="38100" dir="2700000" algn="tl">
            <a:srgbClr val="000000">
              <a:alpha val="43137"/>
            </a:srgbClr>
          </a:outerShdw>
        </a:effectLst>
        <a:latin typeface="Comic Sans MS" charset="0"/>
        <a:ea typeface="ＭＳ Ｐゴシック" charset="0"/>
        <a:cs typeface="+mn-cs"/>
      </a:defRPr>
    </a:lvl2pPr>
    <a:lvl3pPr marL="914400" algn="ctr" rtl="0" eaLnBrk="0" fontAlgn="base" hangingPunct="0">
      <a:spcBef>
        <a:spcPct val="0"/>
      </a:spcBef>
      <a:spcAft>
        <a:spcPct val="0"/>
      </a:spcAft>
      <a:defRPr sz="2800" b="1" kern="1200">
        <a:solidFill>
          <a:schemeClr val="hlink"/>
        </a:solidFill>
        <a:effectLst>
          <a:outerShdw blurRad="38100" dist="38100" dir="2700000" algn="tl">
            <a:srgbClr val="000000">
              <a:alpha val="43137"/>
            </a:srgbClr>
          </a:outerShdw>
        </a:effectLst>
        <a:latin typeface="Comic Sans MS" charset="0"/>
        <a:ea typeface="ＭＳ Ｐゴシック" charset="0"/>
        <a:cs typeface="+mn-cs"/>
      </a:defRPr>
    </a:lvl3pPr>
    <a:lvl4pPr marL="1371600" algn="ctr" rtl="0" eaLnBrk="0" fontAlgn="base" hangingPunct="0">
      <a:spcBef>
        <a:spcPct val="0"/>
      </a:spcBef>
      <a:spcAft>
        <a:spcPct val="0"/>
      </a:spcAft>
      <a:defRPr sz="2800" b="1" kern="1200">
        <a:solidFill>
          <a:schemeClr val="hlink"/>
        </a:solidFill>
        <a:effectLst>
          <a:outerShdw blurRad="38100" dist="38100" dir="2700000" algn="tl">
            <a:srgbClr val="000000">
              <a:alpha val="43137"/>
            </a:srgbClr>
          </a:outerShdw>
        </a:effectLst>
        <a:latin typeface="Comic Sans MS" charset="0"/>
        <a:ea typeface="ＭＳ Ｐゴシック" charset="0"/>
        <a:cs typeface="+mn-cs"/>
      </a:defRPr>
    </a:lvl4pPr>
    <a:lvl5pPr marL="1828800" algn="ctr" rtl="0" eaLnBrk="0" fontAlgn="base" hangingPunct="0">
      <a:spcBef>
        <a:spcPct val="0"/>
      </a:spcBef>
      <a:spcAft>
        <a:spcPct val="0"/>
      </a:spcAft>
      <a:defRPr sz="2800" b="1" kern="1200">
        <a:solidFill>
          <a:schemeClr val="hlink"/>
        </a:solidFill>
        <a:effectLst>
          <a:outerShdw blurRad="38100" dist="38100" dir="2700000" algn="tl">
            <a:srgbClr val="000000">
              <a:alpha val="43137"/>
            </a:srgbClr>
          </a:outerShdw>
        </a:effectLst>
        <a:latin typeface="Comic Sans MS" charset="0"/>
        <a:ea typeface="ＭＳ Ｐゴシック" charset="0"/>
        <a:cs typeface="+mn-cs"/>
      </a:defRPr>
    </a:lvl5pPr>
    <a:lvl6pPr marL="2286000" algn="l" defTabSz="457200" rtl="0" eaLnBrk="1" latinLnBrk="0" hangingPunct="1">
      <a:defRPr sz="2800" b="1" kern="1200">
        <a:solidFill>
          <a:schemeClr val="hlink"/>
        </a:solidFill>
        <a:effectLst>
          <a:outerShdw blurRad="38100" dist="38100" dir="2700000" algn="tl">
            <a:srgbClr val="000000">
              <a:alpha val="43137"/>
            </a:srgbClr>
          </a:outerShdw>
        </a:effectLst>
        <a:latin typeface="Comic Sans MS" charset="0"/>
        <a:ea typeface="ＭＳ Ｐゴシック" charset="0"/>
        <a:cs typeface="+mn-cs"/>
      </a:defRPr>
    </a:lvl6pPr>
    <a:lvl7pPr marL="2743200" algn="l" defTabSz="457200" rtl="0" eaLnBrk="1" latinLnBrk="0" hangingPunct="1">
      <a:defRPr sz="2800" b="1" kern="1200">
        <a:solidFill>
          <a:schemeClr val="hlink"/>
        </a:solidFill>
        <a:effectLst>
          <a:outerShdw blurRad="38100" dist="38100" dir="2700000" algn="tl">
            <a:srgbClr val="000000">
              <a:alpha val="43137"/>
            </a:srgbClr>
          </a:outerShdw>
        </a:effectLst>
        <a:latin typeface="Comic Sans MS" charset="0"/>
        <a:ea typeface="ＭＳ Ｐゴシック" charset="0"/>
        <a:cs typeface="+mn-cs"/>
      </a:defRPr>
    </a:lvl7pPr>
    <a:lvl8pPr marL="3200400" algn="l" defTabSz="457200" rtl="0" eaLnBrk="1" latinLnBrk="0" hangingPunct="1">
      <a:defRPr sz="2800" b="1" kern="1200">
        <a:solidFill>
          <a:schemeClr val="hlink"/>
        </a:solidFill>
        <a:effectLst>
          <a:outerShdw blurRad="38100" dist="38100" dir="2700000" algn="tl">
            <a:srgbClr val="000000">
              <a:alpha val="43137"/>
            </a:srgbClr>
          </a:outerShdw>
        </a:effectLst>
        <a:latin typeface="Comic Sans MS" charset="0"/>
        <a:ea typeface="ＭＳ Ｐゴシック" charset="0"/>
        <a:cs typeface="+mn-cs"/>
      </a:defRPr>
    </a:lvl8pPr>
    <a:lvl9pPr marL="3657600" algn="l" defTabSz="457200" rtl="0" eaLnBrk="1" latinLnBrk="0" hangingPunct="1">
      <a:defRPr sz="2800" b="1" kern="1200">
        <a:solidFill>
          <a:schemeClr val="hlink"/>
        </a:solidFill>
        <a:effectLst>
          <a:outerShdw blurRad="38100" dist="38100" dir="2700000" algn="tl">
            <a:srgbClr val="000000">
              <a:alpha val="43137"/>
            </a:srgbClr>
          </a:outerShdw>
        </a:effectLst>
        <a:latin typeface="Comic Sans MS" charset="0"/>
        <a:ea typeface="ＭＳ Ｐゴシック" charset="0"/>
        <a:cs typeface="+mn-cs"/>
      </a:defRPr>
    </a:lvl9pPr>
  </p:defaultTextStyle>
  <p:extLst>
    <p:ext uri="{EFAFB233-063F-42B5-8137-9DF3F51BA10A}">
      <p15:sldGuideLst xmlns:p15="http://schemas.microsoft.com/office/powerpoint/2012/main">
        <p15:guide id="1" orient="horz" pos="2164">
          <p15:clr>
            <a:srgbClr val="A4A3A4"/>
          </p15:clr>
        </p15:guide>
        <p15:guide id="2" pos="287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99FF"/>
    <a:srgbClr val="808080"/>
    <a:srgbClr val="CECECE"/>
    <a:srgbClr val="919191"/>
    <a:srgbClr val="FFFF00"/>
    <a:srgbClr val="FAF200"/>
    <a:srgbClr val="FFEA18"/>
    <a:srgbClr val="FC103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05" autoAdjust="0"/>
    <p:restoredTop sz="94639" autoAdjust="0"/>
  </p:normalViewPr>
  <p:slideViewPr>
    <p:cSldViewPr snapToGrid="0">
      <p:cViewPr varScale="1">
        <p:scale>
          <a:sx n="82" d="100"/>
          <a:sy n="82" d="100"/>
        </p:scale>
        <p:origin x="176" y="1592"/>
      </p:cViewPr>
      <p:guideLst>
        <p:guide orient="horz" pos="2164"/>
        <p:guide pos="2879"/>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07" Type="http://schemas.openxmlformats.org/officeDocument/2006/relationships/handoutMaster" Target="handoutMasters/handoutMaster1.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presProps" Target="presProps.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notesMaster" Target="notesMasters/notesMaster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viewProps" Target="viewProps.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theme" Target="theme/theme1.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5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400800" y="8750300"/>
            <a:ext cx="387350" cy="301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nchor="ctr">
            <a:spAutoFit/>
          </a:bodyPr>
          <a:lstStyle/>
          <a:p>
            <a:pPr algn="r"/>
            <a:fld id="{409C63EA-4F09-CF4D-93F4-D1854C2063EF}" type="slidenum">
              <a:rPr lang="zh-CN" altLang="en-US" sz="1400" b="0">
                <a:solidFill>
                  <a:schemeClr val="tx1"/>
                </a:solidFill>
                <a:effectLst/>
                <a:latin typeface="Times" charset="0"/>
                <a:ea typeface="宋体" charset="0"/>
                <a:cs typeface="宋体" charset="0"/>
              </a:rPr>
              <a:pPr algn="r"/>
              <a:t>‹#›</a:t>
            </a:fld>
            <a:endParaRPr lang="en-US" altLang="zh-CN" sz="1400" b="0">
              <a:solidFill>
                <a:schemeClr val="tx1"/>
              </a:solidFill>
              <a:effectLst/>
              <a:latin typeface="Times" charset="0"/>
              <a:ea typeface="宋体" charset="0"/>
              <a:cs typeface="宋体" charset="0"/>
            </a:endParaRPr>
          </a:p>
        </p:txBody>
      </p:sp>
    </p:spTree>
    <p:extLst>
      <p:ext uri="{BB962C8B-B14F-4D97-AF65-F5344CB8AC3E}">
        <p14:creationId xmlns:p14="http://schemas.microsoft.com/office/powerpoint/2010/main" val="5907909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487" tIns="44450" rIns="90487" bIns="4445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052" name="Rectangle 4"/>
          <p:cNvSpPr>
            <a:spLocks noChangeArrowheads="1"/>
          </p:cNvSpPr>
          <p:nvPr/>
        </p:nvSpPr>
        <p:spPr bwMode="auto">
          <a:xfrm>
            <a:off x="6400800" y="8750300"/>
            <a:ext cx="387350" cy="301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nchor="ctr">
            <a:spAutoFit/>
          </a:bodyPr>
          <a:lstStyle/>
          <a:p>
            <a:pPr algn="r"/>
            <a:fld id="{A525EDCA-8B1A-9048-98DC-972B073E8476}" type="slidenum">
              <a:rPr lang="zh-CN" altLang="en-US" sz="1400" b="0">
                <a:solidFill>
                  <a:schemeClr val="tx1"/>
                </a:solidFill>
                <a:effectLst/>
                <a:latin typeface="Times" charset="0"/>
                <a:ea typeface="宋体" charset="0"/>
                <a:cs typeface="宋体" charset="0"/>
              </a:rPr>
              <a:pPr algn="r"/>
              <a:t>‹#›</a:t>
            </a:fld>
            <a:endParaRPr lang="en-US" altLang="zh-CN" sz="1400" b="0">
              <a:solidFill>
                <a:schemeClr val="tx1"/>
              </a:solidFill>
              <a:effectLst/>
              <a:latin typeface="Times" charset="0"/>
              <a:ea typeface="宋体" charset="0"/>
              <a:cs typeface="宋体" charset="0"/>
            </a:endParaRPr>
          </a:p>
        </p:txBody>
      </p:sp>
    </p:spTree>
    <p:extLst>
      <p:ext uri="{BB962C8B-B14F-4D97-AF65-F5344CB8AC3E}">
        <p14:creationId xmlns:p14="http://schemas.microsoft.com/office/powerpoint/2010/main" val="415394646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charset="0"/>
        <a:ea typeface="ＭＳ Ｐゴシック" charset="0"/>
        <a:cs typeface="Arial" charset="0"/>
      </a:defRPr>
    </a:lvl1pPr>
    <a:lvl2pPr marL="457200" algn="l" rtl="0" fontAlgn="base">
      <a:spcBef>
        <a:spcPct val="30000"/>
      </a:spcBef>
      <a:spcAft>
        <a:spcPct val="0"/>
      </a:spcAft>
      <a:defRPr sz="1200" kern="1200">
        <a:solidFill>
          <a:schemeClr val="tx1"/>
        </a:solidFill>
        <a:latin typeface="Times" charset="0"/>
        <a:ea typeface="Arial" charset="0"/>
        <a:cs typeface="Arial" charset="0"/>
      </a:defRPr>
    </a:lvl2pPr>
    <a:lvl3pPr marL="914400" algn="l" rtl="0" fontAlgn="base">
      <a:spcBef>
        <a:spcPct val="30000"/>
      </a:spcBef>
      <a:spcAft>
        <a:spcPct val="0"/>
      </a:spcAft>
      <a:defRPr sz="1200" kern="1200">
        <a:solidFill>
          <a:schemeClr val="tx1"/>
        </a:solidFill>
        <a:latin typeface="Times" charset="0"/>
        <a:ea typeface="Arial" charset="0"/>
        <a:cs typeface="Arial" charset="0"/>
      </a:defRPr>
    </a:lvl3pPr>
    <a:lvl4pPr marL="1371600" algn="l" rtl="0" fontAlgn="base">
      <a:spcBef>
        <a:spcPct val="30000"/>
      </a:spcBef>
      <a:spcAft>
        <a:spcPct val="0"/>
      </a:spcAft>
      <a:defRPr sz="1200" kern="1200">
        <a:solidFill>
          <a:schemeClr val="tx1"/>
        </a:solidFill>
        <a:latin typeface="Times" charset="0"/>
        <a:ea typeface="Arial" charset="0"/>
        <a:cs typeface="Arial" charset="0"/>
      </a:defRPr>
    </a:lvl4pPr>
    <a:lvl5pPr marL="1828800" algn="l" rtl="0" fontAlgn="base">
      <a:spcBef>
        <a:spcPct val="30000"/>
      </a:spcBef>
      <a:spcAft>
        <a:spcPct val="0"/>
      </a:spcAft>
      <a:defRPr sz="1200" kern="1200">
        <a:solidFill>
          <a:schemeClr val="tx1"/>
        </a:solidFill>
        <a:latin typeface="Times"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57411" name="Rectangle 3"/>
          <p:cNvSpPr>
            <a:spLocks noGrp="1" noChangeArrowheads="1"/>
          </p:cNvSpPr>
          <p:nvPr>
            <p:ph type="body" idx="1"/>
          </p:nvPr>
        </p:nvSpPr>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1632772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501763"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503811"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505859"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507907"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509955"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2"/>
          <p:cNvSpPr>
            <a:spLocks noGrp="1" noChangeArrowheads="1"/>
          </p:cNvSpPr>
          <p:nvPr>
            <p:ph type="body" idx="1"/>
          </p:nvPr>
        </p:nvSpPr>
        <p:spPr>
          <a:ln/>
        </p:spPr>
        <p:txBody>
          <a:bodyPr/>
          <a:lstStyle/>
          <a:p>
            <a:endParaRPr lang="en-US" altLang="zh-CN">
              <a:ea typeface="宋体" charset="0"/>
              <a:cs typeface="宋体" charset="0"/>
            </a:endParaRPr>
          </a:p>
        </p:txBody>
      </p:sp>
      <p:sp>
        <p:nvSpPr>
          <p:cNvPr id="512003" name="Rectangle 3"/>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514051"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2"/>
          <p:cNvSpPr>
            <a:spLocks noGrp="1" noRot="1" noChangeAspect="1" noChangeArrowheads="1" noTextEdit="1"/>
          </p:cNvSpPr>
          <p:nvPr>
            <p:ph type="sldImg"/>
          </p:nvPr>
        </p:nvSpPr>
        <p:spPr bwMode="auto">
          <a:xfrm>
            <a:off x="1150938" y="692150"/>
            <a:ext cx="4556125" cy="34163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6451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ltLang="zh-CN">
              <a:ea typeface="宋体" charset="0"/>
              <a:cs typeface="宋体"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2"/>
          <p:cNvSpPr>
            <a:spLocks noGrp="1" noRot="1" noChangeAspect="1" noChangeArrowheads="1" noTextEdit="1"/>
          </p:cNvSpPr>
          <p:nvPr>
            <p:ph type="sldImg"/>
          </p:nvPr>
        </p:nvSpPr>
        <p:spPr bwMode="auto">
          <a:xfrm>
            <a:off x="1150938" y="692150"/>
            <a:ext cx="4556125" cy="34163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6492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ltLang="zh-CN">
              <a:ea typeface="宋体" charset="0"/>
              <a:cs typeface="宋体"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2"/>
          <p:cNvSpPr>
            <a:spLocks noGrp="1" noRot="1" noChangeAspect="1" noChangeArrowheads="1" noTextEdit="1"/>
          </p:cNvSpPr>
          <p:nvPr>
            <p:ph type="sldImg"/>
          </p:nvPr>
        </p:nvSpPr>
        <p:spPr bwMode="auto">
          <a:xfrm>
            <a:off x="1150938" y="692150"/>
            <a:ext cx="4556125" cy="34163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6471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ltLang="zh-CN">
              <a:ea typeface="宋体" charset="0"/>
              <a:cs typeface="宋体"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fld id="{052B146D-6953-E44E-AF99-65B8596B9A79}" type="slidenum">
              <a:rPr lang="en-US" altLang="zh-CN" sz="1200" b="0">
                <a:solidFill>
                  <a:prstClr val="black"/>
                </a:solidFill>
              </a:rPr>
              <a:pPr/>
              <a:t>2</a:t>
            </a:fld>
            <a:endParaRPr lang="en-US" altLang="zh-CN" sz="1200" b="0">
              <a:solidFill>
                <a:prstClr val="black"/>
              </a:solidFill>
            </a:endParaRPr>
          </a:p>
        </p:txBody>
      </p:sp>
      <p:sp>
        <p:nvSpPr>
          <p:cNvPr id="18434" name="Rectangle 2"/>
          <p:cNvSpPr>
            <a:spLocks noGrp="1" noRot="1" noChangeAspect="1" noChangeArrowheads="1" noTextEdit="1"/>
          </p:cNvSpPr>
          <p:nvPr>
            <p:ph type="sldImg"/>
          </p:nvPr>
        </p:nvSpPr>
        <p:spPr>
          <a:xfrm>
            <a:off x="1150938" y="692150"/>
            <a:ext cx="4556125" cy="3416300"/>
          </a:xfrm>
          <a:ln/>
        </p:spPr>
      </p:sp>
      <p:sp>
        <p:nvSpPr>
          <p:cNvPr id="18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ea typeface="宋体" charset="0"/>
              <a:cs typeface="宋体"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59459"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9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77891"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63555"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65603"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67651"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69699"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71747"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73795"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5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95651"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79939"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FE022CED-C32F-3276-DB46-376B966AEE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3930ADF-2F8B-F649-8DF1-42CD8806B129}" type="slidenum">
              <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2402" name="Rectangle 2">
            <a:extLst>
              <a:ext uri="{FF2B5EF4-FFF2-40B4-BE49-F238E27FC236}">
                <a16:creationId xmlns:a16="http://schemas.microsoft.com/office/drawing/2014/main" id="{AC5EC1D3-4082-0A12-1B84-94236C157B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pPr eaLnBrk="1" hangingPunct="1"/>
            <a:endParaRPr lang="zh-CN" altLang="en-US">
              <a:ea typeface="宋体" panose="02010600030101010101" pitchFamily="2" charset="-122"/>
            </a:endParaRPr>
          </a:p>
        </p:txBody>
      </p:sp>
      <p:sp>
        <p:nvSpPr>
          <p:cNvPr id="102403" name="Rectangle 3">
            <a:extLst>
              <a:ext uri="{FF2B5EF4-FFF2-40B4-BE49-F238E27FC236}">
                <a16:creationId xmlns:a16="http://schemas.microsoft.com/office/drawing/2014/main" id="{FF0E0F99-7646-B056-C8D6-3439D549BDDB}"/>
              </a:ext>
            </a:extLst>
          </p:cNvPr>
          <p:cNvSpPr>
            <a:spLocks noGrp="1" noRot="1" noChangeAspect="1" noChangeArrowheads="1" noTextEdit="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81987"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84035"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86083"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3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88131"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92227"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97699"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94275"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96323"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98371"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00419"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ABB7FDF0-C5F1-DA96-4A54-C33BDCD14B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28C4A9-BDDC-E64F-B1E2-32282C48CB52}" type="slidenum">
              <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0354" name="Rectangle 2">
            <a:extLst>
              <a:ext uri="{FF2B5EF4-FFF2-40B4-BE49-F238E27FC236}">
                <a16:creationId xmlns:a16="http://schemas.microsoft.com/office/drawing/2014/main" id="{2CF29A9F-7CD7-95B8-8872-3523470C998C}"/>
              </a:ext>
            </a:extLst>
          </p:cNvPr>
          <p:cNvSpPr>
            <a:spLocks noGrp="1" noRot="1" noChangeAspect="1" noChangeArrowheads="1" noTextEdit="1"/>
          </p:cNvSpPr>
          <p:nvPr>
            <p:ph type="sldImg"/>
          </p:nvPr>
        </p:nvSpPr>
        <p:spPr>
          <a:ln/>
        </p:spPr>
      </p:sp>
      <p:sp>
        <p:nvSpPr>
          <p:cNvPr id="100355" name="Rectangle 3">
            <a:extLst>
              <a:ext uri="{FF2B5EF4-FFF2-40B4-BE49-F238E27FC236}">
                <a16:creationId xmlns:a16="http://schemas.microsoft.com/office/drawing/2014/main" id="{ED6D0C8C-D796-891A-4F7D-057426B54F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ea typeface="宋体" panose="02010600030101010101" pitchFamily="2" charset="-122"/>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02467"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06563"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1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08611"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10659"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16803"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20899"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F13AE3-797C-8440-8099-64FB83D4C28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64546" name="Rectangle 1026"/>
          <p:cNvSpPr>
            <a:spLocks noGrp="1" noRot="1" noChangeAspect="1" noChangeArrowheads="1"/>
          </p:cNvSpPr>
          <p:nvPr>
            <p:ph type="sldImg"/>
          </p:nvPr>
        </p:nvSpPr>
        <p:spPr>
          <a:solidFill>
            <a:srgbClr val="FFFFFF"/>
          </a:solidFill>
          <a:ln/>
        </p:spPr>
      </p:sp>
      <p:sp>
        <p:nvSpPr>
          <p:cNvPr id="3645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OS-06-Joshua-180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OS-26-Ezek40-48-Slide150</a:t>
            </a:r>
          </a:p>
        </p:txBody>
      </p:sp>
    </p:spTree>
    <p:extLst>
      <p:ext uri="{BB962C8B-B14F-4D97-AF65-F5344CB8AC3E}">
        <p14:creationId xmlns:p14="http://schemas.microsoft.com/office/powerpoint/2010/main" val="9712923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150938" y="692150"/>
            <a:ext cx="4556125" cy="34163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While Jezebel brought Baal worship into Israel during her husband Ahab's reign, it already had a history of influencing the people long before during the time of the Judges.</a:t>
            </a:r>
          </a:p>
          <a:p>
            <a:r>
              <a:rPr lang="en-US" dirty="0"/>
              <a:t>______________</a:t>
            </a:r>
          </a:p>
          <a:p>
            <a:r>
              <a:rPr lang="en-US" dirty="0"/>
              <a:t>BB-02-Map-49</a:t>
            </a:r>
          </a:p>
          <a:p>
            <a:r>
              <a:rPr lang="en-US" dirty="0"/>
              <a:t>OS-07-Judges-125</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150938" y="692150"/>
            <a:ext cx="4556125" cy="34163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Interestingly, Israel served the god of Philistia, so the Lord persecuted them with the Philistines!</a:t>
            </a:r>
          </a:p>
          <a:p>
            <a:r>
              <a:rPr lang="en-US"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cs typeface="Geneva" charset="0"/>
              </a:rPr>
              <a:t>BB-02-Map-50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OS-07-Judges-126</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a:extLst>
              <a:ext uri="{FF2B5EF4-FFF2-40B4-BE49-F238E27FC236}">
                <a16:creationId xmlns:a16="http://schemas.microsoft.com/office/drawing/2014/main" id="{331E471F-94F3-39C3-64C5-9833483CAA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D27737A-3B32-4B43-8C9C-D59263590327}" type="slidenum">
              <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7218" name="Rectangle 2">
            <a:extLst>
              <a:ext uri="{FF2B5EF4-FFF2-40B4-BE49-F238E27FC236}">
                <a16:creationId xmlns:a16="http://schemas.microsoft.com/office/drawing/2014/main" id="{8A840B92-E772-AC75-D4EC-D39BF901656E}"/>
              </a:ext>
            </a:extLst>
          </p:cNvPr>
          <p:cNvSpPr>
            <a:spLocks noGrp="1" noRot="1" noChangeAspect="1" noChangeArrowheads="1" noTextEdit="1"/>
          </p:cNvSpPr>
          <p:nvPr>
            <p:ph type="sldImg"/>
          </p:nvPr>
        </p:nvSpPr>
        <p:spPr>
          <a:ln/>
        </p:spPr>
      </p:sp>
      <p:sp>
        <p:nvSpPr>
          <p:cNvPr id="137219" name="Rectangle 3">
            <a:extLst>
              <a:ext uri="{FF2B5EF4-FFF2-40B4-BE49-F238E27FC236}">
                <a16:creationId xmlns:a16="http://schemas.microsoft.com/office/drawing/2014/main" id="{26917A64-6F3B-9D8B-65A9-30056668CC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ea typeface="宋体" panose="02010600030101010101" pitchFamily="2" charset="-122"/>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150938" y="692150"/>
            <a:ext cx="4556125" cy="34163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Judg. 10:6</a:t>
            </a:r>
            <a:r>
              <a:rPr lang="en-US" dirty="0">
                <a:effectLst/>
                <a:latin typeface="Lucida Grande" panose="020B0600040502020204" pitchFamily="34" charset="0"/>
              </a:rPr>
              <a:t>    Again the Israelites did evil in the LORD’s sight. They served the images of Baal and Ashtoreth, and the gods of Aram, Sidon, Moab, Ammon, and Philistia. They abandoned the LORD and no longer served him at all. </a:t>
            </a:r>
            <a:r>
              <a:rPr lang="en-US" b="1" baseline="30000" dirty="0">
                <a:solidFill>
                  <a:srgbClr val="006699"/>
                </a:solidFill>
                <a:effectLst/>
                <a:latin typeface="Helvetica Neue" panose="02000503000000020004" pitchFamily="2" charset="0"/>
              </a:rPr>
              <a:t>7</a:t>
            </a:r>
            <a:r>
              <a:rPr lang="en-US" dirty="0">
                <a:effectLst/>
                <a:latin typeface="Lucida Grande" panose="020B0600040502020204" pitchFamily="34" charset="0"/>
              </a:rPr>
              <a:t> So the LORD burned with anger against Israel, and he turned them over to the Philistines and the Ammonites, </a:t>
            </a:r>
            <a:r>
              <a:rPr lang="en-US" b="1" baseline="30000" dirty="0">
                <a:solidFill>
                  <a:srgbClr val="006699"/>
                </a:solidFill>
                <a:effectLst/>
                <a:latin typeface="Helvetica Neue" panose="02000503000000020004" pitchFamily="2" charset="0"/>
              </a:rPr>
              <a:t>8</a:t>
            </a:r>
            <a:r>
              <a:rPr lang="en-US" dirty="0">
                <a:effectLst/>
                <a:latin typeface="Lucida Grande" panose="020B0600040502020204" pitchFamily="34" charset="0"/>
              </a:rPr>
              <a:t> who began to oppress them that year. For eighteen years they oppressed all the Israelites east of the Jordan River in the land of the Amorites (that is, in Gilead). </a:t>
            </a:r>
          </a:p>
          <a:p>
            <a:r>
              <a:rPr lang="en-US"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cs typeface="Geneva" charset="0"/>
              </a:rPr>
              <a:t>BB-02-Map-51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OS-07-Judges-127</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150938" y="692150"/>
            <a:ext cx="4556125" cy="34163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0080501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460803"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462851"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464899"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581635" name="Rectangle 3"/>
          <p:cNvSpPr>
            <a:spLocks noGrp="1" noChangeArrowheads="1"/>
          </p:cNvSpPr>
          <p:nvPr>
            <p:ph type="body" idx="1"/>
          </p:nvPr>
        </p:nvSpPr>
        <p:spPr/>
        <p:txBody>
          <a:bodyPr/>
          <a:lstStyle/>
          <a:p>
            <a:endParaRPr lang="zh-CN" altLang="en-US">
              <a:ea typeface="宋体" charset="0"/>
              <a:cs typeface="宋体"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583683" name="Rectangle 3"/>
          <p:cNvSpPr>
            <a:spLocks noGrp="1" noChangeArrowheads="1"/>
          </p:cNvSpPr>
          <p:nvPr>
            <p:ph type="body" idx="1"/>
          </p:nvPr>
        </p:nvSpPr>
        <p:spPr/>
        <p:txBody>
          <a:bodyPr/>
          <a:lstStyle/>
          <a:p>
            <a:endParaRPr lang="zh-CN" altLang="en-US">
              <a:ea typeface="宋体" charset="0"/>
              <a:cs typeface="宋体"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22947"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24995"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27043"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344067"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9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29091"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31139"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33187"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35235"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37283"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3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39331"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41379"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43427"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45475"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49571"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57411" name="Rectangle 3"/>
          <p:cNvSpPr>
            <a:spLocks noGrp="1" noChangeArrowheads="1"/>
          </p:cNvSpPr>
          <p:nvPr>
            <p:ph type="body" idx="1"/>
          </p:nvPr>
        </p:nvSpPr>
        <p:spPr/>
        <p:txBody>
          <a:bodyPr/>
          <a:lstStyle/>
          <a:p>
            <a:endParaRPr lang="zh-CN" altLang="en-US">
              <a:ea typeface="宋体" charset="0"/>
              <a:cs typeface="宋体"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51619"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53667"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55715"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57763"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1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59811"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61859"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63907"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65955"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68003"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70051"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93603"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72099"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74147"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76195"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78243"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9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80291"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82339"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28739" name="Rectangle 3"/>
          <p:cNvSpPr>
            <a:spLocks noGrp="1" noChangeArrowheads="1"/>
          </p:cNvSpPr>
          <p:nvPr>
            <p:ph type="body" idx="1"/>
          </p:nvPr>
        </p:nvSpPr>
        <p:spPr/>
        <p:txBody>
          <a:bodyPr/>
          <a:lstStyle/>
          <a:p>
            <a:endParaRPr lang="zh-CN" altLang="en-US">
              <a:ea typeface="宋体" charset="0"/>
              <a:cs typeface="宋体"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25667"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84387"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786435"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499715"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13379"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17475"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15427"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41027"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21571" name="Rectangle 3"/>
          <p:cNvSpPr>
            <a:spLocks noGrp="1" noChangeArrowheads="1"/>
          </p:cNvSpPr>
          <p:nvPr>
            <p:ph type="body" idx="1"/>
          </p:nvPr>
        </p:nvSpPr>
        <p:spPr/>
        <p:txBody>
          <a:bodyPr/>
          <a:lstStyle/>
          <a:p>
            <a:endParaRPr lang="en-US" altLang="zh-CN">
              <a:ea typeface="宋体" charset="0"/>
              <a:cs typeface="宋体"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fld id="{B5346384-95E7-F244-8FB7-4C2E4812600C}" type="slidenum">
              <a:rPr lang="en-US" sz="1200" b="0">
                <a:solidFill>
                  <a:srgbClr val="000000"/>
                </a:solidFill>
                <a:latin typeface="Times New Roman" charset="0"/>
                <a:cs typeface="MS PGothic" charset="0"/>
              </a:rPr>
              <a:pPr/>
              <a:t>96</a:t>
            </a:fld>
            <a:endParaRPr lang="en-US" sz="1200" b="0">
              <a:solidFill>
                <a:srgbClr val="000000"/>
              </a:solidFill>
              <a:latin typeface="Times New Roman" charset="0"/>
              <a:cs typeface="MS PGothic" charset="0"/>
            </a:endParaRPr>
          </a:p>
        </p:txBody>
      </p:sp>
      <p:sp>
        <p:nvSpPr>
          <p:cNvPr id="176130" name="Rectangle 2"/>
          <p:cNvSpPr>
            <a:spLocks noGrp="1" noRot="1" noChangeAspect="1" noChangeArrowheads="1"/>
          </p:cNvSpPr>
          <p:nvPr>
            <p:ph type="sldImg"/>
          </p:nvPr>
        </p:nvSpPr>
        <p:spPr>
          <a:solidFill>
            <a:srgbClr val="FFFFFF"/>
          </a:solidFill>
          <a:ln/>
        </p:spPr>
      </p:sp>
      <p:sp>
        <p:nvSpPr>
          <p:cNvPr id="1761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rPr>
              <a:t>The explanation for free!</a:t>
            </a:r>
          </a:p>
          <a:p>
            <a:pPr eaLnBrk="1" hangingPunct="1"/>
            <a:r>
              <a:rPr lang="en-US">
                <a:latin typeface="Arial" charset="0"/>
              </a:rPr>
              <a:t>The Bible…Basically link address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85751406"/>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5483595"/>
      </p:ext>
    </p:extLst>
  </p:cSld>
  <p:clrMapOvr>
    <a:masterClrMapping/>
  </p:clrMapOvr>
  <p:transition spd="med">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74986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321360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34431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85103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081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4650639"/>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77968258"/>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4503160"/>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6031116"/>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1657267"/>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9136664"/>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020680063"/>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8130067"/>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64319654"/>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9521653"/>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8964495"/>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6678420"/>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0105205"/>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6021383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144622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53206542"/>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787494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3815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90659519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071281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13687163"/>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3316199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5254584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170817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04871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58482734"/>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407251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92589976"/>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0280568"/>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430546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73805397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7189107"/>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298438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8399173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51245633"/>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1676214"/>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232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cs typeface="ＭＳ Ｐゴシック" charset="0"/>
              </a:defRPr>
            </a:lvl1pPr>
          </a:lstStyle>
          <a:p>
            <a:pPr>
              <a:defRPr/>
            </a:pPr>
            <a:fld id="{1B08BD40-5991-AE47-81CB-E612AF31084F}" type="slidenum">
              <a:rPr lang="en-US"/>
              <a:pPr>
                <a:defRPr/>
              </a:pPr>
              <a:t>‹#›</a:t>
            </a:fld>
            <a:endParaRPr lang="en-US"/>
          </a:p>
        </p:txBody>
      </p:sp>
    </p:spTree>
    <p:extLst>
      <p:ext uri="{BB962C8B-B14F-4D97-AF65-F5344CB8AC3E}">
        <p14:creationId xmlns:p14="http://schemas.microsoft.com/office/powerpoint/2010/main" val="42917842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cs typeface="ＭＳ Ｐゴシック" charset="0"/>
              </a:defRPr>
            </a:lvl1pPr>
          </a:lstStyle>
          <a:p>
            <a:pPr>
              <a:defRPr/>
            </a:pPr>
            <a:fld id="{7C8A04AC-506D-8E40-8EF6-3884E0571025}" type="slidenum">
              <a:rPr lang="en-US"/>
              <a:pPr>
                <a:defRPr/>
              </a:pPr>
              <a:t>‹#›</a:t>
            </a:fld>
            <a:endParaRPr lang="en-US"/>
          </a:p>
        </p:txBody>
      </p:sp>
    </p:spTree>
    <p:extLst>
      <p:ext uri="{BB962C8B-B14F-4D97-AF65-F5344CB8AC3E}">
        <p14:creationId xmlns:p14="http://schemas.microsoft.com/office/powerpoint/2010/main" val="16895038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cs typeface="ＭＳ Ｐゴシック" charset="0"/>
              </a:defRPr>
            </a:lvl1pPr>
          </a:lstStyle>
          <a:p>
            <a:pPr>
              <a:defRPr/>
            </a:pPr>
            <a:fld id="{040914AF-292D-9F49-89B2-BF0DFF40B507}" type="slidenum">
              <a:rPr lang="en-US"/>
              <a:pPr>
                <a:defRPr/>
              </a:pPr>
              <a:t>‹#›</a:t>
            </a:fld>
            <a:endParaRPr lang="en-US"/>
          </a:p>
        </p:txBody>
      </p:sp>
    </p:spTree>
    <p:extLst>
      <p:ext uri="{BB962C8B-B14F-4D97-AF65-F5344CB8AC3E}">
        <p14:creationId xmlns:p14="http://schemas.microsoft.com/office/powerpoint/2010/main" val="27515658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cs typeface="ＭＳ Ｐゴシック" charset="0"/>
              </a:defRPr>
            </a:lvl1pPr>
          </a:lstStyle>
          <a:p>
            <a:pPr>
              <a:defRPr/>
            </a:pPr>
            <a:fld id="{9BF89723-F332-E446-837F-375DAAFB5D1C}" type="slidenum">
              <a:rPr lang="en-US"/>
              <a:pPr>
                <a:defRPr/>
              </a:pPr>
              <a:t>‹#›</a:t>
            </a:fld>
            <a:endParaRPr lang="en-US"/>
          </a:p>
        </p:txBody>
      </p:sp>
    </p:spTree>
    <p:extLst>
      <p:ext uri="{BB962C8B-B14F-4D97-AF65-F5344CB8AC3E}">
        <p14:creationId xmlns:p14="http://schemas.microsoft.com/office/powerpoint/2010/main" val="19200966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cs typeface="ＭＳ Ｐゴシック" charset="0"/>
              </a:defRPr>
            </a:lvl1pPr>
          </a:lstStyle>
          <a:p>
            <a:pPr>
              <a:defRPr/>
            </a:pPr>
            <a:fld id="{47415418-9390-3144-8EB6-5BF6ECAF138A}" type="slidenum">
              <a:rPr lang="en-US"/>
              <a:pPr>
                <a:defRPr/>
              </a:pPr>
              <a:t>‹#›</a:t>
            </a:fld>
            <a:endParaRPr lang="en-US"/>
          </a:p>
        </p:txBody>
      </p:sp>
    </p:spTree>
    <p:extLst>
      <p:ext uri="{BB962C8B-B14F-4D97-AF65-F5344CB8AC3E}">
        <p14:creationId xmlns:p14="http://schemas.microsoft.com/office/powerpoint/2010/main" val="2245122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537467"/>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cs typeface="ＭＳ Ｐゴシック" charset="0"/>
              </a:defRPr>
            </a:lvl1pPr>
          </a:lstStyle>
          <a:p>
            <a:pPr>
              <a:defRPr/>
            </a:pPr>
            <a:fld id="{B3E0ECC9-EF64-7744-847A-16387019383A}" type="slidenum">
              <a:rPr lang="en-US"/>
              <a:pPr>
                <a:defRPr/>
              </a:pPr>
              <a:t>‹#›</a:t>
            </a:fld>
            <a:endParaRPr lang="en-US"/>
          </a:p>
        </p:txBody>
      </p:sp>
    </p:spTree>
    <p:extLst>
      <p:ext uri="{BB962C8B-B14F-4D97-AF65-F5344CB8AC3E}">
        <p14:creationId xmlns:p14="http://schemas.microsoft.com/office/powerpoint/2010/main" val="23127526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cs typeface="ＭＳ Ｐゴシック" charset="0"/>
              </a:defRPr>
            </a:lvl1pPr>
          </a:lstStyle>
          <a:p>
            <a:pPr>
              <a:defRPr/>
            </a:pPr>
            <a:fld id="{1082151E-D258-D048-8440-9A1B53CB41A8}" type="slidenum">
              <a:rPr lang="en-US"/>
              <a:pPr>
                <a:defRPr/>
              </a:pPr>
              <a:t>‹#›</a:t>
            </a:fld>
            <a:endParaRPr lang="en-US"/>
          </a:p>
        </p:txBody>
      </p:sp>
    </p:spTree>
    <p:extLst>
      <p:ext uri="{BB962C8B-B14F-4D97-AF65-F5344CB8AC3E}">
        <p14:creationId xmlns:p14="http://schemas.microsoft.com/office/powerpoint/2010/main" val="29679678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cs typeface="ＭＳ Ｐゴシック" charset="0"/>
              </a:defRPr>
            </a:lvl1pPr>
          </a:lstStyle>
          <a:p>
            <a:pPr>
              <a:defRPr/>
            </a:pPr>
            <a:fld id="{733486F5-9F22-9745-80B1-B83EFFD76605}" type="slidenum">
              <a:rPr lang="en-US"/>
              <a:pPr>
                <a:defRPr/>
              </a:pPr>
              <a:t>‹#›</a:t>
            </a:fld>
            <a:endParaRPr lang="en-US"/>
          </a:p>
        </p:txBody>
      </p:sp>
    </p:spTree>
    <p:extLst>
      <p:ext uri="{BB962C8B-B14F-4D97-AF65-F5344CB8AC3E}">
        <p14:creationId xmlns:p14="http://schemas.microsoft.com/office/powerpoint/2010/main" val="13990054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cs typeface="ＭＳ Ｐゴシック" charset="0"/>
              </a:defRPr>
            </a:lvl1pPr>
          </a:lstStyle>
          <a:p>
            <a:pPr>
              <a:defRPr/>
            </a:pPr>
            <a:fld id="{6BCC9ECD-89A4-3F46-B73A-8FDFD025F9FC}" type="slidenum">
              <a:rPr lang="en-US"/>
              <a:pPr>
                <a:defRPr/>
              </a:pPr>
              <a:t>‹#›</a:t>
            </a:fld>
            <a:endParaRPr lang="en-US"/>
          </a:p>
        </p:txBody>
      </p:sp>
    </p:spTree>
    <p:extLst>
      <p:ext uri="{BB962C8B-B14F-4D97-AF65-F5344CB8AC3E}">
        <p14:creationId xmlns:p14="http://schemas.microsoft.com/office/powerpoint/2010/main" val="18653015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cs typeface="ＭＳ Ｐゴシック" charset="0"/>
              </a:defRPr>
            </a:lvl1pPr>
          </a:lstStyle>
          <a:p>
            <a:pPr>
              <a:defRPr/>
            </a:pPr>
            <a:fld id="{6FC25CAD-B8CA-0D45-954D-54D09DF59CA1}" type="slidenum">
              <a:rPr lang="en-US"/>
              <a:pPr>
                <a:defRPr/>
              </a:pPr>
              <a:t>‹#›</a:t>
            </a:fld>
            <a:endParaRPr lang="en-US"/>
          </a:p>
        </p:txBody>
      </p:sp>
    </p:spTree>
    <p:extLst>
      <p:ext uri="{BB962C8B-B14F-4D97-AF65-F5344CB8AC3E}">
        <p14:creationId xmlns:p14="http://schemas.microsoft.com/office/powerpoint/2010/main" val="36255497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cs typeface="ＭＳ Ｐゴシック" charset="0"/>
              </a:defRPr>
            </a:lvl1pPr>
          </a:lstStyle>
          <a:p>
            <a:pPr>
              <a:defRPr/>
            </a:pPr>
            <a:fld id="{310BBC88-6623-354D-A0EE-220C34B528CE}" type="slidenum">
              <a:rPr lang="en-US"/>
              <a:pPr>
                <a:defRPr/>
              </a:pPr>
              <a:t>‹#›</a:t>
            </a:fld>
            <a:endParaRPr lang="en-US"/>
          </a:p>
        </p:txBody>
      </p:sp>
    </p:spTree>
    <p:extLst>
      <p:ext uri="{BB962C8B-B14F-4D97-AF65-F5344CB8AC3E}">
        <p14:creationId xmlns:p14="http://schemas.microsoft.com/office/powerpoint/2010/main" val="33495142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840388599"/>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8051121"/>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62215367"/>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691947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216363161"/>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3220653"/>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371149031"/>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8846178"/>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03105961"/>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38130221"/>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3515708"/>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3995355"/>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0276993-0C83-7B42-812A-ED63A6BFDEF4}" type="slidenum">
              <a:rPr lang="zh-CN" altLang="en-US"/>
              <a:pPr>
                <a:defRPr/>
              </a:pPr>
              <a:t>‹#›</a:t>
            </a:fld>
            <a:endParaRPr lang="en-US" altLang="zh-CN"/>
          </a:p>
        </p:txBody>
      </p:sp>
    </p:spTree>
    <p:extLst>
      <p:ext uri="{BB962C8B-B14F-4D97-AF65-F5344CB8AC3E}">
        <p14:creationId xmlns:p14="http://schemas.microsoft.com/office/powerpoint/2010/main" val="831044664"/>
      </p:ext>
    </p:extLst>
  </p:cSld>
  <p:clrMapOvr>
    <a:masterClrMapping/>
  </p:clrMapOvr>
  <p:transitio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D80C5B6-7DE3-7D45-AF98-32FC164D1511}" type="slidenum">
              <a:rPr lang="zh-CN" altLang="en-US"/>
              <a:pPr>
                <a:defRPr/>
              </a:pPr>
              <a:t>‹#›</a:t>
            </a:fld>
            <a:endParaRPr lang="en-US" altLang="zh-CN"/>
          </a:p>
        </p:txBody>
      </p:sp>
    </p:spTree>
    <p:extLst>
      <p:ext uri="{BB962C8B-B14F-4D97-AF65-F5344CB8AC3E}">
        <p14:creationId xmlns:p14="http://schemas.microsoft.com/office/powerpoint/2010/main" val="298934975"/>
      </p:ext>
    </p:extLst>
  </p:cSld>
  <p:clrMapOvr>
    <a:masterClrMapping/>
  </p:clrMapOvr>
  <p:transitio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6256909-6180-C14C-A802-BE71F4CEF9AB}" type="slidenum">
              <a:rPr lang="zh-CN" altLang="en-US"/>
              <a:pPr>
                <a:defRPr/>
              </a:pPr>
              <a:t>‹#›</a:t>
            </a:fld>
            <a:endParaRPr lang="en-US" altLang="zh-CN"/>
          </a:p>
        </p:txBody>
      </p:sp>
    </p:spTree>
    <p:extLst>
      <p:ext uri="{BB962C8B-B14F-4D97-AF65-F5344CB8AC3E}">
        <p14:creationId xmlns:p14="http://schemas.microsoft.com/office/powerpoint/2010/main" val="3437812762"/>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854338"/>
      </p:ext>
    </p:extLst>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9C7DF3B-9C83-B341-9932-AAC3A526901A}" type="slidenum">
              <a:rPr lang="zh-CN" altLang="en-US"/>
              <a:pPr>
                <a:defRPr/>
              </a:pPr>
              <a:t>‹#›</a:t>
            </a:fld>
            <a:endParaRPr lang="en-US" altLang="zh-CN"/>
          </a:p>
        </p:txBody>
      </p:sp>
    </p:spTree>
    <p:extLst>
      <p:ext uri="{BB962C8B-B14F-4D97-AF65-F5344CB8AC3E}">
        <p14:creationId xmlns:p14="http://schemas.microsoft.com/office/powerpoint/2010/main" val="254384713"/>
      </p:ext>
    </p:extLst>
  </p:cSld>
  <p:clrMapOvr>
    <a:masterClrMapping/>
  </p:clrMapOvr>
  <p:transitio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71000E3-0003-E24B-8E91-25F2F3E8CA4E}" type="slidenum">
              <a:rPr lang="zh-CN" altLang="en-US"/>
              <a:pPr>
                <a:defRPr/>
              </a:pPr>
              <a:t>‹#›</a:t>
            </a:fld>
            <a:endParaRPr lang="en-US" altLang="zh-CN"/>
          </a:p>
        </p:txBody>
      </p:sp>
    </p:spTree>
    <p:extLst>
      <p:ext uri="{BB962C8B-B14F-4D97-AF65-F5344CB8AC3E}">
        <p14:creationId xmlns:p14="http://schemas.microsoft.com/office/powerpoint/2010/main" val="351465365"/>
      </p:ext>
    </p:extLst>
  </p:cSld>
  <p:clrMapOvr>
    <a:masterClrMapping/>
  </p:clrMapOvr>
  <p:transitio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51089D5-426E-4A42-ABCD-F6930D217057}" type="slidenum">
              <a:rPr lang="zh-CN" altLang="en-US"/>
              <a:pPr>
                <a:defRPr/>
              </a:pPr>
              <a:t>‹#›</a:t>
            </a:fld>
            <a:endParaRPr lang="en-US" altLang="zh-CN"/>
          </a:p>
        </p:txBody>
      </p:sp>
    </p:spTree>
    <p:extLst>
      <p:ext uri="{BB962C8B-B14F-4D97-AF65-F5344CB8AC3E}">
        <p14:creationId xmlns:p14="http://schemas.microsoft.com/office/powerpoint/2010/main" val="1782388857"/>
      </p:ext>
    </p:extLst>
  </p:cSld>
  <p:clrMapOvr>
    <a:masterClrMapping/>
  </p:clrMapOvr>
  <p:transitio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7C25455-1154-354D-9DE6-94714F644E24}" type="slidenum">
              <a:rPr lang="zh-CN" altLang="en-US"/>
              <a:pPr>
                <a:defRPr/>
              </a:pPr>
              <a:t>‹#›</a:t>
            </a:fld>
            <a:endParaRPr lang="en-US" altLang="zh-CN"/>
          </a:p>
        </p:txBody>
      </p:sp>
    </p:spTree>
    <p:extLst>
      <p:ext uri="{BB962C8B-B14F-4D97-AF65-F5344CB8AC3E}">
        <p14:creationId xmlns:p14="http://schemas.microsoft.com/office/powerpoint/2010/main" val="2290369891"/>
      </p:ext>
    </p:extLst>
  </p:cSld>
  <p:clrMapOvr>
    <a:masterClrMapping/>
  </p:clrMapOvr>
  <p:transitio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B73BB97B-A711-FA46-AA2A-A586669B52DF}" type="slidenum">
              <a:rPr lang="zh-CN" altLang="en-US"/>
              <a:pPr>
                <a:defRPr/>
              </a:pPr>
              <a:t>‹#›</a:t>
            </a:fld>
            <a:endParaRPr lang="en-US" altLang="zh-CN"/>
          </a:p>
        </p:txBody>
      </p:sp>
    </p:spTree>
    <p:extLst>
      <p:ext uri="{BB962C8B-B14F-4D97-AF65-F5344CB8AC3E}">
        <p14:creationId xmlns:p14="http://schemas.microsoft.com/office/powerpoint/2010/main" val="2766336247"/>
      </p:ext>
    </p:extLst>
  </p:cSld>
  <p:clrMapOvr>
    <a:masterClrMapping/>
  </p:clrMapOvr>
  <p:transitio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3BD2E87-E032-F543-9BED-63AF2F14954E}" type="slidenum">
              <a:rPr lang="zh-CN" altLang="en-US"/>
              <a:pPr>
                <a:defRPr/>
              </a:pPr>
              <a:t>‹#›</a:t>
            </a:fld>
            <a:endParaRPr lang="en-US" altLang="zh-CN"/>
          </a:p>
        </p:txBody>
      </p:sp>
    </p:spTree>
    <p:extLst>
      <p:ext uri="{BB962C8B-B14F-4D97-AF65-F5344CB8AC3E}">
        <p14:creationId xmlns:p14="http://schemas.microsoft.com/office/powerpoint/2010/main" val="3010044765"/>
      </p:ext>
    </p:extLst>
  </p:cSld>
  <p:clrMapOvr>
    <a:masterClrMapping/>
  </p:clrMapOvr>
  <p:transitio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83D18D3-1177-6C4C-9961-E9A1B0F87A3A}" type="slidenum">
              <a:rPr lang="zh-CN" altLang="en-US"/>
              <a:pPr>
                <a:defRPr/>
              </a:pPr>
              <a:t>‹#›</a:t>
            </a:fld>
            <a:endParaRPr lang="en-US" altLang="zh-CN"/>
          </a:p>
        </p:txBody>
      </p:sp>
    </p:spTree>
    <p:extLst>
      <p:ext uri="{BB962C8B-B14F-4D97-AF65-F5344CB8AC3E}">
        <p14:creationId xmlns:p14="http://schemas.microsoft.com/office/powerpoint/2010/main" val="3481657557"/>
      </p:ext>
    </p:extLst>
  </p:cSld>
  <p:clrMapOvr>
    <a:masterClrMapping/>
  </p:clrMapOvr>
  <p:transitio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3C26FDB-7864-C84F-B027-4781C92F57A9}" type="slidenum">
              <a:rPr lang="zh-CN" altLang="en-US"/>
              <a:pPr>
                <a:defRPr/>
              </a:pPr>
              <a:t>‹#›</a:t>
            </a:fld>
            <a:endParaRPr lang="en-US" altLang="zh-CN"/>
          </a:p>
        </p:txBody>
      </p:sp>
    </p:spTree>
    <p:extLst>
      <p:ext uri="{BB962C8B-B14F-4D97-AF65-F5344CB8AC3E}">
        <p14:creationId xmlns:p14="http://schemas.microsoft.com/office/powerpoint/2010/main" val="352169664"/>
      </p:ext>
    </p:extLst>
  </p:cSld>
  <p:clrMapOvr>
    <a:masterClrMapping/>
  </p:clrMapOvr>
  <p:transitio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B72DB97-91BA-F446-BF28-EA6ED37035D1}" type="slidenum">
              <a:rPr lang="zh-CN" altLang="en-US"/>
              <a:pPr>
                <a:defRPr/>
              </a:pPr>
              <a:t>‹#›</a:t>
            </a:fld>
            <a:endParaRPr lang="en-US" altLang="zh-CN"/>
          </a:p>
        </p:txBody>
      </p:sp>
    </p:spTree>
    <p:extLst>
      <p:ext uri="{BB962C8B-B14F-4D97-AF65-F5344CB8AC3E}">
        <p14:creationId xmlns:p14="http://schemas.microsoft.com/office/powerpoint/2010/main" val="803860737"/>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836038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6594479"/>
      </p:ext>
    </p:extLst>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8678866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8133187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155753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8440537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8780058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5804603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346533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2580106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9129567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901300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29603488"/>
      </p:ext>
    </p:extLst>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7962086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9185533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95050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67346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93314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57729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31851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17974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9056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2034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oleObject" Target="../embeddings/oleObject1.bin"/><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180501" dir="2357364" algn="ctr" rotWithShape="0">
                    <a:schemeClr val="bg2">
                      <a:alpha val="74998"/>
                    </a:schemeClr>
                  </a:outerShdw>
                </a:effectLst>
              </a14:hiddenEffects>
            </a:ext>
          </a:extLst>
        </p:spPr>
        <p:txBody>
          <a:bodyPr wrap="none" anchor="ctr"/>
          <a:lstStyle/>
          <a:p>
            <a:endParaRPr lang="en-US"/>
          </a:p>
        </p:txBody>
      </p:sp>
      <p:sp>
        <p:nvSpPr>
          <p:cNvPr id="1083" name="Rectangle 59"/>
          <p:cNvSpPr>
            <a:spLocks noChangeArrowheads="1"/>
          </p:cNvSpPr>
          <p:nvPr userDrawn="1"/>
        </p:nvSpPr>
        <p:spPr bwMode="auto">
          <a:xfrm>
            <a:off x="573088" y="525463"/>
            <a:ext cx="8362950" cy="6108700"/>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7" name="Rectangle 3"/>
          <p:cNvSpPr>
            <a:spLocks noChangeArrowheads="1"/>
          </p:cNvSpPr>
          <p:nvPr/>
        </p:nvSpPr>
        <p:spPr bwMode="auto">
          <a:xfrm>
            <a:off x="466725" y="361950"/>
            <a:ext cx="8281988" cy="6111875"/>
          </a:xfrm>
          <a:prstGeom prst="rect">
            <a:avLst/>
          </a:prstGeom>
          <a:solidFill>
            <a:srgbClr val="535353"/>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197566" dir="2700000" algn="ctr" rotWithShape="0">
                    <a:schemeClr val="bg2">
                      <a:alpha val="74998"/>
                    </a:schemeClr>
                  </a:outerShdw>
                </a:effectLst>
              </a14:hiddenEffects>
            </a:ext>
          </a:extLst>
        </p:spPr>
        <p:txBody>
          <a:bodyPr wrap="none" anchor="ctr"/>
          <a:lstStyle/>
          <a:p>
            <a:endParaRPr lang="en-US"/>
          </a:p>
        </p:txBody>
      </p:sp>
      <p:sp>
        <p:nvSpPr>
          <p:cNvPr id="1028" name="Freeform 4"/>
          <p:cNvSpPr>
            <a:spLocks/>
          </p:cNvSpPr>
          <p:nvPr/>
        </p:nvSpPr>
        <p:spPr bwMode="auto">
          <a:xfrm>
            <a:off x="4765675" y="600075"/>
            <a:ext cx="2239963" cy="546100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9" name="Freeform 5"/>
          <p:cNvSpPr>
            <a:spLocks/>
          </p:cNvSpPr>
          <p:nvPr/>
        </p:nvSpPr>
        <p:spPr bwMode="auto">
          <a:xfrm>
            <a:off x="828675" y="5421313"/>
            <a:ext cx="3119438" cy="777875"/>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30" name="Freeform 6"/>
          <p:cNvSpPr>
            <a:spLocks/>
          </p:cNvSpPr>
          <p:nvPr/>
        </p:nvSpPr>
        <p:spPr bwMode="auto">
          <a:xfrm>
            <a:off x="6959600" y="633413"/>
            <a:ext cx="1654175" cy="2800350"/>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31" name="Freeform 7"/>
          <p:cNvSpPr>
            <a:spLocks/>
          </p:cNvSpPr>
          <p:nvPr/>
        </p:nvSpPr>
        <p:spPr bwMode="auto">
          <a:xfrm>
            <a:off x="796925" y="1946275"/>
            <a:ext cx="7750175" cy="222726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32" name="Freeform 8"/>
          <p:cNvSpPr>
            <a:spLocks/>
          </p:cNvSpPr>
          <p:nvPr/>
        </p:nvSpPr>
        <p:spPr bwMode="auto">
          <a:xfrm>
            <a:off x="663575" y="871538"/>
            <a:ext cx="7926388" cy="5164137"/>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33" name="Freeform 9"/>
          <p:cNvSpPr>
            <a:spLocks/>
          </p:cNvSpPr>
          <p:nvPr/>
        </p:nvSpPr>
        <p:spPr bwMode="auto">
          <a:xfrm>
            <a:off x="839788" y="817563"/>
            <a:ext cx="1066800" cy="960437"/>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34" name="Freeform 10"/>
          <p:cNvSpPr>
            <a:spLocks/>
          </p:cNvSpPr>
          <p:nvPr/>
        </p:nvSpPr>
        <p:spPr bwMode="auto">
          <a:xfrm>
            <a:off x="796925" y="600075"/>
            <a:ext cx="1803400" cy="403225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35" name="Freeform 11"/>
          <p:cNvSpPr>
            <a:spLocks/>
          </p:cNvSpPr>
          <p:nvPr/>
        </p:nvSpPr>
        <p:spPr bwMode="auto">
          <a:xfrm>
            <a:off x="2108200" y="1601788"/>
            <a:ext cx="3140075" cy="669925"/>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36" name="Freeform 12"/>
          <p:cNvSpPr>
            <a:spLocks/>
          </p:cNvSpPr>
          <p:nvPr/>
        </p:nvSpPr>
        <p:spPr bwMode="auto">
          <a:xfrm>
            <a:off x="5502275" y="887413"/>
            <a:ext cx="2900363" cy="139700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37" name="Freeform 13"/>
          <p:cNvSpPr>
            <a:spLocks/>
          </p:cNvSpPr>
          <p:nvPr/>
        </p:nvSpPr>
        <p:spPr bwMode="auto">
          <a:xfrm>
            <a:off x="842963" y="565150"/>
            <a:ext cx="7639050" cy="5495925"/>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38" name="Freeform 14"/>
          <p:cNvSpPr>
            <a:spLocks/>
          </p:cNvSpPr>
          <p:nvPr/>
        </p:nvSpPr>
        <p:spPr bwMode="auto">
          <a:xfrm>
            <a:off x="390525" y="323850"/>
            <a:ext cx="8367713" cy="185738"/>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39" name="Freeform 15"/>
          <p:cNvSpPr>
            <a:spLocks/>
          </p:cNvSpPr>
          <p:nvPr/>
        </p:nvSpPr>
        <p:spPr bwMode="auto">
          <a:xfrm>
            <a:off x="390525" y="323850"/>
            <a:ext cx="169863" cy="6173788"/>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40" name="Freeform 16"/>
          <p:cNvSpPr>
            <a:spLocks/>
          </p:cNvSpPr>
          <p:nvPr/>
        </p:nvSpPr>
        <p:spPr bwMode="auto">
          <a:xfrm>
            <a:off x="8588375" y="323850"/>
            <a:ext cx="169863" cy="6173788"/>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41" name="Freeform 17"/>
          <p:cNvSpPr>
            <a:spLocks/>
          </p:cNvSpPr>
          <p:nvPr/>
        </p:nvSpPr>
        <p:spPr bwMode="auto">
          <a:xfrm>
            <a:off x="390525" y="6311900"/>
            <a:ext cx="8367713" cy="185738"/>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42" name="Freeform 18"/>
          <p:cNvSpPr>
            <a:spLocks/>
          </p:cNvSpPr>
          <p:nvPr/>
        </p:nvSpPr>
        <p:spPr bwMode="auto">
          <a:xfrm>
            <a:off x="8588375" y="508000"/>
            <a:ext cx="127000" cy="2973388"/>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43" name="Freeform 19"/>
          <p:cNvSpPr>
            <a:spLocks/>
          </p:cNvSpPr>
          <p:nvPr/>
        </p:nvSpPr>
        <p:spPr bwMode="auto">
          <a:xfrm>
            <a:off x="1477963" y="6337300"/>
            <a:ext cx="2371725" cy="12700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44" name="Freeform 20"/>
          <p:cNvSpPr>
            <a:spLocks/>
          </p:cNvSpPr>
          <p:nvPr/>
        </p:nvSpPr>
        <p:spPr bwMode="auto">
          <a:xfrm>
            <a:off x="4402138" y="6311900"/>
            <a:ext cx="2733675" cy="128588"/>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45" name="Freeform 21"/>
          <p:cNvSpPr>
            <a:spLocks/>
          </p:cNvSpPr>
          <p:nvPr/>
        </p:nvSpPr>
        <p:spPr bwMode="auto">
          <a:xfrm>
            <a:off x="8588375" y="3179763"/>
            <a:ext cx="127000" cy="2168525"/>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46" name="Freeform 22"/>
          <p:cNvSpPr>
            <a:spLocks/>
          </p:cNvSpPr>
          <p:nvPr/>
        </p:nvSpPr>
        <p:spPr bwMode="auto">
          <a:xfrm>
            <a:off x="390525" y="323850"/>
            <a:ext cx="169863" cy="3389313"/>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47" name="Freeform 23"/>
          <p:cNvSpPr>
            <a:spLocks/>
          </p:cNvSpPr>
          <p:nvPr/>
        </p:nvSpPr>
        <p:spPr bwMode="auto">
          <a:xfrm>
            <a:off x="412750" y="693738"/>
            <a:ext cx="147638" cy="2697162"/>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48" name="Freeform 24"/>
          <p:cNvSpPr>
            <a:spLocks/>
          </p:cNvSpPr>
          <p:nvPr/>
        </p:nvSpPr>
        <p:spPr bwMode="auto">
          <a:xfrm>
            <a:off x="1843088" y="323850"/>
            <a:ext cx="4011612" cy="185738"/>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49" name="Freeform 25"/>
          <p:cNvSpPr>
            <a:spLocks/>
          </p:cNvSpPr>
          <p:nvPr/>
        </p:nvSpPr>
        <p:spPr bwMode="auto">
          <a:xfrm>
            <a:off x="4873625" y="323850"/>
            <a:ext cx="2798763" cy="119063"/>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1054"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059" name="Rectangle 35"/>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extLs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endParaRPr lang="en-US"/>
          </a:p>
        </p:txBody>
      </p:sp>
      <p:sp>
        <p:nvSpPr>
          <p:cNvPr id="1060" name="Rectangle 36"/>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endParaRPr lang="en-US"/>
          </a:p>
        </p:txBody>
      </p:sp>
      <p:sp>
        <p:nvSpPr>
          <p:cNvPr id="1061" name="Rectangle 37"/>
          <p:cNvSpPr>
            <a:spLocks noChangeArrowheads="1"/>
          </p:cNvSpPr>
          <p:nvPr/>
        </p:nvSpPr>
        <p:spPr bwMode="auto">
          <a:xfrm>
            <a:off x="590550" y="2020888"/>
            <a:ext cx="1695450" cy="42275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3" name="Rectangle 39"/>
          <p:cNvSpPr>
            <a:spLocks noChangeArrowheads="1"/>
          </p:cNvSpPr>
          <p:nvPr/>
        </p:nvSpPr>
        <p:spPr bwMode="auto">
          <a:xfrm>
            <a:off x="3086100" y="4381500"/>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6" name="Rectangle 42"/>
          <p:cNvSpPr>
            <a:spLocks noChangeArrowheads="1"/>
          </p:cNvSpPr>
          <p:nvPr/>
        </p:nvSpPr>
        <p:spPr bwMode="auto">
          <a:xfrm>
            <a:off x="-23812" y="228600"/>
            <a:ext cx="1964207" cy="58221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square" lIns="90487" tIns="44450" rIns="90487" bIns="44450">
            <a:spAutoFit/>
          </a:bodyPr>
          <a:lstStyle/>
          <a:p>
            <a:pPr algn="l"/>
            <a:r>
              <a:rPr lang="zh-CN" altLang="en-US" sz="3200" dirty="0">
                <a:solidFill>
                  <a:schemeClr val="tx2"/>
                </a:solidFill>
                <a:effectLst>
                  <a:outerShdw blurRad="38100" dist="38100" dir="2700000" algn="tl">
                    <a:srgbClr val="000000"/>
                  </a:outerShdw>
                </a:effectLst>
                <a:latin typeface="Times" charset="0"/>
                <a:ea typeface="宋体" charset="0"/>
                <a:cs typeface="宋体" charset="0"/>
              </a:rPr>
              <a:t>历史舞台</a:t>
            </a:r>
          </a:p>
        </p:txBody>
      </p:sp>
      <p:sp>
        <p:nvSpPr>
          <p:cNvPr id="1067" name="Line 43"/>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chemeClr val="tx1"/>
                </a:solidFill>
                <a:round/>
                <a:headEnd/>
                <a:tailEnd/>
              </a14:hiddenLine>
            </a:ext>
          </a:extLst>
        </p:spPr>
        <p:txBody>
          <a:bodyPr wrap="none" anchor="ctr"/>
          <a:lstStyle/>
          <a:p>
            <a:endParaRPr lang="en-US"/>
          </a:p>
        </p:txBody>
      </p:sp>
      <p:sp>
        <p:nvSpPr>
          <p:cNvPr id="1075" name="Rectangle 51"/>
          <p:cNvSpPr>
            <a:spLocks noChangeArrowheads="1"/>
          </p:cNvSpPr>
          <p:nvPr/>
        </p:nvSpPr>
        <p:spPr bwMode="auto">
          <a:xfrm>
            <a:off x="7616825" y="6529388"/>
            <a:ext cx="661988"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8.0.02.</a:t>
            </a:r>
          </a:p>
        </p:txBody>
      </p:sp>
      <p:sp>
        <p:nvSpPr>
          <p:cNvPr id="1082" name="Text Box 58"/>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altLang="zh-CN" sz="1000">
                <a:solidFill>
                  <a:srgbClr val="FFFFFF"/>
                </a:solidFill>
                <a:effectLst/>
                <a:latin typeface="Arial" charset="0"/>
                <a:ea typeface="宋体" charset="0"/>
                <a:cs typeface="宋体" charset="0"/>
              </a:rPr>
              <a:t>©2006 TBBMI</a:t>
            </a:r>
          </a:p>
        </p:txBody>
      </p:sp>
    </p:spTree>
  </p:cSld>
  <p:clrMap bg1="dk2" tx1="lt1" bg2="dk1"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6899" name="Rectangle 3"/>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6931" name="Rectangle 35"/>
          <p:cNvSpPr>
            <a:spLocks noChangeArrowheads="1"/>
          </p:cNvSpPr>
          <p:nvPr userDrawn="1"/>
        </p:nvSpPr>
        <p:spPr bwMode="auto">
          <a:xfrm>
            <a:off x="657225" y="539750"/>
            <a:ext cx="8242300" cy="6080125"/>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336900" name="Group 4"/>
          <p:cNvGrpSpPr>
            <a:grpSpLocks/>
          </p:cNvGrpSpPr>
          <p:nvPr/>
        </p:nvGrpSpPr>
        <p:grpSpPr bwMode="auto">
          <a:xfrm>
            <a:off x="390525" y="323850"/>
            <a:ext cx="8367713" cy="6173788"/>
            <a:chOff x="246" y="204"/>
            <a:chExt cx="5271" cy="3889"/>
          </a:xfrm>
        </p:grpSpPr>
        <p:sp>
          <p:nvSpPr>
            <p:cNvPr id="336901" name="Rectangle 5"/>
            <p:cNvSpPr>
              <a:spLocks noChangeArrowheads="1"/>
            </p:cNvSpPr>
            <p:nvPr/>
          </p:nvSpPr>
          <p:spPr bwMode="auto">
            <a:xfrm>
              <a:off x="294" y="228"/>
              <a:ext cx="5217" cy="3850"/>
            </a:xfrm>
            <a:prstGeom prst="rect">
              <a:avLst/>
            </a:prstGeom>
            <a:solidFill>
              <a:srgbClr val="535353"/>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197566" dir="2700000" algn="ctr" rotWithShape="0">
                      <a:srgbClr val="000000">
                        <a:alpha val="74998"/>
                      </a:srgbClr>
                    </a:outerShdw>
                  </a:effectLst>
                </a14:hiddenEffects>
              </a:ext>
            </a:extLst>
          </p:spPr>
          <p:txBody>
            <a:bodyPr wrap="none" anchor="ctr"/>
            <a:lstStyle/>
            <a:p>
              <a:endParaRPr lang="en-US"/>
            </a:p>
          </p:txBody>
        </p:sp>
        <p:sp>
          <p:nvSpPr>
            <p:cNvPr id="336902"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6903"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6904"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6905"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6906"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6907"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6908"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6909"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6910"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6911"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6912"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6913"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6914"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6915"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6916"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6917"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6918"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6919"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6920"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6921"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6922"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6923"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336924" name="Group 28"/>
          <p:cNvGrpSpPr>
            <a:grpSpLocks/>
          </p:cNvGrpSpPr>
          <p:nvPr/>
        </p:nvGrpSpPr>
        <p:grpSpPr bwMode="auto">
          <a:xfrm>
            <a:off x="0" y="0"/>
            <a:ext cx="1978025" cy="1955800"/>
            <a:chOff x="0" y="0"/>
            <a:chExt cx="1246" cy="1232"/>
          </a:xfrm>
        </p:grpSpPr>
        <p:sp>
          <p:nvSpPr>
            <p:cNvPr id="336925" name="Rectangle 29"/>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6926" name="Rectangle 30"/>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6927"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36928" name="Text Box 32"/>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altLang="zh-CN" sz="1000">
                <a:solidFill>
                  <a:srgbClr val="FFFFFF"/>
                </a:solidFill>
                <a:effectLst/>
                <a:latin typeface="Arial" charset="0"/>
                <a:ea typeface="宋体" charset="0"/>
                <a:cs typeface="宋体" charset="0"/>
              </a:rPr>
              <a:t>©2006 TBBMI</a:t>
            </a:r>
          </a:p>
        </p:txBody>
      </p:sp>
      <p:sp>
        <p:nvSpPr>
          <p:cNvPr id="336929" name="Rectangle 33"/>
          <p:cNvSpPr>
            <a:spLocks noChangeArrowheads="1"/>
          </p:cNvSpPr>
          <p:nvPr/>
        </p:nvSpPr>
        <p:spPr bwMode="auto">
          <a:xfrm>
            <a:off x="7616825" y="6529388"/>
            <a:ext cx="661988"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8.0.01.</a:t>
            </a:r>
          </a:p>
        </p:txBody>
      </p:sp>
      <p:graphicFrame>
        <p:nvGraphicFramePr>
          <p:cNvPr id="336930"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r:id="rId13" imgW="0" imgH="0" progId="PowerPoint.Show.8">
                  <p:embed/>
                </p:oleObj>
              </mc:Choice>
              <mc:Fallback>
                <p:oleObj r:id="rId13" imgW="0" imgH="0" progId="PowerPoint.Show.8">
                  <p:embed/>
                  <p:pic>
                    <p:nvPicPr>
                      <p:cNvPr id="0"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 bg1="dk2" tx1="lt1" bg2="dk1"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88482" name="Group 2"/>
          <p:cNvGrpSpPr>
            <a:grpSpLocks/>
          </p:cNvGrpSpPr>
          <p:nvPr/>
        </p:nvGrpSpPr>
        <p:grpSpPr bwMode="auto">
          <a:xfrm>
            <a:off x="0" y="0"/>
            <a:ext cx="9132888" cy="6845300"/>
            <a:chOff x="0" y="0"/>
            <a:chExt cx="5753" cy="4312"/>
          </a:xfrm>
        </p:grpSpPr>
        <p:sp>
          <p:nvSpPr>
            <p:cNvPr id="78848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788484" name="Group 4"/>
            <p:cNvGrpSpPr>
              <a:grpSpLocks/>
            </p:cNvGrpSpPr>
            <p:nvPr/>
          </p:nvGrpSpPr>
          <p:grpSpPr bwMode="auto">
            <a:xfrm>
              <a:off x="246" y="204"/>
              <a:ext cx="5271" cy="3889"/>
              <a:chOff x="246" y="204"/>
              <a:chExt cx="5271" cy="3889"/>
            </a:xfrm>
          </p:grpSpPr>
          <p:sp>
            <p:nvSpPr>
              <p:cNvPr id="788485"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endParaRPr lang="en-US"/>
              </a:p>
            </p:txBody>
          </p:sp>
          <p:sp>
            <p:nvSpPr>
              <p:cNvPr id="78848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8848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8848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8848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8849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8849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8849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8849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8849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8849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8849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8849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8849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8849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8850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8850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8850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8850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8850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8850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8850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8850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788508" name="Group 28"/>
            <p:cNvGrpSpPr>
              <a:grpSpLocks/>
            </p:cNvGrpSpPr>
            <p:nvPr/>
          </p:nvGrpSpPr>
          <p:grpSpPr bwMode="auto">
            <a:xfrm>
              <a:off x="0" y="0"/>
              <a:ext cx="1246" cy="1232"/>
              <a:chOff x="0" y="0"/>
              <a:chExt cx="1246" cy="1232"/>
            </a:xfrm>
          </p:grpSpPr>
          <p:sp>
            <p:nvSpPr>
              <p:cNvPr id="788509" name="Rectangle 29"/>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8510" name="Rectangle 30"/>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8511"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sp>
        <p:nvSpPr>
          <p:cNvPr id="788512" name="Text Box 32"/>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altLang="zh-CN" sz="1000">
                <a:solidFill>
                  <a:srgbClr val="FFFFFF"/>
                </a:solidFill>
                <a:effectLst/>
                <a:latin typeface="Arial" charset="0"/>
                <a:ea typeface="宋体" charset="0"/>
                <a:cs typeface="宋体" charset="0"/>
              </a:rPr>
              <a:t>©2006 TBBMI</a:t>
            </a:r>
          </a:p>
        </p:txBody>
      </p:sp>
      <p:sp>
        <p:nvSpPr>
          <p:cNvPr id="788513" name="Rectangle 33"/>
          <p:cNvSpPr>
            <a:spLocks noChangeArrowheads="1"/>
          </p:cNvSpPr>
          <p:nvPr/>
        </p:nvSpPr>
        <p:spPr bwMode="auto">
          <a:xfrm>
            <a:off x="7616825" y="6518275"/>
            <a:ext cx="661988" cy="268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8.0.01.</a:t>
            </a:r>
          </a:p>
        </p:txBody>
      </p:sp>
    </p:spTree>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p:fade/>
  </p:transition>
  <p:txStyles>
    <p:titleStyle>
      <a:lvl1pPr algn="l"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宋体" charset="0"/>
          <a:cs typeface="宋体"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宋体" charset="0"/>
          <a:cs typeface="宋体"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宋体" charset="0"/>
          <a:cs typeface="宋体"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宋体" charset="0"/>
          <a:cs typeface="宋体"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宋体" charset="0"/>
          <a:cs typeface="宋体"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宋体" charset="0"/>
          <a:cs typeface="宋体"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宋体" charset="0"/>
          <a:cs typeface="宋体"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宋体" charset="0"/>
          <a:cs typeface="宋体" charset="0"/>
        </a:defRPr>
      </a:lvl9pPr>
    </p:titleStyle>
    <p:bodyStyle>
      <a:lvl1pPr marL="342900" indent="-342900" algn="l" rtl="0" fontAlgn="base">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3"/>
          <p:cNvSpPr>
            <a:spLocks noChangeArrowheads="1"/>
          </p:cNvSpPr>
          <p:nvPr/>
        </p:nvSpPr>
        <p:spPr bwMode="auto">
          <a:xfrm>
            <a:off x="0" y="0"/>
            <a:ext cx="9132888" cy="6845300"/>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effectLst/>
              <a:latin typeface="Arial" charset="0"/>
              <a:cs typeface="MS PGothic" charset="0"/>
            </a:endParaRPr>
          </a:p>
        </p:txBody>
      </p:sp>
      <p:sp>
        <p:nvSpPr>
          <p:cNvPr id="2051" name="Rectangle 35"/>
          <p:cNvSpPr>
            <a:spLocks noChangeArrowheads="1"/>
          </p:cNvSpPr>
          <p:nvPr userDrawn="1"/>
        </p:nvSpPr>
        <p:spPr bwMode="auto">
          <a:xfrm>
            <a:off x="555625" y="398463"/>
            <a:ext cx="8375650" cy="62341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effectLst/>
              <a:latin typeface="Arial" charset="0"/>
              <a:cs typeface="MS PGothic" charset="0"/>
            </a:endParaRPr>
          </a:p>
        </p:txBody>
      </p:sp>
      <p:sp>
        <p:nvSpPr>
          <p:cNvPr id="2052" name="Rectangle 5"/>
          <p:cNvSpPr>
            <a:spLocks noChangeArrowheads="1"/>
          </p:cNvSpPr>
          <p:nvPr userDrawn="1"/>
        </p:nvSpPr>
        <p:spPr bwMode="auto">
          <a:xfrm>
            <a:off x="466725" y="376238"/>
            <a:ext cx="8281988" cy="6111875"/>
          </a:xfrm>
          <a:prstGeom prst="rect">
            <a:avLst/>
          </a:prstGeom>
          <a:solidFill>
            <a:srgbClr val="535353"/>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effectLst/>
              <a:latin typeface="Arial" charset="0"/>
              <a:cs typeface="MS PGothic" charset="0"/>
            </a:endParaRPr>
          </a:p>
        </p:txBody>
      </p:sp>
      <p:sp>
        <p:nvSpPr>
          <p:cNvPr id="2053" name="Freeform 6"/>
          <p:cNvSpPr>
            <a:spLocks/>
          </p:cNvSpPr>
          <p:nvPr userDrawn="1"/>
        </p:nvSpPr>
        <p:spPr bwMode="auto">
          <a:xfrm>
            <a:off x="4765675" y="600075"/>
            <a:ext cx="2239963" cy="5461000"/>
          </a:xfrm>
          <a:custGeom>
            <a:avLst/>
            <a:gdLst>
              <a:gd name="T0" fmla="*/ 2147483647 w 1411"/>
              <a:gd name="T1" fmla="*/ 2147483647 h 3440"/>
              <a:gd name="T2" fmla="*/ 2147483647 w 1411"/>
              <a:gd name="T3" fmla="*/ 2147483647 h 3440"/>
              <a:gd name="T4" fmla="*/ 2147483647 w 1411"/>
              <a:gd name="T5" fmla="*/ 2147483647 h 3440"/>
              <a:gd name="T6" fmla="*/ 2147483647 w 1411"/>
              <a:gd name="T7" fmla="*/ 2147483647 h 3440"/>
              <a:gd name="T8" fmla="*/ 2147483647 w 1411"/>
              <a:gd name="T9" fmla="*/ 2147483647 h 3440"/>
              <a:gd name="T10" fmla="*/ 2147483647 w 1411"/>
              <a:gd name="T11" fmla="*/ 2147483647 h 3440"/>
              <a:gd name="T12" fmla="*/ 2147483647 w 1411"/>
              <a:gd name="T13" fmla="*/ 2147483647 h 3440"/>
              <a:gd name="T14" fmla="*/ 2147483647 w 1411"/>
              <a:gd name="T15" fmla="*/ 2147483647 h 3440"/>
              <a:gd name="T16" fmla="*/ 2147483647 w 1411"/>
              <a:gd name="T17" fmla="*/ 2147483647 h 3440"/>
              <a:gd name="T18" fmla="*/ 2147483647 w 1411"/>
              <a:gd name="T19" fmla="*/ 2147483647 h 3440"/>
              <a:gd name="T20" fmla="*/ 2147483647 w 1411"/>
              <a:gd name="T21" fmla="*/ 2147483647 h 3440"/>
              <a:gd name="T22" fmla="*/ 2147483647 w 1411"/>
              <a:gd name="T23" fmla="*/ 2147483647 h 3440"/>
              <a:gd name="T24" fmla="*/ 2147483647 w 1411"/>
              <a:gd name="T25" fmla="*/ 2147483647 h 3440"/>
              <a:gd name="T26" fmla="*/ 2147483647 w 1411"/>
              <a:gd name="T27" fmla="*/ 2147483647 h 3440"/>
              <a:gd name="T28" fmla="*/ 2147483647 w 1411"/>
              <a:gd name="T29" fmla="*/ 2147483647 h 3440"/>
              <a:gd name="T30" fmla="*/ 2147483647 w 1411"/>
              <a:gd name="T31" fmla="*/ 2147483647 h 3440"/>
              <a:gd name="T32" fmla="*/ 2147483647 w 1411"/>
              <a:gd name="T33" fmla="*/ 2147483647 h 3440"/>
              <a:gd name="T34" fmla="*/ 2147483647 w 1411"/>
              <a:gd name="T35" fmla="*/ 2147483647 h 3440"/>
              <a:gd name="T36" fmla="*/ 2147483647 w 1411"/>
              <a:gd name="T37" fmla="*/ 2147483647 h 3440"/>
              <a:gd name="T38" fmla="*/ 2147483647 w 1411"/>
              <a:gd name="T39" fmla="*/ 2147483647 h 3440"/>
              <a:gd name="T40" fmla="*/ 2147483647 w 1411"/>
              <a:gd name="T41" fmla="*/ 2147483647 h 3440"/>
              <a:gd name="T42" fmla="*/ 2147483647 w 1411"/>
              <a:gd name="T43" fmla="*/ 2147483647 h 3440"/>
              <a:gd name="T44" fmla="*/ 2147483647 w 1411"/>
              <a:gd name="T45" fmla="*/ 2147483647 h 3440"/>
              <a:gd name="T46" fmla="*/ 2147483647 w 1411"/>
              <a:gd name="T47" fmla="*/ 2147483647 h 3440"/>
              <a:gd name="T48" fmla="*/ 2147483647 w 1411"/>
              <a:gd name="T49" fmla="*/ 2147483647 h 3440"/>
              <a:gd name="T50" fmla="*/ 2147483647 w 1411"/>
              <a:gd name="T51" fmla="*/ 2147483647 h 3440"/>
              <a:gd name="T52" fmla="*/ 2147483647 w 1411"/>
              <a:gd name="T53" fmla="*/ 2147483647 h 3440"/>
              <a:gd name="T54" fmla="*/ 2147483647 w 1411"/>
              <a:gd name="T55" fmla="*/ 2147483647 h 3440"/>
              <a:gd name="T56" fmla="*/ 2147483647 w 1411"/>
              <a:gd name="T57" fmla="*/ 2147483647 h 3440"/>
              <a:gd name="T58" fmla="*/ 2147483647 w 1411"/>
              <a:gd name="T59" fmla="*/ 2147483647 h 3440"/>
              <a:gd name="T60" fmla="*/ 2147483647 w 1411"/>
              <a:gd name="T61" fmla="*/ 2147483647 h 3440"/>
              <a:gd name="T62" fmla="*/ 2147483647 w 1411"/>
              <a:gd name="T63" fmla="*/ 2147483647 h 3440"/>
              <a:gd name="T64" fmla="*/ 2147483647 w 1411"/>
              <a:gd name="T65" fmla="*/ 2147483647 h 3440"/>
              <a:gd name="T66" fmla="*/ 2147483647 w 1411"/>
              <a:gd name="T67" fmla="*/ 2147483647 h 3440"/>
              <a:gd name="T68" fmla="*/ 2147483647 w 1411"/>
              <a:gd name="T69" fmla="*/ 2147483647 h 3440"/>
              <a:gd name="T70" fmla="*/ 2147483647 w 1411"/>
              <a:gd name="T71" fmla="*/ 2147483647 h 3440"/>
              <a:gd name="T72" fmla="*/ 2147483647 w 1411"/>
              <a:gd name="T73" fmla="*/ 2147483647 h 3440"/>
              <a:gd name="T74" fmla="*/ 2147483647 w 1411"/>
              <a:gd name="T75" fmla="*/ 2147483647 h 3440"/>
              <a:gd name="T76" fmla="*/ 2147483647 w 1411"/>
              <a:gd name="T77" fmla="*/ 2147483647 h 3440"/>
              <a:gd name="T78" fmla="*/ 2147483647 w 1411"/>
              <a:gd name="T79" fmla="*/ 2147483647 h 3440"/>
              <a:gd name="T80" fmla="*/ 2147483647 w 1411"/>
              <a:gd name="T81" fmla="*/ 2147483647 h 3440"/>
              <a:gd name="T82" fmla="*/ 2147483647 w 1411"/>
              <a:gd name="T83" fmla="*/ 2147483647 h 3440"/>
              <a:gd name="T84" fmla="*/ 2147483647 w 1411"/>
              <a:gd name="T85" fmla="*/ 2147483647 h 3440"/>
              <a:gd name="T86" fmla="*/ 2147483647 w 1411"/>
              <a:gd name="T87" fmla="*/ 2147483647 h 3440"/>
              <a:gd name="T88" fmla="*/ 2147483647 w 1411"/>
              <a:gd name="T89" fmla="*/ 2147483647 h 3440"/>
              <a:gd name="T90" fmla="*/ 2147483647 w 1411"/>
              <a:gd name="T91" fmla="*/ 2147483647 h 3440"/>
              <a:gd name="T92" fmla="*/ 2147483647 w 1411"/>
              <a:gd name="T93" fmla="*/ 2147483647 h 3440"/>
              <a:gd name="T94" fmla="*/ 2147483647 w 1411"/>
              <a:gd name="T95" fmla="*/ 2147483647 h 3440"/>
              <a:gd name="T96" fmla="*/ 2147483647 w 1411"/>
              <a:gd name="T97" fmla="*/ 2147483647 h 3440"/>
              <a:gd name="T98" fmla="*/ 2147483647 w 1411"/>
              <a:gd name="T99" fmla="*/ 2147483647 h 3440"/>
              <a:gd name="T100" fmla="*/ 2147483647 w 1411"/>
              <a:gd name="T101" fmla="*/ 2147483647 h 3440"/>
              <a:gd name="T102" fmla="*/ 2147483647 w 1411"/>
              <a:gd name="T103" fmla="*/ 2147483647 h 3440"/>
              <a:gd name="T104" fmla="*/ 2147483647 w 1411"/>
              <a:gd name="T105" fmla="*/ 2147483647 h 3440"/>
              <a:gd name="T106" fmla="*/ 2147483647 w 1411"/>
              <a:gd name="T107" fmla="*/ 2147483647 h 3440"/>
              <a:gd name="T108" fmla="*/ 2147483647 w 1411"/>
              <a:gd name="T109" fmla="*/ 2147483647 h 3440"/>
              <a:gd name="T110" fmla="*/ 2147483647 w 1411"/>
              <a:gd name="T111" fmla="*/ 2147483647 h 3440"/>
              <a:gd name="T112" fmla="*/ 2147483647 w 1411"/>
              <a:gd name="T113" fmla="*/ 2147483647 h 3440"/>
              <a:gd name="T114" fmla="*/ 2147483647 w 1411"/>
              <a:gd name="T115" fmla="*/ 2147483647 h 3440"/>
              <a:gd name="T116" fmla="*/ 2147483647 w 1411"/>
              <a:gd name="T117" fmla="*/ 2147483647 h 3440"/>
              <a:gd name="T118" fmla="*/ 2147483647 w 1411"/>
              <a:gd name="T119" fmla="*/ 2147483647 h 3440"/>
              <a:gd name="T120" fmla="*/ 2147483647 w 1411"/>
              <a:gd name="T121" fmla="*/ 2147483647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ffectLst/>
              <a:latin typeface="Arial" charset="0"/>
              <a:cs typeface="ＭＳ Ｐゴシック" charset="0"/>
            </a:endParaRPr>
          </a:p>
        </p:txBody>
      </p:sp>
      <p:sp>
        <p:nvSpPr>
          <p:cNvPr id="2054" name="Freeform 7"/>
          <p:cNvSpPr>
            <a:spLocks/>
          </p:cNvSpPr>
          <p:nvPr userDrawn="1"/>
        </p:nvSpPr>
        <p:spPr bwMode="auto">
          <a:xfrm>
            <a:off x="828675" y="5421313"/>
            <a:ext cx="3119438" cy="777875"/>
          </a:xfrm>
          <a:custGeom>
            <a:avLst/>
            <a:gdLst>
              <a:gd name="T0" fmla="*/ 2147483647 w 1965"/>
              <a:gd name="T1" fmla="*/ 2147483647 h 490"/>
              <a:gd name="T2" fmla="*/ 2147483647 w 1965"/>
              <a:gd name="T3" fmla="*/ 2147483647 h 490"/>
              <a:gd name="T4" fmla="*/ 2147483647 w 1965"/>
              <a:gd name="T5" fmla="*/ 2147483647 h 490"/>
              <a:gd name="T6" fmla="*/ 2147483647 w 1965"/>
              <a:gd name="T7" fmla="*/ 2147483647 h 490"/>
              <a:gd name="T8" fmla="*/ 2147483647 w 1965"/>
              <a:gd name="T9" fmla="*/ 2147483647 h 490"/>
              <a:gd name="T10" fmla="*/ 2147483647 w 1965"/>
              <a:gd name="T11" fmla="*/ 2147483647 h 490"/>
              <a:gd name="T12" fmla="*/ 2147483647 w 1965"/>
              <a:gd name="T13" fmla="*/ 2147483647 h 490"/>
              <a:gd name="T14" fmla="*/ 2147483647 w 1965"/>
              <a:gd name="T15" fmla="*/ 2147483647 h 490"/>
              <a:gd name="T16" fmla="*/ 2147483647 w 1965"/>
              <a:gd name="T17" fmla="*/ 2147483647 h 490"/>
              <a:gd name="T18" fmla="*/ 2147483647 w 1965"/>
              <a:gd name="T19" fmla="*/ 2147483647 h 490"/>
              <a:gd name="T20" fmla="*/ 2147483647 w 1965"/>
              <a:gd name="T21" fmla="*/ 2147483647 h 490"/>
              <a:gd name="T22" fmla="*/ 2147483647 w 1965"/>
              <a:gd name="T23" fmla="*/ 2147483647 h 490"/>
              <a:gd name="T24" fmla="*/ 2147483647 w 1965"/>
              <a:gd name="T25" fmla="*/ 2147483647 h 490"/>
              <a:gd name="T26" fmla="*/ 2147483647 w 1965"/>
              <a:gd name="T27" fmla="*/ 2147483647 h 490"/>
              <a:gd name="T28" fmla="*/ 2147483647 w 1965"/>
              <a:gd name="T29" fmla="*/ 2147483647 h 490"/>
              <a:gd name="T30" fmla="*/ 2147483647 w 1965"/>
              <a:gd name="T31" fmla="*/ 2147483647 h 490"/>
              <a:gd name="T32" fmla="*/ 2147483647 w 1965"/>
              <a:gd name="T33" fmla="*/ 2147483647 h 490"/>
              <a:gd name="T34" fmla="*/ 2147483647 w 1965"/>
              <a:gd name="T35" fmla="*/ 2147483647 h 490"/>
              <a:gd name="T36" fmla="*/ 2147483647 w 1965"/>
              <a:gd name="T37" fmla="*/ 2147483647 h 490"/>
              <a:gd name="T38" fmla="*/ 2147483647 w 1965"/>
              <a:gd name="T39" fmla="*/ 2147483647 h 490"/>
              <a:gd name="T40" fmla="*/ 2147483647 w 1965"/>
              <a:gd name="T41" fmla="*/ 2147483647 h 490"/>
              <a:gd name="T42" fmla="*/ 2147483647 w 1965"/>
              <a:gd name="T43" fmla="*/ 2147483647 h 490"/>
              <a:gd name="T44" fmla="*/ 2147483647 w 1965"/>
              <a:gd name="T45" fmla="*/ 2147483647 h 490"/>
              <a:gd name="T46" fmla="*/ 2147483647 w 1965"/>
              <a:gd name="T47" fmla="*/ 2147483647 h 490"/>
              <a:gd name="T48" fmla="*/ 2147483647 w 1965"/>
              <a:gd name="T49" fmla="*/ 2147483647 h 490"/>
              <a:gd name="T50" fmla="*/ 2147483647 w 1965"/>
              <a:gd name="T51" fmla="*/ 2147483647 h 490"/>
              <a:gd name="T52" fmla="*/ 2147483647 w 1965"/>
              <a:gd name="T53" fmla="*/ 2147483647 h 490"/>
              <a:gd name="T54" fmla="*/ 2147483647 w 1965"/>
              <a:gd name="T55" fmla="*/ 2147483647 h 490"/>
              <a:gd name="T56" fmla="*/ 2147483647 w 1965"/>
              <a:gd name="T57" fmla="*/ 2147483647 h 490"/>
              <a:gd name="T58" fmla="*/ 2147483647 w 1965"/>
              <a:gd name="T59" fmla="*/ 2147483647 h 490"/>
              <a:gd name="T60" fmla="*/ 2147483647 w 1965"/>
              <a:gd name="T61" fmla="*/ 2147483647 h 490"/>
              <a:gd name="T62" fmla="*/ 2147483647 w 1965"/>
              <a:gd name="T63" fmla="*/ 2147483647 h 490"/>
              <a:gd name="T64" fmla="*/ 2147483647 w 1965"/>
              <a:gd name="T65" fmla="*/ 2147483647 h 490"/>
              <a:gd name="T66" fmla="*/ 2147483647 w 1965"/>
              <a:gd name="T67" fmla="*/ 2147483647 h 490"/>
              <a:gd name="T68" fmla="*/ 2147483647 w 1965"/>
              <a:gd name="T69" fmla="*/ 2147483647 h 490"/>
              <a:gd name="T70" fmla="*/ 2147483647 w 1965"/>
              <a:gd name="T71" fmla="*/ 2147483647 h 490"/>
              <a:gd name="T72" fmla="*/ 2147483647 w 1965"/>
              <a:gd name="T73" fmla="*/ 2147483647 h 490"/>
              <a:gd name="T74" fmla="*/ 2147483647 w 1965"/>
              <a:gd name="T75" fmla="*/ 2147483647 h 490"/>
              <a:gd name="T76" fmla="*/ 2147483647 w 1965"/>
              <a:gd name="T77" fmla="*/ 2147483647 h 490"/>
              <a:gd name="T78" fmla="*/ 2147483647 w 1965"/>
              <a:gd name="T79" fmla="*/ 2147483647 h 490"/>
              <a:gd name="T80" fmla="*/ 2147483647 w 1965"/>
              <a:gd name="T81" fmla="*/ 2147483647 h 490"/>
              <a:gd name="T82" fmla="*/ 2147483647 w 1965"/>
              <a:gd name="T83" fmla="*/ 2147483647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ffectLst/>
              <a:latin typeface="Arial" charset="0"/>
              <a:cs typeface="ＭＳ Ｐゴシック" charset="0"/>
            </a:endParaRPr>
          </a:p>
        </p:txBody>
      </p:sp>
      <p:sp>
        <p:nvSpPr>
          <p:cNvPr id="2055" name="Freeform 8"/>
          <p:cNvSpPr>
            <a:spLocks/>
          </p:cNvSpPr>
          <p:nvPr userDrawn="1"/>
        </p:nvSpPr>
        <p:spPr bwMode="auto">
          <a:xfrm>
            <a:off x="6921500" y="631825"/>
            <a:ext cx="1654175" cy="2800350"/>
          </a:xfrm>
          <a:custGeom>
            <a:avLst/>
            <a:gdLst>
              <a:gd name="T0" fmla="*/ 2147483647 w 1042"/>
              <a:gd name="T1" fmla="*/ 2147483647 h 1764"/>
              <a:gd name="T2" fmla="*/ 2147483647 w 1042"/>
              <a:gd name="T3" fmla="*/ 2147483647 h 1764"/>
              <a:gd name="T4" fmla="*/ 2147483647 w 1042"/>
              <a:gd name="T5" fmla="*/ 2147483647 h 1764"/>
              <a:gd name="T6" fmla="*/ 2147483647 w 1042"/>
              <a:gd name="T7" fmla="*/ 2147483647 h 1764"/>
              <a:gd name="T8" fmla="*/ 2147483647 w 1042"/>
              <a:gd name="T9" fmla="*/ 2147483647 h 1764"/>
              <a:gd name="T10" fmla="*/ 2147483647 w 1042"/>
              <a:gd name="T11" fmla="*/ 2147483647 h 1764"/>
              <a:gd name="T12" fmla="*/ 2147483647 w 1042"/>
              <a:gd name="T13" fmla="*/ 2147483647 h 1764"/>
              <a:gd name="T14" fmla="*/ 2147483647 w 1042"/>
              <a:gd name="T15" fmla="*/ 2147483647 h 1764"/>
              <a:gd name="T16" fmla="*/ 2147483647 w 1042"/>
              <a:gd name="T17" fmla="*/ 2147483647 h 1764"/>
              <a:gd name="T18" fmla="*/ 2147483647 w 1042"/>
              <a:gd name="T19" fmla="*/ 2147483647 h 1764"/>
              <a:gd name="T20" fmla="*/ 2147483647 w 1042"/>
              <a:gd name="T21" fmla="*/ 2147483647 h 1764"/>
              <a:gd name="T22" fmla="*/ 2147483647 w 1042"/>
              <a:gd name="T23" fmla="*/ 2147483647 h 1764"/>
              <a:gd name="T24" fmla="*/ 2147483647 w 1042"/>
              <a:gd name="T25" fmla="*/ 2147483647 h 1764"/>
              <a:gd name="T26" fmla="*/ 2147483647 w 1042"/>
              <a:gd name="T27" fmla="*/ 2147483647 h 1764"/>
              <a:gd name="T28" fmla="*/ 0 w 1042"/>
              <a:gd name="T29" fmla="*/ 2147483647 h 1764"/>
              <a:gd name="T30" fmla="*/ 2147483647 w 1042"/>
              <a:gd name="T31" fmla="*/ 2147483647 h 1764"/>
              <a:gd name="T32" fmla="*/ 2147483647 w 1042"/>
              <a:gd name="T33" fmla="*/ 2147483647 h 1764"/>
              <a:gd name="T34" fmla="*/ 2147483647 w 1042"/>
              <a:gd name="T35" fmla="*/ 2147483647 h 1764"/>
              <a:gd name="T36" fmla="*/ 2147483647 w 1042"/>
              <a:gd name="T37" fmla="*/ 2147483647 h 1764"/>
              <a:gd name="T38" fmla="*/ 2147483647 w 1042"/>
              <a:gd name="T39" fmla="*/ 2147483647 h 1764"/>
              <a:gd name="T40" fmla="*/ 2147483647 w 1042"/>
              <a:gd name="T41" fmla="*/ 2147483647 h 1764"/>
              <a:gd name="T42" fmla="*/ 2147483647 w 1042"/>
              <a:gd name="T43" fmla="*/ 2147483647 h 1764"/>
              <a:gd name="T44" fmla="*/ 2147483647 w 1042"/>
              <a:gd name="T45" fmla="*/ 2147483647 h 1764"/>
              <a:gd name="T46" fmla="*/ 2147483647 w 1042"/>
              <a:gd name="T47" fmla="*/ 2147483647 h 1764"/>
              <a:gd name="T48" fmla="*/ 2147483647 w 1042"/>
              <a:gd name="T49" fmla="*/ 2147483647 h 1764"/>
              <a:gd name="T50" fmla="*/ 2147483647 w 1042"/>
              <a:gd name="T51" fmla="*/ 2147483647 h 1764"/>
              <a:gd name="T52" fmla="*/ 2147483647 w 1042"/>
              <a:gd name="T53" fmla="*/ 2147483647 h 1764"/>
              <a:gd name="T54" fmla="*/ 2147483647 w 1042"/>
              <a:gd name="T55" fmla="*/ 2147483647 h 1764"/>
              <a:gd name="T56" fmla="*/ 2147483647 w 1042"/>
              <a:gd name="T57" fmla="*/ 2147483647 h 1764"/>
              <a:gd name="T58" fmla="*/ 2147483647 w 1042"/>
              <a:gd name="T59" fmla="*/ 2147483647 h 1764"/>
              <a:gd name="T60" fmla="*/ 2147483647 w 1042"/>
              <a:gd name="T61" fmla="*/ 2147483647 h 1764"/>
              <a:gd name="T62" fmla="*/ 2147483647 w 1042"/>
              <a:gd name="T63" fmla="*/ 2147483647 h 1764"/>
              <a:gd name="T64" fmla="*/ 2147483647 w 1042"/>
              <a:gd name="T65" fmla="*/ 2147483647 h 1764"/>
              <a:gd name="T66" fmla="*/ 2147483647 w 1042"/>
              <a:gd name="T67" fmla="*/ 2147483647 h 1764"/>
              <a:gd name="T68" fmla="*/ 2147483647 w 1042"/>
              <a:gd name="T69" fmla="*/ 2147483647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ffectLst/>
              <a:latin typeface="Arial" charset="0"/>
              <a:cs typeface="ＭＳ Ｐゴシック" charset="0"/>
            </a:endParaRPr>
          </a:p>
        </p:txBody>
      </p:sp>
      <p:sp>
        <p:nvSpPr>
          <p:cNvPr id="2056" name="Freeform 9"/>
          <p:cNvSpPr>
            <a:spLocks/>
          </p:cNvSpPr>
          <p:nvPr userDrawn="1"/>
        </p:nvSpPr>
        <p:spPr bwMode="auto">
          <a:xfrm>
            <a:off x="796925" y="1946275"/>
            <a:ext cx="7750175" cy="2227263"/>
          </a:xfrm>
          <a:custGeom>
            <a:avLst/>
            <a:gdLst>
              <a:gd name="T0" fmla="*/ 2147483647 w 4882"/>
              <a:gd name="T1" fmla="*/ 2147483647 h 1403"/>
              <a:gd name="T2" fmla="*/ 2147483647 w 4882"/>
              <a:gd name="T3" fmla="*/ 2147483647 h 1403"/>
              <a:gd name="T4" fmla="*/ 2147483647 w 4882"/>
              <a:gd name="T5" fmla="*/ 2147483647 h 1403"/>
              <a:gd name="T6" fmla="*/ 2147483647 w 4882"/>
              <a:gd name="T7" fmla="*/ 2147483647 h 1403"/>
              <a:gd name="T8" fmla="*/ 2147483647 w 4882"/>
              <a:gd name="T9" fmla="*/ 2147483647 h 1403"/>
              <a:gd name="T10" fmla="*/ 2147483647 w 4882"/>
              <a:gd name="T11" fmla="*/ 2147483647 h 1403"/>
              <a:gd name="T12" fmla="*/ 2147483647 w 4882"/>
              <a:gd name="T13" fmla="*/ 2147483647 h 1403"/>
              <a:gd name="T14" fmla="*/ 2147483647 w 4882"/>
              <a:gd name="T15" fmla="*/ 2147483647 h 1403"/>
              <a:gd name="T16" fmla="*/ 2147483647 w 4882"/>
              <a:gd name="T17" fmla="*/ 2147483647 h 1403"/>
              <a:gd name="T18" fmla="*/ 2147483647 w 4882"/>
              <a:gd name="T19" fmla="*/ 2147483647 h 1403"/>
              <a:gd name="T20" fmla="*/ 2147483647 w 4882"/>
              <a:gd name="T21" fmla="*/ 2147483647 h 1403"/>
              <a:gd name="T22" fmla="*/ 2147483647 w 4882"/>
              <a:gd name="T23" fmla="*/ 2147483647 h 1403"/>
              <a:gd name="T24" fmla="*/ 2147483647 w 4882"/>
              <a:gd name="T25" fmla="*/ 2147483647 h 1403"/>
              <a:gd name="T26" fmla="*/ 2147483647 w 4882"/>
              <a:gd name="T27" fmla="*/ 2147483647 h 1403"/>
              <a:gd name="T28" fmla="*/ 2147483647 w 4882"/>
              <a:gd name="T29" fmla="*/ 2147483647 h 1403"/>
              <a:gd name="T30" fmla="*/ 2147483647 w 4882"/>
              <a:gd name="T31" fmla="*/ 2147483647 h 1403"/>
              <a:gd name="T32" fmla="*/ 2147483647 w 4882"/>
              <a:gd name="T33" fmla="*/ 2147483647 h 1403"/>
              <a:gd name="T34" fmla="*/ 2147483647 w 4882"/>
              <a:gd name="T35" fmla="*/ 2147483647 h 1403"/>
              <a:gd name="T36" fmla="*/ 2147483647 w 4882"/>
              <a:gd name="T37" fmla="*/ 2147483647 h 1403"/>
              <a:gd name="T38" fmla="*/ 2147483647 w 4882"/>
              <a:gd name="T39" fmla="*/ 2147483647 h 1403"/>
              <a:gd name="T40" fmla="*/ 2147483647 w 4882"/>
              <a:gd name="T41" fmla="*/ 2147483647 h 1403"/>
              <a:gd name="T42" fmla="*/ 2147483647 w 4882"/>
              <a:gd name="T43" fmla="*/ 2147483647 h 1403"/>
              <a:gd name="T44" fmla="*/ 2147483647 w 4882"/>
              <a:gd name="T45" fmla="*/ 2147483647 h 1403"/>
              <a:gd name="T46" fmla="*/ 2147483647 w 4882"/>
              <a:gd name="T47" fmla="*/ 2147483647 h 1403"/>
              <a:gd name="T48" fmla="*/ 2147483647 w 4882"/>
              <a:gd name="T49" fmla="*/ 2147483647 h 1403"/>
              <a:gd name="T50" fmla="*/ 2147483647 w 4882"/>
              <a:gd name="T51" fmla="*/ 2147483647 h 1403"/>
              <a:gd name="T52" fmla="*/ 2147483647 w 4882"/>
              <a:gd name="T53" fmla="*/ 2147483647 h 1403"/>
              <a:gd name="T54" fmla="*/ 2147483647 w 4882"/>
              <a:gd name="T55" fmla="*/ 2147483647 h 1403"/>
              <a:gd name="T56" fmla="*/ 2147483647 w 4882"/>
              <a:gd name="T57" fmla="*/ 2147483647 h 1403"/>
              <a:gd name="T58" fmla="*/ 2147483647 w 4882"/>
              <a:gd name="T59" fmla="*/ 2147483647 h 1403"/>
              <a:gd name="T60" fmla="*/ 2147483647 w 4882"/>
              <a:gd name="T61" fmla="*/ 2147483647 h 1403"/>
              <a:gd name="T62" fmla="*/ 2147483647 w 4882"/>
              <a:gd name="T63" fmla="*/ 2147483647 h 1403"/>
              <a:gd name="T64" fmla="*/ 2147483647 w 4882"/>
              <a:gd name="T65" fmla="*/ 2147483647 h 1403"/>
              <a:gd name="T66" fmla="*/ 2147483647 w 4882"/>
              <a:gd name="T67" fmla="*/ 2147483647 h 1403"/>
              <a:gd name="T68" fmla="*/ 2147483647 w 4882"/>
              <a:gd name="T69" fmla="*/ 2147483647 h 1403"/>
              <a:gd name="T70" fmla="*/ 2147483647 w 4882"/>
              <a:gd name="T71" fmla="*/ 2147483647 h 1403"/>
              <a:gd name="T72" fmla="*/ 2147483647 w 4882"/>
              <a:gd name="T73" fmla="*/ 2147483647 h 1403"/>
              <a:gd name="T74" fmla="*/ 2147483647 w 4882"/>
              <a:gd name="T75" fmla="*/ 2147483647 h 1403"/>
              <a:gd name="T76" fmla="*/ 2147483647 w 4882"/>
              <a:gd name="T77" fmla="*/ 2147483647 h 1403"/>
              <a:gd name="T78" fmla="*/ 2147483647 w 4882"/>
              <a:gd name="T79" fmla="*/ 2147483647 h 1403"/>
              <a:gd name="T80" fmla="*/ 2147483647 w 4882"/>
              <a:gd name="T81" fmla="*/ 2147483647 h 1403"/>
              <a:gd name="T82" fmla="*/ 2147483647 w 4882"/>
              <a:gd name="T83" fmla="*/ 2147483647 h 1403"/>
              <a:gd name="T84" fmla="*/ 2147483647 w 4882"/>
              <a:gd name="T85" fmla="*/ 2147483647 h 1403"/>
              <a:gd name="T86" fmla="*/ 2147483647 w 4882"/>
              <a:gd name="T87" fmla="*/ 2147483647 h 1403"/>
              <a:gd name="T88" fmla="*/ 2147483647 w 4882"/>
              <a:gd name="T89" fmla="*/ 2147483647 h 1403"/>
              <a:gd name="T90" fmla="*/ 2147483647 w 4882"/>
              <a:gd name="T91" fmla="*/ 2147483647 h 1403"/>
              <a:gd name="T92" fmla="*/ 2147483647 w 4882"/>
              <a:gd name="T93" fmla="*/ 2147483647 h 1403"/>
              <a:gd name="T94" fmla="*/ 2147483647 w 4882"/>
              <a:gd name="T95" fmla="*/ 2147483647 h 1403"/>
              <a:gd name="T96" fmla="*/ 2147483647 w 4882"/>
              <a:gd name="T97" fmla="*/ 2147483647 h 1403"/>
              <a:gd name="T98" fmla="*/ 2147483647 w 4882"/>
              <a:gd name="T99" fmla="*/ 2147483647 h 1403"/>
              <a:gd name="T100" fmla="*/ 2147483647 w 4882"/>
              <a:gd name="T101" fmla="*/ 2147483647 h 1403"/>
              <a:gd name="T102" fmla="*/ 2147483647 w 4882"/>
              <a:gd name="T103" fmla="*/ 2147483647 h 1403"/>
              <a:gd name="T104" fmla="*/ 2147483647 w 4882"/>
              <a:gd name="T105" fmla="*/ 2147483647 h 1403"/>
              <a:gd name="T106" fmla="*/ 2147483647 w 4882"/>
              <a:gd name="T107" fmla="*/ 2147483647 h 1403"/>
              <a:gd name="T108" fmla="*/ 2147483647 w 4882"/>
              <a:gd name="T109" fmla="*/ 2147483647 h 1403"/>
              <a:gd name="T110" fmla="*/ 2147483647 w 4882"/>
              <a:gd name="T111" fmla="*/ 2147483647 h 1403"/>
              <a:gd name="T112" fmla="*/ 2147483647 w 4882"/>
              <a:gd name="T113" fmla="*/ 2147483647 h 1403"/>
              <a:gd name="T114" fmla="*/ 2147483647 w 4882"/>
              <a:gd name="T115" fmla="*/ 2147483647 h 1403"/>
              <a:gd name="T116" fmla="*/ 2147483647 w 4882"/>
              <a:gd name="T117" fmla="*/ 2147483647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ffectLst/>
              <a:latin typeface="Arial" charset="0"/>
              <a:cs typeface="ＭＳ Ｐゴシック" charset="0"/>
            </a:endParaRPr>
          </a:p>
        </p:txBody>
      </p:sp>
      <p:sp>
        <p:nvSpPr>
          <p:cNvPr id="2057" name="Freeform 10"/>
          <p:cNvSpPr>
            <a:spLocks/>
          </p:cNvSpPr>
          <p:nvPr userDrawn="1"/>
        </p:nvSpPr>
        <p:spPr bwMode="auto">
          <a:xfrm>
            <a:off x="663575" y="871538"/>
            <a:ext cx="7926388" cy="5164137"/>
          </a:xfrm>
          <a:custGeom>
            <a:avLst/>
            <a:gdLst>
              <a:gd name="T0" fmla="*/ 2147483647 w 4993"/>
              <a:gd name="T1" fmla="*/ 2147483647 h 3253"/>
              <a:gd name="T2" fmla="*/ 2147483647 w 4993"/>
              <a:gd name="T3" fmla="*/ 2147483647 h 3253"/>
              <a:gd name="T4" fmla="*/ 2147483647 w 4993"/>
              <a:gd name="T5" fmla="*/ 2147483647 h 3253"/>
              <a:gd name="T6" fmla="*/ 2147483647 w 4993"/>
              <a:gd name="T7" fmla="*/ 2147483647 h 3253"/>
              <a:gd name="T8" fmla="*/ 2147483647 w 4993"/>
              <a:gd name="T9" fmla="*/ 2147483647 h 3253"/>
              <a:gd name="T10" fmla="*/ 2147483647 w 4993"/>
              <a:gd name="T11" fmla="*/ 2147483647 h 3253"/>
              <a:gd name="T12" fmla="*/ 2147483647 w 4993"/>
              <a:gd name="T13" fmla="*/ 2147483647 h 3253"/>
              <a:gd name="T14" fmla="*/ 2147483647 w 4993"/>
              <a:gd name="T15" fmla="*/ 2147483647 h 3253"/>
              <a:gd name="T16" fmla="*/ 2147483647 w 4993"/>
              <a:gd name="T17" fmla="*/ 2147483647 h 3253"/>
              <a:gd name="T18" fmla="*/ 2147483647 w 4993"/>
              <a:gd name="T19" fmla="*/ 2147483647 h 3253"/>
              <a:gd name="T20" fmla="*/ 2147483647 w 4993"/>
              <a:gd name="T21" fmla="*/ 2147483647 h 3253"/>
              <a:gd name="T22" fmla="*/ 2147483647 w 4993"/>
              <a:gd name="T23" fmla="*/ 2147483647 h 3253"/>
              <a:gd name="T24" fmla="*/ 2147483647 w 4993"/>
              <a:gd name="T25" fmla="*/ 2147483647 h 3253"/>
              <a:gd name="T26" fmla="*/ 2147483647 w 4993"/>
              <a:gd name="T27" fmla="*/ 2147483647 h 3253"/>
              <a:gd name="T28" fmla="*/ 2147483647 w 4993"/>
              <a:gd name="T29" fmla="*/ 2147483647 h 3253"/>
              <a:gd name="T30" fmla="*/ 2147483647 w 4993"/>
              <a:gd name="T31" fmla="*/ 2147483647 h 3253"/>
              <a:gd name="T32" fmla="*/ 2147483647 w 4993"/>
              <a:gd name="T33" fmla="*/ 2147483647 h 3253"/>
              <a:gd name="T34" fmla="*/ 2147483647 w 4993"/>
              <a:gd name="T35" fmla="*/ 2147483647 h 3253"/>
              <a:gd name="T36" fmla="*/ 2147483647 w 4993"/>
              <a:gd name="T37" fmla="*/ 2147483647 h 3253"/>
              <a:gd name="T38" fmla="*/ 2147483647 w 4993"/>
              <a:gd name="T39" fmla="*/ 2147483647 h 3253"/>
              <a:gd name="T40" fmla="*/ 2147483647 w 4993"/>
              <a:gd name="T41" fmla="*/ 2147483647 h 3253"/>
              <a:gd name="T42" fmla="*/ 2147483647 w 4993"/>
              <a:gd name="T43" fmla="*/ 2147483647 h 3253"/>
              <a:gd name="T44" fmla="*/ 2147483647 w 4993"/>
              <a:gd name="T45" fmla="*/ 2147483647 h 3253"/>
              <a:gd name="T46" fmla="*/ 2147483647 w 4993"/>
              <a:gd name="T47" fmla="*/ 2147483647 h 3253"/>
              <a:gd name="T48" fmla="*/ 2147483647 w 4993"/>
              <a:gd name="T49" fmla="*/ 2147483647 h 3253"/>
              <a:gd name="T50" fmla="*/ 2147483647 w 4993"/>
              <a:gd name="T51" fmla="*/ 2147483647 h 3253"/>
              <a:gd name="T52" fmla="*/ 2147483647 w 4993"/>
              <a:gd name="T53" fmla="*/ 2147483647 h 3253"/>
              <a:gd name="T54" fmla="*/ 2147483647 w 4993"/>
              <a:gd name="T55" fmla="*/ 2147483647 h 3253"/>
              <a:gd name="T56" fmla="*/ 2147483647 w 4993"/>
              <a:gd name="T57" fmla="*/ 2147483647 h 3253"/>
              <a:gd name="T58" fmla="*/ 2147483647 w 4993"/>
              <a:gd name="T59" fmla="*/ 2147483647 h 3253"/>
              <a:gd name="T60" fmla="*/ 2147483647 w 4993"/>
              <a:gd name="T61" fmla="*/ 2147483647 h 3253"/>
              <a:gd name="T62" fmla="*/ 2147483647 w 4993"/>
              <a:gd name="T63" fmla="*/ 2147483647 h 3253"/>
              <a:gd name="T64" fmla="*/ 2147483647 w 4993"/>
              <a:gd name="T65" fmla="*/ 2147483647 h 3253"/>
              <a:gd name="T66" fmla="*/ 2147483647 w 4993"/>
              <a:gd name="T67" fmla="*/ 2147483647 h 3253"/>
              <a:gd name="T68" fmla="*/ 2147483647 w 4993"/>
              <a:gd name="T69" fmla="*/ 2147483647 h 3253"/>
              <a:gd name="T70" fmla="*/ 2147483647 w 4993"/>
              <a:gd name="T71" fmla="*/ 2147483647 h 3253"/>
              <a:gd name="T72" fmla="*/ 2147483647 w 4993"/>
              <a:gd name="T73" fmla="*/ 2147483647 h 3253"/>
              <a:gd name="T74" fmla="*/ 2147483647 w 4993"/>
              <a:gd name="T75" fmla="*/ 2147483647 h 3253"/>
              <a:gd name="T76" fmla="*/ 2147483647 w 4993"/>
              <a:gd name="T77" fmla="*/ 2147483647 h 3253"/>
              <a:gd name="T78" fmla="*/ 2147483647 w 4993"/>
              <a:gd name="T79" fmla="*/ 2147483647 h 3253"/>
              <a:gd name="T80" fmla="*/ 2147483647 w 4993"/>
              <a:gd name="T81" fmla="*/ 2147483647 h 3253"/>
              <a:gd name="T82" fmla="*/ 2147483647 w 4993"/>
              <a:gd name="T83" fmla="*/ 2147483647 h 3253"/>
              <a:gd name="T84" fmla="*/ 2147483647 w 4993"/>
              <a:gd name="T85" fmla="*/ 2147483647 h 3253"/>
              <a:gd name="T86" fmla="*/ 2147483647 w 4993"/>
              <a:gd name="T87" fmla="*/ 2147483647 h 3253"/>
              <a:gd name="T88" fmla="*/ 2147483647 w 4993"/>
              <a:gd name="T89" fmla="*/ 2147483647 h 3253"/>
              <a:gd name="T90" fmla="*/ 2147483647 w 4993"/>
              <a:gd name="T91" fmla="*/ 2147483647 h 3253"/>
              <a:gd name="T92" fmla="*/ 2147483647 w 4993"/>
              <a:gd name="T93" fmla="*/ 2147483647 h 3253"/>
              <a:gd name="T94" fmla="*/ 2147483647 w 4993"/>
              <a:gd name="T95" fmla="*/ 2147483647 h 3253"/>
              <a:gd name="T96" fmla="*/ 2147483647 w 4993"/>
              <a:gd name="T97" fmla="*/ 2147483647 h 3253"/>
              <a:gd name="T98" fmla="*/ 2147483647 w 4993"/>
              <a:gd name="T99" fmla="*/ 2147483647 h 3253"/>
              <a:gd name="T100" fmla="*/ 2147483647 w 4993"/>
              <a:gd name="T101" fmla="*/ 2147483647 h 3253"/>
              <a:gd name="T102" fmla="*/ 2147483647 w 4993"/>
              <a:gd name="T103" fmla="*/ 2147483647 h 3253"/>
              <a:gd name="T104" fmla="*/ 2147483647 w 4993"/>
              <a:gd name="T105" fmla="*/ 2147483647 h 3253"/>
              <a:gd name="T106" fmla="*/ 2147483647 w 4993"/>
              <a:gd name="T107" fmla="*/ 2147483647 h 3253"/>
              <a:gd name="T108" fmla="*/ 2147483647 w 4993"/>
              <a:gd name="T109" fmla="*/ 2147483647 h 3253"/>
              <a:gd name="T110" fmla="*/ 2147483647 w 4993"/>
              <a:gd name="T111" fmla="*/ 2147483647 h 3253"/>
              <a:gd name="T112" fmla="*/ 2147483647 w 4993"/>
              <a:gd name="T113" fmla="*/ 2147483647 h 3253"/>
              <a:gd name="T114" fmla="*/ 2147483647 w 4993"/>
              <a:gd name="T115" fmla="*/ 2147483647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ffectLst/>
              <a:latin typeface="Arial" charset="0"/>
              <a:cs typeface="ＭＳ Ｐゴシック" charset="0"/>
            </a:endParaRPr>
          </a:p>
        </p:txBody>
      </p:sp>
      <p:sp>
        <p:nvSpPr>
          <p:cNvPr id="2058" name="Freeform 11"/>
          <p:cNvSpPr>
            <a:spLocks/>
          </p:cNvSpPr>
          <p:nvPr userDrawn="1"/>
        </p:nvSpPr>
        <p:spPr bwMode="auto">
          <a:xfrm>
            <a:off x="839788" y="817563"/>
            <a:ext cx="1066800" cy="960437"/>
          </a:xfrm>
          <a:custGeom>
            <a:avLst/>
            <a:gdLst>
              <a:gd name="T0" fmla="*/ 2147483647 w 672"/>
              <a:gd name="T1" fmla="*/ 2147483647 h 605"/>
              <a:gd name="T2" fmla="*/ 2147483647 w 672"/>
              <a:gd name="T3" fmla="*/ 2147483647 h 605"/>
              <a:gd name="T4" fmla="*/ 2147483647 w 672"/>
              <a:gd name="T5" fmla="*/ 2147483647 h 605"/>
              <a:gd name="T6" fmla="*/ 2147483647 w 672"/>
              <a:gd name="T7" fmla="*/ 2147483647 h 605"/>
              <a:gd name="T8" fmla="*/ 2147483647 w 672"/>
              <a:gd name="T9" fmla="*/ 2147483647 h 605"/>
              <a:gd name="T10" fmla="*/ 2147483647 w 672"/>
              <a:gd name="T11" fmla="*/ 2147483647 h 605"/>
              <a:gd name="T12" fmla="*/ 2147483647 w 672"/>
              <a:gd name="T13" fmla="*/ 2147483647 h 605"/>
              <a:gd name="T14" fmla="*/ 2147483647 w 672"/>
              <a:gd name="T15" fmla="*/ 2147483647 h 605"/>
              <a:gd name="T16" fmla="*/ 2147483647 w 672"/>
              <a:gd name="T17" fmla="*/ 2147483647 h 605"/>
              <a:gd name="T18" fmla="*/ 2147483647 w 672"/>
              <a:gd name="T19" fmla="*/ 2147483647 h 605"/>
              <a:gd name="T20" fmla="*/ 2147483647 w 672"/>
              <a:gd name="T21" fmla="*/ 2147483647 h 605"/>
              <a:gd name="T22" fmla="*/ 2147483647 w 672"/>
              <a:gd name="T23" fmla="*/ 2147483647 h 605"/>
              <a:gd name="T24" fmla="*/ 0 w 672"/>
              <a:gd name="T25" fmla="*/ 2147483647 h 605"/>
              <a:gd name="T26" fmla="*/ 2147483647 w 672"/>
              <a:gd name="T27" fmla="*/ 2147483647 h 605"/>
              <a:gd name="T28" fmla="*/ 2147483647 w 672"/>
              <a:gd name="T29" fmla="*/ 2147483647 h 605"/>
              <a:gd name="T30" fmla="*/ 2147483647 w 672"/>
              <a:gd name="T31" fmla="*/ 2147483647 h 605"/>
              <a:gd name="T32" fmla="*/ 2147483647 w 672"/>
              <a:gd name="T33" fmla="*/ 2147483647 h 605"/>
              <a:gd name="T34" fmla="*/ 2147483647 w 672"/>
              <a:gd name="T35" fmla="*/ 2147483647 h 605"/>
              <a:gd name="T36" fmla="*/ 2147483647 w 672"/>
              <a:gd name="T37" fmla="*/ 2147483647 h 605"/>
              <a:gd name="T38" fmla="*/ 2147483647 w 672"/>
              <a:gd name="T39" fmla="*/ 2147483647 h 605"/>
              <a:gd name="T40" fmla="*/ 2147483647 w 672"/>
              <a:gd name="T41" fmla="*/ 2147483647 h 605"/>
              <a:gd name="T42" fmla="*/ 2147483647 w 672"/>
              <a:gd name="T43" fmla="*/ 2147483647 h 605"/>
              <a:gd name="T44" fmla="*/ 2147483647 w 672"/>
              <a:gd name="T45" fmla="*/ 2147483647 h 605"/>
              <a:gd name="T46" fmla="*/ 2147483647 w 672"/>
              <a:gd name="T47" fmla="*/ 2147483647 h 605"/>
              <a:gd name="T48" fmla="*/ 2147483647 w 672"/>
              <a:gd name="T49" fmla="*/ 2147483647 h 605"/>
              <a:gd name="T50" fmla="*/ 2147483647 w 672"/>
              <a:gd name="T51" fmla="*/ 2147483647 h 605"/>
              <a:gd name="T52" fmla="*/ 2147483647 w 672"/>
              <a:gd name="T53" fmla="*/ 2147483647 h 605"/>
              <a:gd name="T54" fmla="*/ 2147483647 w 672"/>
              <a:gd name="T55" fmla="*/ 2147483647 h 605"/>
              <a:gd name="T56" fmla="*/ 2147483647 w 672"/>
              <a:gd name="T57" fmla="*/ 2147483647 h 605"/>
              <a:gd name="T58" fmla="*/ 2147483647 w 672"/>
              <a:gd name="T59" fmla="*/ 2147483647 h 605"/>
              <a:gd name="T60" fmla="*/ 2147483647 w 672"/>
              <a:gd name="T61" fmla="*/ 2147483647 h 605"/>
              <a:gd name="T62" fmla="*/ 2147483647 w 672"/>
              <a:gd name="T63" fmla="*/ 2147483647 h 605"/>
              <a:gd name="T64" fmla="*/ 2147483647 w 672"/>
              <a:gd name="T65" fmla="*/ 2147483647 h 605"/>
              <a:gd name="T66" fmla="*/ 2147483647 w 672"/>
              <a:gd name="T67" fmla="*/ 2147483647 h 605"/>
              <a:gd name="T68" fmla="*/ 2147483647 w 672"/>
              <a:gd name="T69" fmla="*/ 2147483647 h 605"/>
              <a:gd name="T70" fmla="*/ 2147483647 w 672"/>
              <a:gd name="T71" fmla="*/ 2147483647 h 605"/>
              <a:gd name="T72" fmla="*/ 2147483647 w 672"/>
              <a:gd name="T73" fmla="*/ 2147483647 h 605"/>
              <a:gd name="T74" fmla="*/ 2147483647 w 672"/>
              <a:gd name="T75" fmla="*/ 2147483647 h 605"/>
              <a:gd name="T76" fmla="*/ 2147483647 w 672"/>
              <a:gd name="T77" fmla="*/ 2147483647 h 605"/>
              <a:gd name="T78" fmla="*/ 2147483647 w 672"/>
              <a:gd name="T79" fmla="*/ 2147483647 h 605"/>
              <a:gd name="T80" fmla="*/ 2147483647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ffectLst/>
              <a:latin typeface="Arial" charset="0"/>
              <a:cs typeface="ＭＳ Ｐゴシック" charset="0"/>
            </a:endParaRPr>
          </a:p>
        </p:txBody>
      </p:sp>
      <p:sp>
        <p:nvSpPr>
          <p:cNvPr id="2059" name="Freeform 12"/>
          <p:cNvSpPr>
            <a:spLocks/>
          </p:cNvSpPr>
          <p:nvPr userDrawn="1"/>
        </p:nvSpPr>
        <p:spPr bwMode="auto">
          <a:xfrm>
            <a:off x="796925" y="600075"/>
            <a:ext cx="1803400" cy="4032250"/>
          </a:xfrm>
          <a:custGeom>
            <a:avLst/>
            <a:gdLst>
              <a:gd name="T0" fmla="*/ 2147483647 w 1136"/>
              <a:gd name="T1" fmla="*/ 2147483647 h 2540"/>
              <a:gd name="T2" fmla="*/ 2147483647 w 1136"/>
              <a:gd name="T3" fmla="*/ 2147483647 h 2540"/>
              <a:gd name="T4" fmla="*/ 2147483647 w 1136"/>
              <a:gd name="T5" fmla="*/ 2147483647 h 2540"/>
              <a:gd name="T6" fmla="*/ 2147483647 w 1136"/>
              <a:gd name="T7" fmla="*/ 2147483647 h 2540"/>
              <a:gd name="T8" fmla="*/ 2147483647 w 1136"/>
              <a:gd name="T9" fmla="*/ 2147483647 h 2540"/>
              <a:gd name="T10" fmla="*/ 2147483647 w 1136"/>
              <a:gd name="T11" fmla="*/ 2147483647 h 2540"/>
              <a:gd name="T12" fmla="*/ 2147483647 w 1136"/>
              <a:gd name="T13" fmla="*/ 2147483647 h 2540"/>
              <a:gd name="T14" fmla="*/ 2147483647 w 1136"/>
              <a:gd name="T15" fmla="*/ 2147483647 h 2540"/>
              <a:gd name="T16" fmla="*/ 2147483647 w 1136"/>
              <a:gd name="T17" fmla="*/ 2147483647 h 2540"/>
              <a:gd name="T18" fmla="*/ 2147483647 w 1136"/>
              <a:gd name="T19" fmla="*/ 2147483647 h 2540"/>
              <a:gd name="T20" fmla="*/ 2147483647 w 1136"/>
              <a:gd name="T21" fmla="*/ 2147483647 h 2540"/>
              <a:gd name="T22" fmla="*/ 2147483647 w 1136"/>
              <a:gd name="T23" fmla="*/ 2147483647 h 2540"/>
              <a:gd name="T24" fmla="*/ 2147483647 w 1136"/>
              <a:gd name="T25" fmla="*/ 2147483647 h 2540"/>
              <a:gd name="T26" fmla="*/ 2147483647 w 1136"/>
              <a:gd name="T27" fmla="*/ 2147483647 h 2540"/>
              <a:gd name="T28" fmla="*/ 2147483647 w 1136"/>
              <a:gd name="T29" fmla="*/ 2147483647 h 2540"/>
              <a:gd name="T30" fmla="*/ 2147483647 w 1136"/>
              <a:gd name="T31" fmla="*/ 2147483647 h 2540"/>
              <a:gd name="T32" fmla="*/ 2147483647 w 1136"/>
              <a:gd name="T33" fmla="*/ 2147483647 h 2540"/>
              <a:gd name="T34" fmla="*/ 2147483647 w 1136"/>
              <a:gd name="T35" fmla="*/ 2147483647 h 2540"/>
              <a:gd name="T36" fmla="*/ 2147483647 w 1136"/>
              <a:gd name="T37" fmla="*/ 2147483647 h 2540"/>
              <a:gd name="T38" fmla="*/ 2147483647 w 1136"/>
              <a:gd name="T39" fmla="*/ 2147483647 h 2540"/>
              <a:gd name="T40" fmla="*/ 2147483647 w 1136"/>
              <a:gd name="T41" fmla="*/ 2147483647 h 2540"/>
              <a:gd name="T42" fmla="*/ 2147483647 w 1136"/>
              <a:gd name="T43" fmla="*/ 2147483647 h 2540"/>
              <a:gd name="T44" fmla="*/ 2147483647 w 1136"/>
              <a:gd name="T45" fmla="*/ 2147483647 h 2540"/>
              <a:gd name="T46" fmla="*/ 2147483647 w 1136"/>
              <a:gd name="T47" fmla="*/ 2147483647 h 2540"/>
              <a:gd name="T48" fmla="*/ 2147483647 w 1136"/>
              <a:gd name="T49" fmla="*/ 2147483647 h 2540"/>
              <a:gd name="T50" fmla="*/ 2147483647 w 1136"/>
              <a:gd name="T51" fmla="*/ 2147483647 h 2540"/>
              <a:gd name="T52" fmla="*/ 2147483647 w 1136"/>
              <a:gd name="T53" fmla="*/ 2147483647 h 2540"/>
              <a:gd name="T54" fmla="*/ 2147483647 w 1136"/>
              <a:gd name="T55" fmla="*/ 2147483647 h 2540"/>
              <a:gd name="T56" fmla="*/ 2147483647 w 1136"/>
              <a:gd name="T57" fmla="*/ 2147483647 h 2540"/>
              <a:gd name="T58" fmla="*/ 2147483647 w 1136"/>
              <a:gd name="T59" fmla="*/ 2147483647 h 2540"/>
              <a:gd name="T60" fmla="*/ 2147483647 w 1136"/>
              <a:gd name="T61" fmla="*/ 2147483647 h 2540"/>
              <a:gd name="T62" fmla="*/ 2147483647 w 1136"/>
              <a:gd name="T63" fmla="*/ 2147483647 h 2540"/>
              <a:gd name="T64" fmla="*/ 2147483647 w 1136"/>
              <a:gd name="T65" fmla="*/ 2147483647 h 2540"/>
              <a:gd name="T66" fmla="*/ 2147483647 w 1136"/>
              <a:gd name="T67" fmla="*/ 2147483647 h 2540"/>
              <a:gd name="T68" fmla="*/ 2147483647 w 1136"/>
              <a:gd name="T69" fmla="*/ 2147483647 h 2540"/>
              <a:gd name="T70" fmla="*/ 2147483647 w 1136"/>
              <a:gd name="T71" fmla="*/ 2147483647 h 2540"/>
              <a:gd name="T72" fmla="*/ 2147483647 w 1136"/>
              <a:gd name="T73" fmla="*/ 2147483647 h 2540"/>
              <a:gd name="T74" fmla="*/ 2147483647 w 1136"/>
              <a:gd name="T75" fmla="*/ 2147483647 h 2540"/>
              <a:gd name="T76" fmla="*/ 2147483647 w 1136"/>
              <a:gd name="T77" fmla="*/ 2147483647 h 2540"/>
              <a:gd name="T78" fmla="*/ 2147483647 w 1136"/>
              <a:gd name="T79" fmla="*/ 2147483647 h 2540"/>
              <a:gd name="T80" fmla="*/ 2147483647 w 1136"/>
              <a:gd name="T81" fmla="*/ 2147483647 h 2540"/>
              <a:gd name="T82" fmla="*/ 2147483647 w 1136"/>
              <a:gd name="T83" fmla="*/ 2147483647 h 2540"/>
              <a:gd name="T84" fmla="*/ 2147483647 w 1136"/>
              <a:gd name="T85" fmla="*/ 2147483647 h 2540"/>
              <a:gd name="T86" fmla="*/ 2147483647 w 1136"/>
              <a:gd name="T87" fmla="*/ 2147483647 h 2540"/>
              <a:gd name="T88" fmla="*/ 2147483647 w 1136"/>
              <a:gd name="T89" fmla="*/ 2147483647 h 2540"/>
              <a:gd name="T90" fmla="*/ 2147483647 w 1136"/>
              <a:gd name="T91" fmla="*/ 2147483647 h 2540"/>
              <a:gd name="T92" fmla="*/ 2147483647 w 1136"/>
              <a:gd name="T93" fmla="*/ 2147483647 h 2540"/>
              <a:gd name="T94" fmla="*/ 2147483647 w 1136"/>
              <a:gd name="T95" fmla="*/ 2147483647 h 2540"/>
              <a:gd name="T96" fmla="*/ 2147483647 w 1136"/>
              <a:gd name="T97" fmla="*/ 2147483647 h 2540"/>
              <a:gd name="T98" fmla="*/ 2147483647 w 1136"/>
              <a:gd name="T99" fmla="*/ 2147483647 h 2540"/>
              <a:gd name="T100" fmla="*/ 2147483647 w 1136"/>
              <a:gd name="T101" fmla="*/ 2147483647 h 2540"/>
              <a:gd name="T102" fmla="*/ 2147483647 w 1136"/>
              <a:gd name="T103" fmla="*/ 2147483647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ffectLst/>
              <a:latin typeface="Arial" charset="0"/>
              <a:cs typeface="ＭＳ Ｐゴシック" charset="0"/>
            </a:endParaRPr>
          </a:p>
        </p:txBody>
      </p:sp>
      <p:sp>
        <p:nvSpPr>
          <p:cNvPr id="2060" name="Freeform 13"/>
          <p:cNvSpPr>
            <a:spLocks/>
          </p:cNvSpPr>
          <p:nvPr userDrawn="1"/>
        </p:nvSpPr>
        <p:spPr bwMode="auto">
          <a:xfrm>
            <a:off x="2108200" y="1601788"/>
            <a:ext cx="3140075" cy="669925"/>
          </a:xfrm>
          <a:custGeom>
            <a:avLst/>
            <a:gdLst>
              <a:gd name="T0" fmla="*/ 2147483647 w 1978"/>
              <a:gd name="T1" fmla="*/ 2147483647 h 422"/>
              <a:gd name="T2" fmla="*/ 2147483647 w 1978"/>
              <a:gd name="T3" fmla="*/ 2147483647 h 422"/>
              <a:gd name="T4" fmla="*/ 2147483647 w 1978"/>
              <a:gd name="T5" fmla="*/ 2147483647 h 422"/>
              <a:gd name="T6" fmla="*/ 2147483647 w 1978"/>
              <a:gd name="T7" fmla="*/ 2147483647 h 422"/>
              <a:gd name="T8" fmla="*/ 2147483647 w 1978"/>
              <a:gd name="T9" fmla="*/ 2147483647 h 422"/>
              <a:gd name="T10" fmla="*/ 2147483647 w 1978"/>
              <a:gd name="T11" fmla="*/ 0 h 422"/>
              <a:gd name="T12" fmla="*/ 2147483647 w 1978"/>
              <a:gd name="T13" fmla="*/ 0 h 422"/>
              <a:gd name="T14" fmla="*/ 2147483647 w 1978"/>
              <a:gd name="T15" fmla="*/ 2147483647 h 422"/>
              <a:gd name="T16" fmla="*/ 2147483647 w 1978"/>
              <a:gd name="T17" fmla="*/ 2147483647 h 422"/>
              <a:gd name="T18" fmla="*/ 2147483647 w 1978"/>
              <a:gd name="T19" fmla="*/ 2147483647 h 422"/>
              <a:gd name="T20" fmla="*/ 2147483647 w 1978"/>
              <a:gd name="T21" fmla="*/ 2147483647 h 422"/>
              <a:gd name="T22" fmla="*/ 2147483647 w 1978"/>
              <a:gd name="T23" fmla="*/ 2147483647 h 422"/>
              <a:gd name="T24" fmla="*/ 2147483647 w 1978"/>
              <a:gd name="T25" fmla="*/ 2147483647 h 422"/>
              <a:gd name="T26" fmla="*/ 2147483647 w 1978"/>
              <a:gd name="T27" fmla="*/ 2147483647 h 422"/>
              <a:gd name="T28" fmla="*/ 2147483647 w 1978"/>
              <a:gd name="T29" fmla="*/ 2147483647 h 422"/>
              <a:gd name="T30" fmla="*/ 2147483647 w 1978"/>
              <a:gd name="T31" fmla="*/ 2147483647 h 422"/>
              <a:gd name="T32" fmla="*/ 2147483647 w 1978"/>
              <a:gd name="T33" fmla="*/ 2147483647 h 422"/>
              <a:gd name="T34" fmla="*/ 2147483647 w 1978"/>
              <a:gd name="T35" fmla="*/ 2147483647 h 422"/>
              <a:gd name="T36" fmla="*/ 2147483647 w 1978"/>
              <a:gd name="T37" fmla="*/ 2147483647 h 422"/>
              <a:gd name="T38" fmla="*/ 2147483647 w 1978"/>
              <a:gd name="T39" fmla="*/ 2147483647 h 422"/>
              <a:gd name="T40" fmla="*/ 2147483647 w 1978"/>
              <a:gd name="T41" fmla="*/ 2147483647 h 422"/>
              <a:gd name="T42" fmla="*/ 2147483647 w 1978"/>
              <a:gd name="T43" fmla="*/ 2147483647 h 422"/>
              <a:gd name="T44" fmla="*/ 2147483647 w 1978"/>
              <a:gd name="T45" fmla="*/ 2147483647 h 422"/>
              <a:gd name="T46" fmla="*/ 2147483647 w 1978"/>
              <a:gd name="T47" fmla="*/ 2147483647 h 422"/>
              <a:gd name="T48" fmla="*/ 2147483647 w 1978"/>
              <a:gd name="T49" fmla="*/ 2147483647 h 422"/>
              <a:gd name="T50" fmla="*/ 2147483647 w 1978"/>
              <a:gd name="T51" fmla="*/ 2147483647 h 422"/>
              <a:gd name="T52" fmla="*/ 2147483647 w 1978"/>
              <a:gd name="T53" fmla="*/ 2147483647 h 422"/>
              <a:gd name="T54" fmla="*/ 2147483647 w 1978"/>
              <a:gd name="T55" fmla="*/ 2147483647 h 422"/>
              <a:gd name="T56" fmla="*/ 2147483647 w 1978"/>
              <a:gd name="T57" fmla="*/ 2147483647 h 422"/>
              <a:gd name="T58" fmla="*/ 2147483647 w 1978"/>
              <a:gd name="T59" fmla="*/ 2147483647 h 422"/>
              <a:gd name="T60" fmla="*/ 2147483647 w 1978"/>
              <a:gd name="T61" fmla="*/ 2147483647 h 422"/>
              <a:gd name="T62" fmla="*/ 2147483647 w 1978"/>
              <a:gd name="T63" fmla="*/ 2147483647 h 422"/>
              <a:gd name="T64" fmla="*/ 2147483647 w 1978"/>
              <a:gd name="T65" fmla="*/ 2147483647 h 422"/>
              <a:gd name="T66" fmla="*/ 2147483647 w 1978"/>
              <a:gd name="T67" fmla="*/ 2147483647 h 422"/>
              <a:gd name="T68" fmla="*/ 2147483647 w 1978"/>
              <a:gd name="T69" fmla="*/ 2147483647 h 422"/>
              <a:gd name="T70" fmla="*/ 2147483647 w 1978"/>
              <a:gd name="T71" fmla="*/ 2147483647 h 422"/>
              <a:gd name="T72" fmla="*/ 2147483647 w 1978"/>
              <a:gd name="T73" fmla="*/ 2147483647 h 422"/>
              <a:gd name="T74" fmla="*/ 2147483647 w 1978"/>
              <a:gd name="T75" fmla="*/ 2147483647 h 422"/>
              <a:gd name="T76" fmla="*/ 2147483647 w 1978"/>
              <a:gd name="T77" fmla="*/ 2147483647 h 422"/>
              <a:gd name="T78" fmla="*/ 2147483647 w 1978"/>
              <a:gd name="T79" fmla="*/ 2147483647 h 422"/>
              <a:gd name="T80" fmla="*/ 2147483647 w 1978"/>
              <a:gd name="T81" fmla="*/ 2147483647 h 422"/>
              <a:gd name="T82" fmla="*/ 2147483647 w 1978"/>
              <a:gd name="T83" fmla="*/ 2147483647 h 422"/>
              <a:gd name="T84" fmla="*/ 2147483647 w 1978"/>
              <a:gd name="T85" fmla="*/ 2147483647 h 422"/>
              <a:gd name="T86" fmla="*/ 2147483647 w 1978"/>
              <a:gd name="T87" fmla="*/ 2147483647 h 422"/>
              <a:gd name="T88" fmla="*/ 2147483647 w 1978"/>
              <a:gd name="T89" fmla="*/ 2147483647 h 422"/>
              <a:gd name="T90" fmla="*/ 2147483647 w 1978"/>
              <a:gd name="T91" fmla="*/ 2147483647 h 422"/>
              <a:gd name="T92" fmla="*/ 2147483647 w 1978"/>
              <a:gd name="T93" fmla="*/ 2147483647 h 422"/>
              <a:gd name="T94" fmla="*/ 2147483647 w 1978"/>
              <a:gd name="T95" fmla="*/ 2147483647 h 422"/>
              <a:gd name="T96" fmla="*/ 2147483647 w 1978"/>
              <a:gd name="T97" fmla="*/ 2147483647 h 422"/>
              <a:gd name="T98" fmla="*/ 2147483647 w 1978"/>
              <a:gd name="T99" fmla="*/ 2147483647 h 422"/>
              <a:gd name="T100" fmla="*/ 2147483647 w 1978"/>
              <a:gd name="T101" fmla="*/ 2147483647 h 422"/>
              <a:gd name="T102" fmla="*/ 2147483647 w 1978"/>
              <a:gd name="T103" fmla="*/ 2147483647 h 422"/>
              <a:gd name="T104" fmla="*/ 2147483647 w 1978"/>
              <a:gd name="T105" fmla="*/ 2147483647 h 422"/>
              <a:gd name="T106" fmla="*/ 2147483647 w 1978"/>
              <a:gd name="T107" fmla="*/ 2147483647 h 422"/>
              <a:gd name="T108" fmla="*/ 2147483647 w 1978"/>
              <a:gd name="T109" fmla="*/ 2147483647 h 422"/>
              <a:gd name="T110" fmla="*/ 2147483647 w 1978"/>
              <a:gd name="T111" fmla="*/ 2147483647 h 422"/>
              <a:gd name="T112" fmla="*/ 2147483647 w 1978"/>
              <a:gd name="T113" fmla="*/ 2147483647 h 422"/>
              <a:gd name="T114" fmla="*/ 2147483647 w 1978"/>
              <a:gd name="T115" fmla="*/ 2147483647 h 422"/>
              <a:gd name="T116" fmla="*/ 2147483647 w 1978"/>
              <a:gd name="T117" fmla="*/ 2147483647 h 422"/>
              <a:gd name="T118" fmla="*/ 2147483647 w 1978"/>
              <a:gd name="T119" fmla="*/ 2147483647 h 422"/>
              <a:gd name="T120" fmla="*/ 2147483647 w 1978"/>
              <a:gd name="T121" fmla="*/ 2147483647 h 422"/>
              <a:gd name="T122" fmla="*/ 2147483647 w 1978"/>
              <a:gd name="T123" fmla="*/ 2147483647 h 422"/>
              <a:gd name="T124" fmla="*/ 2147483647 w 1978"/>
              <a:gd name="T125" fmla="*/ 2147483647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ffectLst/>
              <a:latin typeface="Arial" charset="0"/>
              <a:cs typeface="ＭＳ Ｐゴシック" charset="0"/>
            </a:endParaRPr>
          </a:p>
        </p:txBody>
      </p:sp>
      <p:sp>
        <p:nvSpPr>
          <p:cNvPr id="2061" name="Freeform 14"/>
          <p:cNvSpPr>
            <a:spLocks/>
          </p:cNvSpPr>
          <p:nvPr userDrawn="1"/>
        </p:nvSpPr>
        <p:spPr bwMode="auto">
          <a:xfrm>
            <a:off x="5502275" y="887413"/>
            <a:ext cx="2900363" cy="1397000"/>
          </a:xfrm>
          <a:custGeom>
            <a:avLst/>
            <a:gdLst>
              <a:gd name="T0" fmla="*/ 2147483647 w 1827"/>
              <a:gd name="T1" fmla="*/ 2147483647 h 880"/>
              <a:gd name="T2" fmla="*/ 2147483647 w 1827"/>
              <a:gd name="T3" fmla="*/ 2147483647 h 880"/>
              <a:gd name="T4" fmla="*/ 2147483647 w 1827"/>
              <a:gd name="T5" fmla="*/ 2147483647 h 880"/>
              <a:gd name="T6" fmla="*/ 2147483647 w 1827"/>
              <a:gd name="T7" fmla="*/ 2147483647 h 880"/>
              <a:gd name="T8" fmla="*/ 2147483647 w 1827"/>
              <a:gd name="T9" fmla="*/ 2147483647 h 880"/>
              <a:gd name="T10" fmla="*/ 2147483647 w 1827"/>
              <a:gd name="T11" fmla="*/ 2147483647 h 880"/>
              <a:gd name="T12" fmla="*/ 2147483647 w 1827"/>
              <a:gd name="T13" fmla="*/ 2147483647 h 880"/>
              <a:gd name="T14" fmla="*/ 2147483647 w 1827"/>
              <a:gd name="T15" fmla="*/ 2147483647 h 880"/>
              <a:gd name="T16" fmla="*/ 2147483647 w 1827"/>
              <a:gd name="T17" fmla="*/ 2147483647 h 880"/>
              <a:gd name="T18" fmla="*/ 2147483647 w 1827"/>
              <a:gd name="T19" fmla="*/ 2147483647 h 880"/>
              <a:gd name="T20" fmla="*/ 2147483647 w 1827"/>
              <a:gd name="T21" fmla="*/ 2147483647 h 880"/>
              <a:gd name="T22" fmla="*/ 2147483647 w 1827"/>
              <a:gd name="T23" fmla="*/ 2147483647 h 880"/>
              <a:gd name="T24" fmla="*/ 2147483647 w 1827"/>
              <a:gd name="T25" fmla="*/ 2147483647 h 880"/>
              <a:gd name="T26" fmla="*/ 2147483647 w 1827"/>
              <a:gd name="T27" fmla="*/ 2147483647 h 880"/>
              <a:gd name="T28" fmla="*/ 2147483647 w 1827"/>
              <a:gd name="T29" fmla="*/ 2147483647 h 880"/>
              <a:gd name="T30" fmla="*/ 2147483647 w 1827"/>
              <a:gd name="T31" fmla="*/ 2147483647 h 880"/>
              <a:gd name="T32" fmla="*/ 2147483647 w 1827"/>
              <a:gd name="T33" fmla="*/ 2147483647 h 880"/>
              <a:gd name="T34" fmla="*/ 2147483647 w 1827"/>
              <a:gd name="T35" fmla="*/ 2147483647 h 880"/>
              <a:gd name="T36" fmla="*/ 2147483647 w 1827"/>
              <a:gd name="T37" fmla="*/ 2147483647 h 880"/>
              <a:gd name="T38" fmla="*/ 2147483647 w 1827"/>
              <a:gd name="T39" fmla="*/ 2147483647 h 880"/>
              <a:gd name="T40" fmla="*/ 2147483647 w 1827"/>
              <a:gd name="T41" fmla="*/ 2147483647 h 880"/>
              <a:gd name="T42" fmla="*/ 2147483647 w 1827"/>
              <a:gd name="T43" fmla="*/ 2147483647 h 880"/>
              <a:gd name="T44" fmla="*/ 2147483647 w 1827"/>
              <a:gd name="T45" fmla="*/ 2147483647 h 880"/>
              <a:gd name="T46" fmla="*/ 2147483647 w 1827"/>
              <a:gd name="T47" fmla="*/ 2147483647 h 880"/>
              <a:gd name="T48" fmla="*/ 2147483647 w 1827"/>
              <a:gd name="T49" fmla="*/ 2147483647 h 880"/>
              <a:gd name="T50" fmla="*/ 2147483647 w 1827"/>
              <a:gd name="T51" fmla="*/ 2147483647 h 880"/>
              <a:gd name="T52" fmla="*/ 2147483647 w 1827"/>
              <a:gd name="T53" fmla="*/ 2147483647 h 880"/>
              <a:gd name="T54" fmla="*/ 2147483647 w 1827"/>
              <a:gd name="T55" fmla="*/ 2147483647 h 880"/>
              <a:gd name="T56" fmla="*/ 2147483647 w 1827"/>
              <a:gd name="T57" fmla="*/ 0 h 880"/>
              <a:gd name="T58" fmla="*/ 2147483647 w 1827"/>
              <a:gd name="T59" fmla="*/ 2147483647 h 880"/>
              <a:gd name="T60" fmla="*/ 2147483647 w 1827"/>
              <a:gd name="T61" fmla="*/ 2147483647 h 880"/>
              <a:gd name="T62" fmla="*/ 2147483647 w 1827"/>
              <a:gd name="T63" fmla="*/ 2147483647 h 880"/>
              <a:gd name="T64" fmla="*/ 2147483647 w 1827"/>
              <a:gd name="T65" fmla="*/ 2147483647 h 880"/>
              <a:gd name="T66" fmla="*/ 2147483647 w 1827"/>
              <a:gd name="T67" fmla="*/ 2147483647 h 880"/>
              <a:gd name="T68" fmla="*/ 2147483647 w 1827"/>
              <a:gd name="T69" fmla="*/ 2147483647 h 880"/>
              <a:gd name="T70" fmla="*/ 2147483647 w 1827"/>
              <a:gd name="T71" fmla="*/ 2147483647 h 880"/>
              <a:gd name="T72" fmla="*/ 2147483647 w 1827"/>
              <a:gd name="T73" fmla="*/ 2147483647 h 880"/>
              <a:gd name="T74" fmla="*/ 2147483647 w 1827"/>
              <a:gd name="T75" fmla="*/ 2147483647 h 880"/>
              <a:gd name="T76" fmla="*/ 2147483647 w 1827"/>
              <a:gd name="T77" fmla="*/ 2147483647 h 880"/>
              <a:gd name="T78" fmla="*/ 2147483647 w 1827"/>
              <a:gd name="T79" fmla="*/ 2147483647 h 880"/>
              <a:gd name="T80" fmla="*/ 2147483647 w 1827"/>
              <a:gd name="T81" fmla="*/ 2147483647 h 880"/>
              <a:gd name="T82" fmla="*/ 2147483647 w 1827"/>
              <a:gd name="T83" fmla="*/ 2147483647 h 880"/>
              <a:gd name="T84" fmla="*/ 2147483647 w 1827"/>
              <a:gd name="T85" fmla="*/ 2147483647 h 880"/>
              <a:gd name="T86" fmla="*/ 2147483647 w 1827"/>
              <a:gd name="T87" fmla="*/ 2147483647 h 880"/>
              <a:gd name="T88" fmla="*/ 2147483647 w 1827"/>
              <a:gd name="T89" fmla="*/ 2147483647 h 880"/>
              <a:gd name="T90" fmla="*/ 2147483647 w 1827"/>
              <a:gd name="T91" fmla="*/ 2147483647 h 880"/>
              <a:gd name="T92" fmla="*/ 2147483647 w 1827"/>
              <a:gd name="T93" fmla="*/ 2147483647 h 880"/>
              <a:gd name="T94" fmla="*/ 2147483647 w 1827"/>
              <a:gd name="T95" fmla="*/ 2147483647 h 880"/>
              <a:gd name="T96" fmla="*/ 2147483647 w 1827"/>
              <a:gd name="T97" fmla="*/ 2147483647 h 880"/>
              <a:gd name="T98" fmla="*/ 2147483647 w 1827"/>
              <a:gd name="T99" fmla="*/ 2147483647 h 880"/>
              <a:gd name="T100" fmla="*/ 2147483647 w 1827"/>
              <a:gd name="T101" fmla="*/ 2147483647 h 880"/>
              <a:gd name="T102" fmla="*/ 2147483647 w 1827"/>
              <a:gd name="T103" fmla="*/ 2147483647 h 880"/>
              <a:gd name="T104" fmla="*/ 2147483647 w 1827"/>
              <a:gd name="T105" fmla="*/ 2147483647 h 880"/>
              <a:gd name="T106" fmla="*/ 2147483647 w 1827"/>
              <a:gd name="T107" fmla="*/ 2147483647 h 880"/>
              <a:gd name="T108" fmla="*/ 2147483647 w 1827"/>
              <a:gd name="T109" fmla="*/ 2147483647 h 880"/>
              <a:gd name="T110" fmla="*/ 2147483647 w 1827"/>
              <a:gd name="T111" fmla="*/ 2147483647 h 880"/>
              <a:gd name="T112" fmla="*/ 2147483647 w 1827"/>
              <a:gd name="T113" fmla="*/ 2147483647 h 880"/>
              <a:gd name="T114" fmla="*/ 2147483647 w 1827"/>
              <a:gd name="T115" fmla="*/ 2147483647 h 880"/>
              <a:gd name="T116" fmla="*/ 2147483647 w 1827"/>
              <a:gd name="T117" fmla="*/ 2147483647 h 880"/>
              <a:gd name="T118" fmla="*/ 0 w 1827"/>
              <a:gd name="T119" fmla="*/ 2147483647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ffectLst/>
              <a:latin typeface="Arial" charset="0"/>
              <a:cs typeface="ＭＳ Ｐゴシック" charset="0"/>
            </a:endParaRPr>
          </a:p>
        </p:txBody>
      </p:sp>
      <p:sp>
        <p:nvSpPr>
          <p:cNvPr id="2062" name="Freeform 15"/>
          <p:cNvSpPr>
            <a:spLocks/>
          </p:cNvSpPr>
          <p:nvPr userDrawn="1"/>
        </p:nvSpPr>
        <p:spPr bwMode="auto">
          <a:xfrm>
            <a:off x="842963" y="565150"/>
            <a:ext cx="7639050" cy="5495925"/>
          </a:xfrm>
          <a:custGeom>
            <a:avLst/>
            <a:gdLst>
              <a:gd name="T0" fmla="*/ 2147483647 w 4812"/>
              <a:gd name="T1" fmla="*/ 2147483647 h 3462"/>
              <a:gd name="T2" fmla="*/ 2147483647 w 4812"/>
              <a:gd name="T3" fmla="*/ 2147483647 h 3462"/>
              <a:gd name="T4" fmla="*/ 2147483647 w 4812"/>
              <a:gd name="T5" fmla="*/ 2147483647 h 3462"/>
              <a:gd name="T6" fmla="*/ 2147483647 w 4812"/>
              <a:gd name="T7" fmla="*/ 2147483647 h 3462"/>
              <a:gd name="T8" fmla="*/ 2147483647 w 4812"/>
              <a:gd name="T9" fmla="*/ 2147483647 h 3462"/>
              <a:gd name="T10" fmla="*/ 2147483647 w 4812"/>
              <a:gd name="T11" fmla="*/ 2147483647 h 3462"/>
              <a:gd name="T12" fmla="*/ 2147483647 w 4812"/>
              <a:gd name="T13" fmla="*/ 2147483647 h 3462"/>
              <a:gd name="T14" fmla="*/ 2147483647 w 4812"/>
              <a:gd name="T15" fmla="*/ 2147483647 h 3462"/>
              <a:gd name="T16" fmla="*/ 2147483647 w 4812"/>
              <a:gd name="T17" fmla="*/ 2147483647 h 3462"/>
              <a:gd name="T18" fmla="*/ 2147483647 w 4812"/>
              <a:gd name="T19" fmla="*/ 2147483647 h 3462"/>
              <a:gd name="T20" fmla="*/ 2147483647 w 4812"/>
              <a:gd name="T21" fmla="*/ 2147483647 h 3462"/>
              <a:gd name="T22" fmla="*/ 2147483647 w 4812"/>
              <a:gd name="T23" fmla="*/ 2147483647 h 3462"/>
              <a:gd name="T24" fmla="*/ 2147483647 w 4812"/>
              <a:gd name="T25" fmla="*/ 2147483647 h 3462"/>
              <a:gd name="T26" fmla="*/ 2147483647 w 4812"/>
              <a:gd name="T27" fmla="*/ 2147483647 h 3462"/>
              <a:gd name="T28" fmla="*/ 2147483647 w 4812"/>
              <a:gd name="T29" fmla="*/ 2147483647 h 3462"/>
              <a:gd name="T30" fmla="*/ 2147483647 w 4812"/>
              <a:gd name="T31" fmla="*/ 2147483647 h 3462"/>
              <a:gd name="T32" fmla="*/ 2147483647 w 4812"/>
              <a:gd name="T33" fmla="*/ 2147483647 h 3462"/>
              <a:gd name="T34" fmla="*/ 2147483647 w 4812"/>
              <a:gd name="T35" fmla="*/ 2147483647 h 3462"/>
              <a:gd name="T36" fmla="*/ 2147483647 w 4812"/>
              <a:gd name="T37" fmla="*/ 2147483647 h 3462"/>
              <a:gd name="T38" fmla="*/ 2147483647 w 4812"/>
              <a:gd name="T39" fmla="*/ 2147483647 h 3462"/>
              <a:gd name="T40" fmla="*/ 2147483647 w 4812"/>
              <a:gd name="T41" fmla="*/ 2147483647 h 3462"/>
              <a:gd name="T42" fmla="*/ 2147483647 w 4812"/>
              <a:gd name="T43" fmla="*/ 2147483647 h 3462"/>
              <a:gd name="T44" fmla="*/ 2147483647 w 4812"/>
              <a:gd name="T45" fmla="*/ 2147483647 h 3462"/>
              <a:gd name="T46" fmla="*/ 2147483647 w 4812"/>
              <a:gd name="T47" fmla="*/ 2147483647 h 3462"/>
              <a:gd name="T48" fmla="*/ 2147483647 w 4812"/>
              <a:gd name="T49" fmla="*/ 2147483647 h 3462"/>
              <a:gd name="T50" fmla="*/ 2147483647 w 4812"/>
              <a:gd name="T51" fmla="*/ 2147483647 h 3462"/>
              <a:gd name="T52" fmla="*/ 2147483647 w 4812"/>
              <a:gd name="T53" fmla="*/ 2147483647 h 3462"/>
              <a:gd name="T54" fmla="*/ 2147483647 w 4812"/>
              <a:gd name="T55" fmla="*/ 2147483647 h 3462"/>
              <a:gd name="T56" fmla="*/ 2147483647 w 4812"/>
              <a:gd name="T57" fmla="*/ 2147483647 h 3462"/>
              <a:gd name="T58" fmla="*/ 2147483647 w 4812"/>
              <a:gd name="T59" fmla="*/ 2147483647 h 3462"/>
              <a:gd name="T60" fmla="*/ 2147483647 w 4812"/>
              <a:gd name="T61" fmla="*/ 2147483647 h 3462"/>
              <a:gd name="T62" fmla="*/ 2147483647 w 4812"/>
              <a:gd name="T63" fmla="*/ 2147483647 h 3462"/>
              <a:gd name="T64" fmla="*/ 2147483647 w 4812"/>
              <a:gd name="T65" fmla="*/ 2147483647 h 3462"/>
              <a:gd name="T66" fmla="*/ 2147483647 w 4812"/>
              <a:gd name="T67" fmla="*/ 2147483647 h 3462"/>
              <a:gd name="T68" fmla="*/ 2147483647 w 4812"/>
              <a:gd name="T69" fmla="*/ 2147483647 h 3462"/>
              <a:gd name="T70" fmla="*/ 2147483647 w 4812"/>
              <a:gd name="T71" fmla="*/ 2147483647 h 3462"/>
              <a:gd name="T72" fmla="*/ 2147483647 w 4812"/>
              <a:gd name="T73" fmla="*/ 2147483647 h 3462"/>
              <a:gd name="T74" fmla="*/ 2147483647 w 4812"/>
              <a:gd name="T75" fmla="*/ 2147483647 h 3462"/>
              <a:gd name="T76" fmla="*/ 2147483647 w 4812"/>
              <a:gd name="T77" fmla="*/ 2147483647 h 3462"/>
              <a:gd name="T78" fmla="*/ 2147483647 w 4812"/>
              <a:gd name="T79" fmla="*/ 2147483647 h 3462"/>
              <a:gd name="T80" fmla="*/ 2147483647 w 4812"/>
              <a:gd name="T81" fmla="*/ 2147483647 h 3462"/>
              <a:gd name="T82" fmla="*/ 2147483647 w 4812"/>
              <a:gd name="T83" fmla="*/ 2147483647 h 3462"/>
              <a:gd name="T84" fmla="*/ 2147483647 w 4812"/>
              <a:gd name="T85" fmla="*/ 2147483647 h 3462"/>
              <a:gd name="T86" fmla="*/ 2147483647 w 4812"/>
              <a:gd name="T87" fmla="*/ 2147483647 h 3462"/>
              <a:gd name="T88" fmla="*/ 2147483647 w 4812"/>
              <a:gd name="T89" fmla="*/ 2147483647 h 3462"/>
              <a:gd name="T90" fmla="*/ 2147483647 w 4812"/>
              <a:gd name="T91" fmla="*/ 2147483647 h 3462"/>
              <a:gd name="T92" fmla="*/ 2147483647 w 4812"/>
              <a:gd name="T93" fmla="*/ 2147483647 h 3462"/>
              <a:gd name="T94" fmla="*/ 2147483647 w 4812"/>
              <a:gd name="T95" fmla="*/ 2147483647 h 3462"/>
              <a:gd name="T96" fmla="*/ 2147483647 w 4812"/>
              <a:gd name="T97" fmla="*/ 2147483647 h 3462"/>
              <a:gd name="T98" fmla="*/ 2147483647 w 4812"/>
              <a:gd name="T99" fmla="*/ 2147483647 h 3462"/>
              <a:gd name="T100" fmla="*/ 2147483647 w 4812"/>
              <a:gd name="T101" fmla="*/ 2147483647 h 3462"/>
              <a:gd name="T102" fmla="*/ 2147483647 w 4812"/>
              <a:gd name="T103" fmla="*/ 2147483647 h 3462"/>
              <a:gd name="T104" fmla="*/ 2147483647 w 4812"/>
              <a:gd name="T105" fmla="*/ 2147483647 h 3462"/>
              <a:gd name="T106" fmla="*/ 2147483647 w 4812"/>
              <a:gd name="T107" fmla="*/ 2147483647 h 3462"/>
              <a:gd name="T108" fmla="*/ 2147483647 w 4812"/>
              <a:gd name="T109" fmla="*/ 2147483647 h 3462"/>
              <a:gd name="T110" fmla="*/ 2147483647 w 4812"/>
              <a:gd name="T111" fmla="*/ 2147483647 h 3462"/>
              <a:gd name="T112" fmla="*/ 2147483647 w 4812"/>
              <a:gd name="T113" fmla="*/ 2147483647 h 3462"/>
              <a:gd name="T114" fmla="*/ 2147483647 w 4812"/>
              <a:gd name="T115" fmla="*/ 2147483647 h 3462"/>
              <a:gd name="T116" fmla="*/ 2147483647 w 4812"/>
              <a:gd name="T117" fmla="*/ 2147483647 h 3462"/>
              <a:gd name="T118" fmla="*/ 2147483647 w 4812"/>
              <a:gd name="T119" fmla="*/ 2147483647 h 3462"/>
              <a:gd name="T120" fmla="*/ 2147483647 w 4812"/>
              <a:gd name="T121" fmla="*/ 214748364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ffectLst/>
              <a:latin typeface="Arial" charset="0"/>
              <a:cs typeface="ＭＳ Ｐゴシック" charset="0"/>
            </a:endParaRPr>
          </a:p>
        </p:txBody>
      </p:sp>
      <p:sp>
        <p:nvSpPr>
          <p:cNvPr id="2063" name="Freeform 16"/>
          <p:cNvSpPr>
            <a:spLocks/>
          </p:cNvSpPr>
          <p:nvPr userDrawn="1"/>
        </p:nvSpPr>
        <p:spPr bwMode="auto">
          <a:xfrm>
            <a:off x="390525" y="323850"/>
            <a:ext cx="8367713" cy="185738"/>
          </a:xfrm>
          <a:custGeom>
            <a:avLst/>
            <a:gdLst>
              <a:gd name="T0" fmla="*/ 0 w 5271"/>
              <a:gd name="T1" fmla="*/ 0 h 117"/>
              <a:gd name="T2" fmla="*/ 2147483647 w 5271"/>
              <a:gd name="T3" fmla="*/ 2147483647 h 117"/>
              <a:gd name="T4" fmla="*/ 2147483647 w 5271"/>
              <a:gd name="T5" fmla="*/ 2147483647 h 117"/>
              <a:gd name="T6" fmla="*/ 2147483647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ffectLst/>
              <a:latin typeface="Arial" charset="0"/>
              <a:cs typeface="ＭＳ Ｐゴシック" charset="0"/>
            </a:endParaRPr>
          </a:p>
        </p:txBody>
      </p:sp>
      <p:sp>
        <p:nvSpPr>
          <p:cNvPr id="2064" name="Freeform 17"/>
          <p:cNvSpPr>
            <a:spLocks/>
          </p:cNvSpPr>
          <p:nvPr userDrawn="1"/>
        </p:nvSpPr>
        <p:spPr bwMode="auto">
          <a:xfrm>
            <a:off x="390525" y="323850"/>
            <a:ext cx="169863" cy="6173788"/>
          </a:xfrm>
          <a:custGeom>
            <a:avLst/>
            <a:gdLst>
              <a:gd name="T0" fmla="*/ 0 w 107"/>
              <a:gd name="T1" fmla="*/ 0 h 3889"/>
              <a:gd name="T2" fmla="*/ 0 w 107"/>
              <a:gd name="T3" fmla="*/ 2147483647 h 3889"/>
              <a:gd name="T4" fmla="*/ 2147483647 w 107"/>
              <a:gd name="T5" fmla="*/ 2147483647 h 3889"/>
              <a:gd name="T6" fmla="*/ 2147483647 w 107"/>
              <a:gd name="T7" fmla="*/ 2147483647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ffectLst/>
              <a:latin typeface="Arial" charset="0"/>
              <a:cs typeface="ＭＳ Ｐゴシック" charset="0"/>
            </a:endParaRPr>
          </a:p>
        </p:txBody>
      </p:sp>
      <p:sp>
        <p:nvSpPr>
          <p:cNvPr id="2065" name="Freeform 18"/>
          <p:cNvSpPr>
            <a:spLocks/>
          </p:cNvSpPr>
          <p:nvPr userDrawn="1"/>
        </p:nvSpPr>
        <p:spPr bwMode="auto">
          <a:xfrm>
            <a:off x="8588375" y="323850"/>
            <a:ext cx="169863" cy="6173788"/>
          </a:xfrm>
          <a:custGeom>
            <a:avLst/>
            <a:gdLst>
              <a:gd name="T0" fmla="*/ 0 w 107"/>
              <a:gd name="T1" fmla="*/ 2147483647 h 3889"/>
              <a:gd name="T2" fmla="*/ 0 w 107"/>
              <a:gd name="T3" fmla="*/ 2147483647 h 3889"/>
              <a:gd name="T4" fmla="*/ 2147483647 w 107"/>
              <a:gd name="T5" fmla="*/ 2147483647 h 3889"/>
              <a:gd name="T6" fmla="*/ 2147483647 w 107"/>
              <a:gd name="T7" fmla="*/ 0 h 3889"/>
              <a:gd name="T8" fmla="*/ 0 w 107"/>
              <a:gd name="T9" fmla="*/ 2147483647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ffectLst/>
              <a:latin typeface="Arial" charset="0"/>
              <a:cs typeface="ＭＳ Ｐゴシック" charset="0"/>
            </a:endParaRPr>
          </a:p>
        </p:txBody>
      </p:sp>
      <p:sp>
        <p:nvSpPr>
          <p:cNvPr id="2066" name="Freeform 19"/>
          <p:cNvSpPr>
            <a:spLocks/>
          </p:cNvSpPr>
          <p:nvPr userDrawn="1"/>
        </p:nvSpPr>
        <p:spPr bwMode="auto">
          <a:xfrm>
            <a:off x="390525" y="6311900"/>
            <a:ext cx="8367713" cy="185738"/>
          </a:xfrm>
          <a:custGeom>
            <a:avLst/>
            <a:gdLst>
              <a:gd name="T0" fmla="*/ 2147483647 w 5271"/>
              <a:gd name="T1" fmla="*/ 0 h 117"/>
              <a:gd name="T2" fmla="*/ 2147483647 w 5271"/>
              <a:gd name="T3" fmla="*/ 0 h 117"/>
              <a:gd name="T4" fmla="*/ 2147483647 w 5271"/>
              <a:gd name="T5" fmla="*/ 2147483647 h 117"/>
              <a:gd name="T6" fmla="*/ 0 w 5271"/>
              <a:gd name="T7" fmla="*/ 2147483647 h 117"/>
              <a:gd name="T8" fmla="*/ 2147483647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ffectLst/>
              <a:latin typeface="Arial" charset="0"/>
              <a:cs typeface="ＭＳ Ｐゴシック" charset="0"/>
            </a:endParaRPr>
          </a:p>
        </p:txBody>
      </p:sp>
      <p:sp>
        <p:nvSpPr>
          <p:cNvPr id="2067" name="Freeform 20"/>
          <p:cNvSpPr>
            <a:spLocks/>
          </p:cNvSpPr>
          <p:nvPr userDrawn="1"/>
        </p:nvSpPr>
        <p:spPr bwMode="auto">
          <a:xfrm>
            <a:off x="8588375" y="508000"/>
            <a:ext cx="127000" cy="2973388"/>
          </a:xfrm>
          <a:custGeom>
            <a:avLst/>
            <a:gdLst>
              <a:gd name="T0" fmla="*/ 2147483647 w 80"/>
              <a:gd name="T1" fmla="*/ 2147483647 h 1873"/>
              <a:gd name="T2" fmla="*/ 2147483647 w 80"/>
              <a:gd name="T3" fmla="*/ 2147483647 h 1873"/>
              <a:gd name="T4" fmla="*/ 2147483647 w 80"/>
              <a:gd name="T5" fmla="*/ 2147483647 h 1873"/>
              <a:gd name="T6" fmla="*/ 2147483647 w 80"/>
              <a:gd name="T7" fmla="*/ 2147483647 h 1873"/>
              <a:gd name="T8" fmla="*/ 2147483647 w 80"/>
              <a:gd name="T9" fmla="*/ 2147483647 h 1873"/>
              <a:gd name="T10" fmla="*/ 2147483647 w 80"/>
              <a:gd name="T11" fmla="*/ 2147483647 h 1873"/>
              <a:gd name="T12" fmla="*/ 2147483647 w 80"/>
              <a:gd name="T13" fmla="*/ 2147483647 h 1873"/>
              <a:gd name="T14" fmla="*/ 2147483647 w 80"/>
              <a:gd name="T15" fmla="*/ 2147483647 h 1873"/>
              <a:gd name="T16" fmla="*/ 2147483647 w 80"/>
              <a:gd name="T17" fmla="*/ 2147483647 h 1873"/>
              <a:gd name="T18" fmla="*/ 2147483647 w 80"/>
              <a:gd name="T19" fmla="*/ 2147483647 h 1873"/>
              <a:gd name="T20" fmla="*/ 2147483647 w 80"/>
              <a:gd name="T21" fmla="*/ 2147483647 h 1873"/>
              <a:gd name="T22" fmla="*/ 2147483647 w 80"/>
              <a:gd name="T23" fmla="*/ 2147483647 h 1873"/>
              <a:gd name="T24" fmla="*/ 2147483647 w 80"/>
              <a:gd name="T25" fmla="*/ 2147483647 h 1873"/>
              <a:gd name="T26" fmla="*/ 2147483647 w 80"/>
              <a:gd name="T27" fmla="*/ 2147483647 h 1873"/>
              <a:gd name="T28" fmla="*/ 2147483647 w 80"/>
              <a:gd name="T29" fmla="*/ 2147483647 h 1873"/>
              <a:gd name="T30" fmla="*/ 2147483647 w 80"/>
              <a:gd name="T31" fmla="*/ 2147483647 h 1873"/>
              <a:gd name="T32" fmla="*/ 2147483647 w 80"/>
              <a:gd name="T33" fmla="*/ 2147483647 h 1873"/>
              <a:gd name="T34" fmla="*/ 2147483647 w 80"/>
              <a:gd name="T35" fmla="*/ 2147483647 h 1873"/>
              <a:gd name="T36" fmla="*/ 2147483647 w 80"/>
              <a:gd name="T37" fmla="*/ 2147483647 h 1873"/>
              <a:gd name="T38" fmla="*/ 2147483647 w 80"/>
              <a:gd name="T39" fmla="*/ 2147483647 h 1873"/>
              <a:gd name="T40" fmla="*/ 2147483647 w 80"/>
              <a:gd name="T41" fmla="*/ 2147483647 h 1873"/>
              <a:gd name="T42" fmla="*/ 2147483647 w 80"/>
              <a:gd name="T43" fmla="*/ 2147483647 h 1873"/>
              <a:gd name="T44" fmla="*/ 2147483647 w 80"/>
              <a:gd name="T45" fmla="*/ 2147483647 h 1873"/>
              <a:gd name="T46" fmla="*/ 2147483647 w 80"/>
              <a:gd name="T47" fmla="*/ 2147483647 h 1873"/>
              <a:gd name="T48" fmla="*/ 2147483647 w 80"/>
              <a:gd name="T49" fmla="*/ 2147483647 h 1873"/>
              <a:gd name="T50" fmla="*/ 2147483647 w 80"/>
              <a:gd name="T51" fmla="*/ 2147483647 h 1873"/>
              <a:gd name="T52" fmla="*/ 2147483647 w 80"/>
              <a:gd name="T53" fmla="*/ 2147483647 h 1873"/>
              <a:gd name="T54" fmla="*/ 2147483647 w 80"/>
              <a:gd name="T55" fmla="*/ 2147483647 h 1873"/>
              <a:gd name="T56" fmla="*/ 2147483647 w 80"/>
              <a:gd name="T57" fmla="*/ 2147483647 h 1873"/>
              <a:gd name="T58" fmla="*/ 2147483647 w 80"/>
              <a:gd name="T59" fmla="*/ 2147483647 h 1873"/>
              <a:gd name="T60" fmla="*/ 2147483647 w 80"/>
              <a:gd name="T61" fmla="*/ 2147483647 h 1873"/>
              <a:gd name="T62" fmla="*/ 2147483647 w 80"/>
              <a:gd name="T63" fmla="*/ 2147483647 h 1873"/>
              <a:gd name="T64" fmla="*/ 2147483647 w 80"/>
              <a:gd name="T65" fmla="*/ 2147483647 h 1873"/>
              <a:gd name="T66" fmla="*/ 2147483647 w 80"/>
              <a:gd name="T67" fmla="*/ 2147483647 h 1873"/>
              <a:gd name="T68" fmla="*/ 2147483647 w 80"/>
              <a:gd name="T69" fmla="*/ 2147483647 h 1873"/>
              <a:gd name="T70" fmla="*/ 2147483647 w 80"/>
              <a:gd name="T71" fmla="*/ 2147483647 h 1873"/>
              <a:gd name="T72" fmla="*/ 2147483647 w 80"/>
              <a:gd name="T73" fmla="*/ 2147483647 h 1873"/>
              <a:gd name="T74" fmla="*/ 2147483647 w 80"/>
              <a:gd name="T75" fmla="*/ 2147483647 h 1873"/>
              <a:gd name="T76" fmla="*/ 2147483647 w 80"/>
              <a:gd name="T77" fmla="*/ 2147483647 h 1873"/>
              <a:gd name="T78" fmla="*/ 2147483647 w 80"/>
              <a:gd name="T79" fmla="*/ 2147483647 h 1873"/>
              <a:gd name="T80" fmla="*/ 2147483647 w 80"/>
              <a:gd name="T81" fmla="*/ 2147483647 h 1873"/>
              <a:gd name="T82" fmla="*/ 2147483647 w 80"/>
              <a:gd name="T83" fmla="*/ 2147483647 h 1873"/>
              <a:gd name="T84" fmla="*/ 2147483647 w 80"/>
              <a:gd name="T85" fmla="*/ 2147483647 h 1873"/>
              <a:gd name="T86" fmla="*/ 2147483647 w 80"/>
              <a:gd name="T87" fmla="*/ 2147483647 h 1873"/>
              <a:gd name="T88" fmla="*/ 2147483647 w 80"/>
              <a:gd name="T89" fmla="*/ 2147483647 h 1873"/>
              <a:gd name="T90" fmla="*/ 2147483647 w 80"/>
              <a:gd name="T91" fmla="*/ 2147483647 h 1873"/>
              <a:gd name="T92" fmla="*/ 2147483647 w 80"/>
              <a:gd name="T93" fmla="*/ 2147483647 h 1873"/>
              <a:gd name="T94" fmla="*/ 2147483647 w 80"/>
              <a:gd name="T95" fmla="*/ 2147483647 h 1873"/>
              <a:gd name="T96" fmla="*/ 2147483647 w 80"/>
              <a:gd name="T97" fmla="*/ 2147483647 h 1873"/>
              <a:gd name="T98" fmla="*/ 2147483647 w 80"/>
              <a:gd name="T99" fmla="*/ 2147483647 h 1873"/>
              <a:gd name="T100" fmla="*/ 2147483647 w 80"/>
              <a:gd name="T101" fmla="*/ 2147483647 h 1873"/>
              <a:gd name="T102" fmla="*/ 2147483647 w 80"/>
              <a:gd name="T103" fmla="*/ 2147483647 h 1873"/>
              <a:gd name="T104" fmla="*/ 2147483647 w 80"/>
              <a:gd name="T105" fmla="*/ 2147483647 h 1873"/>
              <a:gd name="T106" fmla="*/ 2147483647 w 80"/>
              <a:gd name="T107" fmla="*/ 2147483647 h 1873"/>
              <a:gd name="T108" fmla="*/ 2147483647 w 80"/>
              <a:gd name="T109" fmla="*/ 2147483647 h 1873"/>
              <a:gd name="T110" fmla="*/ 2147483647 w 80"/>
              <a:gd name="T111" fmla="*/ 2147483647 h 1873"/>
              <a:gd name="T112" fmla="*/ 2147483647 w 80"/>
              <a:gd name="T113" fmla="*/ 2147483647 h 1873"/>
              <a:gd name="T114" fmla="*/ 2147483647 w 80"/>
              <a:gd name="T115" fmla="*/ 2147483647 h 1873"/>
              <a:gd name="T116" fmla="*/ 2147483647 w 80"/>
              <a:gd name="T117" fmla="*/ 2147483647 h 1873"/>
              <a:gd name="T118" fmla="*/ 2147483647 w 80"/>
              <a:gd name="T119" fmla="*/ 2147483647 h 1873"/>
              <a:gd name="T120" fmla="*/ 2147483647 w 80"/>
              <a:gd name="T121" fmla="*/ 2147483647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ffectLst/>
              <a:latin typeface="Arial" charset="0"/>
              <a:cs typeface="ＭＳ Ｐゴシック" charset="0"/>
            </a:endParaRPr>
          </a:p>
        </p:txBody>
      </p:sp>
      <p:sp>
        <p:nvSpPr>
          <p:cNvPr id="2068" name="Freeform 21"/>
          <p:cNvSpPr>
            <a:spLocks/>
          </p:cNvSpPr>
          <p:nvPr userDrawn="1"/>
        </p:nvSpPr>
        <p:spPr bwMode="auto">
          <a:xfrm>
            <a:off x="1477963" y="6337300"/>
            <a:ext cx="2371725" cy="127000"/>
          </a:xfrm>
          <a:custGeom>
            <a:avLst/>
            <a:gdLst>
              <a:gd name="T0" fmla="*/ 2147483647 w 1494"/>
              <a:gd name="T1" fmla="*/ 0 h 80"/>
              <a:gd name="T2" fmla="*/ 2147483647 w 1494"/>
              <a:gd name="T3" fmla="*/ 2147483647 h 80"/>
              <a:gd name="T4" fmla="*/ 2147483647 w 1494"/>
              <a:gd name="T5" fmla="*/ 2147483647 h 80"/>
              <a:gd name="T6" fmla="*/ 2147483647 w 1494"/>
              <a:gd name="T7" fmla="*/ 2147483647 h 80"/>
              <a:gd name="T8" fmla="*/ 2147483647 w 1494"/>
              <a:gd name="T9" fmla="*/ 2147483647 h 80"/>
              <a:gd name="T10" fmla="*/ 2147483647 w 1494"/>
              <a:gd name="T11" fmla="*/ 2147483647 h 80"/>
              <a:gd name="T12" fmla="*/ 2147483647 w 1494"/>
              <a:gd name="T13" fmla="*/ 2147483647 h 80"/>
              <a:gd name="T14" fmla="*/ 2147483647 w 1494"/>
              <a:gd name="T15" fmla="*/ 2147483647 h 80"/>
              <a:gd name="T16" fmla="*/ 2147483647 w 1494"/>
              <a:gd name="T17" fmla="*/ 2147483647 h 80"/>
              <a:gd name="T18" fmla="*/ 2147483647 w 1494"/>
              <a:gd name="T19" fmla="*/ 2147483647 h 80"/>
              <a:gd name="T20" fmla="*/ 2147483647 w 1494"/>
              <a:gd name="T21" fmla="*/ 2147483647 h 80"/>
              <a:gd name="T22" fmla="*/ 2147483647 w 1494"/>
              <a:gd name="T23" fmla="*/ 2147483647 h 80"/>
              <a:gd name="T24" fmla="*/ 2147483647 w 1494"/>
              <a:gd name="T25" fmla="*/ 2147483647 h 80"/>
              <a:gd name="T26" fmla="*/ 2147483647 w 1494"/>
              <a:gd name="T27" fmla="*/ 2147483647 h 80"/>
              <a:gd name="T28" fmla="*/ 2147483647 w 1494"/>
              <a:gd name="T29" fmla="*/ 2147483647 h 80"/>
              <a:gd name="T30" fmla="*/ 2147483647 w 1494"/>
              <a:gd name="T31" fmla="*/ 2147483647 h 80"/>
              <a:gd name="T32" fmla="*/ 2147483647 w 1494"/>
              <a:gd name="T33" fmla="*/ 2147483647 h 80"/>
              <a:gd name="T34" fmla="*/ 2147483647 w 1494"/>
              <a:gd name="T35" fmla="*/ 2147483647 h 80"/>
              <a:gd name="T36" fmla="*/ 2147483647 w 1494"/>
              <a:gd name="T37" fmla="*/ 2147483647 h 80"/>
              <a:gd name="T38" fmla="*/ 2147483647 w 1494"/>
              <a:gd name="T39" fmla="*/ 2147483647 h 80"/>
              <a:gd name="T40" fmla="*/ 2147483647 w 1494"/>
              <a:gd name="T41" fmla="*/ 2147483647 h 80"/>
              <a:gd name="T42" fmla="*/ 2147483647 w 1494"/>
              <a:gd name="T43" fmla="*/ 2147483647 h 80"/>
              <a:gd name="T44" fmla="*/ 2147483647 w 1494"/>
              <a:gd name="T45" fmla="*/ 2147483647 h 80"/>
              <a:gd name="T46" fmla="*/ 2147483647 w 1494"/>
              <a:gd name="T47" fmla="*/ 2147483647 h 80"/>
              <a:gd name="T48" fmla="*/ 2147483647 w 1494"/>
              <a:gd name="T49" fmla="*/ 2147483647 h 80"/>
              <a:gd name="T50" fmla="*/ 2147483647 w 1494"/>
              <a:gd name="T51" fmla="*/ 2147483647 h 80"/>
              <a:gd name="T52" fmla="*/ 2147483647 w 1494"/>
              <a:gd name="T53" fmla="*/ 2147483647 h 80"/>
              <a:gd name="T54" fmla="*/ 2147483647 w 1494"/>
              <a:gd name="T55" fmla="*/ 2147483647 h 80"/>
              <a:gd name="T56" fmla="*/ 2147483647 w 1494"/>
              <a:gd name="T57" fmla="*/ 2147483647 h 80"/>
              <a:gd name="T58" fmla="*/ 2147483647 w 1494"/>
              <a:gd name="T59" fmla="*/ 2147483647 h 80"/>
              <a:gd name="T60" fmla="*/ 2147483647 w 1494"/>
              <a:gd name="T61" fmla="*/ 2147483647 h 80"/>
              <a:gd name="T62" fmla="*/ 2147483647 w 1494"/>
              <a:gd name="T63" fmla="*/ 2147483647 h 80"/>
              <a:gd name="T64" fmla="*/ 2147483647 w 1494"/>
              <a:gd name="T65" fmla="*/ 2147483647 h 80"/>
              <a:gd name="T66" fmla="*/ 2147483647 w 1494"/>
              <a:gd name="T67" fmla="*/ 2147483647 h 80"/>
              <a:gd name="T68" fmla="*/ 2147483647 w 1494"/>
              <a:gd name="T69" fmla="*/ 2147483647 h 80"/>
              <a:gd name="T70" fmla="*/ 2147483647 w 1494"/>
              <a:gd name="T71" fmla="*/ 2147483647 h 80"/>
              <a:gd name="T72" fmla="*/ 2147483647 w 1494"/>
              <a:gd name="T73" fmla="*/ 2147483647 h 80"/>
              <a:gd name="T74" fmla="*/ 2147483647 w 1494"/>
              <a:gd name="T75" fmla="*/ 2147483647 h 80"/>
              <a:gd name="T76" fmla="*/ 2147483647 w 1494"/>
              <a:gd name="T77" fmla="*/ 2147483647 h 80"/>
              <a:gd name="T78" fmla="*/ 2147483647 w 1494"/>
              <a:gd name="T79" fmla="*/ 2147483647 h 80"/>
              <a:gd name="T80" fmla="*/ 2147483647 w 1494"/>
              <a:gd name="T81" fmla="*/ 2147483647 h 80"/>
              <a:gd name="T82" fmla="*/ 2147483647 w 1494"/>
              <a:gd name="T83" fmla="*/ 2147483647 h 80"/>
              <a:gd name="T84" fmla="*/ 2147483647 w 1494"/>
              <a:gd name="T85" fmla="*/ 2147483647 h 80"/>
              <a:gd name="T86" fmla="*/ 2147483647 w 1494"/>
              <a:gd name="T87" fmla="*/ 2147483647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ffectLst/>
              <a:latin typeface="Arial" charset="0"/>
              <a:cs typeface="ＭＳ Ｐゴシック" charset="0"/>
            </a:endParaRPr>
          </a:p>
        </p:txBody>
      </p:sp>
      <p:sp>
        <p:nvSpPr>
          <p:cNvPr id="2069" name="Freeform 22"/>
          <p:cNvSpPr>
            <a:spLocks/>
          </p:cNvSpPr>
          <p:nvPr userDrawn="1"/>
        </p:nvSpPr>
        <p:spPr bwMode="auto">
          <a:xfrm>
            <a:off x="4402138" y="6311900"/>
            <a:ext cx="2733675" cy="128588"/>
          </a:xfrm>
          <a:custGeom>
            <a:avLst/>
            <a:gdLst>
              <a:gd name="T0" fmla="*/ 0 w 1722"/>
              <a:gd name="T1" fmla="*/ 0 h 81"/>
              <a:gd name="T2" fmla="*/ 2147483647 w 1722"/>
              <a:gd name="T3" fmla="*/ 0 h 81"/>
              <a:gd name="T4" fmla="*/ 2147483647 w 1722"/>
              <a:gd name="T5" fmla="*/ 0 h 81"/>
              <a:gd name="T6" fmla="*/ 2147483647 w 1722"/>
              <a:gd name="T7" fmla="*/ 2147483647 h 81"/>
              <a:gd name="T8" fmla="*/ 2147483647 w 1722"/>
              <a:gd name="T9" fmla="*/ 2147483647 h 81"/>
              <a:gd name="T10" fmla="*/ 2147483647 w 1722"/>
              <a:gd name="T11" fmla="*/ 0 h 81"/>
              <a:gd name="T12" fmla="*/ 2147483647 w 1722"/>
              <a:gd name="T13" fmla="*/ 2147483647 h 81"/>
              <a:gd name="T14" fmla="*/ 2147483647 w 1722"/>
              <a:gd name="T15" fmla="*/ 2147483647 h 81"/>
              <a:gd name="T16" fmla="*/ 2147483647 w 1722"/>
              <a:gd name="T17" fmla="*/ 2147483647 h 81"/>
              <a:gd name="T18" fmla="*/ 2147483647 w 1722"/>
              <a:gd name="T19" fmla="*/ 2147483647 h 81"/>
              <a:gd name="T20" fmla="*/ 2147483647 w 1722"/>
              <a:gd name="T21" fmla="*/ 2147483647 h 81"/>
              <a:gd name="T22" fmla="*/ 2147483647 w 1722"/>
              <a:gd name="T23" fmla="*/ 2147483647 h 81"/>
              <a:gd name="T24" fmla="*/ 2147483647 w 1722"/>
              <a:gd name="T25" fmla="*/ 2147483647 h 81"/>
              <a:gd name="T26" fmla="*/ 2147483647 w 1722"/>
              <a:gd name="T27" fmla="*/ 2147483647 h 81"/>
              <a:gd name="T28" fmla="*/ 2147483647 w 1722"/>
              <a:gd name="T29" fmla="*/ 2147483647 h 81"/>
              <a:gd name="T30" fmla="*/ 2147483647 w 1722"/>
              <a:gd name="T31" fmla="*/ 2147483647 h 81"/>
              <a:gd name="T32" fmla="*/ 2147483647 w 1722"/>
              <a:gd name="T33" fmla="*/ 2147483647 h 81"/>
              <a:gd name="T34" fmla="*/ 2147483647 w 1722"/>
              <a:gd name="T35" fmla="*/ 2147483647 h 81"/>
              <a:gd name="T36" fmla="*/ 2147483647 w 1722"/>
              <a:gd name="T37" fmla="*/ 2147483647 h 81"/>
              <a:gd name="T38" fmla="*/ 2147483647 w 1722"/>
              <a:gd name="T39" fmla="*/ 2147483647 h 81"/>
              <a:gd name="T40" fmla="*/ 2147483647 w 1722"/>
              <a:gd name="T41" fmla="*/ 2147483647 h 81"/>
              <a:gd name="T42" fmla="*/ 2147483647 w 1722"/>
              <a:gd name="T43" fmla="*/ 2147483647 h 81"/>
              <a:gd name="T44" fmla="*/ 2147483647 w 1722"/>
              <a:gd name="T45" fmla="*/ 2147483647 h 81"/>
              <a:gd name="T46" fmla="*/ 2147483647 w 1722"/>
              <a:gd name="T47" fmla="*/ 2147483647 h 81"/>
              <a:gd name="T48" fmla="*/ 2147483647 w 1722"/>
              <a:gd name="T49" fmla="*/ 2147483647 h 81"/>
              <a:gd name="T50" fmla="*/ 2147483647 w 1722"/>
              <a:gd name="T51" fmla="*/ 2147483647 h 81"/>
              <a:gd name="T52" fmla="*/ 2147483647 w 1722"/>
              <a:gd name="T53" fmla="*/ 2147483647 h 81"/>
              <a:gd name="T54" fmla="*/ 2147483647 w 1722"/>
              <a:gd name="T55" fmla="*/ 2147483647 h 81"/>
              <a:gd name="T56" fmla="*/ 2147483647 w 1722"/>
              <a:gd name="T57" fmla="*/ 2147483647 h 81"/>
              <a:gd name="T58" fmla="*/ 2147483647 w 1722"/>
              <a:gd name="T59" fmla="*/ 2147483647 h 81"/>
              <a:gd name="T60" fmla="*/ 2147483647 w 1722"/>
              <a:gd name="T61" fmla="*/ 2147483647 h 81"/>
              <a:gd name="T62" fmla="*/ 2147483647 w 1722"/>
              <a:gd name="T63" fmla="*/ 2147483647 h 81"/>
              <a:gd name="T64" fmla="*/ 2147483647 w 1722"/>
              <a:gd name="T65" fmla="*/ 2147483647 h 81"/>
              <a:gd name="T66" fmla="*/ 2147483647 w 1722"/>
              <a:gd name="T67" fmla="*/ 2147483647 h 81"/>
              <a:gd name="T68" fmla="*/ 2147483647 w 1722"/>
              <a:gd name="T69" fmla="*/ 2147483647 h 81"/>
              <a:gd name="T70" fmla="*/ 2147483647 w 1722"/>
              <a:gd name="T71" fmla="*/ 2147483647 h 81"/>
              <a:gd name="T72" fmla="*/ 2147483647 w 1722"/>
              <a:gd name="T73" fmla="*/ 2147483647 h 81"/>
              <a:gd name="T74" fmla="*/ 2147483647 w 1722"/>
              <a:gd name="T75" fmla="*/ 2147483647 h 81"/>
              <a:gd name="T76" fmla="*/ 2147483647 w 1722"/>
              <a:gd name="T77" fmla="*/ 2147483647 h 81"/>
              <a:gd name="T78" fmla="*/ 2147483647 w 1722"/>
              <a:gd name="T79" fmla="*/ 2147483647 h 81"/>
              <a:gd name="T80" fmla="*/ 2147483647 w 1722"/>
              <a:gd name="T81" fmla="*/ 2147483647 h 81"/>
              <a:gd name="T82" fmla="*/ 2147483647 w 1722"/>
              <a:gd name="T83" fmla="*/ 2147483647 h 81"/>
              <a:gd name="T84" fmla="*/ 2147483647 w 1722"/>
              <a:gd name="T85" fmla="*/ 2147483647 h 81"/>
              <a:gd name="T86" fmla="*/ 2147483647 w 1722"/>
              <a:gd name="T87" fmla="*/ 2147483647 h 81"/>
              <a:gd name="T88" fmla="*/ 2147483647 w 1722"/>
              <a:gd name="T89" fmla="*/ 2147483647 h 81"/>
              <a:gd name="T90" fmla="*/ 2147483647 w 1722"/>
              <a:gd name="T91" fmla="*/ 2147483647 h 81"/>
              <a:gd name="T92" fmla="*/ 2147483647 w 1722"/>
              <a:gd name="T93" fmla="*/ 2147483647 h 81"/>
              <a:gd name="T94" fmla="*/ 2147483647 w 1722"/>
              <a:gd name="T95" fmla="*/ 2147483647 h 81"/>
              <a:gd name="T96" fmla="*/ 2147483647 w 1722"/>
              <a:gd name="T97" fmla="*/ 2147483647 h 81"/>
              <a:gd name="T98" fmla="*/ 2147483647 w 1722"/>
              <a:gd name="T99" fmla="*/ 2147483647 h 81"/>
              <a:gd name="T100" fmla="*/ 2147483647 w 1722"/>
              <a:gd name="T101" fmla="*/ 2147483647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ffectLst/>
              <a:latin typeface="Arial" charset="0"/>
              <a:cs typeface="ＭＳ Ｐゴシック" charset="0"/>
            </a:endParaRPr>
          </a:p>
        </p:txBody>
      </p:sp>
      <p:sp>
        <p:nvSpPr>
          <p:cNvPr id="2070" name="Freeform 23"/>
          <p:cNvSpPr>
            <a:spLocks/>
          </p:cNvSpPr>
          <p:nvPr userDrawn="1"/>
        </p:nvSpPr>
        <p:spPr bwMode="auto">
          <a:xfrm>
            <a:off x="8588375" y="3179763"/>
            <a:ext cx="127000" cy="2168525"/>
          </a:xfrm>
          <a:custGeom>
            <a:avLst/>
            <a:gdLst>
              <a:gd name="T0" fmla="*/ 2147483647 w 80"/>
              <a:gd name="T1" fmla="*/ 2147483647 h 1366"/>
              <a:gd name="T2" fmla="*/ 2147483647 w 80"/>
              <a:gd name="T3" fmla="*/ 2147483647 h 1366"/>
              <a:gd name="T4" fmla="*/ 2147483647 w 80"/>
              <a:gd name="T5" fmla="*/ 2147483647 h 1366"/>
              <a:gd name="T6" fmla="*/ 2147483647 w 80"/>
              <a:gd name="T7" fmla="*/ 2147483647 h 1366"/>
              <a:gd name="T8" fmla="*/ 2147483647 w 80"/>
              <a:gd name="T9" fmla="*/ 2147483647 h 1366"/>
              <a:gd name="T10" fmla="*/ 2147483647 w 80"/>
              <a:gd name="T11" fmla="*/ 2147483647 h 1366"/>
              <a:gd name="T12" fmla="*/ 2147483647 w 80"/>
              <a:gd name="T13" fmla="*/ 2147483647 h 1366"/>
              <a:gd name="T14" fmla="*/ 2147483647 w 80"/>
              <a:gd name="T15" fmla="*/ 2147483647 h 1366"/>
              <a:gd name="T16" fmla="*/ 2147483647 w 80"/>
              <a:gd name="T17" fmla="*/ 2147483647 h 1366"/>
              <a:gd name="T18" fmla="*/ 2147483647 w 80"/>
              <a:gd name="T19" fmla="*/ 2147483647 h 1366"/>
              <a:gd name="T20" fmla="*/ 2147483647 w 80"/>
              <a:gd name="T21" fmla="*/ 2147483647 h 1366"/>
              <a:gd name="T22" fmla="*/ 2147483647 w 80"/>
              <a:gd name="T23" fmla="*/ 2147483647 h 1366"/>
              <a:gd name="T24" fmla="*/ 2147483647 w 80"/>
              <a:gd name="T25" fmla="*/ 2147483647 h 1366"/>
              <a:gd name="T26" fmla="*/ 2147483647 w 80"/>
              <a:gd name="T27" fmla="*/ 2147483647 h 1366"/>
              <a:gd name="T28" fmla="*/ 2147483647 w 80"/>
              <a:gd name="T29" fmla="*/ 2147483647 h 1366"/>
              <a:gd name="T30" fmla="*/ 2147483647 w 80"/>
              <a:gd name="T31" fmla="*/ 2147483647 h 1366"/>
              <a:gd name="T32" fmla="*/ 2147483647 w 80"/>
              <a:gd name="T33" fmla="*/ 2147483647 h 1366"/>
              <a:gd name="T34" fmla="*/ 2147483647 w 80"/>
              <a:gd name="T35" fmla="*/ 2147483647 h 1366"/>
              <a:gd name="T36" fmla="*/ 2147483647 w 80"/>
              <a:gd name="T37" fmla="*/ 2147483647 h 1366"/>
              <a:gd name="T38" fmla="*/ 2147483647 w 80"/>
              <a:gd name="T39" fmla="*/ 2147483647 h 1366"/>
              <a:gd name="T40" fmla="*/ 2147483647 w 80"/>
              <a:gd name="T41" fmla="*/ 2147483647 h 1366"/>
              <a:gd name="T42" fmla="*/ 2147483647 w 80"/>
              <a:gd name="T43" fmla="*/ 2147483647 h 1366"/>
              <a:gd name="T44" fmla="*/ 2147483647 w 80"/>
              <a:gd name="T45" fmla="*/ 2147483647 h 1366"/>
              <a:gd name="T46" fmla="*/ 2147483647 w 80"/>
              <a:gd name="T47" fmla="*/ 2147483647 h 1366"/>
              <a:gd name="T48" fmla="*/ 2147483647 w 80"/>
              <a:gd name="T49" fmla="*/ 2147483647 h 1366"/>
              <a:gd name="T50" fmla="*/ 2147483647 w 80"/>
              <a:gd name="T51" fmla="*/ 2147483647 h 1366"/>
              <a:gd name="T52" fmla="*/ 2147483647 w 80"/>
              <a:gd name="T53" fmla="*/ 2147483647 h 1366"/>
              <a:gd name="T54" fmla="*/ 2147483647 w 80"/>
              <a:gd name="T55" fmla="*/ 2147483647 h 1366"/>
              <a:gd name="T56" fmla="*/ 2147483647 w 80"/>
              <a:gd name="T57" fmla="*/ 2147483647 h 1366"/>
              <a:gd name="T58" fmla="*/ 2147483647 w 80"/>
              <a:gd name="T59" fmla="*/ 2147483647 h 1366"/>
              <a:gd name="T60" fmla="*/ 2147483647 w 80"/>
              <a:gd name="T61" fmla="*/ 2147483647 h 1366"/>
              <a:gd name="T62" fmla="*/ 2147483647 w 80"/>
              <a:gd name="T63" fmla="*/ 2147483647 h 1366"/>
              <a:gd name="T64" fmla="*/ 2147483647 w 80"/>
              <a:gd name="T65" fmla="*/ 2147483647 h 1366"/>
              <a:gd name="T66" fmla="*/ 2147483647 w 80"/>
              <a:gd name="T67" fmla="*/ 2147483647 h 1366"/>
              <a:gd name="T68" fmla="*/ 2147483647 w 80"/>
              <a:gd name="T69" fmla="*/ 2147483647 h 1366"/>
              <a:gd name="T70" fmla="*/ 2147483647 w 80"/>
              <a:gd name="T71" fmla="*/ 2147483647 h 1366"/>
              <a:gd name="T72" fmla="*/ 2147483647 w 80"/>
              <a:gd name="T73" fmla="*/ 2147483647 h 1366"/>
              <a:gd name="T74" fmla="*/ 2147483647 w 80"/>
              <a:gd name="T75" fmla="*/ 2147483647 h 1366"/>
              <a:gd name="T76" fmla="*/ 2147483647 w 80"/>
              <a:gd name="T77" fmla="*/ 2147483647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ffectLst/>
              <a:latin typeface="Arial" charset="0"/>
              <a:cs typeface="ＭＳ Ｐゴシック" charset="0"/>
            </a:endParaRPr>
          </a:p>
        </p:txBody>
      </p:sp>
      <p:sp>
        <p:nvSpPr>
          <p:cNvPr id="2071" name="Freeform 24"/>
          <p:cNvSpPr>
            <a:spLocks/>
          </p:cNvSpPr>
          <p:nvPr userDrawn="1"/>
        </p:nvSpPr>
        <p:spPr bwMode="auto">
          <a:xfrm>
            <a:off x="390525" y="323850"/>
            <a:ext cx="169863" cy="3389313"/>
          </a:xfrm>
          <a:custGeom>
            <a:avLst/>
            <a:gdLst>
              <a:gd name="T0" fmla="*/ 0 w 107"/>
              <a:gd name="T1" fmla="*/ 0 h 2135"/>
              <a:gd name="T2" fmla="*/ 2147483647 w 107"/>
              <a:gd name="T3" fmla="*/ 2147483647 h 2135"/>
              <a:gd name="T4" fmla="*/ 2147483647 w 107"/>
              <a:gd name="T5" fmla="*/ 2147483647 h 2135"/>
              <a:gd name="T6" fmla="*/ 2147483647 w 107"/>
              <a:gd name="T7" fmla="*/ 2147483647 h 2135"/>
              <a:gd name="T8" fmla="*/ 2147483647 w 107"/>
              <a:gd name="T9" fmla="*/ 2147483647 h 2135"/>
              <a:gd name="T10" fmla="*/ 2147483647 w 107"/>
              <a:gd name="T11" fmla="*/ 2147483647 h 2135"/>
              <a:gd name="T12" fmla="*/ 2147483647 w 107"/>
              <a:gd name="T13" fmla="*/ 2147483647 h 2135"/>
              <a:gd name="T14" fmla="*/ 2147483647 w 107"/>
              <a:gd name="T15" fmla="*/ 2147483647 h 2135"/>
              <a:gd name="T16" fmla="*/ 2147483647 w 107"/>
              <a:gd name="T17" fmla="*/ 2147483647 h 2135"/>
              <a:gd name="T18" fmla="*/ 2147483647 w 107"/>
              <a:gd name="T19" fmla="*/ 2147483647 h 2135"/>
              <a:gd name="T20" fmla="*/ 2147483647 w 107"/>
              <a:gd name="T21" fmla="*/ 2147483647 h 2135"/>
              <a:gd name="T22" fmla="*/ 2147483647 w 107"/>
              <a:gd name="T23" fmla="*/ 2147483647 h 2135"/>
              <a:gd name="T24" fmla="*/ 2147483647 w 107"/>
              <a:gd name="T25" fmla="*/ 2147483647 h 2135"/>
              <a:gd name="T26" fmla="*/ 2147483647 w 107"/>
              <a:gd name="T27" fmla="*/ 2147483647 h 2135"/>
              <a:gd name="T28" fmla="*/ 2147483647 w 107"/>
              <a:gd name="T29" fmla="*/ 2147483647 h 2135"/>
              <a:gd name="T30" fmla="*/ 2147483647 w 107"/>
              <a:gd name="T31" fmla="*/ 2147483647 h 2135"/>
              <a:gd name="T32" fmla="*/ 2147483647 w 107"/>
              <a:gd name="T33" fmla="*/ 2147483647 h 2135"/>
              <a:gd name="T34" fmla="*/ 2147483647 w 107"/>
              <a:gd name="T35" fmla="*/ 2147483647 h 2135"/>
              <a:gd name="T36" fmla="*/ 2147483647 w 107"/>
              <a:gd name="T37" fmla="*/ 2147483647 h 2135"/>
              <a:gd name="T38" fmla="*/ 2147483647 w 107"/>
              <a:gd name="T39" fmla="*/ 2147483647 h 2135"/>
              <a:gd name="T40" fmla="*/ 2147483647 w 107"/>
              <a:gd name="T41" fmla="*/ 2147483647 h 2135"/>
              <a:gd name="T42" fmla="*/ 2147483647 w 107"/>
              <a:gd name="T43" fmla="*/ 2147483647 h 2135"/>
              <a:gd name="T44" fmla="*/ 2147483647 w 107"/>
              <a:gd name="T45" fmla="*/ 2147483647 h 2135"/>
              <a:gd name="T46" fmla="*/ 2147483647 w 107"/>
              <a:gd name="T47" fmla="*/ 2147483647 h 2135"/>
              <a:gd name="T48" fmla="*/ 2147483647 w 107"/>
              <a:gd name="T49" fmla="*/ 2147483647 h 2135"/>
              <a:gd name="T50" fmla="*/ 2147483647 w 107"/>
              <a:gd name="T51" fmla="*/ 2147483647 h 2135"/>
              <a:gd name="T52" fmla="*/ 2147483647 w 107"/>
              <a:gd name="T53" fmla="*/ 2147483647 h 2135"/>
              <a:gd name="T54" fmla="*/ 2147483647 w 107"/>
              <a:gd name="T55" fmla="*/ 2147483647 h 2135"/>
              <a:gd name="T56" fmla="*/ 2147483647 w 107"/>
              <a:gd name="T57" fmla="*/ 2147483647 h 2135"/>
              <a:gd name="T58" fmla="*/ 2147483647 w 107"/>
              <a:gd name="T59" fmla="*/ 2147483647 h 2135"/>
              <a:gd name="T60" fmla="*/ 2147483647 w 107"/>
              <a:gd name="T61" fmla="*/ 2147483647 h 2135"/>
              <a:gd name="T62" fmla="*/ 2147483647 w 107"/>
              <a:gd name="T63" fmla="*/ 2147483647 h 2135"/>
              <a:gd name="T64" fmla="*/ 2147483647 w 107"/>
              <a:gd name="T65" fmla="*/ 2147483647 h 2135"/>
              <a:gd name="T66" fmla="*/ 2147483647 w 107"/>
              <a:gd name="T67" fmla="*/ 2147483647 h 2135"/>
              <a:gd name="T68" fmla="*/ 2147483647 w 107"/>
              <a:gd name="T69" fmla="*/ 2147483647 h 2135"/>
              <a:gd name="T70" fmla="*/ 2147483647 w 107"/>
              <a:gd name="T71" fmla="*/ 2147483647 h 2135"/>
              <a:gd name="T72" fmla="*/ 2147483647 w 107"/>
              <a:gd name="T73" fmla="*/ 2147483647 h 2135"/>
              <a:gd name="T74" fmla="*/ 2147483647 w 107"/>
              <a:gd name="T75" fmla="*/ 2147483647 h 2135"/>
              <a:gd name="T76" fmla="*/ 2147483647 w 107"/>
              <a:gd name="T77" fmla="*/ 2147483647 h 2135"/>
              <a:gd name="T78" fmla="*/ 2147483647 w 107"/>
              <a:gd name="T79" fmla="*/ 2147483647 h 2135"/>
              <a:gd name="T80" fmla="*/ 2147483647 w 107"/>
              <a:gd name="T81" fmla="*/ 2147483647 h 2135"/>
              <a:gd name="T82" fmla="*/ 2147483647 w 107"/>
              <a:gd name="T83" fmla="*/ 2147483647 h 2135"/>
              <a:gd name="T84" fmla="*/ 2147483647 w 107"/>
              <a:gd name="T85" fmla="*/ 2147483647 h 2135"/>
              <a:gd name="T86" fmla="*/ 2147483647 w 107"/>
              <a:gd name="T87" fmla="*/ 2147483647 h 2135"/>
              <a:gd name="T88" fmla="*/ 2147483647 w 107"/>
              <a:gd name="T89" fmla="*/ 2147483647 h 2135"/>
              <a:gd name="T90" fmla="*/ 2147483647 w 107"/>
              <a:gd name="T91" fmla="*/ 2147483647 h 2135"/>
              <a:gd name="T92" fmla="*/ 2147483647 w 107"/>
              <a:gd name="T93" fmla="*/ 2147483647 h 2135"/>
              <a:gd name="T94" fmla="*/ 2147483647 w 107"/>
              <a:gd name="T95" fmla="*/ 2147483647 h 2135"/>
              <a:gd name="T96" fmla="*/ 2147483647 w 107"/>
              <a:gd name="T97" fmla="*/ 2147483647 h 2135"/>
              <a:gd name="T98" fmla="*/ 2147483647 w 107"/>
              <a:gd name="T99" fmla="*/ 2147483647 h 2135"/>
              <a:gd name="T100" fmla="*/ 2147483647 w 107"/>
              <a:gd name="T101" fmla="*/ 2147483647 h 2135"/>
              <a:gd name="T102" fmla="*/ 2147483647 w 107"/>
              <a:gd name="T103" fmla="*/ 214748364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ffectLst/>
              <a:latin typeface="Arial" charset="0"/>
              <a:cs typeface="ＭＳ Ｐゴシック" charset="0"/>
            </a:endParaRPr>
          </a:p>
        </p:txBody>
      </p:sp>
      <p:sp>
        <p:nvSpPr>
          <p:cNvPr id="2072" name="Freeform 25"/>
          <p:cNvSpPr>
            <a:spLocks/>
          </p:cNvSpPr>
          <p:nvPr userDrawn="1"/>
        </p:nvSpPr>
        <p:spPr bwMode="auto">
          <a:xfrm>
            <a:off x="412750" y="693738"/>
            <a:ext cx="147638" cy="2697162"/>
          </a:xfrm>
          <a:custGeom>
            <a:avLst/>
            <a:gdLst>
              <a:gd name="T0" fmla="*/ 2147483647 w 93"/>
              <a:gd name="T1" fmla="*/ 0 h 1699"/>
              <a:gd name="T2" fmla="*/ 2147483647 w 93"/>
              <a:gd name="T3" fmla="*/ 2147483647 h 1699"/>
              <a:gd name="T4" fmla="*/ 2147483647 w 93"/>
              <a:gd name="T5" fmla="*/ 2147483647 h 1699"/>
              <a:gd name="T6" fmla="*/ 2147483647 w 93"/>
              <a:gd name="T7" fmla="*/ 2147483647 h 1699"/>
              <a:gd name="T8" fmla="*/ 2147483647 w 93"/>
              <a:gd name="T9" fmla="*/ 2147483647 h 1699"/>
              <a:gd name="T10" fmla="*/ 2147483647 w 93"/>
              <a:gd name="T11" fmla="*/ 2147483647 h 1699"/>
              <a:gd name="T12" fmla="*/ 2147483647 w 93"/>
              <a:gd name="T13" fmla="*/ 2147483647 h 1699"/>
              <a:gd name="T14" fmla="*/ 2147483647 w 93"/>
              <a:gd name="T15" fmla="*/ 2147483647 h 1699"/>
              <a:gd name="T16" fmla="*/ 2147483647 w 93"/>
              <a:gd name="T17" fmla="*/ 2147483647 h 1699"/>
              <a:gd name="T18" fmla="*/ 2147483647 w 93"/>
              <a:gd name="T19" fmla="*/ 2147483647 h 1699"/>
              <a:gd name="T20" fmla="*/ 2147483647 w 93"/>
              <a:gd name="T21" fmla="*/ 2147483647 h 1699"/>
              <a:gd name="T22" fmla="*/ 2147483647 w 93"/>
              <a:gd name="T23" fmla="*/ 2147483647 h 1699"/>
              <a:gd name="T24" fmla="*/ 2147483647 w 93"/>
              <a:gd name="T25" fmla="*/ 2147483647 h 1699"/>
              <a:gd name="T26" fmla="*/ 2147483647 w 93"/>
              <a:gd name="T27" fmla="*/ 2147483647 h 1699"/>
              <a:gd name="T28" fmla="*/ 2147483647 w 93"/>
              <a:gd name="T29" fmla="*/ 2147483647 h 1699"/>
              <a:gd name="T30" fmla="*/ 0 w 93"/>
              <a:gd name="T31" fmla="*/ 2147483647 h 1699"/>
              <a:gd name="T32" fmla="*/ 0 w 93"/>
              <a:gd name="T33" fmla="*/ 2147483647 h 1699"/>
              <a:gd name="T34" fmla="*/ 2147483647 w 93"/>
              <a:gd name="T35" fmla="*/ 2147483647 h 1699"/>
              <a:gd name="T36" fmla="*/ 2147483647 w 93"/>
              <a:gd name="T37" fmla="*/ 2147483647 h 1699"/>
              <a:gd name="T38" fmla="*/ 2147483647 w 93"/>
              <a:gd name="T39" fmla="*/ 2147483647 h 1699"/>
              <a:gd name="T40" fmla="*/ 2147483647 w 93"/>
              <a:gd name="T41" fmla="*/ 2147483647 h 1699"/>
              <a:gd name="T42" fmla="*/ 2147483647 w 93"/>
              <a:gd name="T43" fmla="*/ 2147483647 h 1699"/>
              <a:gd name="T44" fmla="*/ 2147483647 w 93"/>
              <a:gd name="T45" fmla="*/ 2147483647 h 1699"/>
              <a:gd name="T46" fmla="*/ 0 w 93"/>
              <a:gd name="T47" fmla="*/ 2147483647 h 1699"/>
              <a:gd name="T48" fmla="*/ 0 w 93"/>
              <a:gd name="T49" fmla="*/ 2147483647 h 1699"/>
              <a:gd name="T50" fmla="*/ 2147483647 w 93"/>
              <a:gd name="T51" fmla="*/ 2147483647 h 1699"/>
              <a:gd name="T52" fmla="*/ 2147483647 w 93"/>
              <a:gd name="T53" fmla="*/ 2147483647 h 1699"/>
              <a:gd name="T54" fmla="*/ 2147483647 w 93"/>
              <a:gd name="T55" fmla="*/ 2147483647 h 1699"/>
              <a:gd name="T56" fmla="*/ 2147483647 w 93"/>
              <a:gd name="T57" fmla="*/ 2147483647 h 1699"/>
              <a:gd name="T58" fmla="*/ 2147483647 w 93"/>
              <a:gd name="T59" fmla="*/ 2147483647 h 1699"/>
              <a:gd name="T60" fmla="*/ 2147483647 w 93"/>
              <a:gd name="T61" fmla="*/ 2147483647 h 1699"/>
              <a:gd name="T62" fmla="*/ 2147483647 w 93"/>
              <a:gd name="T63" fmla="*/ 2147483647 h 1699"/>
              <a:gd name="T64" fmla="*/ 2147483647 w 93"/>
              <a:gd name="T65" fmla="*/ 2147483647 h 1699"/>
              <a:gd name="T66" fmla="*/ 2147483647 w 93"/>
              <a:gd name="T67" fmla="*/ 2147483647 h 1699"/>
              <a:gd name="T68" fmla="*/ 2147483647 w 93"/>
              <a:gd name="T69" fmla="*/ 2147483647 h 1699"/>
              <a:gd name="T70" fmla="*/ 2147483647 w 93"/>
              <a:gd name="T71" fmla="*/ 2147483647 h 1699"/>
              <a:gd name="T72" fmla="*/ 2147483647 w 93"/>
              <a:gd name="T73" fmla="*/ 2147483647 h 1699"/>
              <a:gd name="T74" fmla="*/ 2147483647 w 93"/>
              <a:gd name="T75" fmla="*/ 2147483647 h 1699"/>
              <a:gd name="T76" fmla="*/ 2147483647 w 93"/>
              <a:gd name="T77" fmla="*/ 2147483647 h 1699"/>
              <a:gd name="T78" fmla="*/ 2147483647 w 93"/>
              <a:gd name="T79" fmla="*/ 2147483647 h 1699"/>
              <a:gd name="T80" fmla="*/ 2147483647 w 93"/>
              <a:gd name="T81" fmla="*/ 2147483647 h 1699"/>
              <a:gd name="T82" fmla="*/ 2147483647 w 93"/>
              <a:gd name="T83" fmla="*/ 2147483647 h 1699"/>
              <a:gd name="T84" fmla="*/ 2147483647 w 93"/>
              <a:gd name="T85" fmla="*/ 2147483647 h 1699"/>
              <a:gd name="T86" fmla="*/ 2147483647 w 93"/>
              <a:gd name="T87" fmla="*/ 2147483647 h 1699"/>
              <a:gd name="T88" fmla="*/ 2147483647 w 93"/>
              <a:gd name="T89" fmla="*/ 2147483647 h 1699"/>
              <a:gd name="T90" fmla="*/ 2147483647 w 93"/>
              <a:gd name="T91" fmla="*/ 2147483647 h 1699"/>
              <a:gd name="T92" fmla="*/ 2147483647 w 93"/>
              <a:gd name="T93" fmla="*/ 2147483647 h 1699"/>
              <a:gd name="T94" fmla="*/ 2147483647 w 93"/>
              <a:gd name="T95" fmla="*/ 2147483647 h 1699"/>
              <a:gd name="T96" fmla="*/ 2147483647 w 93"/>
              <a:gd name="T97" fmla="*/ 2147483647 h 1699"/>
              <a:gd name="T98" fmla="*/ 2147483647 w 93"/>
              <a:gd name="T99" fmla="*/ 2147483647 h 1699"/>
              <a:gd name="T100" fmla="*/ 2147483647 w 93"/>
              <a:gd name="T101" fmla="*/ 2147483647 h 1699"/>
              <a:gd name="T102" fmla="*/ 2147483647 w 93"/>
              <a:gd name="T103" fmla="*/ 2147483647 h 1699"/>
              <a:gd name="T104" fmla="*/ 2147483647 w 93"/>
              <a:gd name="T105" fmla="*/ 2147483647 h 1699"/>
              <a:gd name="T106" fmla="*/ 2147483647 w 93"/>
              <a:gd name="T107" fmla="*/ 2147483647 h 1699"/>
              <a:gd name="T108" fmla="*/ 2147483647 w 93"/>
              <a:gd name="T109" fmla="*/ 2147483647 h 1699"/>
              <a:gd name="T110" fmla="*/ 2147483647 w 93"/>
              <a:gd name="T111" fmla="*/ 2147483647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ffectLst/>
              <a:latin typeface="Arial" charset="0"/>
              <a:cs typeface="ＭＳ Ｐゴシック" charset="0"/>
            </a:endParaRPr>
          </a:p>
        </p:txBody>
      </p:sp>
      <p:sp>
        <p:nvSpPr>
          <p:cNvPr id="2073" name="Freeform 26"/>
          <p:cNvSpPr>
            <a:spLocks/>
          </p:cNvSpPr>
          <p:nvPr userDrawn="1"/>
        </p:nvSpPr>
        <p:spPr bwMode="auto">
          <a:xfrm>
            <a:off x="1843088" y="323850"/>
            <a:ext cx="4011612" cy="185738"/>
          </a:xfrm>
          <a:custGeom>
            <a:avLst/>
            <a:gdLst>
              <a:gd name="T0" fmla="*/ 2147483647 w 2527"/>
              <a:gd name="T1" fmla="*/ 2147483647 h 117"/>
              <a:gd name="T2" fmla="*/ 2147483647 w 2527"/>
              <a:gd name="T3" fmla="*/ 2147483647 h 117"/>
              <a:gd name="T4" fmla="*/ 2147483647 w 2527"/>
              <a:gd name="T5" fmla="*/ 2147483647 h 117"/>
              <a:gd name="T6" fmla="*/ 2147483647 w 2527"/>
              <a:gd name="T7" fmla="*/ 2147483647 h 117"/>
              <a:gd name="T8" fmla="*/ 2147483647 w 2527"/>
              <a:gd name="T9" fmla="*/ 2147483647 h 117"/>
              <a:gd name="T10" fmla="*/ 2147483647 w 2527"/>
              <a:gd name="T11" fmla="*/ 2147483647 h 117"/>
              <a:gd name="T12" fmla="*/ 2147483647 w 2527"/>
              <a:gd name="T13" fmla="*/ 2147483647 h 117"/>
              <a:gd name="T14" fmla="*/ 2147483647 w 2527"/>
              <a:gd name="T15" fmla="*/ 2147483647 h 117"/>
              <a:gd name="T16" fmla="*/ 2147483647 w 2527"/>
              <a:gd name="T17" fmla="*/ 2147483647 h 117"/>
              <a:gd name="T18" fmla="*/ 2147483647 w 2527"/>
              <a:gd name="T19" fmla="*/ 2147483647 h 117"/>
              <a:gd name="T20" fmla="*/ 2147483647 w 2527"/>
              <a:gd name="T21" fmla="*/ 2147483647 h 117"/>
              <a:gd name="T22" fmla="*/ 2147483647 w 2527"/>
              <a:gd name="T23" fmla="*/ 2147483647 h 117"/>
              <a:gd name="T24" fmla="*/ 2147483647 w 2527"/>
              <a:gd name="T25" fmla="*/ 0 h 117"/>
              <a:gd name="T26" fmla="*/ 2147483647 w 2527"/>
              <a:gd name="T27" fmla="*/ 0 h 117"/>
              <a:gd name="T28" fmla="*/ 2147483647 w 2527"/>
              <a:gd name="T29" fmla="*/ 2147483647 h 117"/>
              <a:gd name="T30" fmla="*/ 2147483647 w 2527"/>
              <a:gd name="T31" fmla="*/ 2147483647 h 117"/>
              <a:gd name="T32" fmla="*/ 2147483647 w 2527"/>
              <a:gd name="T33" fmla="*/ 2147483647 h 117"/>
              <a:gd name="T34" fmla="*/ 2147483647 w 2527"/>
              <a:gd name="T35" fmla="*/ 2147483647 h 117"/>
              <a:gd name="T36" fmla="*/ 2147483647 w 2527"/>
              <a:gd name="T37" fmla="*/ 2147483647 h 117"/>
              <a:gd name="T38" fmla="*/ 2147483647 w 2527"/>
              <a:gd name="T39" fmla="*/ 2147483647 h 117"/>
              <a:gd name="T40" fmla="*/ 2147483647 w 2527"/>
              <a:gd name="T41" fmla="*/ 2147483647 h 117"/>
              <a:gd name="T42" fmla="*/ 2147483647 w 2527"/>
              <a:gd name="T43" fmla="*/ 2147483647 h 117"/>
              <a:gd name="T44" fmla="*/ 2147483647 w 2527"/>
              <a:gd name="T45" fmla="*/ 2147483647 h 117"/>
              <a:gd name="T46" fmla="*/ 2147483647 w 2527"/>
              <a:gd name="T47" fmla="*/ 2147483647 h 117"/>
              <a:gd name="T48" fmla="*/ 2147483647 w 2527"/>
              <a:gd name="T49" fmla="*/ 2147483647 h 117"/>
              <a:gd name="T50" fmla="*/ 2147483647 w 2527"/>
              <a:gd name="T51" fmla="*/ 2147483647 h 117"/>
              <a:gd name="T52" fmla="*/ 2147483647 w 2527"/>
              <a:gd name="T53" fmla="*/ 2147483647 h 117"/>
              <a:gd name="T54" fmla="*/ 2147483647 w 2527"/>
              <a:gd name="T55" fmla="*/ 2147483647 h 117"/>
              <a:gd name="T56" fmla="*/ 2147483647 w 2527"/>
              <a:gd name="T57" fmla="*/ 2147483647 h 117"/>
              <a:gd name="T58" fmla="*/ 2147483647 w 2527"/>
              <a:gd name="T59" fmla="*/ 2147483647 h 117"/>
              <a:gd name="T60" fmla="*/ 2147483647 w 2527"/>
              <a:gd name="T61" fmla="*/ 2147483647 h 117"/>
              <a:gd name="T62" fmla="*/ 2147483647 w 2527"/>
              <a:gd name="T63" fmla="*/ 2147483647 h 117"/>
              <a:gd name="T64" fmla="*/ 2147483647 w 2527"/>
              <a:gd name="T65" fmla="*/ 2147483647 h 117"/>
              <a:gd name="T66" fmla="*/ 2147483647 w 2527"/>
              <a:gd name="T67" fmla="*/ 2147483647 h 117"/>
              <a:gd name="T68" fmla="*/ 0 w 2527"/>
              <a:gd name="T69" fmla="*/ 2147483647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ffectLst/>
              <a:latin typeface="Arial" charset="0"/>
              <a:cs typeface="ＭＳ Ｐゴシック" charset="0"/>
            </a:endParaRPr>
          </a:p>
        </p:txBody>
      </p:sp>
      <p:sp>
        <p:nvSpPr>
          <p:cNvPr id="2074" name="Freeform 27"/>
          <p:cNvSpPr>
            <a:spLocks/>
          </p:cNvSpPr>
          <p:nvPr userDrawn="1"/>
        </p:nvSpPr>
        <p:spPr bwMode="auto">
          <a:xfrm>
            <a:off x="4873625" y="323850"/>
            <a:ext cx="2798763" cy="119063"/>
          </a:xfrm>
          <a:custGeom>
            <a:avLst/>
            <a:gdLst>
              <a:gd name="T0" fmla="*/ 2147483647 w 1763"/>
              <a:gd name="T1" fmla="*/ 0 h 75"/>
              <a:gd name="T2" fmla="*/ 2147483647 w 1763"/>
              <a:gd name="T3" fmla="*/ 2147483647 h 75"/>
              <a:gd name="T4" fmla="*/ 2147483647 w 1763"/>
              <a:gd name="T5" fmla="*/ 2147483647 h 75"/>
              <a:gd name="T6" fmla="*/ 2147483647 w 1763"/>
              <a:gd name="T7" fmla="*/ 2147483647 h 75"/>
              <a:gd name="T8" fmla="*/ 2147483647 w 1763"/>
              <a:gd name="T9" fmla="*/ 2147483647 h 75"/>
              <a:gd name="T10" fmla="*/ 2147483647 w 1763"/>
              <a:gd name="T11" fmla="*/ 2147483647 h 75"/>
              <a:gd name="T12" fmla="*/ 2147483647 w 1763"/>
              <a:gd name="T13" fmla="*/ 2147483647 h 75"/>
              <a:gd name="T14" fmla="*/ 2147483647 w 1763"/>
              <a:gd name="T15" fmla="*/ 2147483647 h 75"/>
              <a:gd name="T16" fmla="*/ 2147483647 w 1763"/>
              <a:gd name="T17" fmla="*/ 2147483647 h 75"/>
              <a:gd name="T18" fmla="*/ 2147483647 w 1763"/>
              <a:gd name="T19" fmla="*/ 2147483647 h 75"/>
              <a:gd name="T20" fmla="*/ 2147483647 w 1763"/>
              <a:gd name="T21" fmla="*/ 2147483647 h 75"/>
              <a:gd name="T22" fmla="*/ 2147483647 w 1763"/>
              <a:gd name="T23" fmla="*/ 2147483647 h 75"/>
              <a:gd name="T24" fmla="*/ 2147483647 w 1763"/>
              <a:gd name="T25" fmla="*/ 2147483647 h 75"/>
              <a:gd name="T26" fmla="*/ 2147483647 w 1763"/>
              <a:gd name="T27" fmla="*/ 2147483647 h 75"/>
              <a:gd name="T28" fmla="*/ 2147483647 w 1763"/>
              <a:gd name="T29" fmla="*/ 2147483647 h 75"/>
              <a:gd name="T30" fmla="*/ 2147483647 w 1763"/>
              <a:gd name="T31" fmla="*/ 2147483647 h 75"/>
              <a:gd name="T32" fmla="*/ 2147483647 w 1763"/>
              <a:gd name="T33" fmla="*/ 2147483647 h 75"/>
              <a:gd name="T34" fmla="*/ 2147483647 w 1763"/>
              <a:gd name="T35" fmla="*/ 2147483647 h 75"/>
              <a:gd name="T36" fmla="*/ 2147483647 w 1763"/>
              <a:gd name="T37" fmla="*/ 2147483647 h 75"/>
              <a:gd name="T38" fmla="*/ 2147483647 w 1763"/>
              <a:gd name="T39" fmla="*/ 2147483647 h 75"/>
              <a:gd name="T40" fmla="*/ 2147483647 w 1763"/>
              <a:gd name="T41" fmla="*/ 2147483647 h 75"/>
              <a:gd name="T42" fmla="*/ 2147483647 w 1763"/>
              <a:gd name="T43" fmla="*/ 2147483647 h 75"/>
              <a:gd name="T44" fmla="*/ 2147483647 w 1763"/>
              <a:gd name="T45" fmla="*/ 2147483647 h 75"/>
              <a:gd name="T46" fmla="*/ 2147483647 w 1763"/>
              <a:gd name="T47" fmla="*/ 2147483647 h 75"/>
              <a:gd name="T48" fmla="*/ 2147483647 w 1763"/>
              <a:gd name="T49" fmla="*/ 2147483647 h 75"/>
              <a:gd name="T50" fmla="*/ 2147483647 w 1763"/>
              <a:gd name="T51" fmla="*/ 2147483647 h 75"/>
              <a:gd name="T52" fmla="*/ 2147483647 w 1763"/>
              <a:gd name="T53" fmla="*/ 2147483647 h 75"/>
              <a:gd name="T54" fmla="*/ 2147483647 w 1763"/>
              <a:gd name="T55" fmla="*/ 2147483647 h 75"/>
              <a:gd name="T56" fmla="*/ 2147483647 w 1763"/>
              <a:gd name="T57" fmla="*/ 2147483647 h 75"/>
              <a:gd name="T58" fmla="*/ 2147483647 w 1763"/>
              <a:gd name="T59" fmla="*/ 2147483647 h 75"/>
              <a:gd name="T60" fmla="*/ 2147483647 w 1763"/>
              <a:gd name="T61" fmla="*/ 2147483647 h 75"/>
              <a:gd name="T62" fmla="*/ 2147483647 w 1763"/>
              <a:gd name="T63" fmla="*/ 2147483647 h 75"/>
              <a:gd name="T64" fmla="*/ 2147483647 w 1763"/>
              <a:gd name="T65" fmla="*/ 2147483647 h 75"/>
              <a:gd name="T66" fmla="*/ 2147483647 w 1763"/>
              <a:gd name="T67" fmla="*/ 2147483647 h 75"/>
              <a:gd name="T68" fmla="*/ 2147483647 w 1763"/>
              <a:gd name="T69" fmla="*/ 2147483647 h 75"/>
              <a:gd name="T70" fmla="*/ 2147483647 w 1763"/>
              <a:gd name="T71" fmla="*/ 2147483647 h 75"/>
              <a:gd name="T72" fmla="*/ 2147483647 w 1763"/>
              <a:gd name="T73" fmla="*/ 2147483647 h 75"/>
              <a:gd name="T74" fmla="*/ 2147483647 w 1763"/>
              <a:gd name="T75" fmla="*/ 2147483647 h 75"/>
              <a:gd name="T76" fmla="*/ 2147483647 w 1763"/>
              <a:gd name="T77" fmla="*/ 2147483647 h 75"/>
              <a:gd name="T78" fmla="*/ 2147483647 w 1763"/>
              <a:gd name="T79" fmla="*/ 2147483647 h 75"/>
              <a:gd name="T80" fmla="*/ 2147483647 w 1763"/>
              <a:gd name="T81" fmla="*/ 2147483647 h 75"/>
              <a:gd name="T82" fmla="*/ 2147483647 w 1763"/>
              <a:gd name="T83" fmla="*/ 2147483647 h 75"/>
              <a:gd name="T84" fmla="*/ 2147483647 w 1763"/>
              <a:gd name="T85" fmla="*/ 2147483647 h 75"/>
              <a:gd name="T86" fmla="*/ 2147483647 w 1763"/>
              <a:gd name="T87" fmla="*/ 2147483647 h 75"/>
              <a:gd name="T88" fmla="*/ 2147483647 w 1763"/>
              <a:gd name="T89" fmla="*/ 2147483647 h 75"/>
              <a:gd name="T90" fmla="*/ 2147483647 w 1763"/>
              <a:gd name="T91" fmla="*/ 2147483647 h 75"/>
              <a:gd name="T92" fmla="*/ 2147483647 w 1763"/>
              <a:gd name="T93" fmla="*/ 2147483647 h 75"/>
              <a:gd name="T94" fmla="*/ 2147483647 w 1763"/>
              <a:gd name="T95" fmla="*/ 2147483647 h 75"/>
              <a:gd name="T96" fmla="*/ 2147483647 w 1763"/>
              <a:gd name="T97" fmla="*/ 2147483647 h 75"/>
              <a:gd name="T98" fmla="*/ 2147483647 w 1763"/>
              <a:gd name="T99" fmla="*/ 2147483647 h 75"/>
              <a:gd name="T100" fmla="*/ 0 w 1763"/>
              <a:gd name="T101" fmla="*/ 2147483647 h 75"/>
              <a:gd name="T102" fmla="*/ 2147483647 w 1763"/>
              <a:gd name="T103" fmla="*/ 2147483647 h 75"/>
              <a:gd name="T104" fmla="*/ 2147483647 w 1763"/>
              <a:gd name="T105" fmla="*/ 2147483647 h 75"/>
              <a:gd name="T106" fmla="*/ 2147483647 w 1763"/>
              <a:gd name="T107" fmla="*/ 2147483647 h 75"/>
              <a:gd name="T108" fmla="*/ 2147483647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ffectLst/>
              <a:latin typeface="Arial" charset="0"/>
              <a:cs typeface="ＭＳ Ｐゴシック" charset="0"/>
            </a:endParaRPr>
          </a:p>
        </p:txBody>
      </p:sp>
      <p:grpSp>
        <p:nvGrpSpPr>
          <p:cNvPr id="2075" name="Group 28"/>
          <p:cNvGrpSpPr>
            <a:grpSpLocks/>
          </p:cNvGrpSpPr>
          <p:nvPr/>
        </p:nvGrpSpPr>
        <p:grpSpPr bwMode="auto">
          <a:xfrm>
            <a:off x="0" y="0"/>
            <a:ext cx="1978025" cy="1955800"/>
            <a:chOff x="0" y="0"/>
            <a:chExt cx="1246" cy="1232"/>
          </a:xfrm>
        </p:grpSpPr>
        <p:sp>
          <p:nvSpPr>
            <p:cNvPr id="2078"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effectLst/>
                <a:latin typeface="Arial" charset="0"/>
                <a:cs typeface="MS PGothic" charset="0"/>
              </a:endParaRPr>
            </a:p>
          </p:txBody>
        </p:sp>
        <p:sp>
          <p:nvSpPr>
            <p:cNvPr id="2079"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effectLst/>
                <a:latin typeface="Arial" charset="0"/>
                <a:cs typeface="MS PGothic" charset="0"/>
              </a:endParaRPr>
            </a:p>
          </p:txBody>
        </p:sp>
        <p:sp>
          <p:nvSpPr>
            <p:cNvPr id="2080"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effectLst/>
                <a:latin typeface="Arial" charset="0"/>
                <a:cs typeface="MS PGothic" charset="0"/>
              </a:endParaRPr>
            </a:p>
          </p:txBody>
        </p:sp>
      </p:grpSp>
      <p:sp>
        <p:nvSpPr>
          <p:cNvPr id="2076" name="Text Box 32"/>
          <p:cNvSpPr txBox="1">
            <a:spLocks noChangeArrowheads="1"/>
          </p:cNvSpPr>
          <p:nvPr/>
        </p:nvSpPr>
        <p:spPr bwMode="auto">
          <a:xfrm>
            <a:off x="282575" y="6542088"/>
            <a:ext cx="995363"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defRPr/>
            </a:pPr>
            <a:r>
              <a:rPr lang="en-US" altLang="zh-CN" sz="1000">
                <a:solidFill>
                  <a:srgbClr val="FFFFFF"/>
                </a:solidFill>
                <a:effectLst/>
                <a:ea typeface="宋体" charset="0"/>
                <a:cs typeface="宋体" charset="0"/>
              </a:rPr>
              <a:t>©2006 TBBMI</a:t>
            </a:r>
          </a:p>
        </p:txBody>
      </p:sp>
      <p:sp>
        <p:nvSpPr>
          <p:cNvPr id="296993" name="Rectangle 33"/>
          <p:cNvSpPr>
            <a:spLocks noChangeArrowheads="1"/>
          </p:cNvSpPr>
          <p:nvPr/>
        </p:nvSpPr>
        <p:spPr bwMode="auto">
          <a:xfrm>
            <a:off x="7616825" y="6529388"/>
            <a:ext cx="661988" cy="244475"/>
          </a:xfrm>
          <a:prstGeom prst="rect">
            <a:avLst/>
          </a:prstGeom>
          <a:noFill/>
          <a:ln w="12700">
            <a:noFill/>
            <a:miter lim="800000"/>
            <a:headEnd/>
            <a:tailEnd/>
          </a:ln>
          <a:effectLst/>
        </p:spPr>
        <p:txBody>
          <a:bodyPr wrap="none" anchor="ctr">
            <a:spAutoFit/>
          </a:bodyPr>
          <a:lstStyle/>
          <a:p>
            <a:pPr>
              <a:defRPr/>
            </a:pPr>
            <a:r>
              <a:rPr lang="en-US" altLang="zh-CN" sz="1000">
                <a:solidFill>
                  <a:srgbClr val="FFFFFF"/>
                </a:solidFill>
                <a:effectLst>
                  <a:outerShdw blurRad="38100" dist="38100" dir="2700000" algn="tl">
                    <a:srgbClr val="000000"/>
                  </a:outerShdw>
                </a:effectLst>
                <a:ea typeface="宋体" charset="0"/>
                <a:cs typeface="宋体" charset="0"/>
              </a:rPr>
              <a:t>8.0.01.</a:t>
            </a:r>
          </a:p>
        </p:txBody>
      </p:sp>
    </p:spTree>
    <p:extLst>
      <p:ext uri="{BB962C8B-B14F-4D97-AF65-F5344CB8AC3E}">
        <p14:creationId xmlns:p14="http://schemas.microsoft.com/office/powerpoint/2010/main" val="1062703403"/>
      </p:ext>
    </p:extLst>
  </p:cSld>
  <p:clrMap bg1="dk2" tx1="lt1" bg2="dk1"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宋体" charset="-122"/>
          <a:cs typeface="宋体" charset="-122"/>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宋体" charset="-122"/>
          <a:cs typeface="宋体" charset="-122"/>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宋体" charset="-122"/>
          <a:cs typeface="宋体" charset="-122"/>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宋体" charset="-122"/>
          <a:cs typeface="宋体" charset="-122"/>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宋体" charset="-122"/>
          <a:cs typeface="宋体" charset="-12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宋体" charset="-122"/>
          <a:cs typeface="宋体" charset="-12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宋体" charset="-122"/>
          <a:cs typeface="宋体" charset="-12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宋体" charset="-122"/>
          <a:cs typeface="宋体" charset="-122"/>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effectLst/>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effectLst/>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smtClean="0">
                <a:solidFill>
                  <a:srgbClr val="000000"/>
                </a:solidFill>
                <a:cs typeface="MS PGothic" charset="0"/>
              </a:defRPr>
            </a:lvl1pPr>
          </a:lstStyle>
          <a:p>
            <a:pPr>
              <a:defRPr/>
            </a:pPr>
            <a:fld id="{0EE43333-506E-DB44-BBA1-27C3D3DC0ADD}" type="slidenum">
              <a:rPr lang="en-US">
                <a:effectLst/>
                <a:latin typeface="Arial" charset="0"/>
              </a:rPr>
              <a:pPr>
                <a:defRPr/>
              </a:pPr>
              <a:t>‹#›</a:t>
            </a:fld>
            <a:endParaRPr lang="en-US">
              <a:effectLst/>
              <a:latin typeface="Arial" charset="0"/>
            </a:endParaRPr>
          </a:p>
        </p:txBody>
      </p:sp>
    </p:spTree>
    <p:extLst>
      <p:ext uri="{BB962C8B-B14F-4D97-AF65-F5344CB8AC3E}">
        <p14:creationId xmlns:p14="http://schemas.microsoft.com/office/powerpoint/2010/main" val="126298018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DBA31E24-0D19-881A-4875-99D4F12FC06C}"/>
              </a:ext>
            </a:extLst>
          </p:cNvPr>
          <p:cNvGrpSpPr>
            <a:grpSpLocks/>
          </p:cNvGrpSpPr>
          <p:nvPr/>
        </p:nvGrpSpPr>
        <p:grpSpPr bwMode="auto">
          <a:xfrm>
            <a:off x="0" y="0"/>
            <a:ext cx="9132888" cy="6845300"/>
            <a:chOff x="0" y="0"/>
            <a:chExt cx="5753" cy="4312"/>
          </a:xfrm>
        </p:grpSpPr>
        <p:sp>
          <p:nvSpPr>
            <p:cNvPr id="1030" name="Rectangle 3">
              <a:extLst>
                <a:ext uri="{FF2B5EF4-FFF2-40B4-BE49-F238E27FC236}">
                  <a16:creationId xmlns:a16="http://schemas.microsoft.com/office/drawing/2014/main" id="{C1C2C355-D0F1-FE38-7AA9-D8F701E98BED}"/>
                </a:ext>
              </a:extLst>
            </p:cNvPr>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1031" name="Group 4">
              <a:extLst>
                <a:ext uri="{FF2B5EF4-FFF2-40B4-BE49-F238E27FC236}">
                  <a16:creationId xmlns:a16="http://schemas.microsoft.com/office/drawing/2014/main" id="{D69EE0F5-03B7-B1C9-BE21-522CD9FF99A5}"/>
                </a:ext>
              </a:extLst>
            </p:cNvPr>
            <p:cNvGrpSpPr>
              <a:grpSpLocks/>
            </p:cNvGrpSpPr>
            <p:nvPr/>
          </p:nvGrpSpPr>
          <p:grpSpPr bwMode="auto">
            <a:xfrm>
              <a:off x="246" y="204"/>
              <a:ext cx="5271" cy="3889"/>
              <a:chOff x="246" y="204"/>
              <a:chExt cx="5271" cy="3889"/>
            </a:xfrm>
          </p:grpSpPr>
          <p:sp>
            <p:nvSpPr>
              <p:cNvPr id="244741" name="Rectangle 5">
                <a:extLst>
                  <a:ext uri="{FF2B5EF4-FFF2-40B4-BE49-F238E27FC236}">
                    <a16:creationId xmlns:a16="http://schemas.microsoft.com/office/drawing/2014/main" id="{D58ADAD3-A014-D73D-0513-EF9A93A642C9}"/>
                  </a:ext>
                </a:extLst>
              </p:cNvPr>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latin typeface="Arial" charset="0"/>
                  <a:ea typeface="MS PGothic" pitchFamily="34" charset="-128"/>
                  <a:cs typeface="MS PGothic" pitchFamily="34" charset="-128"/>
                </a:endParaRPr>
              </a:p>
            </p:txBody>
          </p:sp>
          <p:sp>
            <p:nvSpPr>
              <p:cNvPr id="1037" name="Freeform 6">
                <a:extLst>
                  <a:ext uri="{FF2B5EF4-FFF2-40B4-BE49-F238E27FC236}">
                    <a16:creationId xmlns:a16="http://schemas.microsoft.com/office/drawing/2014/main" id="{9A026B79-94BD-A007-5D2B-378EAB4498D9}"/>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7">
                <a:extLst>
                  <a:ext uri="{FF2B5EF4-FFF2-40B4-BE49-F238E27FC236}">
                    <a16:creationId xmlns:a16="http://schemas.microsoft.com/office/drawing/2014/main" id="{999454A7-66BC-4FF9-C972-437FC48BBEA5}"/>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8">
                <a:extLst>
                  <a:ext uri="{FF2B5EF4-FFF2-40B4-BE49-F238E27FC236}">
                    <a16:creationId xmlns:a16="http://schemas.microsoft.com/office/drawing/2014/main" id="{CA7747FD-178A-69FF-D875-14E13145C7E7}"/>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9">
                <a:extLst>
                  <a:ext uri="{FF2B5EF4-FFF2-40B4-BE49-F238E27FC236}">
                    <a16:creationId xmlns:a16="http://schemas.microsoft.com/office/drawing/2014/main" id="{330490E1-3888-A9B3-E033-912E7515AF3F}"/>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10">
                <a:extLst>
                  <a:ext uri="{FF2B5EF4-FFF2-40B4-BE49-F238E27FC236}">
                    <a16:creationId xmlns:a16="http://schemas.microsoft.com/office/drawing/2014/main" id="{73FB8795-5DE0-C028-73D0-D83AFD381DC2}"/>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1">
                <a:extLst>
                  <a:ext uri="{FF2B5EF4-FFF2-40B4-BE49-F238E27FC236}">
                    <a16:creationId xmlns:a16="http://schemas.microsoft.com/office/drawing/2014/main" id="{FFEC1058-BF08-C239-F4A6-5DD6D3881745}"/>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2">
                <a:extLst>
                  <a:ext uri="{FF2B5EF4-FFF2-40B4-BE49-F238E27FC236}">
                    <a16:creationId xmlns:a16="http://schemas.microsoft.com/office/drawing/2014/main" id="{F02DC81F-6131-331C-EBC9-8ABBD9FB3FD4}"/>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3">
                <a:extLst>
                  <a:ext uri="{FF2B5EF4-FFF2-40B4-BE49-F238E27FC236}">
                    <a16:creationId xmlns:a16="http://schemas.microsoft.com/office/drawing/2014/main" id="{DC9B8638-E5A6-6AE1-A992-81CBC38EFCB9}"/>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4">
                <a:extLst>
                  <a:ext uri="{FF2B5EF4-FFF2-40B4-BE49-F238E27FC236}">
                    <a16:creationId xmlns:a16="http://schemas.microsoft.com/office/drawing/2014/main" id="{C14320BD-B645-41F9-93D3-902A79BCE389}"/>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5">
                <a:extLst>
                  <a:ext uri="{FF2B5EF4-FFF2-40B4-BE49-F238E27FC236}">
                    <a16:creationId xmlns:a16="http://schemas.microsoft.com/office/drawing/2014/main" id="{46CB88DD-7BB4-6302-17D5-1229D4AE6196}"/>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6">
                <a:extLst>
                  <a:ext uri="{FF2B5EF4-FFF2-40B4-BE49-F238E27FC236}">
                    <a16:creationId xmlns:a16="http://schemas.microsoft.com/office/drawing/2014/main" id="{8248B75A-A15F-22E9-A78E-7CE51C807740}"/>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7">
                <a:extLst>
                  <a:ext uri="{FF2B5EF4-FFF2-40B4-BE49-F238E27FC236}">
                    <a16:creationId xmlns:a16="http://schemas.microsoft.com/office/drawing/2014/main" id="{8AD527DC-8A79-B44B-78AB-717D2F2A5251}"/>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8">
                <a:extLst>
                  <a:ext uri="{FF2B5EF4-FFF2-40B4-BE49-F238E27FC236}">
                    <a16:creationId xmlns:a16="http://schemas.microsoft.com/office/drawing/2014/main" id="{72224575-FF59-67C6-F171-E72AFA79BF23}"/>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9">
                <a:extLst>
                  <a:ext uri="{FF2B5EF4-FFF2-40B4-BE49-F238E27FC236}">
                    <a16:creationId xmlns:a16="http://schemas.microsoft.com/office/drawing/2014/main" id="{3B5FE2DC-E77A-63C1-CC30-EB5E68CD7D5F}"/>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20">
                <a:extLst>
                  <a:ext uri="{FF2B5EF4-FFF2-40B4-BE49-F238E27FC236}">
                    <a16:creationId xmlns:a16="http://schemas.microsoft.com/office/drawing/2014/main" id="{1E882049-1401-8C2F-4B46-AF92E73C3B41}"/>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1">
                <a:extLst>
                  <a:ext uri="{FF2B5EF4-FFF2-40B4-BE49-F238E27FC236}">
                    <a16:creationId xmlns:a16="http://schemas.microsoft.com/office/drawing/2014/main" id="{115A4CEF-4575-7154-7AD5-D3E4F034EDB5}"/>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2">
                <a:extLst>
                  <a:ext uri="{FF2B5EF4-FFF2-40B4-BE49-F238E27FC236}">
                    <a16:creationId xmlns:a16="http://schemas.microsoft.com/office/drawing/2014/main" id="{0FD1E2FE-2D3D-4C5A-1DA6-8871F0E97C52}"/>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3">
                <a:extLst>
                  <a:ext uri="{FF2B5EF4-FFF2-40B4-BE49-F238E27FC236}">
                    <a16:creationId xmlns:a16="http://schemas.microsoft.com/office/drawing/2014/main" id="{CF1399FE-DDE3-F197-FF84-EB09843EF8B6}"/>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4">
                <a:extLst>
                  <a:ext uri="{FF2B5EF4-FFF2-40B4-BE49-F238E27FC236}">
                    <a16:creationId xmlns:a16="http://schemas.microsoft.com/office/drawing/2014/main" id="{CCAE7D20-2BD9-A75D-5566-1BF183358293}"/>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5">
                <a:extLst>
                  <a:ext uri="{FF2B5EF4-FFF2-40B4-BE49-F238E27FC236}">
                    <a16:creationId xmlns:a16="http://schemas.microsoft.com/office/drawing/2014/main" id="{6221CEC4-4629-CCE5-A6B4-2913D6231943}"/>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6">
                <a:extLst>
                  <a:ext uri="{FF2B5EF4-FFF2-40B4-BE49-F238E27FC236}">
                    <a16:creationId xmlns:a16="http://schemas.microsoft.com/office/drawing/2014/main" id="{0C8DC980-141E-F890-BE1C-F2DA9A8A12CF}"/>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8" name="Freeform 27">
                <a:extLst>
                  <a:ext uri="{FF2B5EF4-FFF2-40B4-BE49-F238E27FC236}">
                    <a16:creationId xmlns:a16="http://schemas.microsoft.com/office/drawing/2014/main" id="{4E9040E4-ACFB-F781-CAED-BD1549DCE87B}"/>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2" name="Group 28">
              <a:extLst>
                <a:ext uri="{FF2B5EF4-FFF2-40B4-BE49-F238E27FC236}">
                  <a16:creationId xmlns:a16="http://schemas.microsoft.com/office/drawing/2014/main" id="{329CBE89-BE74-0599-15D6-6C3038F618F4}"/>
                </a:ext>
              </a:extLst>
            </p:cNvPr>
            <p:cNvGrpSpPr>
              <a:grpSpLocks/>
            </p:cNvGrpSpPr>
            <p:nvPr/>
          </p:nvGrpSpPr>
          <p:grpSpPr bwMode="auto">
            <a:xfrm>
              <a:off x="0" y="0"/>
              <a:ext cx="1246" cy="1232"/>
              <a:chOff x="0" y="0"/>
              <a:chExt cx="1246" cy="1232"/>
            </a:xfrm>
          </p:grpSpPr>
          <p:sp>
            <p:nvSpPr>
              <p:cNvPr id="1033" name="Rectangle 29">
                <a:extLst>
                  <a:ext uri="{FF2B5EF4-FFF2-40B4-BE49-F238E27FC236}">
                    <a16:creationId xmlns:a16="http://schemas.microsoft.com/office/drawing/2014/main" id="{3FE33CD8-90FC-C655-9D61-032D3C06F78B}"/>
                  </a:ext>
                </a:extLst>
              </p:cNvPr>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034" name="Rectangle 30">
                <a:extLst>
                  <a:ext uri="{FF2B5EF4-FFF2-40B4-BE49-F238E27FC236}">
                    <a16:creationId xmlns:a16="http://schemas.microsoft.com/office/drawing/2014/main" id="{41825043-60C0-992C-4B28-5C451C6E771F}"/>
                  </a:ext>
                </a:extLst>
              </p:cNvPr>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035" name="Rectangle 31">
                <a:extLst>
                  <a:ext uri="{FF2B5EF4-FFF2-40B4-BE49-F238E27FC236}">
                    <a16:creationId xmlns:a16="http://schemas.microsoft.com/office/drawing/2014/main" id="{C651CD43-93D1-E7D9-16B6-57CD9B6B4090}"/>
                  </a:ext>
                </a:extLst>
              </p:cNvPr>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grpSp>
      <p:sp>
        <p:nvSpPr>
          <p:cNvPr id="1027" name="Text Box 32">
            <a:extLst>
              <a:ext uri="{FF2B5EF4-FFF2-40B4-BE49-F238E27FC236}">
                <a16:creationId xmlns:a16="http://schemas.microsoft.com/office/drawing/2014/main" id="{9B09B3DF-56AD-1D59-8D0A-53C07F0EA9D0}"/>
              </a:ext>
            </a:extLst>
          </p:cNvPr>
          <p:cNvSpPr txBox="1">
            <a:spLocks noChangeArrowheads="1"/>
          </p:cNvSpPr>
          <p:nvPr/>
        </p:nvSpPr>
        <p:spPr bwMode="auto">
          <a:xfrm>
            <a:off x="282575" y="6516688"/>
            <a:ext cx="995363"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zh-CN" sz="1000">
                <a:solidFill>
                  <a:srgbClr val="FFFFFF"/>
                </a:solidFill>
                <a:ea typeface="宋体" panose="02010600030101010101" pitchFamily="2" charset="-122"/>
              </a:rPr>
              <a:t>©2006 TBBMI</a:t>
            </a:r>
          </a:p>
        </p:txBody>
      </p:sp>
      <p:sp>
        <p:nvSpPr>
          <p:cNvPr id="244769" name="Rectangle 33">
            <a:extLst>
              <a:ext uri="{FF2B5EF4-FFF2-40B4-BE49-F238E27FC236}">
                <a16:creationId xmlns:a16="http://schemas.microsoft.com/office/drawing/2014/main" id="{C04BE716-AE43-7787-5360-B72A3896B3DF}"/>
              </a:ext>
            </a:extLst>
          </p:cNvPr>
          <p:cNvSpPr>
            <a:spLocks noChangeArrowheads="1"/>
          </p:cNvSpPr>
          <p:nvPr/>
        </p:nvSpPr>
        <p:spPr bwMode="auto">
          <a:xfrm>
            <a:off x="7616825" y="6529388"/>
            <a:ext cx="661988"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zh-CN" sz="1000">
                <a:effectLst>
                  <a:outerShdw blurRad="38100" dist="38100" dir="2700000" algn="tl">
                    <a:srgbClr val="000000"/>
                  </a:outerShdw>
                </a:effectLst>
                <a:latin typeface="Comic Sans MS" panose="030F0902030302020204" pitchFamily="66" charset="0"/>
                <a:ea typeface="宋体" panose="02010600030101010101" pitchFamily="2" charset="-122"/>
              </a:rPr>
              <a:t>8.0.01.</a:t>
            </a:r>
          </a:p>
        </p:txBody>
      </p:sp>
      <p:sp>
        <p:nvSpPr>
          <p:cNvPr id="1029" name="Base" hidden="1">
            <a:extLst>
              <a:ext uri="{FF2B5EF4-FFF2-40B4-BE49-F238E27FC236}">
                <a16:creationId xmlns:a16="http://schemas.microsoft.com/office/drawing/2014/main" id="{D5F3FE80-C039-E55B-307D-183CA4DC50E5}"/>
              </a:ext>
            </a:extLst>
          </p:cNvPr>
          <p:cNvSpPr>
            <a:spLocks noChangeArrowheads="1"/>
          </p:cNvSpPr>
          <p:nvPr userDrawn="1"/>
        </p:nvSpPr>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endParaRPr lang="en-US"/>
          </a:p>
        </p:txBody>
      </p:sp>
    </p:spTree>
    <p:extLst>
      <p:ext uri="{BB962C8B-B14F-4D97-AF65-F5344CB8AC3E}">
        <p14:creationId xmlns:p14="http://schemas.microsoft.com/office/powerpoint/2010/main" val="4043145741"/>
      </p:ext>
    </p:extLst>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宋体" charset="-122"/>
          <a:cs typeface="宋体" charset="-122"/>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宋体" charset="-122"/>
          <a:cs typeface="宋体" charset="-122"/>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宋体" charset="-122"/>
          <a:cs typeface="宋体" charset="-122"/>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宋体" charset="-122"/>
          <a:cs typeface="宋体" charset="-122"/>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宋体" charset="-122"/>
          <a:cs typeface="宋体" charset="-12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宋体" charset="-122"/>
          <a:cs typeface="宋体" charset="-12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宋体" charset="-122"/>
          <a:cs typeface="宋体" charset="-12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宋体" charset="-122"/>
          <a:cs typeface="宋体" charset="-122"/>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EB06BE58-CCAC-8A48-A3AE-60B22C5533E4}"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221480029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5789948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lnSpc>
                <a:spcPct val="100000"/>
              </a:lnSpc>
              <a:spcBef>
                <a:spcPct val="0"/>
              </a:spcBef>
              <a:buFontTx/>
              <a:buNone/>
              <a:defRPr/>
            </a:pPr>
            <a:endParaRPr kumimoji="0" lang="en-US" b="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lnSpc>
                <a:spcPct val="100000"/>
              </a:lnSpc>
              <a:spcBef>
                <a:spcPct val="0"/>
              </a:spcBef>
              <a:buFontTx/>
              <a:buNone/>
              <a:defRPr/>
            </a:pPr>
            <a:endParaRPr kumimoji="0"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lnSpc>
                <a:spcPct val="100000"/>
              </a:lnSpc>
              <a:spcBef>
                <a:spcPct val="0"/>
              </a:spcBef>
              <a:buFontTx/>
              <a:buNone/>
              <a:defRPr/>
            </a:pPr>
            <a:fld id="{97D7A15C-BA3C-4C47-93D9-7EC7623FA359}" type="slidenum">
              <a:rPr kumimoji="0" lang="en-US" b="0">
                <a:solidFill>
                  <a:srgbClr val="000000"/>
                </a:solidFill>
                <a:cs typeface="ＭＳ Ｐゴシック" charset="0"/>
              </a:rPr>
              <a:pPr>
                <a:lnSpc>
                  <a:spcPct val="100000"/>
                </a:lnSpc>
                <a:spcBef>
                  <a:spcPct val="0"/>
                </a:spcBef>
                <a:buFontTx/>
                <a:buNone/>
                <a:defRPr/>
              </a:pPr>
              <a:t>‹#›</a:t>
            </a:fld>
            <a:endParaRPr kumimoji="0" lang="en-US" b="0">
              <a:solidFill>
                <a:srgbClr val="000000"/>
              </a:solidFill>
              <a:cs typeface="ＭＳ Ｐゴシック" charset="0"/>
            </a:endParaRPr>
          </a:p>
        </p:txBody>
      </p:sp>
    </p:spTree>
    <p:extLst>
      <p:ext uri="{BB962C8B-B14F-4D97-AF65-F5344CB8AC3E}">
        <p14:creationId xmlns:p14="http://schemas.microsoft.com/office/powerpoint/2010/main" val="454106937"/>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7.emf"/><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8.emf"/><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18.jpeg"/><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18.jpeg"/><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2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notesSlide" Target="../notesSlides/notesSlide27.xml"/><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27.emf"/><Relationship Id="rId5" Type="http://schemas.openxmlformats.org/officeDocument/2006/relationships/image" Target="../media/image26.jpeg"/><Relationship Id="rId10" Type="http://schemas.openxmlformats.org/officeDocument/2006/relationships/image" Target="../media/image30.jpeg"/><Relationship Id="rId4" Type="http://schemas.openxmlformats.org/officeDocument/2006/relationships/image" Target="../media/image25.emf"/><Relationship Id="rId9" Type="http://schemas.openxmlformats.org/officeDocument/2006/relationships/image" Target="../media/image18.jpe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2.xml"/></Relationships>
</file>

<file path=ppt/slides/_rels/slide4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67.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92.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79.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79.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79.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7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9.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6.emf"/><Relationship Id="rId7" Type="http://schemas.openxmlformats.org/officeDocument/2006/relationships/image" Target="../media/image50.emf"/><Relationship Id="rId2" Type="http://schemas.openxmlformats.org/officeDocument/2006/relationships/notesSlide" Target="../notesSlides/notesSlide86.xml"/><Relationship Id="rId1" Type="http://schemas.openxmlformats.org/officeDocument/2006/relationships/slideLayout" Target="../slideLayouts/slideLayout7.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emf"/></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3.xml"/><Relationship Id="rId1" Type="http://schemas.openxmlformats.org/officeDocument/2006/relationships/slideLayout" Target="../slideLayouts/slideLayout18.xml"/><Relationship Id="rId4" Type="http://schemas.openxmlformats.org/officeDocument/2006/relationships/image" Target="../media/image49.jpe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5.xml"/><Relationship Id="rId1" Type="http://schemas.openxmlformats.org/officeDocument/2006/relationships/slideLayout" Target="../slideLayouts/slideLayout45.xml"/><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6" name="Text Box 2"/>
          <p:cNvSpPr txBox="1">
            <a:spLocks noChangeArrowheads="1"/>
          </p:cNvSpPr>
          <p:nvPr/>
        </p:nvSpPr>
        <p:spPr bwMode="auto">
          <a:xfrm>
            <a:off x="7467600" y="5715000"/>
            <a:ext cx="1009650" cy="446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zh-CN" altLang="en-US" sz="2000">
              <a:effectLst>
                <a:outerShdw blurRad="38100" dist="38100" dir="2700000" algn="tl">
                  <a:srgbClr val="000000"/>
                </a:outerShdw>
              </a:effectLst>
              <a:ea typeface="宋体" charset="0"/>
              <a:cs typeface="宋体" charset="0"/>
            </a:endParaRPr>
          </a:p>
        </p:txBody>
      </p:sp>
      <p:sp>
        <p:nvSpPr>
          <p:cNvPr id="656387" name="Freeform 3"/>
          <p:cNvSpPr>
            <a:spLocks/>
          </p:cNvSpPr>
          <p:nvPr/>
        </p:nvSpPr>
        <p:spPr bwMode="auto">
          <a:xfrm>
            <a:off x="1676400" y="901700"/>
            <a:ext cx="2349500" cy="2959100"/>
          </a:xfrm>
          <a:custGeom>
            <a:avLst/>
            <a:gdLst>
              <a:gd name="T0" fmla="*/ 1480 w 1480"/>
              <a:gd name="T1" fmla="*/ 0 h 1864"/>
              <a:gd name="T2" fmla="*/ 1416 w 1480"/>
              <a:gd name="T3" fmla="*/ 48 h 1864"/>
              <a:gd name="T4" fmla="*/ 1376 w 1480"/>
              <a:gd name="T5" fmla="*/ 144 h 1864"/>
              <a:gd name="T6" fmla="*/ 1360 w 1480"/>
              <a:gd name="T7" fmla="*/ 192 h 1864"/>
              <a:gd name="T8" fmla="*/ 1320 w 1480"/>
              <a:gd name="T9" fmla="*/ 240 h 1864"/>
              <a:gd name="T10" fmla="*/ 1296 w 1480"/>
              <a:gd name="T11" fmla="*/ 320 h 1864"/>
              <a:gd name="T12" fmla="*/ 1224 w 1480"/>
              <a:gd name="T13" fmla="*/ 416 h 1864"/>
              <a:gd name="T14" fmla="*/ 1152 w 1480"/>
              <a:gd name="T15" fmla="*/ 552 h 1864"/>
              <a:gd name="T16" fmla="*/ 1120 w 1480"/>
              <a:gd name="T17" fmla="*/ 664 h 1864"/>
              <a:gd name="T18" fmla="*/ 1112 w 1480"/>
              <a:gd name="T19" fmla="*/ 688 h 1864"/>
              <a:gd name="T20" fmla="*/ 1080 w 1480"/>
              <a:gd name="T21" fmla="*/ 768 h 1864"/>
              <a:gd name="T22" fmla="*/ 1056 w 1480"/>
              <a:gd name="T23" fmla="*/ 752 h 1864"/>
              <a:gd name="T24" fmla="*/ 1032 w 1480"/>
              <a:gd name="T25" fmla="*/ 744 h 1864"/>
              <a:gd name="T26" fmla="*/ 1016 w 1480"/>
              <a:gd name="T27" fmla="*/ 792 h 1864"/>
              <a:gd name="T28" fmla="*/ 1008 w 1480"/>
              <a:gd name="T29" fmla="*/ 816 h 1864"/>
              <a:gd name="T30" fmla="*/ 944 w 1480"/>
              <a:gd name="T31" fmla="*/ 1080 h 1864"/>
              <a:gd name="T32" fmla="*/ 912 w 1480"/>
              <a:gd name="T33" fmla="*/ 1200 h 1864"/>
              <a:gd name="T34" fmla="*/ 880 w 1480"/>
              <a:gd name="T35" fmla="*/ 1248 h 1864"/>
              <a:gd name="T36" fmla="*/ 816 w 1480"/>
              <a:gd name="T37" fmla="*/ 1360 h 1864"/>
              <a:gd name="T38" fmla="*/ 784 w 1480"/>
              <a:gd name="T39" fmla="*/ 1456 h 1864"/>
              <a:gd name="T40" fmla="*/ 776 w 1480"/>
              <a:gd name="T41" fmla="*/ 1480 h 1864"/>
              <a:gd name="T42" fmla="*/ 704 w 1480"/>
              <a:gd name="T43" fmla="*/ 1536 h 1864"/>
              <a:gd name="T44" fmla="*/ 656 w 1480"/>
              <a:gd name="T45" fmla="*/ 1632 h 1864"/>
              <a:gd name="T46" fmla="*/ 632 w 1480"/>
              <a:gd name="T47" fmla="*/ 1640 h 1864"/>
              <a:gd name="T48" fmla="*/ 608 w 1480"/>
              <a:gd name="T49" fmla="*/ 1656 h 1864"/>
              <a:gd name="T50" fmla="*/ 560 w 1480"/>
              <a:gd name="T51" fmla="*/ 1672 h 1864"/>
              <a:gd name="T52" fmla="*/ 472 w 1480"/>
              <a:gd name="T53" fmla="*/ 1752 h 1864"/>
              <a:gd name="T54" fmla="*/ 376 w 1480"/>
              <a:gd name="T55" fmla="*/ 1808 h 1864"/>
              <a:gd name="T56" fmla="*/ 304 w 1480"/>
              <a:gd name="T57" fmla="*/ 1832 h 1864"/>
              <a:gd name="T58" fmla="*/ 104 w 1480"/>
              <a:gd name="T59" fmla="*/ 1864 h 1864"/>
              <a:gd name="T60" fmla="*/ 0 w 1480"/>
              <a:gd name="T61" fmla="*/ 1856 h 1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80" h="1864">
                <a:moveTo>
                  <a:pt x="1480" y="0"/>
                </a:moveTo>
                <a:cubicBezTo>
                  <a:pt x="1460" y="28"/>
                  <a:pt x="1444" y="29"/>
                  <a:pt x="1416" y="48"/>
                </a:cubicBezTo>
                <a:cubicBezTo>
                  <a:pt x="1404" y="82"/>
                  <a:pt x="1387" y="108"/>
                  <a:pt x="1376" y="144"/>
                </a:cubicBezTo>
                <a:cubicBezTo>
                  <a:pt x="1370" y="160"/>
                  <a:pt x="1371" y="180"/>
                  <a:pt x="1360" y="192"/>
                </a:cubicBezTo>
                <a:cubicBezTo>
                  <a:pt x="1344" y="207"/>
                  <a:pt x="1328" y="219"/>
                  <a:pt x="1320" y="240"/>
                </a:cubicBezTo>
                <a:cubicBezTo>
                  <a:pt x="1308" y="265"/>
                  <a:pt x="1308" y="295"/>
                  <a:pt x="1296" y="320"/>
                </a:cubicBezTo>
                <a:cubicBezTo>
                  <a:pt x="1278" y="355"/>
                  <a:pt x="1252" y="387"/>
                  <a:pt x="1224" y="416"/>
                </a:cubicBezTo>
                <a:cubicBezTo>
                  <a:pt x="1204" y="473"/>
                  <a:pt x="1206" y="515"/>
                  <a:pt x="1152" y="552"/>
                </a:cubicBezTo>
                <a:cubicBezTo>
                  <a:pt x="1139" y="589"/>
                  <a:pt x="1132" y="626"/>
                  <a:pt x="1120" y="664"/>
                </a:cubicBezTo>
                <a:cubicBezTo>
                  <a:pt x="1117" y="672"/>
                  <a:pt x="1112" y="688"/>
                  <a:pt x="1112" y="688"/>
                </a:cubicBezTo>
                <a:cubicBezTo>
                  <a:pt x="1109" y="702"/>
                  <a:pt x="1112" y="762"/>
                  <a:pt x="1080" y="768"/>
                </a:cubicBezTo>
                <a:cubicBezTo>
                  <a:pt x="1070" y="769"/>
                  <a:pt x="1064" y="756"/>
                  <a:pt x="1056" y="752"/>
                </a:cubicBezTo>
                <a:cubicBezTo>
                  <a:pt x="1048" y="748"/>
                  <a:pt x="1040" y="746"/>
                  <a:pt x="1032" y="744"/>
                </a:cubicBezTo>
                <a:cubicBezTo>
                  <a:pt x="1026" y="760"/>
                  <a:pt x="1021" y="776"/>
                  <a:pt x="1016" y="792"/>
                </a:cubicBezTo>
                <a:cubicBezTo>
                  <a:pt x="1013" y="800"/>
                  <a:pt x="1008" y="816"/>
                  <a:pt x="1008" y="816"/>
                </a:cubicBezTo>
                <a:cubicBezTo>
                  <a:pt x="996" y="906"/>
                  <a:pt x="961" y="990"/>
                  <a:pt x="944" y="1080"/>
                </a:cubicBezTo>
                <a:cubicBezTo>
                  <a:pt x="936" y="1115"/>
                  <a:pt x="931" y="1170"/>
                  <a:pt x="912" y="1200"/>
                </a:cubicBezTo>
                <a:cubicBezTo>
                  <a:pt x="901" y="1216"/>
                  <a:pt x="886" y="1229"/>
                  <a:pt x="880" y="1248"/>
                </a:cubicBezTo>
                <a:cubicBezTo>
                  <a:pt x="866" y="1289"/>
                  <a:pt x="853" y="1335"/>
                  <a:pt x="816" y="1360"/>
                </a:cubicBezTo>
                <a:cubicBezTo>
                  <a:pt x="805" y="1392"/>
                  <a:pt x="794" y="1424"/>
                  <a:pt x="784" y="1456"/>
                </a:cubicBezTo>
                <a:cubicBezTo>
                  <a:pt x="781" y="1464"/>
                  <a:pt x="783" y="1475"/>
                  <a:pt x="776" y="1480"/>
                </a:cubicBezTo>
                <a:cubicBezTo>
                  <a:pt x="750" y="1497"/>
                  <a:pt x="729" y="1518"/>
                  <a:pt x="704" y="1536"/>
                </a:cubicBezTo>
                <a:cubicBezTo>
                  <a:pt x="697" y="1555"/>
                  <a:pt x="671" y="1619"/>
                  <a:pt x="656" y="1632"/>
                </a:cubicBezTo>
                <a:cubicBezTo>
                  <a:pt x="649" y="1637"/>
                  <a:pt x="639" y="1636"/>
                  <a:pt x="632" y="1640"/>
                </a:cubicBezTo>
                <a:cubicBezTo>
                  <a:pt x="623" y="1644"/>
                  <a:pt x="616" y="1652"/>
                  <a:pt x="608" y="1656"/>
                </a:cubicBezTo>
                <a:cubicBezTo>
                  <a:pt x="592" y="1662"/>
                  <a:pt x="560" y="1672"/>
                  <a:pt x="560" y="1672"/>
                </a:cubicBezTo>
                <a:cubicBezTo>
                  <a:pt x="534" y="1710"/>
                  <a:pt x="516" y="1737"/>
                  <a:pt x="472" y="1752"/>
                </a:cubicBezTo>
                <a:cubicBezTo>
                  <a:pt x="445" y="1791"/>
                  <a:pt x="419" y="1794"/>
                  <a:pt x="376" y="1808"/>
                </a:cubicBezTo>
                <a:cubicBezTo>
                  <a:pt x="351" y="1815"/>
                  <a:pt x="329" y="1829"/>
                  <a:pt x="304" y="1832"/>
                </a:cubicBezTo>
                <a:cubicBezTo>
                  <a:pt x="232" y="1837"/>
                  <a:pt x="172" y="1846"/>
                  <a:pt x="104" y="1864"/>
                </a:cubicBezTo>
                <a:cubicBezTo>
                  <a:pt x="21" y="1854"/>
                  <a:pt x="56" y="1856"/>
                  <a:pt x="0" y="185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656388" name="Freeform 4"/>
          <p:cNvSpPr>
            <a:spLocks/>
          </p:cNvSpPr>
          <p:nvPr/>
        </p:nvSpPr>
        <p:spPr bwMode="auto">
          <a:xfrm>
            <a:off x="3517900" y="901700"/>
            <a:ext cx="1233488" cy="965200"/>
          </a:xfrm>
          <a:custGeom>
            <a:avLst/>
            <a:gdLst>
              <a:gd name="T0" fmla="*/ 0 w 777"/>
              <a:gd name="T1" fmla="*/ 568 h 608"/>
              <a:gd name="T2" fmla="*/ 80 w 777"/>
              <a:gd name="T3" fmla="*/ 576 h 608"/>
              <a:gd name="T4" fmla="*/ 128 w 777"/>
              <a:gd name="T5" fmla="*/ 608 h 608"/>
              <a:gd name="T6" fmla="*/ 232 w 777"/>
              <a:gd name="T7" fmla="*/ 576 h 608"/>
              <a:gd name="T8" fmla="*/ 256 w 777"/>
              <a:gd name="T9" fmla="*/ 544 h 608"/>
              <a:gd name="T10" fmla="*/ 264 w 777"/>
              <a:gd name="T11" fmla="*/ 456 h 608"/>
              <a:gd name="T12" fmla="*/ 336 w 777"/>
              <a:gd name="T13" fmla="*/ 448 h 608"/>
              <a:gd name="T14" fmla="*/ 432 w 777"/>
              <a:gd name="T15" fmla="*/ 416 h 608"/>
              <a:gd name="T16" fmla="*/ 472 w 777"/>
              <a:gd name="T17" fmla="*/ 344 h 608"/>
              <a:gd name="T18" fmla="*/ 520 w 777"/>
              <a:gd name="T19" fmla="*/ 320 h 608"/>
              <a:gd name="T20" fmla="*/ 584 w 777"/>
              <a:gd name="T21" fmla="*/ 280 h 608"/>
              <a:gd name="T22" fmla="*/ 576 w 777"/>
              <a:gd name="T23" fmla="*/ 232 h 608"/>
              <a:gd name="T24" fmla="*/ 528 w 777"/>
              <a:gd name="T25" fmla="*/ 216 h 608"/>
              <a:gd name="T26" fmla="*/ 584 w 777"/>
              <a:gd name="T27" fmla="*/ 144 h 608"/>
              <a:gd name="T28" fmla="*/ 608 w 777"/>
              <a:gd name="T29" fmla="*/ 128 h 608"/>
              <a:gd name="T30" fmla="*/ 656 w 777"/>
              <a:gd name="T31" fmla="*/ 112 h 608"/>
              <a:gd name="T32" fmla="*/ 680 w 777"/>
              <a:gd name="T33" fmla="*/ 104 h 608"/>
              <a:gd name="T34" fmla="*/ 768 w 777"/>
              <a:gd name="T35" fmla="*/ 104 h 608"/>
              <a:gd name="T36" fmla="*/ 752 w 777"/>
              <a:gd name="T37" fmla="*/ 80 h 608"/>
              <a:gd name="T38" fmla="*/ 744 w 777"/>
              <a:gd name="T39" fmla="*/ 56 h 608"/>
              <a:gd name="T40" fmla="*/ 776 w 777"/>
              <a:gd name="T41" fmla="*/ 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7" h="608">
                <a:moveTo>
                  <a:pt x="0" y="568"/>
                </a:moveTo>
                <a:cubicBezTo>
                  <a:pt x="26" y="570"/>
                  <a:pt x="54" y="568"/>
                  <a:pt x="80" y="576"/>
                </a:cubicBezTo>
                <a:cubicBezTo>
                  <a:pt x="98" y="581"/>
                  <a:pt x="128" y="608"/>
                  <a:pt x="128" y="608"/>
                </a:cubicBezTo>
                <a:cubicBezTo>
                  <a:pt x="164" y="583"/>
                  <a:pt x="185" y="582"/>
                  <a:pt x="232" y="576"/>
                </a:cubicBezTo>
                <a:cubicBezTo>
                  <a:pt x="240" y="565"/>
                  <a:pt x="252" y="556"/>
                  <a:pt x="256" y="544"/>
                </a:cubicBezTo>
                <a:cubicBezTo>
                  <a:pt x="263" y="515"/>
                  <a:pt x="245" y="478"/>
                  <a:pt x="264" y="456"/>
                </a:cubicBezTo>
                <a:cubicBezTo>
                  <a:pt x="279" y="437"/>
                  <a:pt x="312" y="450"/>
                  <a:pt x="336" y="448"/>
                </a:cubicBezTo>
                <a:cubicBezTo>
                  <a:pt x="392" y="391"/>
                  <a:pt x="315" y="458"/>
                  <a:pt x="432" y="416"/>
                </a:cubicBezTo>
                <a:cubicBezTo>
                  <a:pt x="453" y="408"/>
                  <a:pt x="453" y="358"/>
                  <a:pt x="472" y="344"/>
                </a:cubicBezTo>
                <a:cubicBezTo>
                  <a:pt x="485" y="332"/>
                  <a:pt x="505" y="329"/>
                  <a:pt x="520" y="320"/>
                </a:cubicBezTo>
                <a:cubicBezTo>
                  <a:pt x="532" y="281"/>
                  <a:pt x="545" y="289"/>
                  <a:pt x="584" y="280"/>
                </a:cubicBezTo>
                <a:cubicBezTo>
                  <a:pt x="600" y="255"/>
                  <a:pt x="613" y="252"/>
                  <a:pt x="576" y="232"/>
                </a:cubicBezTo>
                <a:cubicBezTo>
                  <a:pt x="561" y="223"/>
                  <a:pt x="528" y="216"/>
                  <a:pt x="528" y="216"/>
                </a:cubicBezTo>
                <a:cubicBezTo>
                  <a:pt x="510" y="163"/>
                  <a:pt x="546" y="162"/>
                  <a:pt x="584" y="144"/>
                </a:cubicBezTo>
                <a:cubicBezTo>
                  <a:pt x="592" y="139"/>
                  <a:pt x="599" y="131"/>
                  <a:pt x="608" y="128"/>
                </a:cubicBezTo>
                <a:cubicBezTo>
                  <a:pt x="623" y="121"/>
                  <a:pt x="640" y="117"/>
                  <a:pt x="656" y="112"/>
                </a:cubicBezTo>
                <a:cubicBezTo>
                  <a:pt x="664" y="109"/>
                  <a:pt x="680" y="104"/>
                  <a:pt x="680" y="104"/>
                </a:cubicBezTo>
                <a:cubicBezTo>
                  <a:pt x="709" y="113"/>
                  <a:pt x="734" y="126"/>
                  <a:pt x="768" y="104"/>
                </a:cubicBezTo>
                <a:cubicBezTo>
                  <a:pt x="776" y="98"/>
                  <a:pt x="756" y="88"/>
                  <a:pt x="752" y="80"/>
                </a:cubicBezTo>
                <a:cubicBezTo>
                  <a:pt x="748" y="72"/>
                  <a:pt x="746" y="64"/>
                  <a:pt x="744" y="56"/>
                </a:cubicBezTo>
                <a:cubicBezTo>
                  <a:pt x="777" y="5"/>
                  <a:pt x="776" y="27"/>
                  <a:pt x="776" y="0"/>
                </a:cubicBezTo>
              </a:path>
            </a:pathLst>
          </a:custGeom>
          <a:noFill/>
          <a:ln w="38100" cap="flat" cmpd="sng">
            <a:solidFill>
              <a:srgbClr val="0066FF"/>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6389" name="Line 5"/>
          <p:cNvSpPr>
            <a:spLocks noChangeShapeType="1"/>
          </p:cNvSpPr>
          <p:nvPr/>
        </p:nvSpPr>
        <p:spPr bwMode="auto">
          <a:xfrm>
            <a:off x="2501900" y="3632200"/>
            <a:ext cx="685800" cy="1917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656390" name="Line 6"/>
          <p:cNvSpPr>
            <a:spLocks noChangeShapeType="1"/>
          </p:cNvSpPr>
          <p:nvPr/>
        </p:nvSpPr>
        <p:spPr bwMode="auto">
          <a:xfrm flipH="1">
            <a:off x="4572000" y="5575300"/>
            <a:ext cx="330200" cy="29845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656391" name="Line 7"/>
          <p:cNvSpPr>
            <a:spLocks noChangeShapeType="1"/>
          </p:cNvSpPr>
          <p:nvPr/>
        </p:nvSpPr>
        <p:spPr bwMode="auto">
          <a:xfrm flipH="1">
            <a:off x="7556500" y="2628900"/>
            <a:ext cx="406400" cy="279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656392" name="Freeform 8"/>
          <p:cNvSpPr>
            <a:spLocks/>
          </p:cNvSpPr>
          <p:nvPr/>
        </p:nvSpPr>
        <p:spPr bwMode="auto">
          <a:xfrm>
            <a:off x="3695700" y="3086100"/>
            <a:ext cx="212725" cy="1035050"/>
          </a:xfrm>
          <a:custGeom>
            <a:avLst/>
            <a:gdLst>
              <a:gd name="T0" fmla="*/ 124 w 134"/>
              <a:gd name="T1" fmla="*/ 0 h 652"/>
              <a:gd name="T2" fmla="*/ 124 w 134"/>
              <a:gd name="T3" fmla="*/ 84 h 652"/>
              <a:gd name="T4" fmla="*/ 92 w 134"/>
              <a:gd name="T5" fmla="*/ 180 h 652"/>
              <a:gd name="T6" fmla="*/ 104 w 134"/>
              <a:gd name="T7" fmla="*/ 244 h 652"/>
              <a:gd name="T8" fmla="*/ 68 w 134"/>
              <a:gd name="T9" fmla="*/ 332 h 652"/>
              <a:gd name="T10" fmla="*/ 48 w 134"/>
              <a:gd name="T11" fmla="*/ 384 h 652"/>
              <a:gd name="T12" fmla="*/ 28 w 134"/>
              <a:gd name="T13" fmla="*/ 420 h 652"/>
              <a:gd name="T14" fmla="*/ 52 w 134"/>
              <a:gd name="T15" fmla="*/ 488 h 652"/>
              <a:gd name="T16" fmla="*/ 68 w 134"/>
              <a:gd name="T17" fmla="*/ 524 h 652"/>
              <a:gd name="T18" fmla="*/ 64 w 134"/>
              <a:gd name="T19" fmla="*/ 536 h 652"/>
              <a:gd name="T20" fmla="*/ 52 w 134"/>
              <a:gd name="T21" fmla="*/ 544 h 652"/>
              <a:gd name="T22" fmla="*/ 44 w 134"/>
              <a:gd name="T23" fmla="*/ 568 h 652"/>
              <a:gd name="T24" fmla="*/ 40 w 134"/>
              <a:gd name="T25" fmla="*/ 580 h 652"/>
              <a:gd name="T26" fmla="*/ 36 w 134"/>
              <a:gd name="T27" fmla="*/ 616 h 652"/>
              <a:gd name="T28" fmla="*/ 24 w 134"/>
              <a:gd name="T29" fmla="*/ 624 h 652"/>
              <a:gd name="T30" fmla="*/ 0 w 134"/>
              <a:gd name="T31"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4" h="652">
                <a:moveTo>
                  <a:pt x="124" y="0"/>
                </a:moveTo>
                <a:cubicBezTo>
                  <a:pt x="127" y="33"/>
                  <a:pt x="134" y="52"/>
                  <a:pt x="124" y="84"/>
                </a:cubicBezTo>
                <a:cubicBezTo>
                  <a:pt x="120" y="137"/>
                  <a:pt x="123" y="148"/>
                  <a:pt x="92" y="180"/>
                </a:cubicBezTo>
                <a:cubicBezTo>
                  <a:pt x="94" y="203"/>
                  <a:pt x="96" y="221"/>
                  <a:pt x="104" y="244"/>
                </a:cubicBezTo>
                <a:cubicBezTo>
                  <a:pt x="96" y="272"/>
                  <a:pt x="93" y="314"/>
                  <a:pt x="68" y="332"/>
                </a:cubicBezTo>
                <a:cubicBezTo>
                  <a:pt x="64" y="358"/>
                  <a:pt x="68" y="370"/>
                  <a:pt x="48" y="384"/>
                </a:cubicBezTo>
                <a:cubicBezTo>
                  <a:pt x="29" y="411"/>
                  <a:pt x="35" y="398"/>
                  <a:pt x="28" y="420"/>
                </a:cubicBezTo>
                <a:cubicBezTo>
                  <a:pt x="31" y="447"/>
                  <a:pt x="32" y="468"/>
                  <a:pt x="52" y="488"/>
                </a:cubicBezTo>
                <a:cubicBezTo>
                  <a:pt x="56" y="501"/>
                  <a:pt x="63" y="510"/>
                  <a:pt x="68" y="524"/>
                </a:cubicBezTo>
                <a:cubicBezTo>
                  <a:pt x="66" y="528"/>
                  <a:pt x="66" y="532"/>
                  <a:pt x="64" y="536"/>
                </a:cubicBezTo>
                <a:cubicBezTo>
                  <a:pt x="60" y="539"/>
                  <a:pt x="54" y="539"/>
                  <a:pt x="52" y="544"/>
                </a:cubicBezTo>
                <a:cubicBezTo>
                  <a:pt x="47" y="551"/>
                  <a:pt x="46" y="560"/>
                  <a:pt x="44" y="568"/>
                </a:cubicBezTo>
                <a:cubicBezTo>
                  <a:pt x="42" y="572"/>
                  <a:pt x="40" y="580"/>
                  <a:pt x="40" y="580"/>
                </a:cubicBezTo>
                <a:cubicBezTo>
                  <a:pt x="38" y="592"/>
                  <a:pt x="40" y="604"/>
                  <a:pt x="36" y="616"/>
                </a:cubicBezTo>
                <a:cubicBezTo>
                  <a:pt x="34" y="620"/>
                  <a:pt x="27" y="620"/>
                  <a:pt x="24" y="624"/>
                </a:cubicBezTo>
                <a:cubicBezTo>
                  <a:pt x="13" y="632"/>
                  <a:pt x="9" y="642"/>
                  <a:pt x="0" y="652"/>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656393" name="Freeform 9"/>
          <p:cNvSpPr>
            <a:spLocks/>
          </p:cNvSpPr>
          <p:nvPr/>
        </p:nvSpPr>
        <p:spPr bwMode="auto">
          <a:xfrm>
            <a:off x="3195638" y="2327275"/>
            <a:ext cx="741362" cy="1330325"/>
          </a:xfrm>
          <a:custGeom>
            <a:avLst/>
            <a:gdLst>
              <a:gd name="T0" fmla="*/ 467 w 467"/>
              <a:gd name="T1" fmla="*/ 130 h 838"/>
              <a:gd name="T2" fmla="*/ 423 w 467"/>
              <a:gd name="T3" fmla="*/ 122 h 838"/>
              <a:gd name="T4" fmla="*/ 415 w 467"/>
              <a:gd name="T5" fmla="*/ 110 h 838"/>
              <a:gd name="T6" fmla="*/ 355 w 467"/>
              <a:gd name="T7" fmla="*/ 102 h 838"/>
              <a:gd name="T8" fmla="*/ 363 w 467"/>
              <a:gd name="T9" fmla="*/ 54 h 838"/>
              <a:gd name="T10" fmla="*/ 331 w 467"/>
              <a:gd name="T11" fmla="*/ 46 h 838"/>
              <a:gd name="T12" fmla="*/ 271 w 467"/>
              <a:gd name="T13" fmla="*/ 26 h 838"/>
              <a:gd name="T14" fmla="*/ 235 w 467"/>
              <a:gd name="T15" fmla="*/ 6 h 838"/>
              <a:gd name="T16" fmla="*/ 143 w 467"/>
              <a:gd name="T17" fmla="*/ 50 h 838"/>
              <a:gd name="T18" fmla="*/ 103 w 467"/>
              <a:gd name="T19" fmla="*/ 138 h 838"/>
              <a:gd name="T20" fmla="*/ 79 w 467"/>
              <a:gd name="T21" fmla="*/ 222 h 838"/>
              <a:gd name="T22" fmla="*/ 75 w 467"/>
              <a:gd name="T23" fmla="*/ 234 h 838"/>
              <a:gd name="T24" fmla="*/ 63 w 467"/>
              <a:gd name="T25" fmla="*/ 242 h 838"/>
              <a:gd name="T26" fmla="*/ 87 w 467"/>
              <a:gd name="T27" fmla="*/ 306 h 838"/>
              <a:gd name="T28" fmla="*/ 95 w 467"/>
              <a:gd name="T29" fmla="*/ 398 h 838"/>
              <a:gd name="T30" fmla="*/ 123 w 467"/>
              <a:gd name="T31" fmla="*/ 466 h 838"/>
              <a:gd name="T32" fmla="*/ 139 w 467"/>
              <a:gd name="T33" fmla="*/ 478 h 838"/>
              <a:gd name="T34" fmla="*/ 163 w 467"/>
              <a:gd name="T35" fmla="*/ 486 h 838"/>
              <a:gd name="T36" fmla="*/ 219 w 467"/>
              <a:gd name="T37" fmla="*/ 490 h 838"/>
              <a:gd name="T38" fmla="*/ 227 w 467"/>
              <a:gd name="T39" fmla="*/ 530 h 838"/>
              <a:gd name="T40" fmla="*/ 191 w 467"/>
              <a:gd name="T41" fmla="*/ 542 h 838"/>
              <a:gd name="T42" fmla="*/ 119 w 467"/>
              <a:gd name="T43" fmla="*/ 590 h 838"/>
              <a:gd name="T44" fmla="*/ 79 w 467"/>
              <a:gd name="T45" fmla="*/ 622 h 838"/>
              <a:gd name="T46" fmla="*/ 59 w 467"/>
              <a:gd name="T47" fmla="*/ 658 h 838"/>
              <a:gd name="T48" fmla="*/ 39 w 467"/>
              <a:gd name="T49" fmla="*/ 706 h 838"/>
              <a:gd name="T50" fmla="*/ 3 w 467"/>
              <a:gd name="T51" fmla="*/ 790 h 838"/>
              <a:gd name="T52" fmla="*/ 27 w 467"/>
              <a:gd name="T53" fmla="*/ 838 h 838"/>
              <a:gd name="T54" fmla="*/ 87 w 467"/>
              <a:gd name="T55" fmla="*/ 814 h 838"/>
              <a:gd name="T56" fmla="*/ 151 w 467"/>
              <a:gd name="T57" fmla="*/ 830 h 838"/>
              <a:gd name="T58" fmla="*/ 195 w 467"/>
              <a:gd name="T59" fmla="*/ 818 h 838"/>
              <a:gd name="T60" fmla="*/ 231 w 467"/>
              <a:gd name="T61" fmla="*/ 822 h 838"/>
              <a:gd name="T62" fmla="*/ 267 w 467"/>
              <a:gd name="T63" fmla="*/ 790 h 838"/>
              <a:gd name="T64" fmla="*/ 339 w 467"/>
              <a:gd name="T65" fmla="*/ 734 h 838"/>
              <a:gd name="T66" fmla="*/ 411 w 467"/>
              <a:gd name="T67" fmla="*/ 726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67" h="838">
                <a:moveTo>
                  <a:pt x="467" y="130"/>
                </a:moveTo>
                <a:cubicBezTo>
                  <a:pt x="452" y="125"/>
                  <a:pt x="436" y="127"/>
                  <a:pt x="423" y="122"/>
                </a:cubicBezTo>
                <a:cubicBezTo>
                  <a:pt x="418" y="120"/>
                  <a:pt x="418" y="113"/>
                  <a:pt x="415" y="110"/>
                </a:cubicBezTo>
                <a:cubicBezTo>
                  <a:pt x="399" y="97"/>
                  <a:pt x="375" y="103"/>
                  <a:pt x="355" y="102"/>
                </a:cubicBezTo>
                <a:cubicBezTo>
                  <a:pt x="359" y="85"/>
                  <a:pt x="374" y="70"/>
                  <a:pt x="363" y="54"/>
                </a:cubicBezTo>
                <a:cubicBezTo>
                  <a:pt x="356" y="44"/>
                  <a:pt x="341" y="48"/>
                  <a:pt x="331" y="46"/>
                </a:cubicBezTo>
                <a:cubicBezTo>
                  <a:pt x="309" y="41"/>
                  <a:pt x="292" y="30"/>
                  <a:pt x="271" y="26"/>
                </a:cubicBezTo>
                <a:cubicBezTo>
                  <a:pt x="260" y="5"/>
                  <a:pt x="257" y="0"/>
                  <a:pt x="235" y="6"/>
                </a:cubicBezTo>
                <a:cubicBezTo>
                  <a:pt x="207" y="33"/>
                  <a:pt x="179" y="40"/>
                  <a:pt x="143" y="50"/>
                </a:cubicBezTo>
                <a:cubicBezTo>
                  <a:pt x="116" y="89"/>
                  <a:pt x="147" y="108"/>
                  <a:pt x="103" y="138"/>
                </a:cubicBezTo>
                <a:cubicBezTo>
                  <a:pt x="93" y="165"/>
                  <a:pt x="102" y="206"/>
                  <a:pt x="79" y="222"/>
                </a:cubicBezTo>
                <a:cubicBezTo>
                  <a:pt x="77" y="226"/>
                  <a:pt x="77" y="230"/>
                  <a:pt x="75" y="234"/>
                </a:cubicBezTo>
                <a:cubicBezTo>
                  <a:pt x="71" y="237"/>
                  <a:pt x="64" y="237"/>
                  <a:pt x="63" y="242"/>
                </a:cubicBezTo>
                <a:cubicBezTo>
                  <a:pt x="57" y="264"/>
                  <a:pt x="80" y="286"/>
                  <a:pt x="87" y="306"/>
                </a:cubicBezTo>
                <a:cubicBezTo>
                  <a:pt x="76" y="336"/>
                  <a:pt x="76" y="370"/>
                  <a:pt x="95" y="398"/>
                </a:cubicBezTo>
                <a:cubicBezTo>
                  <a:pt x="101" y="424"/>
                  <a:pt x="92" y="455"/>
                  <a:pt x="123" y="466"/>
                </a:cubicBezTo>
                <a:cubicBezTo>
                  <a:pt x="128" y="470"/>
                  <a:pt x="133" y="475"/>
                  <a:pt x="139" y="478"/>
                </a:cubicBezTo>
                <a:cubicBezTo>
                  <a:pt x="146" y="481"/>
                  <a:pt x="163" y="486"/>
                  <a:pt x="163" y="486"/>
                </a:cubicBezTo>
                <a:cubicBezTo>
                  <a:pt x="184" y="481"/>
                  <a:pt x="197" y="484"/>
                  <a:pt x="219" y="490"/>
                </a:cubicBezTo>
                <a:cubicBezTo>
                  <a:pt x="224" y="498"/>
                  <a:pt x="239" y="518"/>
                  <a:pt x="227" y="530"/>
                </a:cubicBezTo>
                <a:cubicBezTo>
                  <a:pt x="206" y="547"/>
                  <a:pt x="207" y="531"/>
                  <a:pt x="191" y="542"/>
                </a:cubicBezTo>
                <a:cubicBezTo>
                  <a:pt x="166" y="558"/>
                  <a:pt x="147" y="580"/>
                  <a:pt x="119" y="590"/>
                </a:cubicBezTo>
                <a:cubicBezTo>
                  <a:pt x="105" y="600"/>
                  <a:pt x="93" y="612"/>
                  <a:pt x="79" y="622"/>
                </a:cubicBezTo>
                <a:cubicBezTo>
                  <a:pt x="60" y="649"/>
                  <a:pt x="66" y="636"/>
                  <a:pt x="59" y="658"/>
                </a:cubicBezTo>
                <a:cubicBezTo>
                  <a:pt x="55" y="682"/>
                  <a:pt x="58" y="692"/>
                  <a:pt x="39" y="706"/>
                </a:cubicBezTo>
                <a:cubicBezTo>
                  <a:pt x="21" y="732"/>
                  <a:pt x="17" y="761"/>
                  <a:pt x="3" y="790"/>
                </a:cubicBezTo>
                <a:cubicBezTo>
                  <a:pt x="6" y="818"/>
                  <a:pt x="0" y="831"/>
                  <a:pt x="27" y="838"/>
                </a:cubicBezTo>
                <a:cubicBezTo>
                  <a:pt x="48" y="832"/>
                  <a:pt x="68" y="826"/>
                  <a:pt x="87" y="814"/>
                </a:cubicBezTo>
                <a:cubicBezTo>
                  <a:pt x="108" y="817"/>
                  <a:pt x="129" y="822"/>
                  <a:pt x="151" y="830"/>
                </a:cubicBezTo>
                <a:cubicBezTo>
                  <a:pt x="187" y="820"/>
                  <a:pt x="172" y="825"/>
                  <a:pt x="195" y="818"/>
                </a:cubicBezTo>
                <a:cubicBezTo>
                  <a:pt x="207" y="819"/>
                  <a:pt x="218" y="822"/>
                  <a:pt x="231" y="822"/>
                </a:cubicBezTo>
                <a:cubicBezTo>
                  <a:pt x="249" y="820"/>
                  <a:pt x="257" y="801"/>
                  <a:pt x="267" y="790"/>
                </a:cubicBezTo>
                <a:cubicBezTo>
                  <a:pt x="291" y="762"/>
                  <a:pt x="310" y="753"/>
                  <a:pt x="339" y="734"/>
                </a:cubicBezTo>
                <a:cubicBezTo>
                  <a:pt x="353" y="712"/>
                  <a:pt x="386" y="726"/>
                  <a:pt x="411" y="72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656394" name="Freeform 10"/>
          <p:cNvSpPr>
            <a:spLocks/>
          </p:cNvSpPr>
          <p:nvPr/>
        </p:nvSpPr>
        <p:spPr bwMode="auto">
          <a:xfrm>
            <a:off x="2546350" y="3454400"/>
            <a:ext cx="241300" cy="304800"/>
          </a:xfrm>
          <a:custGeom>
            <a:avLst/>
            <a:gdLst>
              <a:gd name="T0" fmla="*/ 0 w 152"/>
              <a:gd name="T1" fmla="*/ 192 h 192"/>
              <a:gd name="T2" fmla="*/ 40 w 152"/>
              <a:gd name="T3" fmla="*/ 176 h 192"/>
              <a:gd name="T4" fmla="*/ 64 w 152"/>
              <a:gd name="T5" fmla="*/ 168 h 192"/>
              <a:gd name="T6" fmla="*/ 96 w 152"/>
              <a:gd name="T7" fmla="*/ 80 h 192"/>
              <a:gd name="T8" fmla="*/ 132 w 152"/>
              <a:gd name="T9" fmla="*/ 60 h 192"/>
              <a:gd name="T10" fmla="*/ 152 w 152"/>
              <a:gd name="T11" fmla="*/ 24 h 192"/>
              <a:gd name="T12" fmla="*/ 148 w 152"/>
              <a:gd name="T13" fmla="*/ 8 h 192"/>
              <a:gd name="T14" fmla="*/ 136 w 152"/>
              <a:gd name="T15" fmla="*/ 0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92">
                <a:moveTo>
                  <a:pt x="0" y="192"/>
                </a:moveTo>
                <a:cubicBezTo>
                  <a:pt x="14" y="187"/>
                  <a:pt x="26" y="182"/>
                  <a:pt x="40" y="176"/>
                </a:cubicBezTo>
                <a:cubicBezTo>
                  <a:pt x="47" y="172"/>
                  <a:pt x="64" y="168"/>
                  <a:pt x="64" y="168"/>
                </a:cubicBezTo>
                <a:cubicBezTo>
                  <a:pt x="72" y="150"/>
                  <a:pt x="77" y="86"/>
                  <a:pt x="96" y="80"/>
                </a:cubicBezTo>
                <a:cubicBezTo>
                  <a:pt x="109" y="75"/>
                  <a:pt x="132" y="60"/>
                  <a:pt x="132" y="60"/>
                </a:cubicBezTo>
                <a:cubicBezTo>
                  <a:pt x="150" y="32"/>
                  <a:pt x="144" y="45"/>
                  <a:pt x="152" y="24"/>
                </a:cubicBezTo>
                <a:cubicBezTo>
                  <a:pt x="150" y="18"/>
                  <a:pt x="151" y="12"/>
                  <a:pt x="148" y="8"/>
                </a:cubicBezTo>
                <a:cubicBezTo>
                  <a:pt x="145" y="4"/>
                  <a:pt x="136" y="0"/>
                  <a:pt x="136" y="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656395" name="Freeform 11"/>
          <p:cNvSpPr>
            <a:spLocks/>
          </p:cNvSpPr>
          <p:nvPr/>
        </p:nvSpPr>
        <p:spPr bwMode="auto">
          <a:xfrm>
            <a:off x="3736975" y="3257550"/>
            <a:ext cx="179388" cy="508000"/>
          </a:xfrm>
          <a:custGeom>
            <a:avLst/>
            <a:gdLst>
              <a:gd name="T0" fmla="*/ 98 w 113"/>
              <a:gd name="T1" fmla="*/ 0 h 320"/>
              <a:gd name="T2" fmla="*/ 46 w 113"/>
              <a:gd name="T3" fmla="*/ 72 h 320"/>
              <a:gd name="T4" fmla="*/ 50 w 113"/>
              <a:gd name="T5" fmla="*/ 116 h 320"/>
              <a:gd name="T6" fmla="*/ 34 w 113"/>
              <a:gd name="T7" fmla="*/ 164 h 320"/>
              <a:gd name="T8" fmla="*/ 22 w 113"/>
              <a:gd name="T9" fmla="*/ 244 h 320"/>
              <a:gd name="T10" fmla="*/ 6 w 113"/>
              <a:gd name="T11" fmla="*/ 268 h 320"/>
              <a:gd name="T12" fmla="*/ 2 w 113"/>
              <a:gd name="T13" fmla="*/ 280 h 320"/>
              <a:gd name="T14" fmla="*/ 18 w 113"/>
              <a:gd name="T15" fmla="*/ 312 h 320"/>
              <a:gd name="T16" fmla="*/ 42 w 113"/>
              <a:gd name="T17" fmla="*/ 320 h 320"/>
              <a:gd name="T18" fmla="*/ 42 w 113"/>
              <a:gd name="T19" fmla="*/ 280 h 320"/>
              <a:gd name="T20" fmla="*/ 46 w 113"/>
              <a:gd name="T21" fmla="*/ 244 h 320"/>
              <a:gd name="T22" fmla="*/ 58 w 113"/>
              <a:gd name="T23" fmla="*/ 256 h 320"/>
              <a:gd name="T24" fmla="*/ 70 w 113"/>
              <a:gd name="T25" fmla="*/ 252 h 320"/>
              <a:gd name="T26" fmla="*/ 98 w 113"/>
              <a:gd name="T27" fmla="*/ 208 h 320"/>
              <a:gd name="T28" fmla="*/ 74 w 113"/>
              <a:gd name="T29" fmla="*/ 132 h 320"/>
              <a:gd name="T30" fmla="*/ 106 w 113"/>
              <a:gd name="T31" fmla="*/ 72 h 320"/>
              <a:gd name="T32" fmla="*/ 102 w 113"/>
              <a:gd name="T33" fmla="*/ 16 h 320"/>
              <a:gd name="T34" fmla="*/ 90 w 113"/>
              <a:gd name="T35" fmla="*/ 8 h 320"/>
              <a:gd name="T36" fmla="*/ 98 w 113"/>
              <a:gd name="T37"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320">
                <a:moveTo>
                  <a:pt x="98" y="0"/>
                </a:moveTo>
                <a:cubicBezTo>
                  <a:pt x="56" y="8"/>
                  <a:pt x="69" y="40"/>
                  <a:pt x="46" y="72"/>
                </a:cubicBezTo>
                <a:cubicBezTo>
                  <a:pt x="41" y="89"/>
                  <a:pt x="44" y="98"/>
                  <a:pt x="50" y="116"/>
                </a:cubicBezTo>
                <a:cubicBezTo>
                  <a:pt x="46" y="136"/>
                  <a:pt x="40" y="145"/>
                  <a:pt x="34" y="164"/>
                </a:cubicBezTo>
                <a:cubicBezTo>
                  <a:pt x="32" y="181"/>
                  <a:pt x="30" y="224"/>
                  <a:pt x="22" y="244"/>
                </a:cubicBezTo>
                <a:cubicBezTo>
                  <a:pt x="18" y="252"/>
                  <a:pt x="9" y="258"/>
                  <a:pt x="6" y="268"/>
                </a:cubicBezTo>
                <a:cubicBezTo>
                  <a:pt x="4" y="272"/>
                  <a:pt x="3" y="276"/>
                  <a:pt x="2" y="280"/>
                </a:cubicBezTo>
                <a:cubicBezTo>
                  <a:pt x="5" y="301"/>
                  <a:pt x="0" y="304"/>
                  <a:pt x="18" y="312"/>
                </a:cubicBezTo>
                <a:cubicBezTo>
                  <a:pt x="25" y="315"/>
                  <a:pt x="42" y="320"/>
                  <a:pt x="42" y="320"/>
                </a:cubicBezTo>
                <a:cubicBezTo>
                  <a:pt x="67" y="311"/>
                  <a:pt x="56" y="294"/>
                  <a:pt x="42" y="280"/>
                </a:cubicBezTo>
                <a:cubicBezTo>
                  <a:pt x="43" y="268"/>
                  <a:pt x="39" y="254"/>
                  <a:pt x="46" y="244"/>
                </a:cubicBezTo>
                <a:cubicBezTo>
                  <a:pt x="49" y="239"/>
                  <a:pt x="52" y="254"/>
                  <a:pt x="58" y="256"/>
                </a:cubicBezTo>
                <a:cubicBezTo>
                  <a:pt x="62" y="257"/>
                  <a:pt x="66" y="253"/>
                  <a:pt x="70" y="252"/>
                </a:cubicBezTo>
                <a:cubicBezTo>
                  <a:pt x="75" y="234"/>
                  <a:pt x="83" y="217"/>
                  <a:pt x="98" y="208"/>
                </a:cubicBezTo>
                <a:cubicBezTo>
                  <a:pt x="108" y="177"/>
                  <a:pt x="82" y="158"/>
                  <a:pt x="74" y="132"/>
                </a:cubicBezTo>
                <a:cubicBezTo>
                  <a:pt x="80" y="112"/>
                  <a:pt x="94" y="89"/>
                  <a:pt x="106" y="72"/>
                </a:cubicBezTo>
                <a:cubicBezTo>
                  <a:pt x="109" y="55"/>
                  <a:pt x="113" y="30"/>
                  <a:pt x="102" y="16"/>
                </a:cubicBezTo>
                <a:cubicBezTo>
                  <a:pt x="98" y="12"/>
                  <a:pt x="91" y="12"/>
                  <a:pt x="90" y="8"/>
                </a:cubicBezTo>
                <a:cubicBezTo>
                  <a:pt x="89" y="4"/>
                  <a:pt x="95" y="2"/>
                  <a:pt x="98" y="0"/>
                </a:cubicBezTo>
                <a:close/>
              </a:path>
            </a:pathLst>
          </a:custGeom>
          <a:solidFill>
            <a:srgbClr val="00CCFF"/>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endParaRPr lang="en-US"/>
          </a:p>
        </p:txBody>
      </p:sp>
      <p:sp>
        <p:nvSpPr>
          <p:cNvPr id="656396" name="Freeform 12"/>
          <p:cNvSpPr>
            <a:spLocks/>
          </p:cNvSpPr>
          <p:nvPr/>
        </p:nvSpPr>
        <p:spPr bwMode="auto">
          <a:xfrm>
            <a:off x="3884613" y="2012950"/>
            <a:ext cx="173037" cy="273050"/>
          </a:xfrm>
          <a:custGeom>
            <a:avLst/>
            <a:gdLst>
              <a:gd name="T0" fmla="*/ 73 w 109"/>
              <a:gd name="T1" fmla="*/ 0 h 172"/>
              <a:gd name="T2" fmla="*/ 13 w 109"/>
              <a:gd name="T3" fmla="*/ 16 h 172"/>
              <a:gd name="T4" fmla="*/ 5 w 109"/>
              <a:gd name="T5" fmla="*/ 40 h 172"/>
              <a:gd name="T6" fmla="*/ 21 w 109"/>
              <a:gd name="T7" fmla="*/ 64 h 172"/>
              <a:gd name="T8" fmla="*/ 53 w 109"/>
              <a:gd name="T9" fmla="*/ 132 h 172"/>
              <a:gd name="T10" fmla="*/ 85 w 109"/>
              <a:gd name="T11" fmla="*/ 172 h 172"/>
              <a:gd name="T12" fmla="*/ 93 w 109"/>
              <a:gd name="T13" fmla="*/ 148 h 172"/>
              <a:gd name="T14" fmla="*/ 109 w 109"/>
              <a:gd name="T15" fmla="*/ 124 h 172"/>
              <a:gd name="T16" fmla="*/ 89 w 109"/>
              <a:gd name="T17" fmla="*/ 32 h 172"/>
              <a:gd name="T18" fmla="*/ 85 w 109"/>
              <a:gd name="T19" fmla="*/ 4 h 172"/>
              <a:gd name="T20" fmla="*/ 73 w 109"/>
              <a:gd name="T2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 h="172">
                <a:moveTo>
                  <a:pt x="73" y="0"/>
                </a:moveTo>
                <a:cubicBezTo>
                  <a:pt x="53" y="4"/>
                  <a:pt x="32" y="9"/>
                  <a:pt x="13" y="16"/>
                </a:cubicBezTo>
                <a:cubicBezTo>
                  <a:pt x="10" y="24"/>
                  <a:pt x="0" y="32"/>
                  <a:pt x="5" y="40"/>
                </a:cubicBezTo>
                <a:cubicBezTo>
                  <a:pt x="10" y="48"/>
                  <a:pt x="21" y="64"/>
                  <a:pt x="21" y="64"/>
                </a:cubicBezTo>
                <a:cubicBezTo>
                  <a:pt x="27" y="89"/>
                  <a:pt x="24" y="122"/>
                  <a:pt x="53" y="132"/>
                </a:cubicBezTo>
                <a:cubicBezTo>
                  <a:pt x="60" y="155"/>
                  <a:pt x="60" y="165"/>
                  <a:pt x="85" y="172"/>
                </a:cubicBezTo>
                <a:cubicBezTo>
                  <a:pt x="87" y="164"/>
                  <a:pt x="88" y="155"/>
                  <a:pt x="93" y="148"/>
                </a:cubicBezTo>
                <a:cubicBezTo>
                  <a:pt x="98" y="140"/>
                  <a:pt x="109" y="124"/>
                  <a:pt x="109" y="124"/>
                </a:cubicBezTo>
                <a:cubicBezTo>
                  <a:pt x="104" y="85"/>
                  <a:pt x="100" y="66"/>
                  <a:pt x="89" y="32"/>
                </a:cubicBezTo>
                <a:cubicBezTo>
                  <a:pt x="87" y="22"/>
                  <a:pt x="89" y="12"/>
                  <a:pt x="85" y="4"/>
                </a:cubicBezTo>
                <a:cubicBezTo>
                  <a:pt x="83" y="0"/>
                  <a:pt x="73" y="0"/>
                  <a:pt x="73" y="0"/>
                </a:cubicBezTo>
                <a:close/>
              </a:path>
            </a:pathLst>
          </a:custGeom>
          <a:solidFill>
            <a:srgbClr val="00CCFF"/>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endParaRPr lang="en-US"/>
          </a:p>
        </p:txBody>
      </p:sp>
      <p:sp>
        <p:nvSpPr>
          <p:cNvPr id="656397" name="Freeform 13"/>
          <p:cNvSpPr>
            <a:spLocks/>
          </p:cNvSpPr>
          <p:nvPr/>
        </p:nvSpPr>
        <p:spPr bwMode="auto">
          <a:xfrm>
            <a:off x="2876550" y="5575300"/>
            <a:ext cx="376238" cy="520700"/>
          </a:xfrm>
          <a:custGeom>
            <a:avLst/>
            <a:gdLst>
              <a:gd name="T0" fmla="*/ 0 w 237"/>
              <a:gd name="T1" fmla="*/ 320 h 328"/>
              <a:gd name="T2" fmla="*/ 48 w 237"/>
              <a:gd name="T3" fmla="*/ 240 h 328"/>
              <a:gd name="T4" fmla="*/ 64 w 237"/>
              <a:gd name="T5" fmla="*/ 196 h 328"/>
              <a:gd name="T6" fmla="*/ 88 w 237"/>
              <a:gd name="T7" fmla="*/ 136 h 328"/>
              <a:gd name="T8" fmla="*/ 108 w 237"/>
              <a:gd name="T9" fmla="*/ 72 h 328"/>
              <a:gd name="T10" fmla="*/ 168 w 237"/>
              <a:gd name="T11" fmla="*/ 20 h 328"/>
              <a:gd name="T12" fmla="*/ 176 w 237"/>
              <a:gd name="T13" fmla="*/ 8 h 328"/>
              <a:gd name="T14" fmla="*/ 200 w 237"/>
              <a:gd name="T15" fmla="*/ 0 h 328"/>
              <a:gd name="T16" fmla="*/ 220 w 237"/>
              <a:gd name="T17" fmla="*/ 52 h 328"/>
              <a:gd name="T18" fmla="*/ 196 w 237"/>
              <a:gd name="T19" fmla="*/ 132 h 328"/>
              <a:gd name="T20" fmla="*/ 176 w 237"/>
              <a:gd name="T21" fmla="*/ 228 h 328"/>
              <a:gd name="T22" fmla="*/ 168 w 237"/>
              <a:gd name="T23" fmla="*/ 260 h 328"/>
              <a:gd name="T24" fmla="*/ 156 w 237"/>
              <a:gd name="T25" fmla="*/ 284 h 328"/>
              <a:gd name="T26" fmla="*/ 152 w 237"/>
              <a:gd name="T27" fmla="*/ 304 h 328"/>
              <a:gd name="T28" fmla="*/ 144 w 237"/>
              <a:gd name="T29"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7" h="328">
                <a:moveTo>
                  <a:pt x="0" y="320"/>
                </a:moveTo>
                <a:cubicBezTo>
                  <a:pt x="18" y="291"/>
                  <a:pt x="17" y="260"/>
                  <a:pt x="48" y="240"/>
                </a:cubicBezTo>
                <a:cubicBezTo>
                  <a:pt x="53" y="223"/>
                  <a:pt x="61" y="214"/>
                  <a:pt x="64" y="196"/>
                </a:cubicBezTo>
                <a:cubicBezTo>
                  <a:pt x="68" y="161"/>
                  <a:pt x="61" y="153"/>
                  <a:pt x="88" y="136"/>
                </a:cubicBezTo>
                <a:cubicBezTo>
                  <a:pt x="100" y="116"/>
                  <a:pt x="96" y="89"/>
                  <a:pt x="108" y="72"/>
                </a:cubicBezTo>
                <a:cubicBezTo>
                  <a:pt x="121" y="51"/>
                  <a:pt x="147" y="33"/>
                  <a:pt x="168" y="20"/>
                </a:cubicBezTo>
                <a:cubicBezTo>
                  <a:pt x="170" y="16"/>
                  <a:pt x="171" y="10"/>
                  <a:pt x="176" y="8"/>
                </a:cubicBezTo>
                <a:cubicBezTo>
                  <a:pt x="183" y="3"/>
                  <a:pt x="200" y="0"/>
                  <a:pt x="200" y="0"/>
                </a:cubicBezTo>
                <a:cubicBezTo>
                  <a:pt x="237" y="7"/>
                  <a:pt x="230" y="19"/>
                  <a:pt x="220" y="52"/>
                </a:cubicBezTo>
                <a:cubicBezTo>
                  <a:pt x="216" y="102"/>
                  <a:pt x="223" y="104"/>
                  <a:pt x="196" y="132"/>
                </a:cubicBezTo>
                <a:cubicBezTo>
                  <a:pt x="199" y="179"/>
                  <a:pt x="207" y="196"/>
                  <a:pt x="176" y="228"/>
                </a:cubicBezTo>
                <a:cubicBezTo>
                  <a:pt x="172" y="238"/>
                  <a:pt x="171" y="249"/>
                  <a:pt x="168" y="260"/>
                </a:cubicBezTo>
                <a:cubicBezTo>
                  <a:pt x="153" y="299"/>
                  <a:pt x="165" y="246"/>
                  <a:pt x="156" y="284"/>
                </a:cubicBezTo>
                <a:cubicBezTo>
                  <a:pt x="154" y="290"/>
                  <a:pt x="153" y="297"/>
                  <a:pt x="152" y="304"/>
                </a:cubicBezTo>
                <a:cubicBezTo>
                  <a:pt x="149" y="312"/>
                  <a:pt x="144" y="328"/>
                  <a:pt x="144" y="328"/>
                </a:cubicBezTo>
              </a:path>
            </a:pathLst>
          </a:custGeom>
          <a:solidFill>
            <a:schemeClr val="accent1"/>
          </a:solidFill>
          <a:ln w="12700" cap="flat" cmpd="sng">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6398" name="Oval 14"/>
          <p:cNvSpPr>
            <a:spLocks noChangeArrowheads="1"/>
          </p:cNvSpPr>
          <p:nvPr/>
        </p:nvSpPr>
        <p:spPr bwMode="auto">
          <a:xfrm>
            <a:off x="4292600" y="2984500"/>
            <a:ext cx="146050" cy="139700"/>
          </a:xfrm>
          <a:prstGeom prst="ellipse">
            <a:avLst/>
          </a:prstGeom>
          <a:solidFill>
            <a:srgbClr val="00CC00"/>
          </a:solidFill>
          <a:ln w="38100">
            <a:solidFill>
              <a:srgbClr val="FF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6399" name="Text Box 15"/>
          <p:cNvSpPr txBox="1">
            <a:spLocks noChangeArrowheads="1"/>
          </p:cNvSpPr>
          <p:nvPr/>
        </p:nvSpPr>
        <p:spPr bwMode="auto">
          <a:xfrm>
            <a:off x="1689100" y="1260475"/>
            <a:ext cx="1768475"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ja-JP" altLang="en-US" sz="1600" i="1">
                <a:solidFill>
                  <a:srgbClr val="99CCFF"/>
                </a:solidFill>
                <a:effectLst>
                  <a:outerShdw blurRad="38100" dist="38100" dir="2700000" algn="tl">
                    <a:srgbClr val="000000"/>
                  </a:outerShdw>
                </a:effectLst>
                <a:latin typeface="Arial Black" charset="0"/>
                <a:ea typeface="MS PGothic" charset="0"/>
                <a:cs typeface="MS PGothic" charset="0"/>
              </a:rPr>
              <a:t>地中海</a:t>
            </a:r>
            <a:endParaRPr lang="zh-CN" altLang="en-US" sz="1600" i="1">
              <a:solidFill>
                <a:srgbClr val="99CCFF"/>
              </a:solidFill>
              <a:effectLst>
                <a:outerShdw blurRad="38100" dist="38100" dir="2700000" algn="tl">
                  <a:srgbClr val="000000"/>
                </a:outerShdw>
              </a:effectLst>
              <a:latin typeface="Arial Black" charset="0"/>
              <a:ea typeface="MS PGothic" charset="0"/>
              <a:cs typeface="MS PGothic" charset="0"/>
            </a:endParaRPr>
          </a:p>
        </p:txBody>
      </p:sp>
      <p:sp>
        <p:nvSpPr>
          <p:cNvPr id="656400" name="Oval 16"/>
          <p:cNvSpPr>
            <a:spLocks noChangeArrowheads="1"/>
          </p:cNvSpPr>
          <p:nvPr/>
        </p:nvSpPr>
        <p:spPr bwMode="auto">
          <a:xfrm>
            <a:off x="3460750" y="5632450"/>
            <a:ext cx="95250" cy="88900"/>
          </a:xfrm>
          <a:prstGeom prst="ellipse">
            <a:avLst/>
          </a:prstGeom>
          <a:solidFill>
            <a:srgbClr val="000000"/>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6401" name="Text Box 17"/>
          <p:cNvSpPr txBox="1">
            <a:spLocks noChangeArrowheads="1"/>
          </p:cNvSpPr>
          <p:nvPr/>
        </p:nvSpPr>
        <p:spPr bwMode="auto">
          <a:xfrm>
            <a:off x="2019300" y="5549900"/>
            <a:ext cx="11811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ja-JP" altLang="en-US" sz="1400" b="0" i="1">
                <a:solidFill>
                  <a:srgbClr val="99CCFF"/>
                </a:solidFill>
                <a:effectLst>
                  <a:outerShdw blurRad="38100" dist="38100" dir="2700000" algn="tl">
                    <a:srgbClr val="000000"/>
                  </a:outerShdw>
                </a:effectLst>
                <a:latin typeface="Arial Black" charset="0"/>
                <a:ea typeface="MS PGothic" charset="0"/>
                <a:cs typeface="MS PGothic" charset="0"/>
              </a:rPr>
              <a:t>阿卡巴湾</a:t>
            </a:r>
            <a:endParaRPr lang="en-US" altLang="zh-CN" sz="1400" b="0" i="1">
              <a:solidFill>
                <a:srgbClr val="99CCFF"/>
              </a:solidFill>
              <a:effectLst>
                <a:outerShdw blurRad="38100" dist="38100" dir="2700000" algn="tl">
                  <a:srgbClr val="000000"/>
                </a:outerShdw>
              </a:effectLst>
              <a:latin typeface="Arial Black" charset="0"/>
              <a:ea typeface="MS PGothic" charset="0"/>
              <a:cs typeface="MS PGothic" charset="0"/>
            </a:endParaRPr>
          </a:p>
        </p:txBody>
      </p:sp>
      <p:sp>
        <p:nvSpPr>
          <p:cNvPr id="656402" name="Text Box 18"/>
          <p:cNvSpPr txBox="1">
            <a:spLocks noChangeArrowheads="1"/>
          </p:cNvSpPr>
          <p:nvPr/>
        </p:nvSpPr>
        <p:spPr bwMode="auto">
          <a:xfrm>
            <a:off x="4406900" y="4419600"/>
            <a:ext cx="14605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zh-CN" altLang="en-US" sz="1600">
                <a:solidFill>
                  <a:srgbClr val="FF0000"/>
                </a:solidFill>
                <a:effectLst>
                  <a:outerShdw blurRad="38100" dist="38100" dir="2700000" algn="tl">
                    <a:srgbClr val="000000"/>
                  </a:outerShdw>
                </a:effectLst>
                <a:latin typeface="Times" charset="0"/>
                <a:ea typeface="MS PGothic" charset="0"/>
                <a:cs typeface="MS PGothic" charset="0"/>
              </a:rPr>
              <a:t>约</a:t>
            </a:r>
            <a:r>
              <a:rPr lang="ja-JP" altLang="en-US" sz="1600">
                <a:solidFill>
                  <a:srgbClr val="FF0000"/>
                </a:solidFill>
                <a:effectLst>
                  <a:outerShdw blurRad="38100" dist="38100" dir="2700000" algn="tl">
                    <a:srgbClr val="000000"/>
                  </a:outerShdw>
                </a:effectLst>
                <a:latin typeface="Times" charset="0"/>
                <a:ea typeface="MS PGothic" charset="0"/>
                <a:cs typeface="MS PGothic" charset="0"/>
              </a:rPr>
              <a:t>旦</a:t>
            </a:r>
            <a:endParaRPr lang="zh-CN" altLang="en-US" sz="1600">
              <a:solidFill>
                <a:srgbClr val="FF0000"/>
              </a:solidFill>
              <a:effectLst>
                <a:outerShdw blurRad="38100" dist="38100" dir="2700000" algn="tl">
                  <a:srgbClr val="000000"/>
                </a:outerShdw>
              </a:effectLst>
              <a:latin typeface="Times" charset="0"/>
              <a:ea typeface="MS PGothic" charset="0"/>
              <a:cs typeface="MS PGothic" charset="0"/>
            </a:endParaRPr>
          </a:p>
        </p:txBody>
      </p:sp>
      <p:sp>
        <p:nvSpPr>
          <p:cNvPr id="656403" name="Text Box 19"/>
          <p:cNvSpPr txBox="1">
            <a:spLocks noChangeArrowheads="1"/>
          </p:cNvSpPr>
          <p:nvPr/>
        </p:nvSpPr>
        <p:spPr bwMode="auto">
          <a:xfrm>
            <a:off x="1587500" y="4724400"/>
            <a:ext cx="14605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ja-JP" altLang="en-US" sz="1600">
                <a:solidFill>
                  <a:srgbClr val="FF0000"/>
                </a:solidFill>
                <a:effectLst>
                  <a:outerShdw blurRad="38100" dist="38100" dir="2700000" algn="tl">
                    <a:srgbClr val="000000"/>
                  </a:outerShdw>
                </a:effectLst>
                <a:latin typeface="Times" charset="0"/>
                <a:ea typeface="MS PGothic" charset="0"/>
                <a:cs typeface="MS PGothic" charset="0"/>
              </a:rPr>
              <a:t>埃及</a:t>
            </a:r>
            <a:endParaRPr lang="en-US" altLang="zh-CN" sz="1600">
              <a:solidFill>
                <a:srgbClr val="FF0000"/>
              </a:solidFill>
              <a:effectLst>
                <a:outerShdw blurRad="38100" dist="38100" dir="2700000" algn="tl">
                  <a:srgbClr val="000000"/>
                </a:outerShdw>
              </a:effectLst>
              <a:latin typeface="Times" charset="0"/>
              <a:ea typeface="宋体" charset="0"/>
              <a:cs typeface="宋体" charset="0"/>
            </a:endParaRPr>
          </a:p>
        </p:txBody>
      </p:sp>
      <p:sp>
        <p:nvSpPr>
          <p:cNvPr id="656404" name="Text Box 20"/>
          <p:cNvSpPr txBox="1">
            <a:spLocks noChangeArrowheads="1"/>
          </p:cNvSpPr>
          <p:nvPr/>
        </p:nvSpPr>
        <p:spPr bwMode="auto">
          <a:xfrm>
            <a:off x="7613650" y="1816100"/>
            <a:ext cx="900113"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ja-JP" altLang="en-US" sz="1600">
                <a:solidFill>
                  <a:srgbClr val="FF0000"/>
                </a:solidFill>
                <a:effectLst>
                  <a:outerShdw blurRad="38100" dist="38100" dir="2700000" algn="tl">
                    <a:srgbClr val="000000"/>
                  </a:outerShdw>
                </a:effectLst>
                <a:latin typeface="Times" charset="0"/>
                <a:ea typeface="MS PGothic" charset="0"/>
                <a:cs typeface="MS PGothic" charset="0"/>
              </a:rPr>
              <a:t>伊拉克</a:t>
            </a:r>
            <a:endParaRPr lang="en-US" altLang="zh-CN" sz="1600">
              <a:solidFill>
                <a:srgbClr val="FF0000"/>
              </a:solidFill>
              <a:effectLst>
                <a:outerShdw blurRad="38100" dist="38100" dir="2700000" algn="tl">
                  <a:srgbClr val="000000"/>
                </a:outerShdw>
              </a:effectLst>
              <a:latin typeface="Times" charset="0"/>
              <a:ea typeface="MS PGothic" charset="0"/>
              <a:cs typeface="MS PGothic" charset="0"/>
            </a:endParaRPr>
          </a:p>
        </p:txBody>
      </p:sp>
      <p:sp>
        <p:nvSpPr>
          <p:cNvPr id="656405" name="Text Box 21"/>
          <p:cNvSpPr txBox="1">
            <a:spLocks noChangeArrowheads="1"/>
          </p:cNvSpPr>
          <p:nvPr/>
        </p:nvSpPr>
        <p:spPr bwMode="auto">
          <a:xfrm>
            <a:off x="4572000" y="1511300"/>
            <a:ext cx="14605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ja-JP" altLang="en-US" sz="1600">
                <a:solidFill>
                  <a:srgbClr val="FF0000"/>
                </a:solidFill>
                <a:effectLst>
                  <a:outerShdw blurRad="38100" dist="38100" dir="2700000" algn="tl">
                    <a:srgbClr val="000000"/>
                  </a:outerShdw>
                </a:effectLst>
                <a:latin typeface="Times" charset="0"/>
                <a:ea typeface="MS PGothic" charset="0"/>
                <a:cs typeface="MS PGothic" charset="0"/>
              </a:rPr>
              <a:t>叙利亞</a:t>
            </a:r>
            <a:endParaRPr lang="en-US" altLang="zh-CN" sz="1600">
              <a:solidFill>
                <a:srgbClr val="FF0000"/>
              </a:solidFill>
              <a:effectLst>
                <a:outerShdw blurRad="38100" dist="38100" dir="2700000" algn="tl">
                  <a:srgbClr val="000000"/>
                </a:outerShdw>
              </a:effectLst>
              <a:latin typeface="Times" charset="0"/>
              <a:ea typeface="MS PGothic" charset="0"/>
              <a:cs typeface="MS PGothic" charset="0"/>
            </a:endParaRPr>
          </a:p>
        </p:txBody>
      </p:sp>
      <p:sp>
        <p:nvSpPr>
          <p:cNvPr id="656406" name="Text Box 22"/>
          <p:cNvSpPr txBox="1">
            <a:spLocks noChangeArrowheads="1"/>
          </p:cNvSpPr>
          <p:nvPr/>
        </p:nvSpPr>
        <p:spPr bwMode="auto">
          <a:xfrm>
            <a:off x="3111500" y="1193800"/>
            <a:ext cx="14605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ja-JP" altLang="en-US" sz="1600">
                <a:solidFill>
                  <a:srgbClr val="FF0000"/>
                </a:solidFill>
                <a:effectLst>
                  <a:outerShdw blurRad="38100" dist="38100" dir="2700000" algn="tl">
                    <a:srgbClr val="000000"/>
                  </a:outerShdw>
                </a:effectLst>
                <a:latin typeface="Times" charset="0"/>
                <a:ea typeface="MS PGothic" charset="0"/>
                <a:cs typeface="MS PGothic" charset="0"/>
              </a:rPr>
              <a:t>黎巴</a:t>
            </a:r>
            <a:r>
              <a:rPr lang="zh-CN" altLang="en-US" sz="1600">
                <a:solidFill>
                  <a:srgbClr val="FF0000"/>
                </a:solidFill>
                <a:effectLst>
                  <a:outerShdw blurRad="38100" dist="38100" dir="2700000" algn="tl">
                    <a:srgbClr val="000000"/>
                  </a:outerShdw>
                </a:effectLst>
                <a:latin typeface="Times" charset="0"/>
                <a:ea typeface="宋体" charset="0"/>
                <a:cs typeface="宋体" charset="0"/>
              </a:rPr>
              <a:t>嫩</a:t>
            </a:r>
            <a:endParaRPr lang="en-US" altLang="zh-CN" sz="1600">
              <a:solidFill>
                <a:srgbClr val="FF0000"/>
              </a:solidFill>
              <a:effectLst>
                <a:outerShdw blurRad="38100" dist="38100" dir="2700000" algn="tl">
                  <a:srgbClr val="000000"/>
                </a:outerShdw>
              </a:effectLst>
              <a:latin typeface="Times" charset="0"/>
              <a:ea typeface="宋体" charset="0"/>
              <a:cs typeface="宋体" charset="0"/>
            </a:endParaRPr>
          </a:p>
        </p:txBody>
      </p:sp>
      <p:sp>
        <p:nvSpPr>
          <p:cNvPr id="656407" name="Line 23"/>
          <p:cNvSpPr>
            <a:spLocks noChangeShapeType="1"/>
          </p:cNvSpPr>
          <p:nvPr/>
        </p:nvSpPr>
        <p:spPr bwMode="auto">
          <a:xfrm>
            <a:off x="7759700" y="2768600"/>
            <a:ext cx="609600" cy="76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656408" name="Text Box 24"/>
          <p:cNvSpPr txBox="1">
            <a:spLocks noChangeArrowheads="1"/>
          </p:cNvSpPr>
          <p:nvPr/>
        </p:nvSpPr>
        <p:spPr bwMode="auto">
          <a:xfrm>
            <a:off x="6375400" y="4699000"/>
            <a:ext cx="14605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zh-CN" altLang="en-US" sz="1600">
                <a:solidFill>
                  <a:srgbClr val="FF0000"/>
                </a:solidFill>
                <a:effectLst>
                  <a:outerShdw blurRad="38100" dist="38100" dir="2700000" algn="tl">
                    <a:srgbClr val="000000"/>
                  </a:outerShdw>
                </a:effectLst>
                <a:latin typeface="Times" charset="0"/>
                <a:ea typeface="宋体" charset="0"/>
                <a:cs typeface="宋体" charset="0"/>
              </a:rPr>
              <a:t>沙特</a:t>
            </a:r>
            <a:r>
              <a:rPr lang="ja-JP" altLang="en-US" sz="1600">
                <a:solidFill>
                  <a:srgbClr val="FF0000"/>
                </a:solidFill>
                <a:effectLst>
                  <a:outerShdw blurRad="38100" dist="38100" dir="2700000" algn="tl">
                    <a:srgbClr val="000000"/>
                  </a:outerShdw>
                </a:effectLst>
                <a:latin typeface="Times" charset="0"/>
                <a:ea typeface="MS PGothic" charset="0"/>
                <a:cs typeface="MS PGothic" charset="0"/>
              </a:rPr>
              <a:t>阿拉伯</a:t>
            </a:r>
            <a:endParaRPr lang="zh-CN" altLang="en-US" sz="1600">
              <a:solidFill>
                <a:srgbClr val="FF0000"/>
              </a:solidFill>
              <a:effectLst>
                <a:outerShdw blurRad="38100" dist="38100" dir="2700000" algn="tl">
                  <a:srgbClr val="000000"/>
                </a:outerShdw>
              </a:effectLst>
              <a:latin typeface="Times" charset="0"/>
              <a:ea typeface="MS PGothic" charset="0"/>
              <a:cs typeface="MS PGothic" charset="0"/>
            </a:endParaRPr>
          </a:p>
        </p:txBody>
      </p:sp>
      <p:sp>
        <p:nvSpPr>
          <p:cNvPr id="656409" name="Text Box 25"/>
          <p:cNvSpPr txBox="1">
            <a:spLocks noChangeArrowheads="1"/>
          </p:cNvSpPr>
          <p:nvPr/>
        </p:nvSpPr>
        <p:spPr bwMode="auto">
          <a:xfrm>
            <a:off x="4076700" y="2730500"/>
            <a:ext cx="1320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ja-JP" altLang="en-US" sz="1400">
                <a:solidFill>
                  <a:srgbClr val="FAF200"/>
                </a:solidFill>
                <a:effectLst>
                  <a:outerShdw blurRad="38100" dist="38100" dir="2700000" algn="tl">
                    <a:srgbClr val="000000"/>
                  </a:outerShdw>
                </a:effectLst>
                <a:latin typeface="Helvetica" charset="0"/>
                <a:ea typeface="MS PGothic" charset="0"/>
                <a:cs typeface="MS PGothic" charset="0"/>
              </a:rPr>
              <a:t>安曼</a:t>
            </a:r>
            <a:endParaRPr lang="en-US" altLang="zh-CN" sz="1400">
              <a:solidFill>
                <a:srgbClr val="FAF200"/>
              </a:solidFill>
              <a:effectLst>
                <a:outerShdw blurRad="38100" dist="38100" dir="2700000" algn="tl">
                  <a:srgbClr val="000000"/>
                </a:outerShdw>
              </a:effectLst>
              <a:latin typeface="Helvetica" charset="0"/>
              <a:ea typeface="MS PGothic" charset="0"/>
              <a:cs typeface="MS PGothic" charset="0"/>
            </a:endParaRPr>
          </a:p>
        </p:txBody>
      </p:sp>
      <p:sp>
        <p:nvSpPr>
          <p:cNvPr id="656410" name="Line 26"/>
          <p:cNvSpPr>
            <a:spLocks noChangeShapeType="1"/>
          </p:cNvSpPr>
          <p:nvPr/>
        </p:nvSpPr>
        <p:spPr bwMode="auto">
          <a:xfrm flipV="1">
            <a:off x="5295900" y="990600"/>
            <a:ext cx="3048000" cy="161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656411" name="Line 27"/>
          <p:cNvSpPr>
            <a:spLocks noChangeShapeType="1"/>
          </p:cNvSpPr>
          <p:nvPr/>
        </p:nvSpPr>
        <p:spPr bwMode="auto">
          <a:xfrm flipV="1">
            <a:off x="5461000" y="2908300"/>
            <a:ext cx="2095500" cy="5080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656412" name="Line 28"/>
          <p:cNvSpPr>
            <a:spLocks noChangeShapeType="1"/>
          </p:cNvSpPr>
          <p:nvPr/>
        </p:nvSpPr>
        <p:spPr bwMode="auto">
          <a:xfrm>
            <a:off x="5461000" y="3416300"/>
            <a:ext cx="1054100" cy="10668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656413" name="Line 29"/>
          <p:cNvSpPr>
            <a:spLocks noChangeShapeType="1"/>
          </p:cNvSpPr>
          <p:nvPr/>
        </p:nvSpPr>
        <p:spPr bwMode="auto">
          <a:xfrm>
            <a:off x="3238500" y="5664200"/>
            <a:ext cx="1333500" cy="203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656414" name="Line 30"/>
          <p:cNvSpPr>
            <a:spLocks noChangeShapeType="1"/>
          </p:cNvSpPr>
          <p:nvPr/>
        </p:nvSpPr>
        <p:spPr bwMode="auto">
          <a:xfrm flipH="1">
            <a:off x="4902200" y="5168900"/>
            <a:ext cx="254000" cy="406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656415" name="Line 31"/>
          <p:cNvSpPr>
            <a:spLocks noChangeShapeType="1"/>
          </p:cNvSpPr>
          <p:nvPr/>
        </p:nvSpPr>
        <p:spPr bwMode="auto">
          <a:xfrm flipH="1">
            <a:off x="5137150" y="5029200"/>
            <a:ext cx="819150" cy="13335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656416" name="Line 32"/>
          <p:cNvSpPr>
            <a:spLocks noChangeShapeType="1"/>
          </p:cNvSpPr>
          <p:nvPr/>
        </p:nvSpPr>
        <p:spPr bwMode="auto">
          <a:xfrm flipH="1">
            <a:off x="5981700" y="4686300"/>
            <a:ext cx="190500" cy="34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656417" name="Line 33"/>
          <p:cNvSpPr>
            <a:spLocks noChangeShapeType="1"/>
          </p:cNvSpPr>
          <p:nvPr/>
        </p:nvSpPr>
        <p:spPr bwMode="auto">
          <a:xfrm flipH="1">
            <a:off x="6172200" y="4508500"/>
            <a:ext cx="3683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656418" name="Line 34"/>
          <p:cNvSpPr>
            <a:spLocks noChangeShapeType="1"/>
          </p:cNvSpPr>
          <p:nvPr/>
        </p:nvSpPr>
        <p:spPr bwMode="auto">
          <a:xfrm flipH="1" flipV="1">
            <a:off x="7416800" y="1485900"/>
            <a:ext cx="304800" cy="850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656419" name="Line 35"/>
          <p:cNvSpPr>
            <a:spLocks noChangeShapeType="1"/>
          </p:cNvSpPr>
          <p:nvPr/>
        </p:nvSpPr>
        <p:spPr bwMode="auto">
          <a:xfrm flipH="1" flipV="1">
            <a:off x="7899400" y="2463800"/>
            <a:ext cx="50800" cy="139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656420" name="Line 36"/>
          <p:cNvSpPr>
            <a:spLocks noChangeShapeType="1"/>
          </p:cNvSpPr>
          <p:nvPr/>
        </p:nvSpPr>
        <p:spPr bwMode="auto">
          <a:xfrm flipH="1" flipV="1">
            <a:off x="7632700" y="2362200"/>
            <a:ext cx="508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656421" name="Line 37"/>
          <p:cNvSpPr>
            <a:spLocks noChangeShapeType="1"/>
          </p:cNvSpPr>
          <p:nvPr/>
        </p:nvSpPr>
        <p:spPr bwMode="auto">
          <a:xfrm flipH="1">
            <a:off x="7613650" y="2330450"/>
            <a:ext cx="101600" cy="3175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656422" name="Line 38"/>
          <p:cNvSpPr>
            <a:spLocks noChangeShapeType="1"/>
          </p:cNvSpPr>
          <p:nvPr/>
        </p:nvSpPr>
        <p:spPr bwMode="auto">
          <a:xfrm flipH="1">
            <a:off x="7677150" y="2476500"/>
            <a:ext cx="222250" cy="5715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656423" name="Freeform 39"/>
          <p:cNvSpPr>
            <a:spLocks/>
          </p:cNvSpPr>
          <p:nvPr/>
        </p:nvSpPr>
        <p:spPr bwMode="auto">
          <a:xfrm>
            <a:off x="3889375" y="1600200"/>
            <a:ext cx="200025" cy="1492250"/>
          </a:xfrm>
          <a:custGeom>
            <a:avLst/>
            <a:gdLst>
              <a:gd name="T0" fmla="*/ 102 w 126"/>
              <a:gd name="T1" fmla="*/ 0 h 940"/>
              <a:gd name="T2" fmla="*/ 126 w 126"/>
              <a:gd name="T3" fmla="*/ 40 h 940"/>
              <a:gd name="T4" fmla="*/ 114 w 126"/>
              <a:gd name="T5" fmla="*/ 80 h 940"/>
              <a:gd name="T6" fmla="*/ 78 w 126"/>
              <a:gd name="T7" fmla="*/ 224 h 940"/>
              <a:gd name="T8" fmla="*/ 102 w 126"/>
              <a:gd name="T9" fmla="*/ 336 h 940"/>
              <a:gd name="T10" fmla="*/ 58 w 126"/>
              <a:gd name="T11" fmla="*/ 432 h 940"/>
              <a:gd name="T12" fmla="*/ 50 w 126"/>
              <a:gd name="T13" fmla="*/ 468 h 940"/>
              <a:gd name="T14" fmla="*/ 26 w 126"/>
              <a:gd name="T15" fmla="*/ 512 h 940"/>
              <a:gd name="T16" fmla="*/ 30 w 126"/>
              <a:gd name="T17" fmla="*/ 560 h 940"/>
              <a:gd name="T18" fmla="*/ 18 w 126"/>
              <a:gd name="T19" fmla="*/ 640 h 940"/>
              <a:gd name="T20" fmla="*/ 46 w 126"/>
              <a:gd name="T21" fmla="*/ 680 h 940"/>
              <a:gd name="T22" fmla="*/ 34 w 126"/>
              <a:gd name="T23" fmla="*/ 740 h 940"/>
              <a:gd name="T24" fmla="*/ 34 w 126"/>
              <a:gd name="T25" fmla="*/ 784 h 940"/>
              <a:gd name="T26" fmla="*/ 26 w 126"/>
              <a:gd name="T27" fmla="*/ 808 h 940"/>
              <a:gd name="T28" fmla="*/ 18 w 126"/>
              <a:gd name="T29" fmla="*/ 888 h 940"/>
              <a:gd name="T30" fmla="*/ 2 w 126"/>
              <a:gd name="T31" fmla="*/ 912 h 940"/>
              <a:gd name="T32" fmla="*/ 6 w 126"/>
              <a:gd name="T33" fmla="*/ 940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 h="940">
                <a:moveTo>
                  <a:pt x="102" y="0"/>
                </a:moveTo>
                <a:cubicBezTo>
                  <a:pt x="106" y="24"/>
                  <a:pt x="113" y="21"/>
                  <a:pt x="126" y="40"/>
                </a:cubicBezTo>
                <a:cubicBezTo>
                  <a:pt x="116" y="69"/>
                  <a:pt x="120" y="55"/>
                  <a:pt x="114" y="80"/>
                </a:cubicBezTo>
                <a:cubicBezTo>
                  <a:pt x="108" y="131"/>
                  <a:pt x="90" y="175"/>
                  <a:pt x="78" y="224"/>
                </a:cubicBezTo>
                <a:cubicBezTo>
                  <a:pt x="80" y="265"/>
                  <a:pt x="79" y="301"/>
                  <a:pt x="102" y="336"/>
                </a:cubicBezTo>
                <a:cubicBezTo>
                  <a:pt x="98" y="364"/>
                  <a:pt x="90" y="421"/>
                  <a:pt x="58" y="432"/>
                </a:cubicBezTo>
                <a:cubicBezTo>
                  <a:pt x="48" y="446"/>
                  <a:pt x="44" y="451"/>
                  <a:pt x="50" y="468"/>
                </a:cubicBezTo>
                <a:cubicBezTo>
                  <a:pt x="45" y="497"/>
                  <a:pt x="40" y="490"/>
                  <a:pt x="26" y="512"/>
                </a:cubicBezTo>
                <a:cubicBezTo>
                  <a:pt x="29" y="533"/>
                  <a:pt x="41" y="543"/>
                  <a:pt x="30" y="560"/>
                </a:cubicBezTo>
                <a:cubicBezTo>
                  <a:pt x="38" y="585"/>
                  <a:pt x="26" y="615"/>
                  <a:pt x="18" y="640"/>
                </a:cubicBezTo>
                <a:cubicBezTo>
                  <a:pt x="37" y="669"/>
                  <a:pt x="28" y="656"/>
                  <a:pt x="46" y="680"/>
                </a:cubicBezTo>
                <a:cubicBezTo>
                  <a:pt x="51" y="703"/>
                  <a:pt x="46" y="720"/>
                  <a:pt x="34" y="740"/>
                </a:cubicBezTo>
                <a:cubicBezTo>
                  <a:pt x="40" y="759"/>
                  <a:pt x="40" y="753"/>
                  <a:pt x="34" y="784"/>
                </a:cubicBezTo>
                <a:cubicBezTo>
                  <a:pt x="32" y="792"/>
                  <a:pt x="26" y="808"/>
                  <a:pt x="26" y="808"/>
                </a:cubicBezTo>
                <a:cubicBezTo>
                  <a:pt x="22" y="843"/>
                  <a:pt x="13" y="854"/>
                  <a:pt x="18" y="888"/>
                </a:cubicBezTo>
                <a:cubicBezTo>
                  <a:pt x="12" y="896"/>
                  <a:pt x="0" y="902"/>
                  <a:pt x="2" y="912"/>
                </a:cubicBezTo>
                <a:cubicBezTo>
                  <a:pt x="3" y="921"/>
                  <a:pt x="6" y="940"/>
                  <a:pt x="6" y="94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rgbClr val="FAF200"/>
                </a:solidFill>
              </a14:hiddenFill>
            </a:ext>
          </a:extLst>
        </p:spPr>
        <p:txBody>
          <a:bodyPr wrap="none" anchor="ctr"/>
          <a:lstStyle/>
          <a:p>
            <a:endParaRPr lang="en-US"/>
          </a:p>
        </p:txBody>
      </p:sp>
      <p:sp>
        <p:nvSpPr>
          <p:cNvPr id="656424" name="Freeform 40"/>
          <p:cNvSpPr>
            <a:spLocks/>
          </p:cNvSpPr>
          <p:nvPr/>
        </p:nvSpPr>
        <p:spPr bwMode="auto">
          <a:xfrm>
            <a:off x="3244850" y="4121150"/>
            <a:ext cx="450850" cy="1397000"/>
          </a:xfrm>
          <a:custGeom>
            <a:avLst/>
            <a:gdLst>
              <a:gd name="T0" fmla="*/ 284 w 284"/>
              <a:gd name="T1" fmla="*/ 0 h 880"/>
              <a:gd name="T2" fmla="*/ 248 w 284"/>
              <a:gd name="T3" fmla="*/ 48 h 880"/>
              <a:gd name="T4" fmla="*/ 232 w 284"/>
              <a:gd name="T5" fmla="*/ 120 h 880"/>
              <a:gd name="T6" fmla="*/ 220 w 284"/>
              <a:gd name="T7" fmla="*/ 128 h 880"/>
              <a:gd name="T8" fmla="*/ 208 w 284"/>
              <a:gd name="T9" fmla="*/ 144 h 880"/>
              <a:gd name="T10" fmla="*/ 180 w 284"/>
              <a:gd name="T11" fmla="*/ 188 h 880"/>
              <a:gd name="T12" fmla="*/ 152 w 284"/>
              <a:gd name="T13" fmla="*/ 264 h 880"/>
              <a:gd name="T14" fmla="*/ 164 w 284"/>
              <a:gd name="T15" fmla="*/ 340 h 880"/>
              <a:gd name="T16" fmla="*/ 144 w 284"/>
              <a:gd name="T17" fmla="*/ 392 h 880"/>
              <a:gd name="T18" fmla="*/ 136 w 284"/>
              <a:gd name="T19" fmla="*/ 416 h 880"/>
              <a:gd name="T20" fmla="*/ 144 w 284"/>
              <a:gd name="T21" fmla="*/ 440 h 880"/>
              <a:gd name="T22" fmla="*/ 148 w 284"/>
              <a:gd name="T23" fmla="*/ 452 h 880"/>
              <a:gd name="T24" fmla="*/ 128 w 284"/>
              <a:gd name="T25" fmla="*/ 524 h 880"/>
              <a:gd name="T26" fmla="*/ 100 w 284"/>
              <a:gd name="T27" fmla="*/ 576 h 880"/>
              <a:gd name="T28" fmla="*/ 84 w 284"/>
              <a:gd name="T29" fmla="*/ 600 h 880"/>
              <a:gd name="T30" fmla="*/ 88 w 284"/>
              <a:gd name="T31" fmla="*/ 620 h 880"/>
              <a:gd name="T32" fmla="*/ 96 w 284"/>
              <a:gd name="T33" fmla="*/ 644 h 880"/>
              <a:gd name="T34" fmla="*/ 76 w 284"/>
              <a:gd name="T35" fmla="*/ 680 h 880"/>
              <a:gd name="T36" fmla="*/ 68 w 284"/>
              <a:gd name="T37" fmla="*/ 692 h 880"/>
              <a:gd name="T38" fmla="*/ 64 w 284"/>
              <a:gd name="T39" fmla="*/ 708 h 880"/>
              <a:gd name="T40" fmla="*/ 60 w 284"/>
              <a:gd name="T41" fmla="*/ 784 h 880"/>
              <a:gd name="T42" fmla="*/ 24 w 284"/>
              <a:gd name="T43" fmla="*/ 832 h 880"/>
              <a:gd name="T44" fmla="*/ 16 w 284"/>
              <a:gd name="T45" fmla="*/ 868 h 880"/>
              <a:gd name="T46" fmla="*/ 0 w 284"/>
              <a:gd name="T47" fmla="*/ 880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4" h="880">
                <a:moveTo>
                  <a:pt x="284" y="0"/>
                </a:moveTo>
                <a:cubicBezTo>
                  <a:pt x="261" y="7"/>
                  <a:pt x="268" y="34"/>
                  <a:pt x="248" y="48"/>
                </a:cubicBezTo>
                <a:cubicBezTo>
                  <a:pt x="229" y="75"/>
                  <a:pt x="243" y="81"/>
                  <a:pt x="232" y="120"/>
                </a:cubicBezTo>
                <a:cubicBezTo>
                  <a:pt x="230" y="124"/>
                  <a:pt x="223" y="124"/>
                  <a:pt x="220" y="128"/>
                </a:cubicBezTo>
                <a:cubicBezTo>
                  <a:pt x="215" y="132"/>
                  <a:pt x="212" y="138"/>
                  <a:pt x="208" y="144"/>
                </a:cubicBezTo>
                <a:cubicBezTo>
                  <a:pt x="200" y="166"/>
                  <a:pt x="199" y="175"/>
                  <a:pt x="180" y="188"/>
                </a:cubicBezTo>
                <a:cubicBezTo>
                  <a:pt x="175" y="217"/>
                  <a:pt x="161" y="236"/>
                  <a:pt x="152" y="264"/>
                </a:cubicBezTo>
                <a:cubicBezTo>
                  <a:pt x="147" y="297"/>
                  <a:pt x="154" y="310"/>
                  <a:pt x="164" y="340"/>
                </a:cubicBezTo>
                <a:cubicBezTo>
                  <a:pt x="157" y="358"/>
                  <a:pt x="149" y="373"/>
                  <a:pt x="144" y="392"/>
                </a:cubicBezTo>
                <a:cubicBezTo>
                  <a:pt x="141" y="400"/>
                  <a:pt x="136" y="416"/>
                  <a:pt x="136" y="416"/>
                </a:cubicBezTo>
                <a:cubicBezTo>
                  <a:pt x="138" y="424"/>
                  <a:pt x="141" y="432"/>
                  <a:pt x="144" y="440"/>
                </a:cubicBezTo>
                <a:cubicBezTo>
                  <a:pt x="145" y="444"/>
                  <a:pt x="148" y="452"/>
                  <a:pt x="148" y="452"/>
                </a:cubicBezTo>
                <a:cubicBezTo>
                  <a:pt x="144" y="489"/>
                  <a:pt x="150" y="501"/>
                  <a:pt x="128" y="524"/>
                </a:cubicBezTo>
                <a:cubicBezTo>
                  <a:pt x="117" y="555"/>
                  <a:pt x="118" y="552"/>
                  <a:pt x="100" y="576"/>
                </a:cubicBezTo>
                <a:cubicBezTo>
                  <a:pt x="93" y="583"/>
                  <a:pt x="84" y="600"/>
                  <a:pt x="84" y="600"/>
                </a:cubicBezTo>
                <a:cubicBezTo>
                  <a:pt x="85" y="606"/>
                  <a:pt x="86" y="613"/>
                  <a:pt x="88" y="620"/>
                </a:cubicBezTo>
                <a:cubicBezTo>
                  <a:pt x="90" y="628"/>
                  <a:pt x="96" y="644"/>
                  <a:pt x="96" y="644"/>
                </a:cubicBezTo>
                <a:cubicBezTo>
                  <a:pt x="88" y="665"/>
                  <a:pt x="94" y="652"/>
                  <a:pt x="76" y="680"/>
                </a:cubicBezTo>
                <a:cubicBezTo>
                  <a:pt x="73" y="684"/>
                  <a:pt x="68" y="692"/>
                  <a:pt x="68" y="692"/>
                </a:cubicBezTo>
                <a:cubicBezTo>
                  <a:pt x="66" y="697"/>
                  <a:pt x="64" y="702"/>
                  <a:pt x="64" y="708"/>
                </a:cubicBezTo>
                <a:cubicBezTo>
                  <a:pt x="61" y="733"/>
                  <a:pt x="64" y="759"/>
                  <a:pt x="60" y="784"/>
                </a:cubicBezTo>
                <a:cubicBezTo>
                  <a:pt x="58" y="791"/>
                  <a:pt x="28" y="818"/>
                  <a:pt x="24" y="832"/>
                </a:cubicBezTo>
                <a:cubicBezTo>
                  <a:pt x="20" y="843"/>
                  <a:pt x="21" y="857"/>
                  <a:pt x="16" y="868"/>
                </a:cubicBezTo>
                <a:cubicBezTo>
                  <a:pt x="13" y="873"/>
                  <a:pt x="4" y="875"/>
                  <a:pt x="0" y="88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rgbClr val="FAF200"/>
                </a:solidFill>
              </a14:hiddenFill>
            </a:ext>
          </a:extLst>
        </p:spPr>
        <p:txBody>
          <a:bodyPr wrap="none" anchor="ctr"/>
          <a:lstStyle/>
          <a:p>
            <a:endParaRPr lang="en-US"/>
          </a:p>
        </p:txBody>
      </p:sp>
      <p:sp>
        <p:nvSpPr>
          <p:cNvPr id="656425" name="Freeform 41"/>
          <p:cNvSpPr>
            <a:spLocks/>
          </p:cNvSpPr>
          <p:nvPr/>
        </p:nvSpPr>
        <p:spPr bwMode="auto">
          <a:xfrm>
            <a:off x="4025900" y="2139950"/>
            <a:ext cx="1276350" cy="482600"/>
          </a:xfrm>
          <a:custGeom>
            <a:avLst/>
            <a:gdLst>
              <a:gd name="T0" fmla="*/ 804 w 804"/>
              <a:gd name="T1" fmla="*/ 292 h 304"/>
              <a:gd name="T2" fmla="*/ 780 w 804"/>
              <a:gd name="T3" fmla="*/ 304 h 304"/>
              <a:gd name="T4" fmla="*/ 756 w 804"/>
              <a:gd name="T5" fmla="*/ 296 h 304"/>
              <a:gd name="T6" fmla="*/ 744 w 804"/>
              <a:gd name="T7" fmla="*/ 292 h 304"/>
              <a:gd name="T8" fmla="*/ 680 w 804"/>
              <a:gd name="T9" fmla="*/ 284 h 304"/>
              <a:gd name="T10" fmla="*/ 616 w 804"/>
              <a:gd name="T11" fmla="*/ 276 h 304"/>
              <a:gd name="T12" fmla="*/ 544 w 804"/>
              <a:gd name="T13" fmla="*/ 264 h 304"/>
              <a:gd name="T14" fmla="*/ 480 w 804"/>
              <a:gd name="T15" fmla="*/ 256 h 304"/>
              <a:gd name="T16" fmla="*/ 468 w 804"/>
              <a:gd name="T17" fmla="*/ 228 h 304"/>
              <a:gd name="T18" fmla="*/ 452 w 804"/>
              <a:gd name="T19" fmla="*/ 220 h 304"/>
              <a:gd name="T20" fmla="*/ 428 w 804"/>
              <a:gd name="T21" fmla="*/ 196 h 304"/>
              <a:gd name="T22" fmla="*/ 416 w 804"/>
              <a:gd name="T23" fmla="*/ 188 h 304"/>
              <a:gd name="T24" fmla="*/ 372 w 804"/>
              <a:gd name="T25" fmla="*/ 160 h 304"/>
              <a:gd name="T26" fmla="*/ 348 w 804"/>
              <a:gd name="T27" fmla="*/ 168 h 304"/>
              <a:gd name="T28" fmla="*/ 300 w 804"/>
              <a:gd name="T29" fmla="*/ 160 h 304"/>
              <a:gd name="T30" fmla="*/ 272 w 804"/>
              <a:gd name="T31" fmla="*/ 128 h 304"/>
              <a:gd name="T32" fmla="*/ 268 w 804"/>
              <a:gd name="T33" fmla="*/ 100 h 304"/>
              <a:gd name="T34" fmla="*/ 244 w 804"/>
              <a:gd name="T35" fmla="*/ 92 h 304"/>
              <a:gd name="T36" fmla="*/ 212 w 804"/>
              <a:gd name="T37" fmla="*/ 48 h 304"/>
              <a:gd name="T38" fmla="*/ 156 w 804"/>
              <a:gd name="T39" fmla="*/ 8 h 304"/>
              <a:gd name="T40" fmla="*/ 96 w 804"/>
              <a:gd name="T41" fmla="*/ 12 h 304"/>
              <a:gd name="T42" fmla="*/ 0 w 804"/>
              <a:gd name="T43" fmla="*/ 2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4" h="304">
                <a:moveTo>
                  <a:pt x="804" y="292"/>
                </a:moveTo>
                <a:cubicBezTo>
                  <a:pt x="799" y="295"/>
                  <a:pt x="787" y="304"/>
                  <a:pt x="780" y="304"/>
                </a:cubicBezTo>
                <a:cubicBezTo>
                  <a:pt x="771" y="303"/>
                  <a:pt x="764" y="298"/>
                  <a:pt x="756" y="296"/>
                </a:cubicBezTo>
                <a:cubicBezTo>
                  <a:pt x="752" y="294"/>
                  <a:pt x="744" y="292"/>
                  <a:pt x="744" y="292"/>
                </a:cubicBezTo>
                <a:cubicBezTo>
                  <a:pt x="720" y="297"/>
                  <a:pt x="702" y="289"/>
                  <a:pt x="680" y="284"/>
                </a:cubicBezTo>
                <a:cubicBezTo>
                  <a:pt x="658" y="269"/>
                  <a:pt x="641" y="272"/>
                  <a:pt x="616" y="276"/>
                </a:cubicBezTo>
                <a:cubicBezTo>
                  <a:pt x="576" y="262"/>
                  <a:pt x="600" y="268"/>
                  <a:pt x="544" y="264"/>
                </a:cubicBezTo>
                <a:cubicBezTo>
                  <a:pt x="512" y="253"/>
                  <a:pt x="526" y="251"/>
                  <a:pt x="480" y="256"/>
                </a:cubicBezTo>
                <a:cubicBezTo>
                  <a:pt x="475" y="246"/>
                  <a:pt x="475" y="235"/>
                  <a:pt x="468" y="228"/>
                </a:cubicBezTo>
                <a:cubicBezTo>
                  <a:pt x="463" y="223"/>
                  <a:pt x="456" y="223"/>
                  <a:pt x="452" y="220"/>
                </a:cubicBezTo>
                <a:cubicBezTo>
                  <a:pt x="443" y="212"/>
                  <a:pt x="437" y="202"/>
                  <a:pt x="428" y="196"/>
                </a:cubicBezTo>
                <a:cubicBezTo>
                  <a:pt x="424" y="193"/>
                  <a:pt x="420" y="190"/>
                  <a:pt x="416" y="188"/>
                </a:cubicBezTo>
                <a:cubicBezTo>
                  <a:pt x="408" y="166"/>
                  <a:pt x="392" y="165"/>
                  <a:pt x="372" y="160"/>
                </a:cubicBezTo>
                <a:cubicBezTo>
                  <a:pt x="364" y="162"/>
                  <a:pt x="356" y="169"/>
                  <a:pt x="348" y="168"/>
                </a:cubicBezTo>
                <a:cubicBezTo>
                  <a:pt x="332" y="165"/>
                  <a:pt x="300" y="160"/>
                  <a:pt x="300" y="160"/>
                </a:cubicBezTo>
                <a:cubicBezTo>
                  <a:pt x="291" y="146"/>
                  <a:pt x="280" y="141"/>
                  <a:pt x="272" y="128"/>
                </a:cubicBezTo>
                <a:cubicBezTo>
                  <a:pt x="270" y="118"/>
                  <a:pt x="273" y="107"/>
                  <a:pt x="268" y="100"/>
                </a:cubicBezTo>
                <a:cubicBezTo>
                  <a:pt x="262" y="93"/>
                  <a:pt x="244" y="92"/>
                  <a:pt x="244" y="92"/>
                </a:cubicBezTo>
                <a:cubicBezTo>
                  <a:pt x="238" y="75"/>
                  <a:pt x="225" y="57"/>
                  <a:pt x="212" y="48"/>
                </a:cubicBezTo>
                <a:cubicBezTo>
                  <a:pt x="203" y="21"/>
                  <a:pt x="178" y="19"/>
                  <a:pt x="156" y="8"/>
                </a:cubicBezTo>
                <a:cubicBezTo>
                  <a:pt x="114" y="18"/>
                  <a:pt x="134" y="17"/>
                  <a:pt x="96" y="12"/>
                </a:cubicBezTo>
                <a:cubicBezTo>
                  <a:pt x="61" y="0"/>
                  <a:pt x="33" y="20"/>
                  <a:pt x="0" y="2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rgbClr val="FAF200"/>
                </a:solidFill>
              </a14:hiddenFill>
            </a:ext>
          </a:extLst>
        </p:spPr>
        <p:txBody>
          <a:bodyPr wrap="none" anchor="ctr"/>
          <a:lstStyle/>
          <a:p>
            <a:endParaRPr lang="en-US"/>
          </a:p>
        </p:txBody>
      </p:sp>
      <p:grpSp>
        <p:nvGrpSpPr>
          <p:cNvPr id="656426" name="Group 42"/>
          <p:cNvGrpSpPr>
            <a:grpSpLocks/>
          </p:cNvGrpSpPr>
          <p:nvPr/>
        </p:nvGrpSpPr>
        <p:grpSpPr bwMode="auto">
          <a:xfrm>
            <a:off x="2517775" y="1611313"/>
            <a:ext cx="1557338" cy="3910012"/>
            <a:chOff x="1584" y="1019"/>
            <a:chExt cx="981" cy="2463"/>
          </a:xfrm>
        </p:grpSpPr>
        <p:sp>
          <p:nvSpPr>
            <p:cNvPr id="656427" name="Freeform 43"/>
            <p:cNvSpPr>
              <a:spLocks/>
            </p:cNvSpPr>
            <p:nvPr/>
          </p:nvSpPr>
          <p:spPr bwMode="auto">
            <a:xfrm>
              <a:off x="1616" y="1019"/>
              <a:ext cx="949" cy="2463"/>
            </a:xfrm>
            <a:custGeom>
              <a:avLst/>
              <a:gdLst>
                <a:gd name="T0" fmla="*/ 48 w 949"/>
                <a:gd name="T1" fmla="*/ 1498 h 2463"/>
                <a:gd name="T2" fmla="*/ 112 w 949"/>
                <a:gd name="T3" fmla="*/ 1664 h 2463"/>
                <a:gd name="T4" fmla="*/ 203 w 949"/>
                <a:gd name="T5" fmla="*/ 1914 h 2463"/>
                <a:gd name="T6" fmla="*/ 299 w 949"/>
                <a:gd name="T7" fmla="*/ 2197 h 2463"/>
                <a:gd name="T8" fmla="*/ 368 w 949"/>
                <a:gd name="T9" fmla="*/ 2384 h 2463"/>
                <a:gd name="T10" fmla="*/ 475 w 949"/>
                <a:gd name="T11" fmla="*/ 2448 h 2463"/>
                <a:gd name="T12" fmla="*/ 501 w 949"/>
                <a:gd name="T13" fmla="*/ 2357 h 2463"/>
                <a:gd name="T14" fmla="*/ 512 w 949"/>
                <a:gd name="T15" fmla="*/ 2240 h 2463"/>
                <a:gd name="T16" fmla="*/ 549 w 949"/>
                <a:gd name="T17" fmla="*/ 2106 h 2463"/>
                <a:gd name="T18" fmla="*/ 565 w 949"/>
                <a:gd name="T19" fmla="*/ 1994 h 2463"/>
                <a:gd name="T20" fmla="*/ 592 w 949"/>
                <a:gd name="T21" fmla="*/ 1877 h 2463"/>
                <a:gd name="T22" fmla="*/ 661 w 949"/>
                <a:gd name="T23" fmla="*/ 1680 h 2463"/>
                <a:gd name="T24" fmla="*/ 768 w 949"/>
                <a:gd name="T25" fmla="*/ 1477 h 2463"/>
                <a:gd name="T26" fmla="*/ 757 w 949"/>
                <a:gd name="T27" fmla="*/ 1445 h 2463"/>
                <a:gd name="T28" fmla="*/ 752 w 949"/>
                <a:gd name="T29" fmla="*/ 1360 h 2463"/>
                <a:gd name="T30" fmla="*/ 805 w 949"/>
                <a:gd name="T31" fmla="*/ 1168 h 2463"/>
                <a:gd name="T32" fmla="*/ 800 w 949"/>
                <a:gd name="T33" fmla="*/ 1157 h 2463"/>
                <a:gd name="T34" fmla="*/ 747 w 949"/>
                <a:gd name="T35" fmla="*/ 1205 h 2463"/>
                <a:gd name="T36" fmla="*/ 683 w 949"/>
                <a:gd name="T37" fmla="*/ 1237 h 2463"/>
                <a:gd name="T38" fmla="*/ 437 w 949"/>
                <a:gd name="T39" fmla="*/ 1296 h 2463"/>
                <a:gd name="T40" fmla="*/ 416 w 949"/>
                <a:gd name="T41" fmla="*/ 1141 h 2463"/>
                <a:gd name="T42" fmla="*/ 469 w 949"/>
                <a:gd name="T43" fmla="*/ 1093 h 2463"/>
                <a:gd name="T44" fmla="*/ 533 w 949"/>
                <a:gd name="T45" fmla="*/ 997 h 2463"/>
                <a:gd name="T46" fmla="*/ 480 w 949"/>
                <a:gd name="T47" fmla="*/ 837 h 2463"/>
                <a:gd name="T48" fmla="*/ 485 w 949"/>
                <a:gd name="T49" fmla="*/ 666 h 2463"/>
                <a:gd name="T50" fmla="*/ 560 w 949"/>
                <a:gd name="T51" fmla="*/ 517 h 2463"/>
                <a:gd name="T52" fmla="*/ 715 w 949"/>
                <a:gd name="T53" fmla="*/ 501 h 2463"/>
                <a:gd name="T54" fmla="*/ 795 w 949"/>
                <a:gd name="T55" fmla="*/ 554 h 2463"/>
                <a:gd name="T56" fmla="*/ 869 w 949"/>
                <a:gd name="T57" fmla="*/ 565 h 2463"/>
                <a:gd name="T58" fmla="*/ 912 w 949"/>
                <a:gd name="T59" fmla="*/ 352 h 2463"/>
                <a:gd name="T60" fmla="*/ 917 w 949"/>
                <a:gd name="T61" fmla="*/ 208 h 2463"/>
                <a:gd name="T62" fmla="*/ 901 w 949"/>
                <a:gd name="T63" fmla="*/ 0 h 2463"/>
                <a:gd name="T64" fmla="*/ 864 w 949"/>
                <a:gd name="T65" fmla="*/ 37 h 2463"/>
                <a:gd name="T66" fmla="*/ 789 w 949"/>
                <a:gd name="T67" fmla="*/ 138 h 2463"/>
                <a:gd name="T68" fmla="*/ 608 w 949"/>
                <a:gd name="T69" fmla="*/ 122 h 2463"/>
                <a:gd name="T70" fmla="*/ 544 w 949"/>
                <a:gd name="T71" fmla="*/ 277 h 2463"/>
                <a:gd name="T72" fmla="*/ 464 w 949"/>
                <a:gd name="T73" fmla="*/ 314 h 2463"/>
                <a:gd name="T74" fmla="*/ 379 w 949"/>
                <a:gd name="T75" fmla="*/ 586 h 2463"/>
                <a:gd name="T76" fmla="*/ 304 w 949"/>
                <a:gd name="T77" fmla="*/ 848 h 2463"/>
                <a:gd name="T78" fmla="*/ 229 w 949"/>
                <a:gd name="T79" fmla="*/ 976 h 2463"/>
                <a:gd name="T80" fmla="*/ 197 w 949"/>
                <a:gd name="T81" fmla="*/ 1024 h 2463"/>
                <a:gd name="T82" fmla="*/ 133 w 949"/>
                <a:gd name="T83" fmla="*/ 1109 h 2463"/>
                <a:gd name="T84" fmla="*/ 91 w 949"/>
                <a:gd name="T85" fmla="*/ 1173 h 2463"/>
                <a:gd name="T86" fmla="*/ 139 w 949"/>
                <a:gd name="T87" fmla="*/ 1173 h 2463"/>
                <a:gd name="T88" fmla="*/ 107 w 949"/>
                <a:gd name="T89" fmla="*/ 1242 h 2463"/>
                <a:gd name="T90" fmla="*/ 32 w 949"/>
                <a:gd name="T91" fmla="*/ 1349 h 2463"/>
                <a:gd name="T92" fmla="*/ 0 w 949"/>
                <a:gd name="T93" fmla="*/ 1376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49" h="2463">
                  <a:moveTo>
                    <a:pt x="0" y="1376"/>
                  </a:moveTo>
                  <a:cubicBezTo>
                    <a:pt x="24" y="1411"/>
                    <a:pt x="22" y="1460"/>
                    <a:pt x="48" y="1498"/>
                  </a:cubicBezTo>
                  <a:cubicBezTo>
                    <a:pt x="60" y="1537"/>
                    <a:pt x="43" y="1488"/>
                    <a:pt x="64" y="1530"/>
                  </a:cubicBezTo>
                  <a:cubicBezTo>
                    <a:pt x="84" y="1570"/>
                    <a:pt x="100" y="1619"/>
                    <a:pt x="112" y="1664"/>
                  </a:cubicBezTo>
                  <a:cubicBezTo>
                    <a:pt x="127" y="1722"/>
                    <a:pt x="136" y="1794"/>
                    <a:pt x="171" y="1845"/>
                  </a:cubicBezTo>
                  <a:cubicBezTo>
                    <a:pt x="178" y="1867"/>
                    <a:pt x="191" y="1893"/>
                    <a:pt x="203" y="1914"/>
                  </a:cubicBezTo>
                  <a:cubicBezTo>
                    <a:pt x="209" y="1925"/>
                    <a:pt x="224" y="1946"/>
                    <a:pt x="224" y="1946"/>
                  </a:cubicBezTo>
                  <a:cubicBezTo>
                    <a:pt x="246" y="2018"/>
                    <a:pt x="255" y="2133"/>
                    <a:pt x="299" y="2197"/>
                  </a:cubicBezTo>
                  <a:cubicBezTo>
                    <a:pt x="309" y="2229"/>
                    <a:pt x="316" y="2264"/>
                    <a:pt x="336" y="2293"/>
                  </a:cubicBezTo>
                  <a:cubicBezTo>
                    <a:pt x="345" y="2323"/>
                    <a:pt x="355" y="2354"/>
                    <a:pt x="368" y="2384"/>
                  </a:cubicBezTo>
                  <a:cubicBezTo>
                    <a:pt x="379" y="2411"/>
                    <a:pt x="378" y="2442"/>
                    <a:pt x="411" y="2453"/>
                  </a:cubicBezTo>
                  <a:cubicBezTo>
                    <a:pt x="432" y="2451"/>
                    <a:pt x="459" y="2463"/>
                    <a:pt x="475" y="2448"/>
                  </a:cubicBezTo>
                  <a:cubicBezTo>
                    <a:pt x="486" y="2436"/>
                    <a:pt x="464" y="2400"/>
                    <a:pt x="464" y="2400"/>
                  </a:cubicBezTo>
                  <a:cubicBezTo>
                    <a:pt x="469" y="2369"/>
                    <a:pt x="472" y="2365"/>
                    <a:pt x="501" y="2357"/>
                  </a:cubicBezTo>
                  <a:cubicBezTo>
                    <a:pt x="516" y="2334"/>
                    <a:pt x="507" y="2323"/>
                    <a:pt x="501" y="2298"/>
                  </a:cubicBezTo>
                  <a:cubicBezTo>
                    <a:pt x="503" y="2278"/>
                    <a:pt x="509" y="2259"/>
                    <a:pt x="512" y="2240"/>
                  </a:cubicBezTo>
                  <a:cubicBezTo>
                    <a:pt x="516" y="2204"/>
                    <a:pt x="503" y="2171"/>
                    <a:pt x="539" y="2160"/>
                  </a:cubicBezTo>
                  <a:cubicBezTo>
                    <a:pt x="551" y="2119"/>
                    <a:pt x="534" y="2178"/>
                    <a:pt x="549" y="2106"/>
                  </a:cubicBezTo>
                  <a:cubicBezTo>
                    <a:pt x="553" y="2084"/>
                    <a:pt x="569" y="2063"/>
                    <a:pt x="576" y="2042"/>
                  </a:cubicBezTo>
                  <a:cubicBezTo>
                    <a:pt x="573" y="2025"/>
                    <a:pt x="565" y="2010"/>
                    <a:pt x="565" y="1994"/>
                  </a:cubicBezTo>
                  <a:cubicBezTo>
                    <a:pt x="565" y="1977"/>
                    <a:pt x="581" y="1946"/>
                    <a:pt x="581" y="1946"/>
                  </a:cubicBezTo>
                  <a:cubicBezTo>
                    <a:pt x="583" y="1922"/>
                    <a:pt x="589" y="1900"/>
                    <a:pt x="592" y="1877"/>
                  </a:cubicBezTo>
                  <a:cubicBezTo>
                    <a:pt x="596" y="1840"/>
                    <a:pt x="579" y="1793"/>
                    <a:pt x="619" y="1781"/>
                  </a:cubicBezTo>
                  <a:cubicBezTo>
                    <a:pt x="639" y="1747"/>
                    <a:pt x="626" y="1701"/>
                    <a:pt x="661" y="1680"/>
                  </a:cubicBezTo>
                  <a:cubicBezTo>
                    <a:pt x="674" y="1642"/>
                    <a:pt x="673" y="1613"/>
                    <a:pt x="709" y="1589"/>
                  </a:cubicBezTo>
                  <a:cubicBezTo>
                    <a:pt x="733" y="1553"/>
                    <a:pt x="755" y="1518"/>
                    <a:pt x="768" y="1477"/>
                  </a:cubicBezTo>
                  <a:cubicBezTo>
                    <a:pt x="766" y="1471"/>
                    <a:pt x="764" y="1466"/>
                    <a:pt x="763" y="1461"/>
                  </a:cubicBezTo>
                  <a:cubicBezTo>
                    <a:pt x="761" y="1455"/>
                    <a:pt x="758" y="1450"/>
                    <a:pt x="757" y="1445"/>
                  </a:cubicBezTo>
                  <a:cubicBezTo>
                    <a:pt x="753" y="1434"/>
                    <a:pt x="747" y="1413"/>
                    <a:pt x="747" y="1413"/>
                  </a:cubicBezTo>
                  <a:cubicBezTo>
                    <a:pt x="748" y="1395"/>
                    <a:pt x="752" y="1360"/>
                    <a:pt x="752" y="1360"/>
                  </a:cubicBezTo>
                  <a:cubicBezTo>
                    <a:pt x="759" y="1329"/>
                    <a:pt x="767" y="1298"/>
                    <a:pt x="779" y="1269"/>
                  </a:cubicBezTo>
                  <a:cubicBezTo>
                    <a:pt x="782" y="1242"/>
                    <a:pt x="788" y="1191"/>
                    <a:pt x="805" y="1168"/>
                  </a:cubicBezTo>
                  <a:cubicBezTo>
                    <a:pt x="808" y="1162"/>
                    <a:pt x="818" y="1157"/>
                    <a:pt x="816" y="1152"/>
                  </a:cubicBezTo>
                  <a:cubicBezTo>
                    <a:pt x="813" y="1146"/>
                    <a:pt x="805" y="1155"/>
                    <a:pt x="800" y="1157"/>
                  </a:cubicBezTo>
                  <a:cubicBezTo>
                    <a:pt x="791" y="1185"/>
                    <a:pt x="799" y="1169"/>
                    <a:pt x="763" y="1194"/>
                  </a:cubicBezTo>
                  <a:cubicBezTo>
                    <a:pt x="757" y="1197"/>
                    <a:pt x="747" y="1205"/>
                    <a:pt x="747" y="1205"/>
                  </a:cubicBezTo>
                  <a:cubicBezTo>
                    <a:pt x="728" y="1231"/>
                    <a:pt x="742" y="1218"/>
                    <a:pt x="699" y="1232"/>
                  </a:cubicBezTo>
                  <a:cubicBezTo>
                    <a:pt x="693" y="1233"/>
                    <a:pt x="683" y="1237"/>
                    <a:pt x="683" y="1237"/>
                  </a:cubicBezTo>
                  <a:cubicBezTo>
                    <a:pt x="671" y="1259"/>
                    <a:pt x="657" y="1267"/>
                    <a:pt x="640" y="1285"/>
                  </a:cubicBezTo>
                  <a:cubicBezTo>
                    <a:pt x="572" y="1274"/>
                    <a:pt x="501" y="1271"/>
                    <a:pt x="437" y="1296"/>
                  </a:cubicBezTo>
                  <a:cubicBezTo>
                    <a:pt x="378" y="1286"/>
                    <a:pt x="383" y="1280"/>
                    <a:pt x="400" y="1226"/>
                  </a:cubicBezTo>
                  <a:cubicBezTo>
                    <a:pt x="400" y="1219"/>
                    <a:pt x="402" y="1154"/>
                    <a:pt x="416" y="1141"/>
                  </a:cubicBezTo>
                  <a:cubicBezTo>
                    <a:pt x="425" y="1131"/>
                    <a:pt x="448" y="1120"/>
                    <a:pt x="448" y="1120"/>
                  </a:cubicBezTo>
                  <a:cubicBezTo>
                    <a:pt x="459" y="1082"/>
                    <a:pt x="442" y="1125"/>
                    <a:pt x="469" y="1093"/>
                  </a:cubicBezTo>
                  <a:cubicBezTo>
                    <a:pt x="472" y="1088"/>
                    <a:pt x="471" y="1081"/>
                    <a:pt x="475" y="1077"/>
                  </a:cubicBezTo>
                  <a:cubicBezTo>
                    <a:pt x="493" y="1050"/>
                    <a:pt x="515" y="1025"/>
                    <a:pt x="533" y="997"/>
                  </a:cubicBezTo>
                  <a:cubicBezTo>
                    <a:pt x="506" y="978"/>
                    <a:pt x="505" y="942"/>
                    <a:pt x="496" y="912"/>
                  </a:cubicBezTo>
                  <a:cubicBezTo>
                    <a:pt x="492" y="880"/>
                    <a:pt x="488" y="864"/>
                    <a:pt x="480" y="837"/>
                  </a:cubicBezTo>
                  <a:cubicBezTo>
                    <a:pt x="486" y="808"/>
                    <a:pt x="478" y="788"/>
                    <a:pt x="469" y="762"/>
                  </a:cubicBezTo>
                  <a:cubicBezTo>
                    <a:pt x="465" y="719"/>
                    <a:pt x="455" y="695"/>
                    <a:pt x="485" y="666"/>
                  </a:cubicBezTo>
                  <a:cubicBezTo>
                    <a:pt x="494" y="641"/>
                    <a:pt x="497" y="618"/>
                    <a:pt x="512" y="597"/>
                  </a:cubicBezTo>
                  <a:cubicBezTo>
                    <a:pt x="493" y="537"/>
                    <a:pt x="514" y="531"/>
                    <a:pt x="560" y="517"/>
                  </a:cubicBezTo>
                  <a:cubicBezTo>
                    <a:pt x="575" y="487"/>
                    <a:pt x="589" y="484"/>
                    <a:pt x="619" y="474"/>
                  </a:cubicBezTo>
                  <a:cubicBezTo>
                    <a:pt x="663" y="477"/>
                    <a:pt x="691" y="467"/>
                    <a:pt x="715" y="501"/>
                  </a:cubicBezTo>
                  <a:cubicBezTo>
                    <a:pt x="721" y="522"/>
                    <a:pt x="725" y="531"/>
                    <a:pt x="747" y="538"/>
                  </a:cubicBezTo>
                  <a:cubicBezTo>
                    <a:pt x="775" y="557"/>
                    <a:pt x="750" y="543"/>
                    <a:pt x="795" y="554"/>
                  </a:cubicBezTo>
                  <a:cubicBezTo>
                    <a:pt x="807" y="556"/>
                    <a:pt x="832" y="565"/>
                    <a:pt x="832" y="565"/>
                  </a:cubicBezTo>
                  <a:cubicBezTo>
                    <a:pt x="852" y="578"/>
                    <a:pt x="859" y="594"/>
                    <a:pt x="869" y="565"/>
                  </a:cubicBezTo>
                  <a:cubicBezTo>
                    <a:pt x="872" y="506"/>
                    <a:pt x="863" y="456"/>
                    <a:pt x="896" y="410"/>
                  </a:cubicBezTo>
                  <a:cubicBezTo>
                    <a:pt x="900" y="390"/>
                    <a:pt x="907" y="371"/>
                    <a:pt x="912" y="352"/>
                  </a:cubicBezTo>
                  <a:cubicBezTo>
                    <a:pt x="906" y="309"/>
                    <a:pt x="898" y="283"/>
                    <a:pt x="907" y="240"/>
                  </a:cubicBezTo>
                  <a:cubicBezTo>
                    <a:pt x="909" y="229"/>
                    <a:pt x="917" y="208"/>
                    <a:pt x="917" y="208"/>
                  </a:cubicBezTo>
                  <a:cubicBezTo>
                    <a:pt x="924" y="150"/>
                    <a:pt x="938" y="93"/>
                    <a:pt x="949" y="37"/>
                  </a:cubicBezTo>
                  <a:cubicBezTo>
                    <a:pt x="941" y="12"/>
                    <a:pt x="924" y="7"/>
                    <a:pt x="901" y="0"/>
                  </a:cubicBezTo>
                  <a:cubicBezTo>
                    <a:pt x="892" y="1"/>
                    <a:pt x="882" y="0"/>
                    <a:pt x="875" y="5"/>
                  </a:cubicBezTo>
                  <a:cubicBezTo>
                    <a:pt x="873" y="6"/>
                    <a:pt x="864" y="35"/>
                    <a:pt x="864" y="37"/>
                  </a:cubicBezTo>
                  <a:cubicBezTo>
                    <a:pt x="857" y="61"/>
                    <a:pt x="853" y="101"/>
                    <a:pt x="837" y="122"/>
                  </a:cubicBezTo>
                  <a:cubicBezTo>
                    <a:pt x="824" y="137"/>
                    <a:pt x="806" y="135"/>
                    <a:pt x="789" y="138"/>
                  </a:cubicBezTo>
                  <a:cubicBezTo>
                    <a:pt x="766" y="146"/>
                    <a:pt x="742" y="151"/>
                    <a:pt x="720" y="160"/>
                  </a:cubicBezTo>
                  <a:cubicBezTo>
                    <a:pt x="682" y="145"/>
                    <a:pt x="647" y="130"/>
                    <a:pt x="608" y="122"/>
                  </a:cubicBezTo>
                  <a:cubicBezTo>
                    <a:pt x="586" y="130"/>
                    <a:pt x="588" y="141"/>
                    <a:pt x="576" y="160"/>
                  </a:cubicBezTo>
                  <a:cubicBezTo>
                    <a:pt x="563" y="198"/>
                    <a:pt x="554" y="237"/>
                    <a:pt x="544" y="277"/>
                  </a:cubicBezTo>
                  <a:cubicBezTo>
                    <a:pt x="535" y="307"/>
                    <a:pt x="539" y="325"/>
                    <a:pt x="512" y="336"/>
                  </a:cubicBezTo>
                  <a:cubicBezTo>
                    <a:pt x="484" y="317"/>
                    <a:pt x="498" y="305"/>
                    <a:pt x="464" y="314"/>
                  </a:cubicBezTo>
                  <a:cubicBezTo>
                    <a:pt x="444" y="342"/>
                    <a:pt x="439" y="377"/>
                    <a:pt x="427" y="410"/>
                  </a:cubicBezTo>
                  <a:cubicBezTo>
                    <a:pt x="405" y="467"/>
                    <a:pt x="390" y="526"/>
                    <a:pt x="379" y="586"/>
                  </a:cubicBezTo>
                  <a:cubicBezTo>
                    <a:pt x="374" y="644"/>
                    <a:pt x="376" y="716"/>
                    <a:pt x="341" y="768"/>
                  </a:cubicBezTo>
                  <a:cubicBezTo>
                    <a:pt x="330" y="801"/>
                    <a:pt x="324" y="817"/>
                    <a:pt x="304" y="848"/>
                  </a:cubicBezTo>
                  <a:cubicBezTo>
                    <a:pt x="293" y="864"/>
                    <a:pt x="272" y="896"/>
                    <a:pt x="272" y="896"/>
                  </a:cubicBezTo>
                  <a:cubicBezTo>
                    <a:pt x="262" y="926"/>
                    <a:pt x="246" y="949"/>
                    <a:pt x="229" y="976"/>
                  </a:cubicBezTo>
                  <a:cubicBezTo>
                    <a:pt x="222" y="986"/>
                    <a:pt x="215" y="997"/>
                    <a:pt x="208" y="1008"/>
                  </a:cubicBezTo>
                  <a:cubicBezTo>
                    <a:pt x="204" y="1013"/>
                    <a:pt x="197" y="1024"/>
                    <a:pt x="197" y="1024"/>
                  </a:cubicBezTo>
                  <a:cubicBezTo>
                    <a:pt x="190" y="1043"/>
                    <a:pt x="184" y="1075"/>
                    <a:pt x="165" y="1088"/>
                  </a:cubicBezTo>
                  <a:cubicBezTo>
                    <a:pt x="154" y="1095"/>
                    <a:pt x="133" y="1109"/>
                    <a:pt x="133" y="1109"/>
                  </a:cubicBezTo>
                  <a:cubicBezTo>
                    <a:pt x="126" y="1131"/>
                    <a:pt x="115" y="1139"/>
                    <a:pt x="101" y="1157"/>
                  </a:cubicBezTo>
                  <a:cubicBezTo>
                    <a:pt x="97" y="1161"/>
                    <a:pt x="87" y="1167"/>
                    <a:pt x="91" y="1173"/>
                  </a:cubicBezTo>
                  <a:cubicBezTo>
                    <a:pt x="93" y="1177"/>
                    <a:pt x="101" y="1169"/>
                    <a:pt x="107" y="1168"/>
                  </a:cubicBezTo>
                  <a:cubicBezTo>
                    <a:pt x="117" y="1169"/>
                    <a:pt x="129" y="1168"/>
                    <a:pt x="139" y="1173"/>
                  </a:cubicBezTo>
                  <a:cubicBezTo>
                    <a:pt x="156" y="1181"/>
                    <a:pt x="147" y="1215"/>
                    <a:pt x="139" y="1226"/>
                  </a:cubicBezTo>
                  <a:cubicBezTo>
                    <a:pt x="131" y="1236"/>
                    <a:pt x="118" y="1238"/>
                    <a:pt x="107" y="1242"/>
                  </a:cubicBezTo>
                  <a:cubicBezTo>
                    <a:pt x="78" y="1261"/>
                    <a:pt x="69" y="1288"/>
                    <a:pt x="53" y="1317"/>
                  </a:cubicBezTo>
                  <a:cubicBezTo>
                    <a:pt x="46" y="1328"/>
                    <a:pt x="32" y="1349"/>
                    <a:pt x="32" y="1349"/>
                  </a:cubicBezTo>
                  <a:cubicBezTo>
                    <a:pt x="31" y="1350"/>
                    <a:pt x="10" y="1421"/>
                    <a:pt x="5" y="1397"/>
                  </a:cubicBezTo>
                  <a:cubicBezTo>
                    <a:pt x="3" y="1390"/>
                    <a:pt x="1" y="1383"/>
                    <a:pt x="0" y="1376"/>
                  </a:cubicBezTo>
                  <a:close/>
                </a:path>
              </a:pathLst>
            </a:custGeom>
            <a:gradFill rotWithShape="0">
              <a:gsLst>
                <a:gs pos="0">
                  <a:schemeClr val="accent1">
                    <a:gamma/>
                    <a:shade val="0"/>
                    <a:invGamma/>
                  </a:schemeClr>
                </a:gs>
                <a:gs pos="50000">
                  <a:schemeClr val="accent1"/>
                </a:gs>
                <a:gs pos="100000">
                  <a:schemeClr val="accent1">
                    <a:gamma/>
                    <a:shade val="0"/>
                    <a:invGamma/>
                  </a:schemeClr>
                </a:gs>
              </a:gsLst>
              <a:lin ang="5400000" scaled="1"/>
            </a:gradFill>
            <a:ln w="76200" cap="flat" cmpd="sng">
              <a:solidFill>
                <a:srgbClr val="032CA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656428" name="Group 44"/>
            <p:cNvGrpSpPr>
              <a:grpSpLocks/>
            </p:cNvGrpSpPr>
            <p:nvPr/>
          </p:nvGrpSpPr>
          <p:grpSpPr bwMode="auto">
            <a:xfrm>
              <a:off x="1584" y="1477"/>
              <a:ext cx="907" cy="896"/>
              <a:chOff x="1584" y="1477"/>
              <a:chExt cx="907" cy="896"/>
            </a:xfrm>
          </p:grpSpPr>
          <p:sp>
            <p:nvSpPr>
              <p:cNvPr id="656429" name="Freeform 45"/>
              <p:cNvSpPr>
                <a:spLocks/>
              </p:cNvSpPr>
              <p:nvPr/>
            </p:nvSpPr>
            <p:spPr bwMode="auto">
              <a:xfrm>
                <a:off x="1584" y="2176"/>
                <a:ext cx="185" cy="197"/>
              </a:xfrm>
              <a:custGeom>
                <a:avLst/>
                <a:gdLst>
                  <a:gd name="T0" fmla="*/ 37 w 185"/>
                  <a:gd name="T1" fmla="*/ 197 h 197"/>
                  <a:gd name="T2" fmla="*/ 80 w 185"/>
                  <a:gd name="T3" fmla="*/ 165 h 197"/>
                  <a:gd name="T4" fmla="*/ 107 w 185"/>
                  <a:gd name="T5" fmla="*/ 117 h 197"/>
                  <a:gd name="T6" fmla="*/ 128 w 185"/>
                  <a:gd name="T7" fmla="*/ 69 h 197"/>
                  <a:gd name="T8" fmla="*/ 160 w 185"/>
                  <a:gd name="T9" fmla="*/ 59 h 197"/>
                  <a:gd name="T10" fmla="*/ 149 w 185"/>
                  <a:gd name="T11" fmla="*/ 0 h 197"/>
                  <a:gd name="T12" fmla="*/ 117 w 185"/>
                  <a:gd name="T13" fmla="*/ 27 h 197"/>
                  <a:gd name="T14" fmla="*/ 21 w 185"/>
                  <a:gd name="T15" fmla="*/ 64 h 197"/>
                  <a:gd name="T16" fmla="*/ 0 w 185"/>
                  <a:gd name="T17" fmla="*/ 112 h 197"/>
                  <a:gd name="T18" fmla="*/ 32 w 185"/>
                  <a:gd name="T19" fmla="*/ 192 h 197"/>
                  <a:gd name="T20" fmla="*/ 37 w 185"/>
                  <a:gd name="T21"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5" h="197">
                    <a:moveTo>
                      <a:pt x="37" y="197"/>
                    </a:moveTo>
                    <a:cubicBezTo>
                      <a:pt x="58" y="190"/>
                      <a:pt x="67" y="183"/>
                      <a:pt x="80" y="165"/>
                    </a:cubicBezTo>
                    <a:cubicBezTo>
                      <a:pt x="85" y="147"/>
                      <a:pt x="107" y="117"/>
                      <a:pt x="107" y="117"/>
                    </a:cubicBezTo>
                    <a:cubicBezTo>
                      <a:pt x="109" y="110"/>
                      <a:pt x="116" y="76"/>
                      <a:pt x="128" y="69"/>
                    </a:cubicBezTo>
                    <a:cubicBezTo>
                      <a:pt x="137" y="63"/>
                      <a:pt x="160" y="59"/>
                      <a:pt x="160" y="59"/>
                    </a:cubicBezTo>
                    <a:cubicBezTo>
                      <a:pt x="168" y="32"/>
                      <a:pt x="185" y="11"/>
                      <a:pt x="149" y="0"/>
                    </a:cubicBezTo>
                    <a:cubicBezTo>
                      <a:pt x="137" y="7"/>
                      <a:pt x="129" y="20"/>
                      <a:pt x="117" y="27"/>
                    </a:cubicBezTo>
                    <a:cubicBezTo>
                      <a:pt x="97" y="37"/>
                      <a:pt x="43" y="57"/>
                      <a:pt x="21" y="64"/>
                    </a:cubicBezTo>
                    <a:cubicBezTo>
                      <a:pt x="11" y="79"/>
                      <a:pt x="5" y="94"/>
                      <a:pt x="0" y="112"/>
                    </a:cubicBezTo>
                    <a:cubicBezTo>
                      <a:pt x="9" y="141"/>
                      <a:pt x="5" y="174"/>
                      <a:pt x="32" y="192"/>
                    </a:cubicBezTo>
                    <a:cubicBezTo>
                      <a:pt x="53" y="177"/>
                      <a:pt x="51" y="175"/>
                      <a:pt x="37" y="197"/>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6430" name="Freeform 46"/>
              <p:cNvSpPr>
                <a:spLocks/>
              </p:cNvSpPr>
              <p:nvPr/>
            </p:nvSpPr>
            <p:spPr bwMode="auto">
              <a:xfrm>
                <a:off x="2016" y="1477"/>
                <a:ext cx="475" cy="845"/>
              </a:xfrm>
              <a:custGeom>
                <a:avLst/>
                <a:gdLst>
                  <a:gd name="T0" fmla="*/ 464 w 475"/>
                  <a:gd name="T1" fmla="*/ 123 h 845"/>
                  <a:gd name="T2" fmla="*/ 432 w 475"/>
                  <a:gd name="T3" fmla="*/ 118 h 845"/>
                  <a:gd name="T4" fmla="*/ 427 w 475"/>
                  <a:gd name="T5" fmla="*/ 102 h 845"/>
                  <a:gd name="T6" fmla="*/ 389 w 475"/>
                  <a:gd name="T7" fmla="*/ 96 h 845"/>
                  <a:gd name="T8" fmla="*/ 357 w 475"/>
                  <a:gd name="T9" fmla="*/ 86 h 845"/>
                  <a:gd name="T10" fmla="*/ 320 w 475"/>
                  <a:gd name="T11" fmla="*/ 43 h 845"/>
                  <a:gd name="T12" fmla="*/ 256 w 475"/>
                  <a:gd name="T13" fmla="*/ 0 h 845"/>
                  <a:gd name="T14" fmla="*/ 203 w 475"/>
                  <a:gd name="T15" fmla="*/ 11 h 845"/>
                  <a:gd name="T16" fmla="*/ 192 w 475"/>
                  <a:gd name="T17" fmla="*/ 27 h 845"/>
                  <a:gd name="T18" fmla="*/ 155 w 475"/>
                  <a:gd name="T19" fmla="*/ 38 h 845"/>
                  <a:gd name="T20" fmla="*/ 112 w 475"/>
                  <a:gd name="T21" fmla="*/ 80 h 845"/>
                  <a:gd name="T22" fmla="*/ 123 w 475"/>
                  <a:gd name="T23" fmla="*/ 112 h 845"/>
                  <a:gd name="T24" fmla="*/ 91 w 475"/>
                  <a:gd name="T25" fmla="*/ 166 h 845"/>
                  <a:gd name="T26" fmla="*/ 64 w 475"/>
                  <a:gd name="T27" fmla="*/ 240 h 845"/>
                  <a:gd name="T28" fmla="*/ 91 w 475"/>
                  <a:gd name="T29" fmla="*/ 347 h 845"/>
                  <a:gd name="T30" fmla="*/ 80 w 475"/>
                  <a:gd name="T31" fmla="*/ 379 h 845"/>
                  <a:gd name="T32" fmla="*/ 107 w 475"/>
                  <a:gd name="T33" fmla="*/ 459 h 845"/>
                  <a:gd name="T34" fmla="*/ 144 w 475"/>
                  <a:gd name="T35" fmla="*/ 523 h 845"/>
                  <a:gd name="T36" fmla="*/ 123 w 475"/>
                  <a:gd name="T37" fmla="*/ 566 h 845"/>
                  <a:gd name="T38" fmla="*/ 85 w 475"/>
                  <a:gd name="T39" fmla="*/ 614 h 845"/>
                  <a:gd name="T40" fmla="*/ 64 w 475"/>
                  <a:gd name="T41" fmla="*/ 646 h 845"/>
                  <a:gd name="T42" fmla="*/ 37 w 475"/>
                  <a:gd name="T43" fmla="*/ 694 h 845"/>
                  <a:gd name="T44" fmla="*/ 0 w 475"/>
                  <a:gd name="T45" fmla="*/ 790 h 845"/>
                  <a:gd name="T46" fmla="*/ 59 w 475"/>
                  <a:gd name="T47" fmla="*/ 827 h 845"/>
                  <a:gd name="T48" fmla="*/ 69 w 475"/>
                  <a:gd name="T49" fmla="*/ 811 h 845"/>
                  <a:gd name="T50" fmla="*/ 117 w 475"/>
                  <a:gd name="T51" fmla="*/ 822 h 845"/>
                  <a:gd name="T52" fmla="*/ 245 w 475"/>
                  <a:gd name="T53" fmla="*/ 816 h 845"/>
                  <a:gd name="T54" fmla="*/ 251 w 475"/>
                  <a:gd name="T55" fmla="*/ 800 h 845"/>
                  <a:gd name="T56" fmla="*/ 277 w 475"/>
                  <a:gd name="T57" fmla="*/ 768 h 845"/>
                  <a:gd name="T58" fmla="*/ 309 w 475"/>
                  <a:gd name="T59" fmla="*/ 752 h 845"/>
                  <a:gd name="T60" fmla="*/ 400 w 475"/>
                  <a:gd name="T61" fmla="*/ 694 h 845"/>
                  <a:gd name="T62" fmla="*/ 427 w 475"/>
                  <a:gd name="T63" fmla="*/ 662 h 845"/>
                  <a:gd name="T64" fmla="*/ 432 w 475"/>
                  <a:gd name="T65" fmla="*/ 576 h 845"/>
                  <a:gd name="T66" fmla="*/ 448 w 475"/>
                  <a:gd name="T67" fmla="*/ 528 h 845"/>
                  <a:gd name="T68" fmla="*/ 432 w 475"/>
                  <a:gd name="T69" fmla="*/ 464 h 845"/>
                  <a:gd name="T70" fmla="*/ 459 w 475"/>
                  <a:gd name="T71" fmla="*/ 390 h 845"/>
                  <a:gd name="T72" fmla="*/ 475 w 475"/>
                  <a:gd name="T73" fmla="*/ 278 h 845"/>
                  <a:gd name="T74" fmla="*/ 469 w 475"/>
                  <a:gd name="T75" fmla="*/ 251 h 845"/>
                  <a:gd name="T76" fmla="*/ 459 w 475"/>
                  <a:gd name="T77" fmla="*/ 219 h 845"/>
                  <a:gd name="T78" fmla="*/ 464 w 475"/>
                  <a:gd name="T79" fmla="*/ 123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5" h="845">
                    <a:moveTo>
                      <a:pt x="464" y="123"/>
                    </a:moveTo>
                    <a:cubicBezTo>
                      <a:pt x="453" y="121"/>
                      <a:pt x="441" y="123"/>
                      <a:pt x="432" y="118"/>
                    </a:cubicBezTo>
                    <a:cubicBezTo>
                      <a:pt x="427" y="115"/>
                      <a:pt x="431" y="104"/>
                      <a:pt x="427" y="102"/>
                    </a:cubicBezTo>
                    <a:cubicBezTo>
                      <a:pt x="415" y="96"/>
                      <a:pt x="401" y="98"/>
                      <a:pt x="389" y="96"/>
                    </a:cubicBezTo>
                    <a:cubicBezTo>
                      <a:pt x="378" y="93"/>
                      <a:pt x="357" y="86"/>
                      <a:pt x="357" y="86"/>
                    </a:cubicBezTo>
                    <a:cubicBezTo>
                      <a:pt x="350" y="47"/>
                      <a:pt x="352" y="53"/>
                      <a:pt x="320" y="43"/>
                    </a:cubicBezTo>
                    <a:cubicBezTo>
                      <a:pt x="297" y="27"/>
                      <a:pt x="282" y="9"/>
                      <a:pt x="256" y="0"/>
                    </a:cubicBezTo>
                    <a:cubicBezTo>
                      <a:pt x="238" y="3"/>
                      <a:pt x="218" y="1"/>
                      <a:pt x="203" y="11"/>
                    </a:cubicBezTo>
                    <a:cubicBezTo>
                      <a:pt x="197" y="14"/>
                      <a:pt x="197" y="23"/>
                      <a:pt x="192" y="27"/>
                    </a:cubicBezTo>
                    <a:cubicBezTo>
                      <a:pt x="181" y="34"/>
                      <a:pt x="166" y="32"/>
                      <a:pt x="155" y="38"/>
                    </a:cubicBezTo>
                    <a:cubicBezTo>
                      <a:pt x="135" y="47"/>
                      <a:pt x="123" y="62"/>
                      <a:pt x="112" y="80"/>
                    </a:cubicBezTo>
                    <a:cubicBezTo>
                      <a:pt x="115" y="90"/>
                      <a:pt x="124" y="100"/>
                      <a:pt x="123" y="112"/>
                    </a:cubicBezTo>
                    <a:cubicBezTo>
                      <a:pt x="120" y="129"/>
                      <a:pt x="100" y="151"/>
                      <a:pt x="91" y="166"/>
                    </a:cubicBezTo>
                    <a:cubicBezTo>
                      <a:pt x="83" y="191"/>
                      <a:pt x="79" y="218"/>
                      <a:pt x="64" y="240"/>
                    </a:cubicBezTo>
                    <a:cubicBezTo>
                      <a:pt x="53" y="274"/>
                      <a:pt x="70" y="317"/>
                      <a:pt x="91" y="347"/>
                    </a:cubicBezTo>
                    <a:cubicBezTo>
                      <a:pt x="89" y="350"/>
                      <a:pt x="80" y="375"/>
                      <a:pt x="80" y="379"/>
                    </a:cubicBezTo>
                    <a:cubicBezTo>
                      <a:pt x="80" y="399"/>
                      <a:pt x="98" y="437"/>
                      <a:pt x="107" y="459"/>
                    </a:cubicBezTo>
                    <a:cubicBezTo>
                      <a:pt x="93" y="494"/>
                      <a:pt x="110" y="512"/>
                      <a:pt x="144" y="523"/>
                    </a:cubicBezTo>
                    <a:cubicBezTo>
                      <a:pt x="151" y="546"/>
                      <a:pt x="142" y="552"/>
                      <a:pt x="123" y="566"/>
                    </a:cubicBezTo>
                    <a:cubicBezTo>
                      <a:pt x="105" y="612"/>
                      <a:pt x="137" y="533"/>
                      <a:pt x="85" y="614"/>
                    </a:cubicBezTo>
                    <a:cubicBezTo>
                      <a:pt x="78" y="624"/>
                      <a:pt x="64" y="646"/>
                      <a:pt x="64" y="646"/>
                    </a:cubicBezTo>
                    <a:cubicBezTo>
                      <a:pt x="58" y="663"/>
                      <a:pt x="37" y="694"/>
                      <a:pt x="37" y="694"/>
                    </a:cubicBezTo>
                    <a:cubicBezTo>
                      <a:pt x="26" y="727"/>
                      <a:pt x="10" y="756"/>
                      <a:pt x="0" y="790"/>
                    </a:cubicBezTo>
                    <a:cubicBezTo>
                      <a:pt x="8" y="845"/>
                      <a:pt x="1" y="844"/>
                      <a:pt x="59" y="827"/>
                    </a:cubicBezTo>
                    <a:cubicBezTo>
                      <a:pt x="62" y="821"/>
                      <a:pt x="62" y="811"/>
                      <a:pt x="69" y="811"/>
                    </a:cubicBezTo>
                    <a:cubicBezTo>
                      <a:pt x="85" y="809"/>
                      <a:pt x="117" y="822"/>
                      <a:pt x="117" y="822"/>
                    </a:cubicBezTo>
                    <a:cubicBezTo>
                      <a:pt x="159" y="820"/>
                      <a:pt x="202" y="822"/>
                      <a:pt x="245" y="816"/>
                    </a:cubicBezTo>
                    <a:cubicBezTo>
                      <a:pt x="250" y="815"/>
                      <a:pt x="248" y="805"/>
                      <a:pt x="251" y="800"/>
                    </a:cubicBezTo>
                    <a:cubicBezTo>
                      <a:pt x="257" y="786"/>
                      <a:pt x="265" y="777"/>
                      <a:pt x="277" y="768"/>
                    </a:cubicBezTo>
                    <a:cubicBezTo>
                      <a:pt x="300" y="749"/>
                      <a:pt x="284" y="765"/>
                      <a:pt x="309" y="752"/>
                    </a:cubicBezTo>
                    <a:cubicBezTo>
                      <a:pt x="340" y="734"/>
                      <a:pt x="367" y="709"/>
                      <a:pt x="400" y="694"/>
                    </a:cubicBezTo>
                    <a:cubicBezTo>
                      <a:pt x="407" y="682"/>
                      <a:pt x="424" y="675"/>
                      <a:pt x="427" y="662"/>
                    </a:cubicBezTo>
                    <a:cubicBezTo>
                      <a:pt x="432" y="633"/>
                      <a:pt x="429" y="604"/>
                      <a:pt x="432" y="576"/>
                    </a:cubicBezTo>
                    <a:cubicBezTo>
                      <a:pt x="433" y="560"/>
                      <a:pt x="443" y="542"/>
                      <a:pt x="448" y="528"/>
                    </a:cubicBezTo>
                    <a:cubicBezTo>
                      <a:pt x="444" y="504"/>
                      <a:pt x="439" y="486"/>
                      <a:pt x="432" y="464"/>
                    </a:cubicBezTo>
                    <a:cubicBezTo>
                      <a:pt x="439" y="434"/>
                      <a:pt x="442" y="414"/>
                      <a:pt x="459" y="390"/>
                    </a:cubicBezTo>
                    <a:cubicBezTo>
                      <a:pt x="462" y="334"/>
                      <a:pt x="459" y="319"/>
                      <a:pt x="475" y="278"/>
                    </a:cubicBezTo>
                    <a:cubicBezTo>
                      <a:pt x="473" y="269"/>
                      <a:pt x="471" y="259"/>
                      <a:pt x="469" y="251"/>
                    </a:cubicBezTo>
                    <a:cubicBezTo>
                      <a:pt x="466" y="240"/>
                      <a:pt x="459" y="219"/>
                      <a:pt x="459" y="219"/>
                    </a:cubicBezTo>
                    <a:cubicBezTo>
                      <a:pt x="463" y="187"/>
                      <a:pt x="451" y="150"/>
                      <a:pt x="464" y="123"/>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56431" name="Group 47"/>
          <p:cNvGrpSpPr>
            <a:grpSpLocks/>
          </p:cNvGrpSpPr>
          <p:nvPr/>
        </p:nvGrpSpPr>
        <p:grpSpPr bwMode="auto">
          <a:xfrm>
            <a:off x="1816100" y="1857375"/>
            <a:ext cx="2933700" cy="3906838"/>
            <a:chOff x="1128" y="1176"/>
            <a:chExt cx="1848" cy="2461"/>
          </a:xfrm>
        </p:grpSpPr>
        <p:sp>
          <p:nvSpPr>
            <p:cNvPr id="656432" name="Text Box 48"/>
            <p:cNvSpPr txBox="1">
              <a:spLocks noChangeArrowheads="1"/>
            </p:cNvSpPr>
            <p:nvPr/>
          </p:nvSpPr>
          <p:spPr bwMode="auto">
            <a:xfrm>
              <a:off x="2128" y="1987"/>
              <a:ext cx="752"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ja-JP" altLang="en-US" sz="1200">
                  <a:solidFill>
                    <a:srgbClr val="FAF200"/>
                  </a:solidFill>
                  <a:effectLst>
                    <a:outerShdw blurRad="38100" dist="38100" dir="2700000" algn="tl">
                      <a:srgbClr val="000000"/>
                    </a:outerShdw>
                  </a:effectLst>
                  <a:latin typeface="Helvetica" charset="0"/>
                  <a:ea typeface="MS PGothic" charset="0"/>
                  <a:cs typeface="MS PGothic" charset="0"/>
                </a:rPr>
                <a:t>耶</a:t>
              </a:r>
              <a:r>
                <a:rPr lang="zh-CN" altLang="en-US" sz="1200">
                  <a:solidFill>
                    <a:srgbClr val="FAF200"/>
                  </a:solidFill>
                  <a:effectLst>
                    <a:outerShdw blurRad="38100" dist="38100" dir="2700000" algn="tl">
                      <a:srgbClr val="000000"/>
                    </a:outerShdw>
                  </a:effectLst>
                  <a:latin typeface="Helvetica" charset="0"/>
                  <a:ea typeface="MS PGothic" charset="0"/>
                  <a:cs typeface="MS PGothic" charset="0"/>
                </a:rPr>
                <a:t>利</a:t>
              </a:r>
              <a:r>
                <a:rPr lang="ja-JP" altLang="en-US" sz="1200">
                  <a:solidFill>
                    <a:srgbClr val="FAF200"/>
                  </a:solidFill>
                  <a:effectLst>
                    <a:outerShdw blurRad="38100" dist="38100" dir="2700000" algn="tl">
                      <a:srgbClr val="000000"/>
                    </a:outerShdw>
                  </a:effectLst>
                  <a:latin typeface="Helvetica" charset="0"/>
                  <a:ea typeface="MS PGothic" charset="0"/>
                  <a:cs typeface="MS PGothic" charset="0"/>
                </a:rPr>
                <a:t>哥</a:t>
              </a:r>
              <a:endParaRPr lang="en-US" altLang="zh-CN" sz="1200">
                <a:solidFill>
                  <a:srgbClr val="FAF200"/>
                </a:solidFill>
                <a:effectLst>
                  <a:outerShdw blurRad="38100" dist="38100" dir="2700000" algn="tl">
                    <a:srgbClr val="000000"/>
                  </a:outerShdw>
                </a:effectLst>
                <a:latin typeface="Helvetica" charset="0"/>
                <a:ea typeface="宋体" charset="0"/>
                <a:cs typeface="宋体" charset="0"/>
              </a:endParaRPr>
            </a:p>
          </p:txBody>
        </p:sp>
        <p:grpSp>
          <p:nvGrpSpPr>
            <p:cNvPr id="656433" name="Group 49"/>
            <p:cNvGrpSpPr>
              <a:grpSpLocks/>
            </p:cNvGrpSpPr>
            <p:nvPr/>
          </p:nvGrpSpPr>
          <p:grpSpPr bwMode="auto">
            <a:xfrm>
              <a:off x="1128" y="1176"/>
              <a:ext cx="1848" cy="2461"/>
              <a:chOff x="1128" y="1176"/>
              <a:chExt cx="1848" cy="2461"/>
            </a:xfrm>
          </p:grpSpPr>
          <p:sp>
            <p:nvSpPr>
              <p:cNvPr id="656434" name="Oval 50"/>
              <p:cNvSpPr>
                <a:spLocks noChangeArrowheads="1"/>
              </p:cNvSpPr>
              <p:nvPr/>
            </p:nvSpPr>
            <p:spPr bwMode="auto">
              <a:xfrm>
                <a:off x="2060" y="3484"/>
                <a:ext cx="92" cy="88"/>
              </a:xfrm>
              <a:prstGeom prst="ellipse">
                <a:avLst/>
              </a:prstGeom>
              <a:solidFill>
                <a:srgbClr val="00CC00"/>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6435" name="Oval 51"/>
              <p:cNvSpPr>
                <a:spLocks noChangeArrowheads="1"/>
              </p:cNvSpPr>
              <p:nvPr/>
            </p:nvSpPr>
            <p:spPr bwMode="auto">
              <a:xfrm>
                <a:off x="1992" y="3424"/>
                <a:ext cx="92" cy="88"/>
              </a:xfrm>
              <a:prstGeom prst="ellipse">
                <a:avLst/>
              </a:prstGeom>
              <a:solidFill>
                <a:srgbClr val="00CC00"/>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6436" name="Text Box 52"/>
              <p:cNvSpPr txBox="1">
                <a:spLocks noChangeArrowheads="1"/>
              </p:cNvSpPr>
              <p:nvPr/>
            </p:nvSpPr>
            <p:spPr bwMode="auto">
              <a:xfrm>
                <a:off x="2320" y="2104"/>
                <a:ext cx="520"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ja-JP" altLang="en-US" sz="1400" b="0" i="1">
                    <a:solidFill>
                      <a:srgbClr val="99CCFF"/>
                    </a:solidFill>
                    <a:effectLst>
                      <a:outerShdw blurRad="38100" dist="38100" dir="2700000" algn="tl">
                        <a:srgbClr val="000000"/>
                      </a:outerShdw>
                    </a:effectLst>
                    <a:latin typeface="Arial Black" charset="0"/>
                    <a:ea typeface="MS PGothic" charset="0"/>
                    <a:cs typeface="MS PGothic" charset="0"/>
                  </a:rPr>
                  <a:t>死海</a:t>
                </a:r>
                <a:endParaRPr lang="zh-CN" altLang="en-US" sz="1400" b="0" i="1">
                  <a:solidFill>
                    <a:srgbClr val="99CCFF"/>
                  </a:solidFill>
                  <a:effectLst>
                    <a:outerShdw blurRad="38100" dist="38100" dir="2700000" algn="tl">
                      <a:srgbClr val="000000"/>
                    </a:outerShdw>
                  </a:effectLst>
                  <a:latin typeface="Arial Black" charset="0"/>
                  <a:ea typeface="MS PGothic" charset="0"/>
                  <a:cs typeface="MS PGothic" charset="0"/>
                </a:endParaRPr>
              </a:p>
            </p:txBody>
          </p:sp>
          <p:sp>
            <p:nvSpPr>
              <p:cNvPr id="656437" name="Text Box 53"/>
              <p:cNvSpPr txBox="1">
                <a:spLocks noChangeArrowheads="1"/>
              </p:cNvSpPr>
              <p:nvPr/>
            </p:nvSpPr>
            <p:spPr bwMode="auto">
              <a:xfrm>
                <a:off x="1608" y="2088"/>
                <a:ext cx="752"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ja-JP" altLang="en-US" sz="1200">
                    <a:solidFill>
                      <a:srgbClr val="FAF200"/>
                    </a:solidFill>
                    <a:effectLst>
                      <a:outerShdw blurRad="38100" dist="38100" dir="2700000" algn="tl">
                        <a:srgbClr val="000000"/>
                      </a:outerShdw>
                    </a:effectLst>
                    <a:latin typeface="Helvetica" charset="0"/>
                    <a:ea typeface="MS PGothic" charset="0"/>
                    <a:cs typeface="MS PGothic" charset="0"/>
                  </a:rPr>
                  <a:t>希伯</a:t>
                </a:r>
                <a:r>
                  <a:rPr lang="zh-CN" altLang="en-US" sz="1200">
                    <a:solidFill>
                      <a:srgbClr val="FAF200"/>
                    </a:solidFill>
                    <a:effectLst>
                      <a:outerShdw blurRad="38100" dist="38100" dir="2700000" algn="tl">
                        <a:srgbClr val="000000"/>
                      </a:outerShdw>
                    </a:effectLst>
                    <a:latin typeface="Helvetica" charset="0"/>
                    <a:ea typeface="宋体" charset="0"/>
                    <a:cs typeface="宋体" charset="0"/>
                  </a:rPr>
                  <a:t>伦</a:t>
                </a:r>
                <a:endParaRPr lang="en-US" altLang="zh-CN" sz="1200">
                  <a:solidFill>
                    <a:srgbClr val="FAF200"/>
                  </a:solidFill>
                  <a:effectLst>
                    <a:outerShdw blurRad="38100" dist="38100" dir="2700000" algn="tl">
                      <a:srgbClr val="000000"/>
                    </a:outerShdw>
                  </a:effectLst>
                  <a:latin typeface="Helvetica" charset="0"/>
                  <a:ea typeface="宋体" charset="0"/>
                  <a:cs typeface="宋体" charset="0"/>
                </a:endParaRPr>
              </a:p>
            </p:txBody>
          </p:sp>
          <p:sp>
            <p:nvSpPr>
              <p:cNvPr id="656438" name="Text Box 54"/>
              <p:cNvSpPr txBox="1">
                <a:spLocks noChangeArrowheads="1"/>
              </p:cNvSpPr>
              <p:nvPr/>
            </p:nvSpPr>
            <p:spPr bwMode="auto">
              <a:xfrm>
                <a:off x="2456" y="1208"/>
                <a:ext cx="520" cy="3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rgbClr val="0066FF"/>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ja-JP" altLang="en-US" sz="1400" b="0" i="1">
                    <a:solidFill>
                      <a:srgbClr val="99CCFF"/>
                    </a:solidFill>
                    <a:effectLst>
                      <a:outerShdw blurRad="38100" dist="38100" dir="2700000" algn="tl">
                        <a:srgbClr val="000000"/>
                      </a:outerShdw>
                    </a:effectLst>
                    <a:latin typeface="Helvetica" charset="0"/>
                    <a:ea typeface="MS PGothic" charset="0"/>
                    <a:cs typeface="MS PGothic" charset="0"/>
                  </a:rPr>
                  <a:t>加利利海</a:t>
                </a:r>
                <a:endParaRPr lang="zh-CN" altLang="en-US" sz="1400" b="0" i="1">
                  <a:solidFill>
                    <a:srgbClr val="99CCFF"/>
                  </a:solidFill>
                  <a:effectLst>
                    <a:outerShdw blurRad="38100" dist="38100" dir="2700000" algn="tl">
                      <a:srgbClr val="000000"/>
                    </a:outerShdw>
                  </a:effectLst>
                  <a:latin typeface="Helvetica" charset="0"/>
                  <a:ea typeface="MS PGothic" charset="0"/>
                  <a:cs typeface="MS PGothic" charset="0"/>
                </a:endParaRPr>
              </a:p>
            </p:txBody>
          </p:sp>
          <p:sp>
            <p:nvSpPr>
              <p:cNvPr id="656439" name="Text Box 55"/>
              <p:cNvSpPr txBox="1">
                <a:spLocks noChangeArrowheads="1"/>
              </p:cNvSpPr>
              <p:nvPr/>
            </p:nvSpPr>
            <p:spPr bwMode="auto">
              <a:xfrm>
                <a:off x="1488" y="3360"/>
                <a:ext cx="752"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ja-JP" altLang="en-US" sz="1200">
                    <a:solidFill>
                      <a:srgbClr val="FAF200"/>
                    </a:solidFill>
                    <a:effectLst>
                      <a:outerShdw blurRad="38100" dist="38100" dir="2700000" algn="tl">
                        <a:srgbClr val="000000"/>
                      </a:outerShdw>
                    </a:effectLst>
                    <a:latin typeface="Helvetica" charset="0"/>
                    <a:ea typeface="MS PGothic" charset="0"/>
                    <a:cs typeface="MS PGothic" charset="0"/>
                  </a:rPr>
                  <a:t>埃拉特</a:t>
                </a:r>
                <a:endParaRPr lang="en-US" altLang="zh-CN" sz="1200">
                  <a:solidFill>
                    <a:srgbClr val="FAF200"/>
                  </a:solidFill>
                  <a:effectLst>
                    <a:outerShdw blurRad="38100" dist="38100" dir="2700000" algn="tl">
                      <a:srgbClr val="000000"/>
                    </a:outerShdw>
                  </a:effectLst>
                  <a:latin typeface="Helvetica" charset="0"/>
                  <a:ea typeface="MS PGothic" charset="0"/>
                  <a:cs typeface="MS PGothic" charset="0"/>
                </a:endParaRPr>
              </a:p>
            </p:txBody>
          </p:sp>
          <p:sp>
            <p:nvSpPr>
              <p:cNvPr id="656440" name="Text Box 56"/>
              <p:cNvSpPr txBox="1">
                <a:spLocks noChangeArrowheads="1"/>
              </p:cNvSpPr>
              <p:nvPr/>
            </p:nvSpPr>
            <p:spPr bwMode="auto">
              <a:xfrm>
                <a:off x="2000" y="3464"/>
                <a:ext cx="752"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ja-JP" altLang="en-US" sz="1200">
                    <a:solidFill>
                      <a:srgbClr val="FAF200"/>
                    </a:solidFill>
                    <a:effectLst>
                      <a:outerShdw blurRad="38100" dist="38100" dir="2700000" algn="tl">
                        <a:srgbClr val="000000"/>
                      </a:outerShdw>
                    </a:effectLst>
                    <a:latin typeface="Helvetica" charset="0"/>
                    <a:ea typeface="MS PGothic" charset="0"/>
                    <a:cs typeface="MS PGothic" charset="0"/>
                  </a:rPr>
                  <a:t>阿卡巴</a:t>
                </a:r>
                <a:endParaRPr lang="en-US" altLang="zh-CN" sz="1200">
                  <a:solidFill>
                    <a:srgbClr val="FAF200"/>
                  </a:solidFill>
                  <a:effectLst>
                    <a:outerShdw blurRad="38100" dist="38100" dir="2700000" algn="tl">
                      <a:srgbClr val="000000"/>
                    </a:outerShdw>
                  </a:effectLst>
                  <a:latin typeface="Helvetica" charset="0"/>
                  <a:ea typeface="宋体" charset="0"/>
                  <a:cs typeface="宋体" charset="0"/>
                </a:endParaRPr>
              </a:p>
            </p:txBody>
          </p:sp>
          <p:sp>
            <p:nvSpPr>
              <p:cNvPr id="656441" name="Oval 57"/>
              <p:cNvSpPr>
                <a:spLocks noChangeArrowheads="1"/>
              </p:cNvSpPr>
              <p:nvPr/>
            </p:nvSpPr>
            <p:spPr bwMode="auto">
              <a:xfrm>
                <a:off x="2296" y="1356"/>
                <a:ext cx="92" cy="88"/>
              </a:xfrm>
              <a:prstGeom prst="ellipse">
                <a:avLst/>
              </a:prstGeom>
              <a:solidFill>
                <a:srgbClr val="00CC00"/>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6442" name="Oval 58"/>
              <p:cNvSpPr>
                <a:spLocks noChangeArrowheads="1"/>
              </p:cNvSpPr>
              <p:nvPr/>
            </p:nvSpPr>
            <p:spPr bwMode="auto">
              <a:xfrm>
                <a:off x="2096" y="1304"/>
                <a:ext cx="92" cy="88"/>
              </a:xfrm>
              <a:prstGeom prst="ellipse">
                <a:avLst/>
              </a:prstGeom>
              <a:solidFill>
                <a:srgbClr val="00CC00"/>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6443" name="Oval 59"/>
              <p:cNvSpPr>
                <a:spLocks noChangeArrowheads="1"/>
              </p:cNvSpPr>
              <p:nvPr/>
            </p:nvSpPr>
            <p:spPr bwMode="auto">
              <a:xfrm>
                <a:off x="2356" y="1940"/>
                <a:ext cx="92" cy="88"/>
              </a:xfrm>
              <a:prstGeom prst="ellipse">
                <a:avLst/>
              </a:prstGeom>
              <a:solidFill>
                <a:srgbClr val="00CC00"/>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6444" name="Oval 60"/>
              <p:cNvSpPr>
                <a:spLocks noChangeArrowheads="1"/>
              </p:cNvSpPr>
              <p:nvPr/>
            </p:nvSpPr>
            <p:spPr bwMode="auto">
              <a:xfrm>
                <a:off x="1944" y="2324"/>
                <a:ext cx="92" cy="88"/>
              </a:xfrm>
              <a:prstGeom prst="ellipse">
                <a:avLst/>
              </a:prstGeom>
              <a:solidFill>
                <a:srgbClr val="00CC00"/>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6445" name="Oval 61"/>
              <p:cNvSpPr>
                <a:spLocks noChangeArrowheads="1"/>
              </p:cNvSpPr>
              <p:nvPr/>
            </p:nvSpPr>
            <p:spPr bwMode="auto">
              <a:xfrm>
                <a:off x="1716" y="2152"/>
                <a:ext cx="92" cy="88"/>
              </a:xfrm>
              <a:prstGeom prst="ellipse">
                <a:avLst/>
              </a:prstGeom>
              <a:solidFill>
                <a:srgbClr val="00CC00"/>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6446" name="Oval 62"/>
              <p:cNvSpPr>
                <a:spLocks noChangeArrowheads="1"/>
              </p:cNvSpPr>
              <p:nvPr/>
            </p:nvSpPr>
            <p:spPr bwMode="auto">
              <a:xfrm>
                <a:off x="1928" y="1824"/>
                <a:ext cx="92" cy="88"/>
              </a:xfrm>
              <a:prstGeom prst="ellipse">
                <a:avLst/>
              </a:prstGeom>
              <a:solidFill>
                <a:srgbClr val="00CC00"/>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6447" name="Oval 63"/>
              <p:cNvSpPr>
                <a:spLocks noChangeArrowheads="1"/>
              </p:cNvSpPr>
              <p:nvPr/>
            </p:nvSpPr>
            <p:spPr bwMode="auto">
              <a:xfrm>
                <a:off x="2148" y="2152"/>
                <a:ext cx="92" cy="88"/>
              </a:xfrm>
              <a:prstGeom prst="ellipse">
                <a:avLst/>
              </a:prstGeom>
              <a:solidFill>
                <a:srgbClr val="00CC00"/>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6448" name="Oval 64"/>
              <p:cNvSpPr>
                <a:spLocks noChangeArrowheads="1"/>
              </p:cNvSpPr>
              <p:nvPr/>
            </p:nvSpPr>
            <p:spPr bwMode="auto">
              <a:xfrm>
                <a:off x="1996" y="1628"/>
                <a:ext cx="92" cy="88"/>
              </a:xfrm>
              <a:prstGeom prst="ellipse">
                <a:avLst/>
              </a:prstGeom>
              <a:solidFill>
                <a:srgbClr val="00CC00"/>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6449" name="Text Box 65"/>
              <p:cNvSpPr txBox="1">
                <a:spLocks noChangeArrowheads="1"/>
              </p:cNvSpPr>
              <p:nvPr/>
            </p:nvSpPr>
            <p:spPr bwMode="auto">
              <a:xfrm>
                <a:off x="1528" y="1176"/>
                <a:ext cx="752"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ja-JP" altLang="en-US" sz="1200">
                    <a:solidFill>
                      <a:srgbClr val="FAF200"/>
                    </a:solidFill>
                    <a:effectLst>
                      <a:outerShdw blurRad="38100" dist="38100" dir="2700000" algn="tl">
                        <a:srgbClr val="000000"/>
                      </a:outerShdw>
                    </a:effectLst>
                    <a:latin typeface="Helvetica" charset="0"/>
                    <a:ea typeface="MS PGothic" charset="0"/>
                    <a:cs typeface="MS PGothic" charset="0"/>
                  </a:rPr>
                  <a:t>海法</a:t>
                </a:r>
                <a:endParaRPr lang="en-US" altLang="zh-CN" sz="1200">
                  <a:solidFill>
                    <a:srgbClr val="FAF200"/>
                  </a:solidFill>
                  <a:effectLst>
                    <a:outerShdw blurRad="38100" dist="38100" dir="2700000" algn="tl">
                      <a:srgbClr val="000000"/>
                    </a:outerShdw>
                  </a:effectLst>
                  <a:latin typeface="Helvetica" charset="0"/>
                  <a:ea typeface="MS PGothic" charset="0"/>
                  <a:cs typeface="MS PGothic" charset="0"/>
                </a:endParaRPr>
              </a:p>
            </p:txBody>
          </p:sp>
          <p:sp>
            <p:nvSpPr>
              <p:cNvPr id="656450" name="Text Box 66"/>
              <p:cNvSpPr txBox="1">
                <a:spLocks noChangeArrowheads="1"/>
              </p:cNvSpPr>
              <p:nvPr/>
            </p:nvSpPr>
            <p:spPr bwMode="auto">
              <a:xfrm>
                <a:off x="1656" y="1368"/>
                <a:ext cx="752"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ja-JP" altLang="en-US" sz="1200">
                    <a:solidFill>
                      <a:srgbClr val="FAF200"/>
                    </a:solidFill>
                    <a:effectLst>
                      <a:outerShdw blurRad="38100" dist="38100" dir="2700000" algn="tl">
                        <a:srgbClr val="000000"/>
                      </a:outerShdw>
                    </a:effectLst>
                    <a:latin typeface="Helvetica" charset="0"/>
                    <a:ea typeface="MS PGothic" charset="0"/>
                    <a:cs typeface="MS PGothic" charset="0"/>
                  </a:rPr>
                  <a:t>拿撒勒</a:t>
                </a:r>
                <a:endParaRPr lang="en-US" altLang="zh-CN" sz="1200">
                  <a:solidFill>
                    <a:srgbClr val="FAF200"/>
                  </a:solidFill>
                  <a:effectLst>
                    <a:outerShdw blurRad="38100" dist="38100" dir="2700000" algn="tl">
                      <a:srgbClr val="000000"/>
                    </a:outerShdw>
                  </a:effectLst>
                  <a:latin typeface="Helvetica" charset="0"/>
                  <a:ea typeface="MS PGothic" charset="0"/>
                  <a:cs typeface="MS PGothic" charset="0"/>
                </a:endParaRPr>
              </a:p>
            </p:txBody>
          </p:sp>
          <p:sp>
            <p:nvSpPr>
              <p:cNvPr id="656451" name="Text Box 67"/>
              <p:cNvSpPr txBox="1">
                <a:spLocks noChangeArrowheads="1"/>
              </p:cNvSpPr>
              <p:nvPr/>
            </p:nvSpPr>
            <p:spPr bwMode="auto">
              <a:xfrm>
                <a:off x="1344" y="1568"/>
                <a:ext cx="752"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ja-JP" altLang="en-US" sz="1200">
                    <a:solidFill>
                      <a:srgbClr val="FAF200"/>
                    </a:solidFill>
                    <a:effectLst>
                      <a:outerShdw blurRad="38100" dist="38100" dir="2700000" algn="tl">
                        <a:srgbClr val="000000"/>
                      </a:outerShdw>
                    </a:effectLst>
                    <a:latin typeface="Helvetica" charset="0"/>
                    <a:ea typeface="MS PGothic" charset="0"/>
                    <a:cs typeface="MS PGothic" charset="0"/>
                  </a:rPr>
                  <a:t>近期比</a:t>
                </a:r>
                <a:r>
                  <a:rPr lang="zh-CN" altLang="en-US" sz="1200">
                    <a:solidFill>
                      <a:srgbClr val="FAF200"/>
                    </a:solidFill>
                    <a:effectLst>
                      <a:outerShdw blurRad="38100" dist="38100" dir="2700000" algn="tl">
                        <a:srgbClr val="000000"/>
                      </a:outerShdw>
                    </a:effectLst>
                    <a:latin typeface="Helvetica" charset="0"/>
                    <a:ea typeface="宋体" charset="0"/>
                    <a:cs typeface="宋体" charset="0"/>
                  </a:rPr>
                  <a:t>亚</a:t>
                </a:r>
                <a:endParaRPr lang="en-US" altLang="zh-CN" sz="1200">
                  <a:solidFill>
                    <a:srgbClr val="FAF200"/>
                  </a:solidFill>
                  <a:effectLst>
                    <a:outerShdw blurRad="38100" dist="38100" dir="2700000" algn="tl">
                      <a:srgbClr val="000000"/>
                    </a:outerShdw>
                  </a:effectLst>
                  <a:latin typeface="Helvetica" charset="0"/>
                  <a:ea typeface="宋体" charset="0"/>
                  <a:cs typeface="宋体" charset="0"/>
                </a:endParaRPr>
              </a:p>
            </p:txBody>
          </p:sp>
          <p:sp>
            <p:nvSpPr>
              <p:cNvPr id="656452" name="Text Box 68"/>
              <p:cNvSpPr txBox="1">
                <a:spLocks noChangeArrowheads="1"/>
              </p:cNvSpPr>
              <p:nvPr/>
            </p:nvSpPr>
            <p:spPr bwMode="auto">
              <a:xfrm>
                <a:off x="1128" y="1760"/>
                <a:ext cx="752"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zh-CN" altLang="en-US" sz="1200">
                    <a:solidFill>
                      <a:srgbClr val="FAF200"/>
                    </a:solidFill>
                    <a:effectLst>
                      <a:outerShdw blurRad="38100" dist="38100" dir="2700000" algn="tl">
                        <a:srgbClr val="000000"/>
                      </a:outerShdw>
                    </a:effectLst>
                    <a:latin typeface="Helvetica" charset="0"/>
                    <a:ea typeface="宋体" charset="0"/>
                    <a:cs typeface="宋体" charset="0"/>
                  </a:rPr>
                  <a:t>特拉维夫雅法</a:t>
                </a:r>
                <a:endParaRPr lang="en-US" altLang="zh-CN" sz="1200">
                  <a:solidFill>
                    <a:srgbClr val="FAF200"/>
                  </a:solidFill>
                  <a:effectLst>
                    <a:outerShdw blurRad="38100" dist="38100" dir="2700000" algn="tl">
                      <a:srgbClr val="000000"/>
                    </a:outerShdw>
                  </a:effectLst>
                  <a:latin typeface="Helvetica" charset="0"/>
                  <a:ea typeface="宋体" charset="0"/>
                  <a:cs typeface="宋体" charset="0"/>
                </a:endParaRPr>
              </a:p>
            </p:txBody>
          </p:sp>
          <p:sp>
            <p:nvSpPr>
              <p:cNvPr id="656453" name="Text Box 69"/>
              <p:cNvSpPr txBox="1">
                <a:spLocks noChangeArrowheads="1"/>
              </p:cNvSpPr>
              <p:nvPr/>
            </p:nvSpPr>
            <p:spPr bwMode="auto">
              <a:xfrm>
                <a:off x="1208" y="1912"/>
                <a:ext cx="832"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ja-JP" altLang="en-US" sz="1400">
                    <a:solidFill>
                      <a:srgbClr val="FAF200"/>
                    </a:solidFill>
                    <a:effectLst>
                      <a:outerShdw blurRad="38100" dist="38100" dir="2700000" algn="tl">
                        <a:srgbClr val="000000"/>
                      </a:outerShdw>
                    </a:effectLst>
                    <a:latin typeface="Helvetica" charset="0"/>
                    <a:ea typeface="MS PGothic" charset="0"/>
                    <a:cs typeface="MS PGothic" charset="0"/>
                  </a:rPr>
                  <a:t>耶路撒</a:t>
                </a:r>
                <a:r>
                  <a:rPr lang="zh-CN" altLang="en-US" sz="1400">
                    <a:solidFill>
                      <a:srgbClr val="FAF200"/>
                    </a:solidFill>
                    <a:effectLst>
                      <a:outerShdw blurRad="38100" dist="38100" dir="2700000" algn="tl">
                        <a:srgbClr val="000000"/>
                      </a:outerShdw>
                    </a:effectLst>
                    <a:latin typeface="Helvetica" charset="0"/>
                    <a:ea typeface="宋体" charset="0"/>
                    <a:cs typeface="宋体" charset="0"/>
                  </a:rPr>
                  <a:t>冷</a:t>
                </a:r>
                <a:endParaRPr lang="en-US" altLang="zh-CN" sz="1400">
                  <a:solidFill>
                    <a:srgbClr val="FAF200"/>
                  </a:solidFill>
                  <a:effectLst>
                    <a:outerShdw blurRad="38100" dist="38100" dir="2700000" algn="tl">
                      <a:srgbClr val="000000"/>
                    </a:outerShdw>
                  </a:effectLst>
                  <a:latin typeface="Helvetica" charset="0"/>
                  <a:ea typeface="宋体" charset="0"/>
                  <a:cs typeface="宋体" charset="0"/>
                </a:endParaRPr>
              </a:p>
            </p:txBody>
          </p:sp>
          <p:sp>
            <p:nvSpPr>
              <p:cNvPr id="656454" name="Text Box 70"/>
              <p:cNvSpPr txBox="1">
                <a:spLocks noChangeArrowheads="1"/>
              </p:cNvSpPr>
              <p:nvPr/>
            </p:nvSpPr>
            <p:spPr bwMode="auto">
              <a:xfrm>
                <a:off x="1232" y="2296"/>
                <a:ext cx="752"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ja-JP" altLang="en-US" sz="1200">
                    <a:solidFill>
                      <a:srgbClr val="FAF200"/>
                    </a:solidFill>
                    <a:effectLst>
                      <a:outerShdw blurRad="38100" dist="38100" dir="2700000" algn="tl">
                        <a:srgbClr val="000000"/>
                      </a:outerShdw>
                    </a:effectLst>
                    <a:latin typeface="Helvetica" charset="0"/>
                    <a:ea typeface="华文细黑" charset="0"/>
                    <a:cs typeface="华文细黑" charset="0"/>
                  </a:rPr>
                  <a:t>别</a:t>
                </a:r>
                <a:r>
                  <a:rPr lang="ja-JP" altLang="en-US" sz="1200">
                    <a:solidFill>
                      <a:srgbClr val="FAF200"/>
                    </a:solidFill>
                    <a:effectLst>
                      <a:outerShdw blurRad="38100" dist="38100" dir="2700000" algn="tl">
                        <a:srgbClr val="000000"/>
                      </a:outerShdw>
                    </a:effectLst>
                    <a:latin typeface="Helvetica" charset="0"/>
                    <a:ea typeface="MS PGothic" charset="0"/>
                    <a:cs typeface="MS PGothic" charset="0"/>
                  </a:rPr>
                  <a:t>是巴</a:t>
                </a:r>
                <a:endParaRPr lang="en-US" altLang="zh-CN" sz="1200">
                  <a:solidFill>
                    <a:srgbClr val="FAF200"/>
                  </a:solidFill>
                  <a:effectLst>
                    <a:outerShdw blurRad="38100" dist="38100" dir="2700000" algn="tl">
                      <a:srgbClr val="000000"/>
                    </a:outerShdw>
                  </a:effectLst>
                  <a:latin typeface="Helvetica" charset="0"/>
                  <a:ea typeface="MS PGothic" charset="0"/>
                  <a:cs typeface="MS PGothic" charset="0"/>
                </a:endParaRPr>
              </a:p>
            </p:txBody>
          </p:sp>
          <p:sp>
            <p:nvSpPr>
              <p:cNvPr id="656455" name="Text Box 71"/>
              <p:cNvSpPr txBox="1">
                <a:spLocks noChangeArrowheads="1"/>
              </p:cNvSpPr>
              <p:nvPr/>
            </p:nvSpPr>
            <p:spPr bwMode="auto">
              <a:xfrm>
                <a:off x="1160" y="2081"/>
                <a:ext cx="752"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zh-CN" altLang="en-US" sz="1200">
                    <a:solidFill>
                      <a:srgbClr val="FAF200"/>
                    </a:solidFill>
                    <a:effectLst>
                      <a:outerShdw blurRad="38100" dist="38100" dir="2700000" algn="tl">
                        <a:srgbClr val="000000"/>
                      </a:outerShdw>
                    </a:effectLst>
                    <a:latin typeface="Helvetica" charset="0"/>
                    <a:ea typeface="宋体" charset="0"/>
                    <a:cs typeface="宋体" charset="0"/>
                  </a:rPr>
                  <a:t>迦萨</a:t>
                </a:r>
                <a:endParaRPr lang="en-US" altLang="zh-CN" sz="1200">
                  <a:solidFill>
                    <a:srgbClr val="FAF200"/>
                  </a:solidFill>
                  <a:effectLst>
                    <a:outerShdw blurRad="38100" dist="38100" dir="2700000" algn="tl">
                      <a:srgbClr val="000000"/>
                    </a:outerShdw>
                  </a:effectLst>
                  <a:latin typeface="Helvetica" charset="0"/>
                  <a:ea typeface="宋体" charset="0"/>
                  <a:cs typeface="宋体" charset="0"/>
                </a:endParaRPr>
              </a:p>
            </p:txBody>
          </p:sp>
          <p:sp>
            <p:nvSpPr>
              <p:cNvPr id="656456" name="Text Box 72"/>
              <p:cNvSpPr txBox="1">
                <a:spLocks noChangeArrowheads="1"/>
              </p:cNvSpPr>
              <p:nvPr/>
            </p:nvSpPr>
            <p:spPr bwMode="auto">
              <a:xfrm>
                <a:off x="1576" y="2448"/>
                <a:ext cx="920" cy="212"/>
              </a:xfrm>
              <a:prstGeom prst="rect">
                <a:avLst/>
              </a:prstGeom>
              <a:noFill/>
              <a:ln>
                <a:noFill/>
              </a:ln>
              <a:effectLst/>
              <a:extLst>
                <a:ext uri="{909E8E84-426E-40dd-AFC4-6F175D3DCCD1}">
                  <a14:hiddenFill xmlns="" xmlns:a14="http://schemas.microsoft.com/office/drawing/2010/main">
                    <a:solidFill>
                      <a:srgbClr val="FAF2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ja-JP" altLang="en-US" sz="1600">
                    <a:solidFill>
                      <a:srgbClr val="FF0000"/>
                    </a:solidFill>
                    <a:effectLst>
                      <a:outerShdw blurRad="38100" dist="38100" dir="2700000" algn="tl">
                        <a:srgbClr val="000000"/>
                      </a:outerShdw>
                    </a:effectLst>
                    <a:latin typeface="Times" charset="0"/>
                    <a:ea typeface="MS PGothic" charset="0"/>
                    <a:cs typeface="MS PGothic" charset="0"/>
                  </a:rPr>
                  <a:t>以色列</a:t>
                </a:r>
                <a:endParaRPr lang="zh-CN" altLang="en-US" sz="1600">
                  <a:solidFill>
                    <a:srgbClr val="FF0000"/>
                  </a:solidFill>
                  <a:effectLst>
                    <a:outerShdw blurRad="38100" dist="38100" dir="2700000" algn="tl">
                      <a:srgbClr val="000000"/>
                    </a:outerShdw>
                  </a:effectLst>
                  <a:latin typeface="Times" charset="0"/>
                  <a:ea typeface="MS PGothic" charset="0"/>
                  <a:cs typeface="MS PGothic" charset="0"/>
                </a:endParaRPr>
              </a:p>
            </p:txBody>
          </p:sp>
          <p:sp>
            <p:nvSpPr>
              <p:cNvPr id="656457" name="Oval 73"/>
              <p:cNvSpPr>
                <a:spLocks noChangeArrowheads="1"/>
              </p:cNvSpPr>
              <p:nvPr/>
            </p:nvSpPr>
            <p:spPr bwMode="auto">
              <a:xfrm>
                <a:off x="2100" y="1884"/>
                <a:ext cx="188" cy="172"/>
              </a:xfrm>
              <a:prstGeom prst="ellipse">
                <a:avLst/>
              </a:prstGeom>
              <a:solidFill>
                <a:srgbClr val="FAF200"/>
              </a:solidFill>
              <a:ln w="38100">
                <a:solidFill>
                  <a:srgbClr val="FF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sp>
        <p:nvSpPr>
          <p:cNvPr id="656459" name="Text Box 75"/>
          <p:cNvSpPr txBox="1">
            <a:spLocks noChangeArrowheads="1"/>
          </p:cNvSpPr>
          <p:nvPr/>
        </p:nvSpPr>
        <p:spPr bwMode="auto">
          <a:xfrm>
            <a:off x="8756650" y="66675"/>
            <a:ext cx="184150" cy="446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zh-CN" altLang="en-US" sz="2000" b="0">
              <a:solidFill>
                <a:srgbClr val="FFA27C"/>
              </a:solidFill>
              <a:effectLst/>
              <a:ea typeface="宋体" charset="0"/>
              <a:cs typeface="宋体" charset="0"/>
            </a:endParaRPr>
          </a:p>
        </p:txBody>
      </p:sp>
      <p:sp>
        <p:nvSpPr>
          <p:cNvPr id="656460" name="Rectangle 76"/>
          <p:cNvSpPr>
            <a:spLocks noChangeArrowheads="1"/>
          </p:cNvSpPr>
          <p:nvPr/>
        </p:nvSpPr>
        <p:spPr bwMode="auto">
          <a:xfrm>
            <a:off x="8091488" y="6513513"/>
            <a:ext cx="339725" cy="2682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04</a:t>
            </a:r>
          </a:p>
        </p:txBody>
      </p:sp>
      <p:sp>
        <p:nvSpPr>
          <p:cNvPr id="656461" name="Text Box 77"/>
          <p:cNvSpPr txBox="1">
            <a:spLocks noChangeArrowheads="1"/>
          </p:cNvSpPr>
          <p:nvPr/>
        </p:nvSpPr>
        <p:spPr bwMode="auto">
          <a:xfrm>
            <a:off x="8721725" y="6413500"/>
            <a:ext cx="325438"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altLang="zh-CN" sz="2000" b="0">
                <a:solidFill>
                  <a:srgbClr val="FFFFFF"/>
                </a:solidFill>
                <a:effectLst/>
                <a:latin typeface="Arial" charset="0"/>
                <a:ea typeface="宋体" charset="0"/>
                <a:cs typeface="宋体" charset="0"/>
              </a:rPr>
              <a:t>1</a:t>
            </a:r>
          </a:p>
        </p:txBody>
      </p:sp>
      <p:sp>
        <p:nvSpPr>
          <p:cNvPr id="4" name="Rectangle 13">
            <a:extLst>
              <a:ext uri="{FF2B5EF4-FFF2-40B4-BE49-F238E27FC236}">
                <a16:creationId xmlns:a16="http://schemas.microsoft.com/office/drawing/2014/main" id="{FCB43BE3-531C-A2DF-A23F-174D70376EBD}"/>
              </a:ext>
            </a:extLst>
          </p:cNvPr>
          <p:cNvSpPr>
            <a:spLocks noChangeArrowheads="1"/>
          </p:cNvSpPr>
          <p:nvPr/>
        </p:nvSpPr>
        <p:spPr bwMode="auto">
          <a:xfrm>
            <a:off x="1587500" y="696912"/>
            <a:ext cx="6887754" cy="5424488"/>
          </a:xfrm>
          <a:prstGeom prst="rect">
            <a:avLst/>
          </a:prstGeom>
          <a:solidFill>
            <a:srgbClr val="080808">
              <a:alpha val="50000"/>
            </a:srgbClr>
          </a:solidFill>
          <a:ln w="76200">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3" name="Rectangle 3">
            <a:extLst>
              <a:ext uri="{FF2B5EF4-FFF2-40B4-BE49-F238E27FC236}">
                <a16:creationId xmlns:a16="http://schemas.microsoft.com/office/drawing/2014/main" id="{2633F88D-33FC-8A51-14D5-E60619321609}"/>
              </a:ext>
            </a:extLst>
          </p:cNvPr>
          <p:cNvSpPr>
            <a:spLocks noChangeArrowheads="1"/>
          </p:cNvSpPr>
          <p:nvPr/>
        </p:nvSpPr>
        <p:spPr bwMode="auto">
          <a:xfrm>
            <a:off x="1423686" y="2495550"/>
            <a:ext cx="6299802" cy="189026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zh-CN" altLang="en-US" sz="11700" i="1" dirty="0">
                <a:solidFill>
                  <a:srgbClr val="E8EC39"/>
                </a:solidFill>
                <a:latin typeface="Times" charset="0"/>
                <a:ea typeface="宋体" charset="-122"/>
              </a:rPr>
              <a:t>历史舞台</a:t>
            </a:r>
            <a:endParaRPr lang="en-US" altLang="zh-CN" sz="11700" i="1" dirty="0">
              <a:solidFill>
                <a:srgbClr val="E8EC39"/>
              </a:solidFill>
              <a:latin typeface="Times" charset="0"/>
              <a:ea typeface="宋体" charset="-122"/>
            </a:endParaRPr>
          </a:p>
        </p:txBody>
      </p:sp>
      <p:sp>
        <p:nvSpPr>
          <p:cNvPr id="2" name="Rectangle 1">
            <a:extLst>
              <a:ext uri="{FF2B5EF4-FFF2-40B4-BE49-F238E27FC236}">
                <a16:creationId xmlns:a16="http://schemas.microsoft.com/office/drawing/2014/main" id="{387A491C-A3C8-A7F2-CF6D-333F8C305142}"/>
              </a:ext>
            </a:extLst>
          </p:cNvPr>
          <p:cNvSpPr>
            <a:spLocks noChangeArrowheads="1"/>
          </p:cNvSpPr>
          <p:nvPr/>
        </p:nvSpPr>
        <p:spPr bwMode="auto">
          <a:xfrm>
            <a:off x="-36513" y="6038850"/>
            <a:ext cx="9251951" cy="81915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spcBef>
                <a:spcPct val="20000"/>
              </a:spcBef>
              <a:buClr>
                <a:srgbClr val="FFCC00"/>
              </a:buClr>
              <a:buSzPct val="70000"/>
              <a:defRPr/>
            </a:pPr>
            <a:r>
              <a:rPr lang="en-US" sz="2000" kern="0" dirty="0">
                <a:solidFill>
                  <a:srgbClr val="FFFFFF"/>
                </a:solidFill>
                <a:effectLst>
                  <a:outerShdw blurRad="38100" dist="38100" dir="2700000" algn="tl">
                    <a:srgbClr val="000000"/>
                  </a:outerShdw>
                </a:effectLst>
                <a:latin typeface="Arial"/>
                <a:cs typeface="Arial"/>
              </a:rPr>
              <a:t>Designed by Dr. John Fryman, Texas, USA • BibleBasically.org</a:t>
            </a:r>
            <a:br>
              <a:rPr lang="en-US" sz="2000" kern="0" dirty="0">
                <a:solidFill>
                  <a:srgbClr val="FFFFFF"/>
                </a:solidFill>
                <a:effectLst>
                  <a:outerShdw blurRad="38100" dist="38100" dir="2700000" algn="tl">
                    <a:srgbClr val="000000"/>
                  </a:outerShdw>
                </a:effectLst>
                <a:latin typeface="Arial"/>
                <a:cs typeface="Arial"/>
              </a:rPr>
            </a:br>
            <a:r>
              <a:rPr lang="en-US" sz="2000" i="1" kern="0" dirty="0">
                <a:solidFill>
                  <a:srgbClr val="FFFFFF"/>
                </a:solidFill>
                <a:effectLst>
                  <a:outerShdw blurRad="38100" dist="38100" dir="2700000" algn="tl">
                    <a:srgbClr val="000000"/>
                  </a:outerShdw>
                </a:effectLst>
                <a:latin typeface="Arial" charset="0"/>
                <a:cs typeface="Arial" charset="0"/>
              </a:rPr>
              <a:t>Dr. Rick Griffith • </a:t>
            </a:r>
            <a:r>
              <a:rPr lang="zh-CN" altLang="en-US" sz="2000"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博士</a:t>
            </a:r>
            <a:r>
              <a:rPr lang="en-US" altLang="zh-CN" sz="2000"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 • </a:t>
            </a:r>
            <a:r>
              <a:rPr lang="zh-CN" altLang="en-US" sz="2000"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新加坡神学院</a:t>
            </a:r>
            <a:r>
              <a:rPr lang="en-US" altLang="zh-CN" sz="2000"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 </a:t>
            </a:r>
            <a:r>
              <a:rPr lang="en-US" altLang="zh-CN" sz="2000" i="1" kern="0" dirty="0">
                <a:solidFill>
                  <a:srgbClr val="FFFFFF"/>
                </a:solidFill>
                <a:effectLst>
                  <a:outerShdw blurRad="38100" dist="38100" dir="2700000" algn="tl">
                    <a:srgbClr val="000000"/>
                  </a:outerShdw>
                </a:effectLst>
                <a:latin typeface="Arial" charset="0"/>
                <a:cs typeface="Arial" charset="0"/>
              </a:rPr>
              <a:t>• </a:t>
            </a:r>
            <a:r>
              <a:rPr lang="en-US" sz="2000" i="1" kern="0" dirty="0" err="1">
                <a:solidFill>
                  <a:srgbClr val="FFFFFF"/>
                </a:solidFill>
                <a:effectLst>
                  <a:outerShdw blurRad="38100" dist="38100" dir="2700000" algn="tl">
                    <a:srgbClr val="000000"/>
                  </a:outerShdw>
                </a:effectLst>
                <a:latin typeface="Arial" charset="0"/>
                <a:cs typeface="Arial" charset="0"/>
              </a:rPr>
              <a:t>BibleStudyDownloads.org</a:t>
            </a:r>
            <a:endParaRPr lang="en-US" sz="2000" i="1" kern="0" dirty="0">
              <a:solidFill>
                <a:srgbClr val="FFFF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23685668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656426"/>
                                        </p:tgtEl>
                                        <p:attrNameLst>
                                          <p:attrName>style.visibility</p:attrName>
                                        </p:attrNameLst>
                                      </p:cBhvr>
                                      <p:to>
                                        <p:strVal val="visible"/>
                                      </p:to>
                                    </p:set>
                                    <p:anim calcmode="lin" valueType="num">
                                      <p:cBhvr>
                                        <p:cTn id="7" dur="500" fill="hold"/>
                                        <p:tgtEl>
                                          <p:spTgt spid="656426"/>
                                        </p:tgtEl>
                                        <p:attrNameLst>
                                          <p:attrName>ppt_w</p:attrName>
                                        </p:attrNameLst>
                                      </p:cBhvr>
                                      <p:tavLst>
                                        <p:tav tm="0">
                                          <p:val>
                                            <p:fltVal val="0"/>
                                          </p:val>
                                        </p:tav>
                                        <p:tav tm="100000">
                                          <p:val>
                                            <p:strVal val="#ppt_w"/>
                                          </p:val>
                                        </p:tav>
                                      </p:tavLst>
                                    </p:anim>
                                    <p:anim calcmode="lin" valueType="num">
                                      <p:cBhvr>
                                        <p:cTn id="8" dur="500" fill="hold"/>
                                        <p:tgtEl>
                                          <p:spTgt spid="656426"/>
                                        </p:tgtEl>
                                        <p:attrNameLst>
                                          <p:attrName>ppt_h</p:attrName>
                                        </p:attrNameLst>
                                      </p:cBhvr>
                                      <p:tavLst>
                                        <p:tav tm="0">
                                          <p:val>
                                            <p:fltVal val="0"/>
                                          </p:val>
                                        </p:tav>
                                        <p:tav tm="100000">
                                          <p:val>
                                            <p:strVal val="#ppt_h"/>
                                          </p:val>
                                        </p:tav>
                                      </p:tavLst>
                                    </p:anim>
                                    <p:anim calcmode="lin" valueType="num">
                                      <p:cBhvr>
                                        <p:cTn id="9" dur="500" fill="hold"/>
                                        <p:tgtEl>
                                          <p:spTgt spid="656426"/>
                                        </p:tgtEl>
                                        <p:attrNameLst>
                                          <p:attrName>ppt_x</p:attrName>
                                        </p:attrNameLst>
                                      </p:cBhvr>
                                      <p:tavLst>
                                        <p:tav tm="0">
                                          <p:val>
                                            <p:fltVal val="0.5"/>
                                          </p:val>
                                        </p:tav>
                                        <p:tav tm="100000">
                                          <p:val>
                                            <p:strVal val="#ppt_x"/>
                                          </p:val>
                                        </p:tav>
                                      </p:tavLst>
                                    </p:anim>
                                    <p:anim calcmode="lin" valueType="num">
                                      <p:cBhvr>
                                        <p:cTn id="10" dur="500" fill="hold"/>
                                        <p:tgtEl>
                                          <p:spTgt spid="656426"/>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23" presetClass="entr" presetSubtype="528" fill="hold" nodeType="afterEffect">
                                  <p:stCondLst>
                                    <p:cond delay="50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 calcmode="lin" valueType="num">
                                      <p:cBhvr>
                                        <p:cTn id="16" dur="500" fill="hold"/>
                                        <p:tgtEl>
                                          <p:spTgt spid="3"/>
                                        </p:tgtEl>
                                        <p:attrNameLst>
                                          <p:attrName>ppt_x</p:attrName>
                                        </p:attrNameLst>
                                      </p:cBhvr>
                                      <p:tavLst>
                                        <p:tav tm="0">
                                          <p:val>
                                            <p:fltVal val="0.5"/>
                                          </p:val>
                                        </p:tav>
                                        <p:tav tm="100000">
                                          <p:val>
                                            <p:strVal val="#ppt_x"/>
                                          </p:val>
                                        </p:tav>
                                      </p:tavLst>
                                    </p:anim>
                                    <p:anim calcmode="lin" valueType="num">
                                      <p:cBhvr>
                                        <p:cTn id="17" dur="500" fill="hold"/>
                                        <p:tgtEl>
                                          <p:spTgt spid="3"/>
                                        </p:tgtEl>
                                        <p:attrNameLst>
                                          <p:attrName>ppt_y</p:attrName>
                                        </p:attrNameLst>
                                      </p:cBhvr>
                                      <p:tavLst>
                                        <p:tav tm="0">
                                          <p:val>
                                            <p:fltVal val="0.5"/>
                                          </p:val>
                                        </p:tav>
                                        <p:tav tm="100000">
                                          <p:val>
                                            <p:strVal val="#ppt_y"/>
                                          </p:val>
                                        </p:tav>
                                      </p:tavLst>
                                    </p:anim>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2"/>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endParaRPr lang="en-US"/>
          </a:p>
        </p:txBody>
      </p:sp>
      <p:sp>
        <p:nvSpPr>
          <p:cNvPr id="498691" name="Rectangle 3"/>
          <p:cNvSpPr>
            <a:spLocks noChangeArrowheads="1"/>
          </p:cNvSpPr>
          <p:nvPr/>
        </p:nvSpPr>
        <p:spPr bwMode="auto">
          <a:xfrm>
            <a:off x="590550" y="2020888"/>
            <a:ext cx="1695450" cy="42275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8692" name="Rectangle 4"/>
          <p:cNvSpPr>
            <a:spLocks noChangeArrowheads="1"/>
          </p:cNvSpPr>
          <p:nvPr/>
        </p:nvSpPr>
        <p:spPr bwMode="auto">
          <a:xfrm>
            <a:off x="3086100" y="4381500"/>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8694" name="Line 6"/>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chemeClr val="tx1"/>
                </a:solidFill>
                <a:round/>
                <a:headEnd/>
                <a:tailEnd/>
              </a14:hiddenLine>
            </a:ext>
          </a:extLst>
        </p:spPr>
        <p:txBody>
          <a:bodyPr wrap="none" anchor="ctr"/>
          <a:lstStyle/>
          <a:p>
            <a:endParaRPr lang="en-US"/>
          </a:p>
        </p:txBody>
      </p:sp>
      <p:sp>
        <p:nvSpPr>
          <p:cNvPr id="498695" name="Text Box 7"/>
          <p:cNvSpPr txBox="1">
            <a:spLocks noChangeArrowheads="1"/>
          </p:cNvSpPr>
          <p:nvPr/>
        </p:nvSpPr>
        <p:spPr bwMode="auto">
          <a:xfrm>
            <a:off x="7467600" y="5715000"/>
            <a:ext cx="10096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ltLang="zh-CN" sz="2000">
              <a:effectLst>
                <a:outerShdw blurRad="38100" dist="38100" dir="2700000" algn="tl">
                  <a:srgbClr val="000000"/>
                </a:outerShdw>
              </a:effectLst>
              <a:ea typeface="宋体" charset="0"/>
              <a:cs typeface="宋体" charset="0"/>
            </a:endParaRPr>
          </a:p>
        </p:txBody>
      </p:sp>
      <p:pic>
        <p:nvPicPr>
          <p:cNvPr id="498696"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44675" y="1330325"/>
            <a:ext cx="2459038" cy="1638300"/>
          </a:xfrm>
          <a:prstGeom prst="rect">
            <a:avLst/>
          </a:prstGeom>
          <a:noFill/>
          <a:extLst>
            <a:ext uri="{909E8E84-426E-40dd-AFC4-6F175D3DCCD1}">
              <a14:hiddenFill xmlns="" xmlns:a14="http://schemas.microsoft.com/office/drawing/2010/main">
                <a:solidFill>
                  <a:srgbClr val="FFFFFF"/>
                </a:solidFill>
              </a14:hiddenFill>
            </a:ext>
          </a:extLst>
        </p:spPr>
      </p:pic>
      <p:pic>
        <p:nvPicPr>
          <p:cNvPr id="498697" name="Picture 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26100" y="2393950"/>
            <a:ext cx="2514600" cy="1676400"/>
          </a:xfrm>
          <a:prstGeom prst="rect">
            <a:avLst/>
          </a:prstGeom>
          <a:noFill/>
          <a:extLst>
            <a:ext uri="{909E8E84-426E-40dd-AFC4-6F175D3DCCD1}">
              <a14:hiddenFill xmlns="" xmlns:a14="http://schemas.microsoft.com/office/drawing/2010/main">
                <a:solidFill>
                  <a:srgbClr val="FFFFFF"/>
                </a:solidFill>
              </a14:hiddenFill>
            </a:ext>
          </a:extLst>
        </p:spPr>
      </p:pic>
      <p:sp>
        <p:nvSpPr>
          <p:cNvPr id="498698" name="Text Box 10"/>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altLang="zh-CN" sz="2000" b="0">
              <a:solidFill>
                <a:srgbClr val="FFA27C"/>
              </a:solidFill>
              <a:effectLst/>
              <a:ea typeface="宋体" charset="0"/>
              <a:cs typeface="宋体" charset="0"/>
            </a:endParaRPr>
          </a:p>
        </p:txBody>
      </p:sp>
      <p:sp>
        <p:nvSpPr>
          <p:cNvPr id="498699" name="Rectangle 11"/>
          <p:cNvSpPr>
            <a:spLocks noChangeArrowheads="1"/>
          </p:cNvSpPr>
          <p:nvPr/>
        </p:nvSpPr>
        <p:spPr bwMode="auto">
          <a:xfrm>
            <a:off x="8093075" y="6513513"/>
            <a:ext cx="3365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zh-CN" altLang="en-US" sz="1000">
                <a:solidFill>
                  <a:schemeClr val="tx1"/>
                </a:solidFill>
                <a:effectLst>
                  <a:outerShdw blurRad="38100" dist="38100" dir="2700000" algn="tl">
                    <a:srgbClr val="000000"/>
                  </a:outerShdw>
                </a:effectLst>
                <a:ea typeface="宋体" charset="0"/>
                <a:cs typeface="宋体" charset="0"/>
              </a:rPr>
              <a:t>06</a:t>
            </a:r>
          </a:p>
        </p:txBody>
      </p:sp>
      <p:sp>
        <p:nvSpPr>
          <p:cNvPr id="498700" name="Text Box 12"/>
          <p:cNvSpPr txBox="1">
            <a:spLocks noChangeArrowheads="1"/>
          </p:cNvSpPr>
          <p:nvPr/>
        </p:nvSpPr>
        <p:spPr bwMode="auto">
          <a:xfrm>
            <a:off x="7535863" y="5884863"/>
            <a:ext cx="2603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Arial" charset="0"/>
                <a:ea typeface="宋体" charset="0"/>
                <a:cs typeface="宋体" charset="0"/>
              </a:rPr>
              <a:t>  </a:t>
            </a:r>
          </a:p>
        </p:txBody>
      </p:sp>
      <p:sp>
        <p:nvSpPr>
          <p:cNvPr id="498702" name="Rectangle 14"/>
          <p:cNvSpPr>
            <a:spLocks noChangeArrowheads="1"/>
          </p:cNvSpPr>
          <p:nvPr/>
        </p:nvSpPr>
        <p:spPr bwMode="auto">
          <a:xfrm>
            <a:off x="1449388" y="1685925"/>
            <a:ext cx="6977062" cy="37750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zh-CN" sz="5400" i="1">
                <a:solidFill>
                  <a:srgbClr val="00FF00"/>
                </a:solidFill>
                <a:effectLst/>
                <a:ea typeface="宋体" charset="0"/>
                <a:cs typeface="宋体" charset="0"/>
              </a:rPr>
              <a:t>手</a:t>
            </a:r>
            <a:r>
              <a:rPr lang="zh-CN" altLang="en-US" sz="5400" i="1">
                <a:solidFill>
                  <a:srgbClr val="00FF00"/>
                </a:solidFill>
                <a:effectLst/>
                <a:ea typeface="宋体" charset="0"/>
                <a:cs typeface="宋体" charset="0"/>
              </a:rPr>
              <a:t>拿</a:t>
            </a:r>
          </a:p>
          <a:p>
            <a:r>
              <a:rPr lang="zh-CN" altLang="en-US" sz="5400" i="1">
                <a:solidFill>
                  <a:srgbClr val="00FF00"/>
                </a:solidFill>
                <a:effectLst/>
                <a:ea typeface="宋体" charset="0"/>
                <a:cs typeface="宋体" charset="0"/>
              </a:rPr>
              <a:t>一张</a:t>
            </a:r>
          </a:p>
          <a:p>
            <a:r>
              <a:rPr lang="zh-CN" altLang="en-US" sz="5400" i="1">
                <a:solidFill>
                  <a:srgbClr val="00FF00"/>
                </a:solidFill>
                <a:effectLst/>
                <a:ea typeface="宋体" charset="0"/>
                <a:cs typeface="宋体" charset="0"/>
              </a:rPr>
              <a:t>白纸</a:t>
            </a:r>
            <a:endParaRPr lang="zh-CN" altLang="en-US" sz="4800" b="0" i="1">
              <a:solidFill>
                <a:srgbClr val="00FF00"/>
              </a:solidFill>
              <a:effectLst/>
              <a:ea typeface="宋体" charset="0"/>
              <a:cs typeface="宋体" charset="0"/>
            </a:endParaRPr>
          </a:p>
          <a:p>
            <a:r>
              <a:rPr lang="zh-CN" altLang="en-US" sz="8000" b="0" i="1">
                <a:solidFill>
                  <a:srgbClr val="FAFD00"/>
                </a:solidFill>
                <a:effectLst/>
                <a:ea typeface="宋体" charset="0"/>
                <a:cs typeface="宋体" charset="0"/>
              </a:rPr>
              <a:t>横折一次</a:t>
            </a:r>
            <a:endParaRPr lang="zh-CN" altLang="en-US" sz="8800" b="0" i="1">
              <a:solidFill>
                <a:srgbClr val="FAFD00"/>
              </a:solidFill>
              <a:effectLst/>
              <a:ea typeface="宋体" charset="0"/>
              <a:cs typeface="宋体" charset="0"/>
            </a:endParaRPr>
          </a:p>
        </p:txBody>
      </p:sp>
      <p:sp>
        <p:nvSpPr>
          <p:cNvPr id="498703" name="Text Box 15"/>
          <p:cNvSpPr txBox="1">
            <a:spLocks noChangeArrowheads="1"/>
          </p:cNvSpPr>
          <p:nvPr/>
        </p:nvSpPr>
        <p:spPr bwMode="auto">
          <a:xfrm>
            <a:off x="525463" y="125413"/>
            <a:ext cx="6759575" cy="636587"/>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spcBef>
                <a:spcPct val="50000"/>
              </a:spcBef>
            </a:pPr>
            <a:r>
              <a:rPr lang="en-US" altLang="zh-CN" sz="3200">
                <a:solidFill>
                  <a:srgbClr val="FFFF00"/>
                </a:solidFill>
                <a:effectLst/>
                <a:latin typeface="宋体" charset="0"/>
                <a:ea typeface="宋体" charset="0"/>
                <a:cs typeface="宋体" charset="0"/>
              </a:rPr>
              <a:t>学</a:t>
            </a:r>
            <a:r>
              <a:rPr lang="zh-CN" altLang="en-US" sz="3200">
                <a:solidFill>
                  <a:srgbClr val="FFFF00"/>
                </a:solidFill>
                <a:effectLst/>
                <a:latin typeface="宋体" charset="0"/>
                <a:ea typeface="宋体" charset="0"/>
                <a:cs typeface="宋体" charset="0"/>
              </a:rPr>
              <a:t>习帮助 #03</a:t>
            </a:r>
            <a:r>
              <a:rPr lang="en-US" altLang="zh-CN" sz="3200">
                <a:solidFill>
                  <a:srgbClr val="FFFF00"/>
                </a:solidFill>
                <a:effectLst/>
                <a:latin typeface="宋体" charset="0"/>
                <a:ea typeface="宋体" charset="0"/>
                <a:cs typeface="宋体" charset="0"/>
              </a:rPr>
              <a:t>a; (</a:t>
            </a:r>
            <a:r>
              <a:rPr lang="zh-CN" altLang="en-US" sz="3200">
                <a:solidFill>
                  <a:srgbClr val="FFFF00"/>
                </a:solidFill>
                <a:effectLst/>
                <a:latin typeface="宋体" charset="0"/>
                <a:ea typeface="宋体" charset="0"/>
                <a:cs typeface="宋体" charset="0"/>
              </a:rPr>
              <a:t>附加空页 #03</a:t>
            </a:r>
            <a:r>
              <a:rPr lang="en-US" altLang="zh-CN" sz="3200">
                <a:solidFill>
                  <a:srgbClr val="FFFF00"/>
                </a:solidFill>
                <a:effectLst/>
                <a:latin typeface="宋体" charset="0"/>
                <a:ea typeface="宋体" charset="0"/>
                <a:cs typeface="宋体" charset="0"/>
              </a:rPr>
              <a:t>b)</a:t>
            </a:r>
          </a:p>
        </p:txBody>
      </p:sp>
      <p:sp>
        <p:nvSpPr>
          <p:cNvPr id="498705" name="Text Box 17"/>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498703"/>
                                        </p:tgtEl>
                                        <p:attrNameLst>
                                          <p:attrName>style.visibility</p:attrName>
                                        </p:attrNameLst>
                                      </p:cBhvr>
                                      <p:to>
                                        <p:strVal val="visible"/>
                                      </p:to>
                                    </p:set>
                                    <p:anim calcmode="lin" valueType="num">
                                      <p:cBhvr additive="base">
                                        <p:cTn id="7" dur="500" fill="hold"/>
                                        <p:tgtEl>
                                          <p:spTgt spid="498703"/>
                                        </p:tgtEl>
                                        <p:attrNameLst>
                                          <p:attrName>ppt_x</p:attrName>
                                        </p:attrNameLst>
                                      </p:cBhvr>
                                      <p:tavLst>
                                        <p:tav tm="0">
                                          <p:val>
                                            <p:strVal val="0-#ppt_w/2"/>
                                          </p:val>
                                        </p:tav>
                                        <p:tav tm="100000">
                                          <p:val>
                                            <p:strVal val="#ppt_x"/>
                                          </p:val>
                                        </p:tav>
                                      </p:tavLst>
                                    </p:anim>
                                    <p:anim calcmode="lin" valueType="num">
                                      <p:cBhvr additive="base">
                                        <p:cTn id="8" dur="500" fill="hold"/>
                                        <p:tgtEl>
                                          <p:spTgt spid="4987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8703"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2"/>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endParaRPr lang="en-US"/>
          </a:p>
        </p:txBody>
      </p:sp>
      <p:sp>
        <p:nvSpPr>
          <p:cNvPr id="500739" name="Rectangle 3"/>
          <p:cNvSpPr>
            <a:spLocks noChangeArrowheads="1"/>
          </p:cNvSpPr>
          <p:nvPr/>
        </p:nvSpPr>
        <p:spPr bwMode="auto">
          <a:xfrm>
            <a:off x="590550" y="2020888"/>
            <a:ext cx="1695450" cy="42275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00740" name="Rectangle 4"/>
          <p:cNvSpPr>
            <a:spLocks noChangeArrowheads="1"/>
          </p:cNvSpPr>
          <p:nvPr/>
        </p:nvSpPr>
        <p:spPr bwMode="auto">
          <a:xfrm>
            <a:off x="3086100" y="4381500"/>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00741" name="Line 5"/>
          <p:cNvSpPr>
            <a:spLocks noChangeShapeType="1"/>
          </p:cNvSpPr>
          <p:nvPr/>
        </p:nvSpPr>
        <p:spPr bwMode="auto">
          <a:xfrm>
            <a:off x="1746250" y="3505200"/>
            <a:ext cx="6546850" cy="0"/>
          </a:xfrm>
          <a:prstGeom prst="line">
            <a:avLst/>
          </a:prstGeom>
          <a:noFill/>
          <a:ln w="25400">
            <a:solidFill>
              <a:srgbClr val="FAF200"/>
            </a:solidFill>
            <a:prstDash val="dashDot"/>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500742" name="Line 6"/>
          <p:cNvSpPr>
            <a:spLocks noChangeShapeType="1"/>
          </p:cNvSpPr>
          <p:nvPr/>
        </p:nvSpPr>
        <p:spPr bwMode="auto">
          <a:xfrm>
            <a:off x="4991100" y="984250"/>
            <a:ext cx="0" cy="5003800"/>
          </a:xfrm>
          <a:prstGeom prst="line">
            <a:avLst/>
          </a:prstGeom>
          <a:noFill/>
          <a:ln w="25400">
            <a:solidFill>
              <a:srgbClr val="FAF200"/>
            </a:solidFill>
            <a:prstDash val="dashDot"/>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500744" name="Line 8"/>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chemeClr val="tx1"/>
                </a:solidFill>
                <a:round/>
                <a:headEnd/>
                <a:tailEnd/>
              </a14:hiddenLine>
            </a:ext>
          </a:extLst>
        </p:spPr>
        <p:txBody>
          <a:bodyPr wrap="none" anchor="ctr"/>
          <a:lstStyle/>
          <a:p>
            <a:endParaRPr lang="en-US"/>
          </a:p>
        </p:txBody>
      </p:sp>
      <p:sp>
        <p:nvSpPr>
          <p:cNvPr id="500746" name="Rectangle 10"/>
          <p:cNvSpPr>
            <a:spLocks noChangeArrowheads="1"/>
          </p:cNvSpPr>
          <p:nvPr/>
        </p:nvSpPr>
        <p:spPr bwMode="auto">
          <a:xfrm>
            <a:off x="1978025" y="3924300"/>
            <a:ext cx="2341563" cy="15525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r>
              <a:rPr lang="zh-CN" altLang="en-US" sz="4800" i="1">
                <a:solidFill>
                  <a:srgbClr val="FAF200"/>
                </a:solidFill>
                <a:effectLst/>
                <a:ea typeface="宋体" charset="0"/>
                <a:cs typeface="宋体" charset="0"/>
              </a:rPr>
              <a:t>形成两条折线</a:t>
            </a:r>
          </a:p>
        </p:txBody>
      </p:sp>
      <p:sp>
        <p:nvSpPr>
          <p:cNvPr id="500747" name="Text Box 11"/>
          <p:cNvSpPr txBox="1">
            <a:spLocks noChangeArrowheads="1"/>
          </p:cNvSpPr>
          <p:nvPr/>
        </p:nvSpPr>
        <p:spPr bwMode="auto">
          <a:xfrm>
            <a:off x="7467600" y="5715000"/>
            <a:ext cx="10096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ltLang="zh-CN" sz="2000">
              <a:effectLst>
                <a:outerShdw blurRad="38100" dist="38100" dir="2700000" algn="tl">
                  <a:srgbClr val="000000"/>
                </a:outerShdw>
              </a:effectLst>
              <a:ea typeface="宋体" charset="0"/>
              <a:cs typeface="宋体" charset="0"/>
            </a:endParaRPr>
          </a:p>
        </p:txBody>
      </p:sp>
      <p:pic>
        <p:nvPicPr>
          <p:cNvPr id="500748" name="Picture 12"/>
          <p:cNvPicPr>
            <a:picLocks noChangeAspect="1" noChangeArrowheads="1"/>
          </p:cNvPicPr>
          <p:nvPr/>
        </p:nvPicPr>
        <p:blipFill>
          <a:blip r:embed="rId3" cstate="screen">
            <a:lum bright="18000" contrast="24000"/>
            <a:extLst>
              <a:ext uri="{28A0092B-C50C-407E-A947-70E740481C1C}">
                <a14:useLocalDpi xmlns:a14="http://schemas.microsoft.com/office/drawing/2010/main"/>
              </a:ext>
            </a:extLst>
          </a:blip>
          <a:srcRect/>
          <a:stretch>
            <a:fillRect/>
          </a:stretch>
        </p:blipFill>
        <p:spPr bwMode="auto">
          <a:xfrm>
            <a:off x="2016125" y="1309688"/>
            <a:ext cx="2514600" cy="1676400"/>
          </a:xfrm>
          <a:prstGeom prst="rect">
            <a:avLst/>
          </a:prstGeom>
          <a:noFill/>
          <a:extLst>
            <a:ext uri="{909E8E84-426E-40dd-AFC4-6F175D3DCCD1}">
              <a14:hiddenFill xmlns="" xmlns:a14="http://schemas.microsoft.com/office/drawing/2010/main">
                <a:solidFill>
                  <a:srgbClr val="FFFFFF"/>
                </a:solidFill>
              </a14:hiddenFill>
            </a:ext>
          </a:extLst>
        </p:spPr>
      </p:pic>
      <p:pic>
        <p:nvPicPr>
          <p:cNvPr id="500749" name="Picture 13"/>
          <p:cNvPicPr>
            <a:picLocks noChangeAspect="1" noChangeArrowheads="1"/>
          </p:cNvPicPr>
          <p:nvPr/>
        </p:nvPicPr>
        <p:blipFill>
          <a:blip r:embed="rId4" cstate="screen">
            <a:lum bright="18000" contrast="36000"/>
            <a:extLst>
              <a:ext uri="{28A0092B-C50C-407E-A947-70E740481C1C}">
                <a14:useLocalDpi xmlns:a14="http://schemas.microsoft.com/office/drawing/2010/main"/>
              </a:ext>
            </a:extLst>
          </a:blip>
          <a:srcRect/>
          <a:stretch>
            <a:fillRect/>
          </a:stretch>
        </p:blipFill>
        <p:spPr bwMode="auto">
          <a:xfrm>
            <a:off x="5376863" y="3960813"/>
            <a:ext cx="2674937" cy="1782762"/>
          </a:xfrm>
          <a:prstGeom prst="rect">
            <a:avLst/>
          </a:prstGeom>
          <a:noFill/>
          <a:extLst>
            <a:ext uri="{909E8E84-426E-40dd-AFC4-6F175D3DCCD1}">
              <a14:hiddenFill xmlns="" xmlns:a14="http://schemas.microsoft.com/office/drawing/2010/main">
                <a:solidFill>
                  <a:srgbClr val="FFFFFF"/>
                </a:solidFill>
              </a14:hiddenFill>
            </a:ext>
          </a:extLst>
        </p:spPr>
      </p:pic>
      <p:sp>
        <p:nvSpPr>
          <p:cNvPr id="500750" name="AutoShape 14"/>
          <p:cNvSpPr>
            <a:spLocks noChangeArrowheads="1"/>
          </p:cNvSpPr>
          <p:nvPr/>
        </p:nvSpPr>
        <p:spPr bwMode="auto">
          <a:xfrm rot="20400000">
            <a:off x="3954463" y="1760538"/>
            <a:ext cx="965200" cy="746125"/>
          </a:xfrm>
          <a:prstGeom prst="rightArrow">
            <a:avLst>
              <a:gd name="adj1" fmla="val 75000"/>
              <a:gd name="adj2" fmla="val 64687"/>
            </a:avLst>
          </a:prstGeom>
          <a:solidFill>
            <a:srgbClr val="FC0128"/>
          </a:solidFill>
          <a:ln w="508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500751" name="Rectangle 15"/>
          <p:cNvSpPr>
            <a:spLocks noChangeArrowheads="1"/>
          </p:cNvSpPr>
          <p:nvPr/>
        </p:nvSpPr>
        <p:spPr bwMode="auto">
          <a:xfrm>
            <a:off x="5002213" y="1314450"/>
            <a:ext cx="3535362" cy="8509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r>
              <a:rPr lang="zh-CN" altLang="en-US" sz="4800" i="1">
                <a:solidFill>
                  <a:srgbClr val="FAF200"/>
                </a:solidFill>
                <a:effectLst/>
                <a:ea typeface="宋体" charset="0"/>
                <a:cs typeface="宋体" charset="0"/>
              </a:rPr>
              <a:t>再纵折一次</a:t>
            </a:r>
          </a:p>
        </p:txBody>
      </p:sp>
      <p:sp>
        <p:nvSpPr>
          <p:cNvPr id="500752" name="Text Box 16"/>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altLang="zh-CN" sz="2000" b="0">
              <a:solidFill>
                <a:srgbClr val="FFA27C"/>
              </a:solidFill>
              <a:effectLst/>
              <a:ea typeface="宋体" charset="0"/>
              <a:cs typeface="宋体" charset="0"/>
            </a:endParaRPr>
          </a:p>
        </p:txBody>
      </p:sp>
      <p:sp>
        <p:nvSpPr>
          <p:cNvPr id="500753" name="Rectangle 17"/>
          <p:cNvSpPr>
            <a:spLocks noChangeArrowheads="1"/>
          </p:cNvSpPr>
          <p:nvPr/>
        </p:nvSpPr>
        <p:spPr bwMode="auto">
          <a:xfrm>
            <a:off x="8093075" y="6513513"/>
            <a:ext cx="3365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07</a:t>
            </a:r>
          </a:p>
        </p:txBody>
      </p:sp>
      <p:sp>
        <p:nvSpPr>
          <p:cNvPr id="500754" name="Text Box 18"/>
          <p:cNvSpPr txBox="1">
            <a:spLocks noChangeArrowheads="1"/>
          </p:cNvSpPr>
          <p:nvPr/>
        </p:nvSpPr>
        <p:spPr bwMode="auto">
          <a:xfrm>
            <a:off x="7535863" y="5884863"/>
            <a:ext cx="2603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Arial" charset="0"/>
                <a:ea typeface="宋体" charset="0"/>
                <a:cs typeface="宋体" charset="0"/>
              </a:rPr>
              <a:t>  </a:t>
            </a:r>
          </a:p>
        </p:txBody>
      </p:sp>
      <p:sp>
        <p:nvSpPr>
          <p:cNvPr id="500745" name="AutoShape 9"/>
          <p:cNvSpPr>
            <a:spLocks noChangeArrowheads="1"/>
          </p:cNvSpPr>
          <p:nvPr/>
        </p:nvSpPr>
        <p:spPr bwMode="auto">
          <a:xfrm rot="6720000">
            <a:off x="6410326" y="2555875"/>
            <a:ext cx="965200" cy="746125"/>
          </a:xfrm>
          <a:prstGeom prst="rightArrow">
            <a:avLst>
              <a:gd name="adj1" fmla="val 75000"/>
              <a:gd name="adj2" fmla="val 64687"/>
            </a:avLst>
          </a:prstGeom>
          <a:solidFill>
            <a:srgbClr val="FC0128"/>
          </a:solidFill>
          <a:ln w="508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500757" name="Text Box 21"/>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00751"/>
                                        </p:tgtEl>
                                        <p:attrNameLst>
                                          <p:attrName>style.visibility</p:attrName>
                                        </p:attrNameLst>
                                      </p:cBhvr>
                                      <p:to>
                                        <p:strVal val="visible"/>
                                      </p:to>
                                    </p:set>
                                    <p:animEffect transition="in" filter="wipe(left)">
                                      <p:cBhvr>
                                        <p:cTn id="7" dur="500"/>
                                        <p:tgtEl>
                                          <p:spTgt spid="500751"/>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500746">
                                            <p:txEl>
                                              <p:pRg st="0" end="0"/>
                                            </p:txEl>
                                          </p:spTgt>
                                        </p:tgtEl>
                                        <p:attrNameLst>
                                          <p:attrName>style.visibility</p:attrName>
                                        </p:attrNameLst>
                                      </p:cBhvr>
                                      <p:to>
                                        <p:strVal val="visible"/>
                                      </p:to>
                                    </p:set>
                                    <p:animEffect transition="in" filter="wipe(left)">
                                      <p:cBhvr>
                                        <p:cTn id="11" dur="500"/>
                                        <p:tgtEl>
                                          <p:spTgt spid="500746">
                                            <p:txEl>
                                              <p:pRg st="0" end="0"/>
                                            </p:txEl>
                                          </p:spTgt>
                                        </p:tgtEl>
                                      </p:cBhvr>
                                    </p:animEffect>
                                  </p:childTnLst>
                                </p:cTn>
                              </p:par>
                            </p:childTnLst>
                          </p:cTn>
                        </p:par>
                        <p:par>
                          <p:cTn id="12" fill="hold" nodeType="afterGroup">
                            <p:stCondLst>
                              <p:cond delay="1000"/>
                            </p:stCondLst>
                            <p:childTnLst>
                              <p:par>
                                <p:cTn id="13" presetID="23" presetClass="entr" presetSubtype="36" fill="hold" grpId="0" nodeType="afterEffect">
                                  <p:stCondLst>
                                    <p:cond delay="500"/>
                                  </p:stCondLst>
                                  <p:childTnLst>
                                    <p:set>
                                      <p:cBhvr>
                                        <p:cTn id="14" dur="1" fill="hold">
                                          <p:stCondLst>
                                            <p:cond delay="0"/>
                                          </p:stCondLst>
                                        </p:cTn>
                                        <p:tgtEl>
                                          <p:spTgt spid="500750"/>
                                        </p:tgtEl>
                                        <p:attrNameLst>
                                          <p:attrName>style.visibility</p:attrName>
                                        </p:attrNameLst>
                                      </p:cBhvr>
                                      <p:to>
                                        <p:strVal val="visible"/>
                                      </p:to>
                                    </p:set>
                                    <p:anim calcmode="lin" valueType="num">
                                      <p:cBhvr>
                                        <p:cTn id="15" dur="500" fill="hold"/>
                                        <p:tgtEl>
                                          <p:spTgt spid="500750"/>
                                        </p:tgtEl>
                                        <p:attrNameLst>
                                          <p:attrName>ppt_w</p:attrName>
                                        </p:attrNameLst>
                                      </p:cBhvr>
                                      <p:tavLst>
                                        <p:tav tm="0">
                                          <p:val>
                                            <p:strVal val="(6*min(max(#ppt_w*#ppt_h,.3),1)-7.4)/-.7*#ppt_w"/>
                                          </p:val>
                                        </p:tav>
                                        <p:tav tm="100000">
                                          <p:val>
                                            <p:strVal val="#ppt_w"/>
                                          </p:val>
                                        </p:tav>
                                      </p:tavLst>
                                    </p:anim>
                                    <p:anim calcmode="lin" valueType="num">
                                      <p:cBhvr>
                                        <p:cTn id="16" dur="500" fill="hold"/>
                                        <p:tgtEl>
                                          <p:spTgt spid="500750"/>
                                        </p:tgtEl>
                                        <p:attrNameLst>
                                          <p:attrName>ppt_h</p:attrName>
                                        </p:attrNameLst>
                                      </p:cBhvr>
                                      <p:tavLst>
                                        <p:tav tm="0">
                                          <p:val>
                                            <p:strVal val="(6*min(max(#ppt_w*#ppt_h,.3),1)-7.4)/-.7*#ppt_h"/>
                                          </p:val>
                                        </p:tav>
                                        <p:tav tm="100000">
                                          <p:val>
                                            <p:strVal val="#ppt_h"/>
                                          </p:val>
                                        </p:tav>
                                      </p:tavLst>
                                    </p:anim>
                                    <p:anim calcmode="lin" valueType="num">
                                      <p:cBhvr>
                                        <p:cTn id="17" dur="500" fill="hold"/>
                                        <p:tgtEl>
                                          <p:spTgt spid="500750"/>
                                        </p:tgtEl>
                                        <p:attrNameLst>
                                          <p:attrName>ppt_x</p:attrName>
                                        </p:attrNameLst>
                                      </p:cBhvr>
                                      <p:tavLst>
                                        <p:tav tm="0">
                                          <p:val>
                                            <p:fltVal val="0.5"/>
                                          </p:val>
                                        </p:tav>
                                        <p:tav tm="100000">
                                          <p:val>
                                            <p:strVal val="#ppt_x"/>
                                          </p:val>
                                        </p:tav>
                                      </p:tavLst>
                                    </p:anim>
                                    <p:anim calcmode="lin" valueType="num">
                                      <p:cBhvr>
                                        <p:cTn id="18" dur="500" fill="hold"/>
                                        <p:tgtEl>
                                          <p:spTgt spid="500750"/>
                                        </p:tgtEl>
                                        <p:attrNameLst>
                                          <p:attrName>ppt_y</p:attrName>
                                        </p:attrNameLst>
                                      </p:cBhvr>
                                      <p:tavLst>
                                        <p:tav tm="0">
                                          <p:val>
                                            <p:strVal val="1+(6*min(max(#ppt_w*#ppt_h,.3),1)-7.4)/-.7*#ppt_h/2"/>
                                          </p:val>
                                        </p:tav>
                                        <p:tav tm="100000">
                                          <p:val>
                                            <p:strVal val="#ppt_y"/>
                                          </p:val>
                                        </p:tav>
                                      </p:tavLst>
                                    </p:anim>
                                  </p:childTnLst>
                                </p:cTn>
                              </p:par>
                            </p:childTnLst>
                          </p:cTn>
                        </p:par>
                        <p:par>
                          <p:cTn id="19" fill="hold" nodeType="afterGroup">
                            <p:stCondLst>
                              <p:cond delay="2000"/>
                            </p:stCondLst>
                            <p:childTnLst>
                              <p:par>
                                <p:cTn id="20" presetID="23" presetClass="entr" presetSubtype="36" fill="hold" grpId="0" nodeType="afterEffect">
                                  <p:stCondLst>
                                    <p:cond delay="500"/>
                                  </p:stCondLst>
                                  <p:childTnLst>
                                    <p:set>
                                      <p:cBhvr>
                                        <p:cTn id="21" dur="1" fill="hold">
                                          <p:stCondLst>
                                            <p:cond delay="0"/>
                                          </p:stCondLst>
                                        </p:cTn>
                                        <p:tgtEl>
                                          <p:spTgt spid="500745"/>
                                        </p:tgtEl>
                                        <p:attrNameLst>
                                          <p:attrName>style.visibility</p:attrName>
                                        </p:attrNameLst>
                                      </p:cBhvr>
                                      <p:to>
                                        <p:strVal val="visible"/>
                                      </p:to>
                                    </p:set>
                                    <p:anim calcmode="lin" valueType="num">
                                      <p:cBhvr>
                                        <p:cTn id="22" dur="500" fill="hold"/>
                                        <p:tgtEl>
                                          <p:spTgt spid="500745"/>
                                        </p:tgtEl>
                                        <p:attrNameLst>
                                          <p:attrName>ppt_w</p:attrName>
                                        </p:attrNameLst>
                                      </p:cBhvr>
                                      <p:tavLst>
                                        <p:tav tm="0">
                                          <p:val>
                                            <p:strVal val="(6*min(max(#ppt_w*#ppt_h,.3),1)-7.4)/-.7*#ppt_w"/>
                                          </p:val>
                                        </p:tav>
                                        <p:tav tm="100000">
                                          <p:val>
                                            <p:strVal val="#ppt_w"/>
                                          </p:val>
                                        </p:tav>
                                      </p:tavLst>
                                    </p:anim>
                                    <p:anim calcmode="lin" valueType="num">
                                      <p:cBhvr>
                                        <p:cTn id="23" dur="500" fill="hold"/>
                                        <p:tgtEl>
                                          <p:spTgt spid="500745"/>
                                        </p:tgtEl>
                                        <p:attrNameLst>
                                          <p:attrName>ppt_h</p:attrName>
                                        </p:attrNameLst>
                                      </p:cBhvr>
                                      <p:tavLst>
                                        <p:tav tm="0">
                                          <p:val>
                                            <p:strVal val="(6*min(max(#ppt_w*#ppt_h,.3),1)-7.4)/-.7*#ppt_h"/>
                                          </p:val>
                                        </p:tav>
                                        <p:tav tm="100000">
                                          <p:val>
                                            <p:strVal val="#ppt_h"/>
                                          </p:val>
                                        </p:tav>
                                      </p:tavLst>
                                    </p:anim>
                                    <p:anim calcmode="lin" valueType="num">
                                      <p:cBhvr>
                                        <p:cTn id="24" dur="500" fill="hold"/>
                                        <p:tgtEl>
                                          <p:spTgt spid="500745"/>
                                        </p:tgtEl>
                                        <p:attrNameLst>
                                          <p:attrName>ppt_x</p:attrName>
                                        </p:attrNameLst>
                                      </p:cBhvr>
                                      <p:tavLst>
                                        <p:tav tm="0">
                                          <p:val>
                                            <p:fltVal val="0.5"/>
                                          </p:val>
                                        </p:tav>
                                        <p:tav tm="100000">
                                          <p:val>
                                            <p:strVal val="#ppt_x"/>
                                          </p:val>
                                        </p:tav>
                                      </p:tavLst>
                                    </p:anim>
                                    <p:anim calcmode="lin" valueType="num">
                                      <p:cBhvr>
                                        <p:cTn id="25" dur="500" fill="hold"/>
                                        <p:tgtEl>
                                          <p:spTgt spid="50074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0750" grpId="0" animBg="1"/>
      <p:bldP spid="500751" grpId="0"/>
      <p:bldP spid="5007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2"/>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endParaRPr lang="en-US"/>
          </a:p>
        </p:txBody>
      </p:sp>
      <p:sp>
        <p:nvSpPr>
          <p:cNvPr id="502787" name="Rectangle 3"/>
          <p:cNvSpPr>
            <a:spLocks noChangeArrowheads="1"/>
          </p:cNvSpPr>
          <p:nvPr/>
        </p:nvSpPr>
        <p:spPr bwMode="auto">
          <a:xfrm>
            <a:off x="590550" y="2020888"/>
            <a:ext cx="1695450" cy="42275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02788" name="Rectangle 4"/>
          <p:cNvSpPr>
            <a:spLocks noChangeArrowheads="1"/>
          </p:cNvSpPr>
          <p:nvPr/>
        </p:nvSpPr>
        <p:spPr bwMode="auto">
          <a:xfrm>
            <a:off x="3086100" y="4381500"/>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02789" name="Line 5"/>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02790" name="Line 6"/>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02792" name="Line 8"/>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chemeClr val="tx1"/>
                </a:solidFill>
                <a:round/>
                <a:headEnd/>
                <a:tailEnd/>
              </a14:hiddenLine>
            </a:ext>
          </a:extLst>
        </p:spPr>
        <p:txBody>
          <a:bodyPr wrap="none" anchor="ctr"/>
          <a:lstStyle/>
          <a:p>
            <a:endParaRPr lang="en-US"/>
          </a:p>
        </p:txBody>
      </p:sp>
      <p:sp>
        <p:nvSpPr>
          <p:cNvPr id="502793" name="Freeform 9"/>
          <p:cNvSpPr>
            <a:spLocks/>
          </p:cNvSpPr>
          <p:nvPr/>
        </p:nvSpPr>
        <p:spPr bwMode="auto">
          <a:xfrm>
            <a:off x="1879600" y="1371600"/>
            <a:ext cx="6451600" cy="3784600"/>
          </a:xfrm>
          <a:custGeom>
            <a:avLst/>
            <a:gdLst>
              <a:gd name="T0" fmla="*/ 0 w 4064"/>
              <a:gd name="T1" fmla="*/ 0 h 2384"/>
              <a:gd name="T2" fmla="*/ 48 w 4064"/>
              <a:gd name="T3" fmla="*/ 16 h 2384"/>
              <a:gd name="T4" fmla="*/ 160 w 4064"/>
              <a:gd name="T5" fmla="*/ 304 h 2384"/>
              <a:gd name="T6" fmla="*/ 288 w 4064"/>
              <a:gd name="T7" fmla="*/ 400 h 2384"/>
              <a:gd name="T8" fmla="*/ 368 w 4064"/>
              <a:gd name="T9" fmla="*/ 384 h 2384"/>
              <a:gd name="T10" fmla="*/ 464 w 4064"/>
              <a:gd name="T11" fmla="*/ 352 h 2384"/>
              <a:gd name="T12" fmla="*/ 640 w 4064"/>
              <a:gd name="T13" fmla="*/ 368 h 2384"/>
              <a:gd name="T14" fmla="*/ 768 w 4064"/>
              <a:gd name="T15" fmla="*/ 528 h 2384"/>
              <a:gd name="T16" fmla="*/ 848 w 4064"/>
              <a:gd name="T17" fmla="*/ 768 h 2384"/>
              <a:gd name="T18" fmla="*/ 864 w 4064"/>
              <a:gd name="T19" fmla="*/ 832 h 2384"/>
              <a:gd name="T20" fmla="*/ 912 w 4064"/>
              <a:gd name="T21" fmla="*/ 864 h 2384"/>
              <a:gd name="T22" fmla="*/ 1072 w 4064"/>
              <a:gd name="T23" fmla="*/ 944 h 2384"/>
              <a:gd name="T24" fmla="*/ 1248 w 4064"/>
              <a:gd name="T25" fmla="*/ 912 h 2384"/>
              <a:gd name="T26" fmla="*/ 1392 w 4064"/>
              <a:gd name="T27" fmla="*/ 768 h 2384"/>
              <a:gd name="T28" fmla="*/ 1568 w 4064"/>
              <a:gd name="T29" fmla="*/ 560 h 2384"/>
              <a:gd name="T30" fmla="*/ 1632 w 4064"/>
              <a:gd name="T31" fmla="*/ 416 h 2384"/>
              <a:gd name="T32" fmla="*/ 1744 w 4064"/>
              <a:gd name="T33" fmla="*/ 320 h 2384"/>
              <a:gd name="T34" fmla="*/ 1792 w 4064"/>
              <a:gd name="T35" fmla="*/ 272 h 2384"/>
              <a:gd name="T36" fmla="*/ 1888 w 4064"/>
              <a:gd name="T37" fmla="*/ 240 h 2384"/>
              <a:gd name="T38" fmla="*/ 2000 w 4064"/>
              <a:gd name="T39" fmla="*/ 256 h 2384"/>
              <a:gd name="T40" fmla="*/ 2272 w 4064"/>
              <a:gd name="T41" fmla="*/ 400 h 2384"/>
              <a:gd name="T42" fmla="*/ 2336 w 4064"/>
              <a:gd name="T43" fmla="*/ 496 h 2384"/>
              <a:gd name="T44" fmla="*/ 2416 w 4064"/>
              <a:gd name="T45" fmla="*/ 736 h 2384"/>
              <a:gd name="T46" fmla="*/ 2464 w 4064"/>
              <a:gd name="T47" fmla="*/ 896 h 2384"/>
              <a:gd name="T48" fmla="*/ 2528 w 4064"/>
              <a:gd name="T49" fmla="*/ 1024 h 2384"/>
              <a:gd name="T50" fmla="*/ 2576 w 4064"/>
              <a:gd name="T51" fmla="*/ 1072 h 2384"/>
              <a:gd name="T52" fmla="*/ 2720 w 4064"/>
              <a:gd name="T53" fmla="*/ 1216 h 2384"/>
              <a:gd name="T54" fmla="*/ 3024 w 4064"/>
              <a:gd name="T55" fmla="*/ 1248 h 2384"/>
              <a:gd name="T56" fmla="*/ 3120 w 4064"/>
              <a:gd name="T57" fmla="*/ 1264 h 2384"/>
              <a:gd name="T58" fmla="*/ 3232 w 4064"/>
              <a:gd name="T59" fmla="*/ 1456 h 2384"/>
              <a:gd name="T60" fmla="*/ 3264 w 4064"/>
              <a:gd name="T61" fmla="*/ 1504 h 2384"/>
              <a:gd name="T62" fmla="*/ 3360 w 4064"/>
              <a:gd name="T63" fmla="*/ 1808 h 2384"/>
              <a:gd name="T64" fmla="*/ 3392 w 4064"/>
              <a:gd name="T65" fmla="*/ 1904 h 2384"/>
              <a:gd name="T66" fmla="*/ 3408 w 4064"/>
              <a:gd name="T67" fmla="*/ 1952 h 2384"/>
              <a:gd name="T68" fmla="*/ 3536 w 4064"/>
              <a:gd name="T69" fmla="*/ 2096 h 2384"/>
              <a:gd name="T70" fmla="*/ 3840 w 4064"/>
              <a:gd name="T71" fmla="*/ 2272 h 2384"/>
              <a:gd name="T72" fmla="*/ 3952 w 4064"/>
              <a:gd name="T73" fmla="*/ 2352 h 2384"/>
              <a:gd name="T74" fmla="*/ 4032 w 4064"/>
              <a:gd name="T75" fmla="*/ 2368 h 2384"/>
              <a:gd name="T76" fmla="*/ 4064 w 4064"/>
              <a:gd name="T77" fmla="*/ 2384 h 2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64" h="2384">
                <a:moveTo>
                  <a:pt x="0" y="0"/>
                </a:moveTo>
                <a:cubicBezTo>
                  <a:pt x="16" y="5"/>
                  <a:pt x="34" y="5"/>
                  <a:pt x="48" y="16"/>
                </a:cubicBezTo>
                <a:cubicBezTo>
                  <a:pt x="129" y="81"/>
                  <a:pt x="105" y="222"/>
                  <a:pt x="160" y="304"/>
                </a:cubicBezTo>
                <a:cubicBezTo>
                  <a:pt x="197" y="359"/>
                  <a:pt x="224" y="378"/>
                  <a:pt x="288" y="400"/>
                </a:cubicBezTo>
                <a:cubicBezTo>
                  <a:pt x="314" y="394"/>
                  <a:pt x="341" y="391"/>
                  <a:pt x="368" y="384"/>
                </a:cubicBezTo>
                <a:cubicBezTo>
                  <a:pt x="400" y="375"/>
                  <a:pt x="464" y="352"/>
                  <a:pt x="464" y="352"/>
                </a:cubicBezTo>
                <a:cubicBezTo>
                  <a:pt x="522" y="357"/>
                  <a:pt x="581" y="359"/>
                  <a:pt x="640" y="368"/>
                </a:cubicBezTo>
                <a:cubicBezTo>
                  <a:pt x="720" y="379"/>
                  <a:pt x="729" y="470"/>
                  <a:pt x="768" y="528"/>
                </a:cubicBezTo>
                <a:cubicBezTo>
                  <a:pt x="785" y="615"/>
                  <a:pt x="826" y="681"/>
                  <a:pt x="848" y="768"/>
                </a:cubicBezTo>
                <a:cubicBezTo>
                  <a:pt x="853" y="789"/>
                  <a:pt x="851" y="813"/>
                  <a:pt x="864" y="832"/>
                </a:cubicBezTo>
                <a:cubicBezTo>
                  <a:pt x="874" y="848"/>
                  <a:pt x="897" y="851"/>
                  <a:pt x="912" y="864"/>
                </a:cubicBezTo>
                <a:cubicBezTo>
                  <a:pt x="988" y="928"/>
                  <a:pt x="972" y="919"/>
                  <a:pt x="1072" y="944"/>
                </a:cubicBezTo>
                <a:cubicBezTo>
                  <a:pt x="1116" y="938"/>
                  <a:pt x="1198" y="936"/>
                  <a:pt x="1248" y="912"/>
                </a:cubicBezTo>
                <a:cubicBezTo>
                  <a:pt x="1314" y="878"/>
                  <a:pt x="1345" y="821"/>
                  <a:pt x="1392" y="768"/>
                </a:cubicBezTo>
                <a:cubicBezTo>
                  <a:pt x="1448" y="703"/>
                  <a:pt x="1529" y="637"/>
                  <a:pt x="1568" y="560"/>
                </a:cubicBezTo>
                <a:cubicBezTo>
                  <a:pt x="1588" y="518"/>
                  <a:pt x="1603" y="455"/>
                  <a:pt x="1632" y="416"/>
                </a:cubicBezTo>
                <a:cubicBezTo>
                  <a:pt x="1663" y="372"/>
                  <a:pt x="1703" y="354"/>
                  <a:pt x="1744" y="320"/>
                </a:cubicBezTo>
                <a:cubicBezTo>
                  <a:pt x="1761" y="305"/>
                  <a:pt x="1772" y="282"/>
                  <a:pt x="1792" y="272"/>
                </a:cubicBezTo>
                <a:cubicBezTo>
                  <a:pt x="1821" y="255"/>
                  <a:pt x="1888" y="240"/>
                  <a:pt x="1888" y="240"/>
                </a:cubicBezTo>
                <a:cubicBezTo>
                  <a:pt x="1925" y="245"/>
                  <a:pt x="1963" y="246"/>
                  <a:pt x="2000" y="256"/>
                </a:cubicBezTo>
                <a:cubicBezTo>
                  <a:pt x="2079" y="277"/>
                  <a:pt x="2202" y="353"/>
                  <a:pt x="2272" y="400"/>
                </a:cubicBezTo>
                <a:cubicBezTo>
                  <a:pt x="2293" y="432"/>
                  <a:pt x="2323" y="459"/>
                  <a:pt x="2336" y="496"/>
                </a:cubicBezTo>
                <a:cubicBezTo>
                  <a:pt x="2362" y="574"/>
                  <a:pt x="2395" y="655"/>
                  <a:pt x="2416" y="736"/>
                </a:cubicBezTo>
                <a:cubicBezTo>
                  <a:pt x="2427" y="781"/>
                  <a:pt x="2444" y="857"/>
                  <a:pt x="2464" y="896"/>
                </a:cubicBezTo>
                <a:cubicBezTo>
                  <a:pt x="2485" y="938"/>
                  <a:pt x="2494" y="990"/>
                  <a:pt x="2528" y="1024"/>
                </a:cubicBezTo>
                <a:cubicBezTo>
                  <a:pt x="2544" y="1040"/>
                  <a:pt x="2561" y="1054"/>
                  <a:pt x="2576" y="1072"/>
                </a:cubicBezTo>
                <a:cubicBezTo>
                  <a:pt x="2629" y="1134"/>
                  <a:pt x="2639" y="1185"/>
                  <a:pt x="2720" y="1216"/>
                </a:cubicBezTo>
                <a:cubicBezTo>
                  <a:pt x="2804" y="1247"/>
                  <a:pt x="2971" y="1244"/>
                  <a:pt x="3024" y="1248"/>
                </a:cubicBezTo>
                <a:cubicBezTo>
                  <a:pt x="3056" y="1253"/>
                  <a:pt x="3089" y="1253"/>
                  <a:pt x="3120" y="1264"/>
                </a:cubicBezTo>
                <a:cubicBezTo>
                  <a:pt x="3208" y="1293"/>
                  <a:pt x="3202" y="1386"/>
                  <a:pt x="3232" y="1456"/>
                </a:cubicBezTo>
                <a:cubicBezTo>
                  <a:pt x="3239" y="1473"/>
                  <a:pt x="3253" y="1488"/>
                  <a:pt x="3264" y="1504"/>
                </a:cubicBezTo>
                <a:cubicBezTo>
                  <a:pt x="3290" y="1609"/>
                  <a:pt x="3319" y="1707"/>
                  <a:pt x="3360" y="1808"/>
                </a:cubicBezTo>
                <a:cubicBezTo>
                  <a:pt x="3372" y="1839"/>
                  <a:pt x="3381" y="1872"/>
                  <a:pt x="3392" y="1904"/>
                </a:cubicBezTo>
                <a:cubicBezTo>
                  <a:pt x="3397" y="1920"/>
                  <a:pt x="3396" y="1940"/>
                  <a:pt x="3408" y="1952"/>
                </a:cubicBezTo>
                <a:cubicBezTo>
                  <a:pt x="3453" y="1997"/>
                  <a:pt x="3485" y="2056"/>
                  <a:pt x="3536" y="2096"/>
                </a:cubicBezTo>
                <a:cubicBezTo>
                  <a:pt x="3621" y="2162"/>
                  <a:pt x="3737" y="2237"/>
                  <a:pt x="3840" y="2272"/>
                </a:cubicBezTo>
                <a:cubicBezTo>
                  <a:pt x="3843" y="2274"/>
                  <a:pt x="3936" y="2346"/>
                  <a:pt x="3952" y="2352"/>
                </a:cubicBezTo>
                <a:cubicBezTo>
                  <a:pt x="3977" y="2361"/>
                  <a:pt x="4005" y="2360"/>
                  <a:pt x="4032" y="2368"/>
                </a:cubicBezTo>
                <a:cubicBezTo>
                  <a:pt x="4043" y="2371"/>
                  <a:pt x="4053" y="2378"/>
                  <a:pt x="4064" y="2384"/>
                </a:cubicBezTo>
              </a:path>
            </a:pathLst>
          </a:custGeom>
          <a:noFill/>
          <a:ln w="38100" cap="flat" cmpd="sng">
            <a:solidFill>
              <a:srgbClr val="FAF200"/>
            </a:solidFill>
            <a:prstDash val="solid"/>
            <a:round/>
            <a:headEnd type="none" w="med" len="med"/>
            <a:tailEnd type="none" w="med" len="me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502794" name="Freeform 10"/>
          <p:cNvSpPr>
            <a:spLocks/>
          </p:cNvSpPr>
          <p:nvPr/>
        </p:nvSpPr>
        <p:spPr bwMode="auto">
          <a:xfrm>
            <a:off x="1841500" y="1344613"/>
            <a:ext cx="6451600" cy="3784600"/>
          </a:xfrm>
          <a:custGeom>
            <a:avLst/>
            <a:gdLst>
              <a:gd name="T0" fmla="*/ 0 w 4064"/>
              <a:gd name="T1" fmla="*/ 0 h 2384"/>
              <a:gd name="T2" fmla="*/ 48 w 4064"/>
              <a:gd name="T3" fmla="*/ 16 h 2384"/>
              <a:gd name="T4" fmla="*/ 160 w 4064"/>
              <a:gd name="T5" fmla="*/ 304 h 2384"/>
              <a:gd name="T6" fmla="*/ 288 w 4064"/>
              <a:gd name="T7" fmla="*/ 400 h 2384"/>
              <a:gd name="T8" fmla="*/ 368 w 4064"/>
              <a:gd name="T9" fmla="*/ 384 h 2384"/>
              <a:gd name="T10" fmla="*/ 464 w 4064"/>
              <a:gd name="T11" fmla="*/ 352 h 2384"/>
              <a:gd name="T12" fmla="*/ 640 w 4064"/>
              <a:gd name="T13" fmla="*/ 368 h 2384"/>
              <a:gd name="T14" fmla="*/ 768 w 4064"/>
              <a:gd name="T15" fmla="*/ 528 h 2384"/>
              <a:gd name="T16" fmla="*/ 848 w 4064"/>
              <a:gd name="T17" fmla="*/ 768 h 2384"/>
              <a:gd name="T18" fmla="*/ 864 w 4064"/>
              <a:gd name="T19" fmla="*/ 832 h 2384"/>
              <a:gd name="T20" fmla="*/ 912 w 4064"/>
              <a:gd name="T21" fmla="*/ 864 h 2384"/>
              <a:gd name="T22" fmla="*/ 1072 w 4064"/>
              <a:gd name="T23" fmla="*/ 944 h 2384"/>
              <a:gd name="T24" fmla="*/ 1248 w 4064"/>
              <a:gd name="T25" fmla="*/ 912 h 2384"/>
              <a:gd name="T26" fmla="*/ 1392 w 4064"/>
              <a:gd name="T27" fmla="*/ 768 h 2384"/>
              <a:gd name="T28" fmla="*/ 1568 w 4064"/>
              <a:gd name="T29" fmla="*/ 560 h 2384"/>
              <a:gd name="T30" fmla="*/ 1632 w 4064"/>
              <a:gd name="T31" fmla="*/ 416 h 2384"/>
              <a:gd name="T32" fmla="*/ 1744 w 4064"/>
              <a:gd name="T33" fmla="*/ 320 h 2384"/>
              <a:gd name="T34" fmla="*/ 1792 w 4064"/>
              <a:gd name="T35" fmla="*/ 272 h 2384"/>
              <a:gd name="T36" fmla="*/ 1888 w 4064"/>
              <a:gd name="T37" fmla="*/ 240 h 2384"/>
              <a:gd name="T38" fmla="*/ 2000 w 4064"/>
              <a:gd name="T39" fmla="*/ 256 h 2384"/>
              <a:gd name="T40" fmla="*/ 2272 w 4064"/>
              <a:gd name="T41" fmla="*/ 400 h 2384"/>
              <a:gd name="T42" fmla="*/ 2336 w 4064"/>
              <a:gd name="T43" fmla="*/ 496 h 2384"/>
              <a:gd name="T44" fmla="*/ 2416 w 4064"/>
              <a:gd name="T45" fmla="*/ 736 h 2384"/>
              <a:gd name="T46" fmla="*/ 2464 w 4064"/>
              <a:gd name="T47" fmla="*/ 896 h 2384"/>
              <a:gd name="T48" fmla="*/ 2528 w 4064"/>
              <a:gd name="T49" fmla="*/ 1024 h 2384"/>
              <a:gd name="T50" fmla="*/ 2576 w 4064"/>
              <a:gd name="T51" fmla="*/ 1072 h 2384"/>
              <a:gd name="T52" fmla="*/ 2720 w 4064"/>
              <a:gd name="T53" fmla="*/ 1216 h 2384"/>
              <a:gd name="T54" fmla="*/ 3024 w 4064"/>
              <a:gd name="T55" fmla="*/ 1248 h 2384"/>
              <a:gd name="T56" fmla="*/ 3120 w 4064"/>
              <a:gd name="T57" fmla="*/ 1264 h 2384"/>
              <a:gd name="T58" fmla="*/ 3232 w 4064"/>
              <a:gd name="T59" fmla="*/ 1456 h 2384"/>
              <a:gd name="T60" fmla="*/ 3264 w 4064"/>
              <a:gd name="T61" fmla="*/ 1504 h 2384"/>
              <a:gd name="T62" fmla="*/ 3360 w 4064"/>
              <a:gd name="T63" fmla="*/ 1808 h 2384"/>
              <a:gd name="T64" fmla="*/ 3392 w 4064"/>
              <a:gd name="T65" fmla="*/ 1904 h 2384"/>
              <a:gd name="T66" fmla="*/ 3408 w 4064"/>
              <a:gd name="T67" fmla="*/ 1952 h 2384"/>
              <a:gd name="T68" fmla="*/ 3536 w 4064"/>
              <a:gd name="T69" fmla="*/ 2096 h 2384"/>
              <a:gd name="T70" fmla="*/ 3840 w 4064"/>
              <a:gd name="T71" fmla="*/ 2272 h 2384"/>
              <a:gd name="T72" fmla="*/ 3952 w 4064"/>
              <a:gd name="T73" fmla="*/ 2352 h 2384"/>
              <a:gd name="T74" fmla="*/ 4032 w 4064"/>
              <a:gd name="T75" fmla="*/ 2368 h 2384"/>
              <a:gd name="T76" fmla="*/ 4064 w 4064"/>
              <a:gd name="T77" fmla="*/ 2384 h 2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64" h="2384">
                <a:moveTo>
                  <a:pt x="0" y="0"/>
                </a:moveTo>
                <a:cubicBezTo>
                  <a:pt x="16" y="5"/>
                  <a:pt x="34" y="5"/>
                  <a:pt x="48" y="16"/>
                </a:cubicBezTo>
                <a:cubicBezTo>
                  <a:pt x="129" y="81"/>
                  <a:pt x="105" y="222"/>
                  <a:pt x="160" y="304"/>
                </a:cubicBezTo>
                <a:cubicBezTo>
                  <a:pt x="197" y="359"/>
                  <a:pt x="224" y="378"/>
                  <a:pt x="288" y="400"/>
                </a:cubicBezTo>
                <a:cubicBezTo>
                  <a:pt x="314" y="394"/>
                  <a:pt x="341" y="391"/>
                  <a:pt x="368" y="384"/>
                </a:cubicBezTo>
                <a:cubicBezTo>
                  <a:pt x="400" y="375"/>
                  <a:pt x="464" y="352"/>
                  <a:pt x="464" y="352"/>
                </a:cubicBezTo>
                <a:cubicBezTo>
                  <a:pt x="522" y="357"/>
                  <a:pt x="581" y="359"/>
                  <a:pt x="640" y="368"/>
                </a:cubicBezTo>
                <a:cubicBezTo>
                  <a:pt x="720" y="379"/>
                  <a:pt x="729" y="470"/>
                  <a:pt x="768" y="528"/>
                </a:cubicBezTo>
                <a:cubicBezTo>
                  <a:pt x="785" y="615"/>
                  <a:pt x="826" y="681"/>
                  <a:pt x="848" y="768"/>
                </a:cubicBezTo>
                <a:cubicBezTo>
                  <a:pt x="853" y="789"/>
                  <a:pt x="851" y="813"/>
                  <a:pt x="864" y="832"/>
                </a:cubicBezTo>
                <a:cubicBezTo>
                  <a:pt x="874" y="848"/>
                  <a:pt x="897" y="851"/>
                  <a:pt x="912" y="864"/>
                </a:cubicBezTo>
                <a:cubicBezTo>
                  <a:pt x="988" y="928"/>
                  <a:pt x="972" y="919"/>
                  <a:pt x="1072" y="944"/>
                </a:cubicBezTo>
                <a:cubicBezTo>
                  <a:pt x="1116" y="938"/>
                  <a:pt x="1198" y="936"/>
                  <a:pt x="1248" y="912"/>
                </a:cubicBezTo>
                <a:cubicBezTo>
                  <a:pt x="1314" y="878"/>
                  <a:pt x="1345" y="821"/>
                  <a:pt x="1392" y="768"/>
                </a:cubicBezTo>
                <a:cubicBezTo>
                  <a:pt x="1448" y="703"/>
                  <a:pt x="1529" y="637"/>
                  <a:pt x="1568" y="560"/>
                </a:cubicBezTo>
                <a:cubicBezTo>
                  <a:pt x="1588" y="518"/>
                  <a:pt x="1603" y="455"/>
                  <a:pt x="1632" y="416"/>
                </a:cubicBezTo>
                <a:cubicBezTo>
                  <a:pt x="1663" y="372"/>
                  <a:pt x="1703" y="354"/>
                  <a:pt x="1744" y="320"/>
                </a:cubicBezTo>
                <a:cubicBezTo>
                  <a:pt x="1761" y="305"/>
                  <a:pt x="1772" y="282"/>
                  <a:pt x="1792" y="272"/>
                </a:cubicBezTo>
                <a:cubicBezTo>
                  <a:pt x="1821" y="255"/>
                  <a:pt x="1888" y="240"/>
                  <a:pt x="1888" y="240"/>
                </a:cubicBezTo>
                <a:cubicBezTo>
                  <a:pt x="1925" y="245"/>
                  <a:pt x="1963" y="246"/>
                  <a:pt x="2000" y="256"/>
                </a:cubicBezTo>
                <a:cubicBezTo>
                  <a:pt x="2079" y="277"/>
                  <a:pt x="2202" y="353"/>
                  <a:pt x="2272" y="400"/>
                </a:cubicBezTo>
                <a:cubicBezTo>
                  <a:pt x="2293" y="432"/>
                  <a:pt x="2323" y="459"/>
                  <a:pt x="2336" y="496"/>
                </a:cubicBezTo>
                <a:cubicBezTo>
                  <a:pt x="2362" y="574"/>
                  <a:pt x="2395" y="655"/>
                  <a:pt x="2416" y="736"/>
                </a:cubicBezTo>
                <a:cubicBezTo>
                  <a:pt x="2427" y="781"/>
                  <a:pt x="2444" y="857"/>
                  <a:pt x="2464" y="896"/>
                </a:cubicBezTo>
                <a:cubicBezTo>
                  <a:pt x="2485" y="938"/>
                  <a:pt x="2494" y="990"/>
                  <a:pt x="2528" y="1024"/>
                </a:cubicBezTo>
                <a:cubicBezTo>
                  <a:pt x="2544" y="1040"/>
                  <a:pt x="2561" y="1054"/>
                  <a:pt x="2576" y="1072"/>
                </a:cubicBezTo>
                <a:cubicBezTo>
                  <a:pt x="2629" y="1134"/>
                  <a:pt x="2639" y="1185"/>
                  <a:pt x="2720" y="1216"/>
                </a:cubicBezTo>
                <a:cubicBezTo>
                  <a:pt x="2804" y="1247"/>
                  <a:pt x="2971" y="1244"/>
                  <a:pt x="3024" y="1248"/>
                </a:cubicBezTo>
                <a:cubicBezTo>
                  <a:pt x="3056" y="1253"/>
                  <a:pt x="3089" y="1253"/>
                  <a:pt x="3120" y="1264"/>
                </a:cubicBezTo>
                <a:cubicBezTo>
                  <a:pt x="3208" y="1293"/>
                  <a:pt x="3202" y="1386"/>
                  <a:pt x="3232" y="1456"/>
                </a:cubicBezTo>
                <a:cubicBezTo>
                  <a:pt x="3239" y="1473"/>
                  <a:pt x="3253" y="1488"/>
                  <a:pt x="3264" y="1504"/>
                </a:cubicBezTo>
                <a:cubicBezTo>
                  <a:pt x="3290" y="1609"/>
                  <a:pt x="3319" y="1707"/>
                  <a:pt x="3360" y="1808"/>
                </a:cubicBezTo>
                <a:cubicBezTo>
                  <a:pt x="3372" y="1839"/>
                  <a:pt x="3381" y="1872"/>
                  <a:pt x="3392" y="1904"/>
                </a:cubicBezTo>
                <a:cubicBezTo>
                  <a:pt x="3397" y="1920"/>
                  <a:pt x="3396" y="1940"/>
                  <a:pt x="3408" y="1952"/>
                </a:cubicBezTo>
                <a:cubicBezTo>
                  <a:pt x="3453" y="1997"/>
                  <a:pt x="3485" y="2056"/>
                  <a:pt x="3536" y="2096"/>
                </a:cubicBezTo>
                <a:cubicBezTo>
                  <a:pt x="3621" y="2162"/>
                  <a:pt x="3737" y="2237"/>
                  <a:pt x="3840" y="2272"/>
                </a:cubicBezTo>
                <a:cubicBezTo>
                  <a:pt x="3843" y="2274"/>
                  <a:pt x="3936" y="2346"/>
                  <a:pt x="3952" y="2352"/>
                </a:cubicBezTo>
                <a:cubicBezTo>
                  <a:pt x="3977" y="2361"/>
                  <a:pt x="4005" y="2360"/>
                  <a:pt x="4032" y="2368"/>
                </a:cubicBezTo>
                <a:cubicBezTo>
                  <a:pt x="4043" y="2371"/>
                  <a:pt x="4053" y="2378"/>
                  <a:pt x="4064" y="2384"/>
                </a:cubicBezTo>
              </a:path>
            </a:pathLst>
          </a:custGeom>
          <a:noFill/>
          <a:ln w="76200" cap="flat" cmpd="sng">
            <a:solidFill>
              <a:srgbClr val="099910"/>
            </a:solidFill>
            <a:prstDash val="solid"/>
            <a:round/>
            <a:headEnd type="none" w="med" len="med"/>
            <a:tailEnd type="none" w="med" len="me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rgbClr val="00FF00"/>
                </a:solidFill>
              </a14:hiddenFill>
            </a:ext>
          </a:extLst>
        </p:spPr>
        <p:txBody>
          <a:bodyPr wrap="none" anchor="ctr"/>
          <a:lstStyle/>
          <a:p>
            <a:endParaRPr lang="en-US"/>
          </a:p>
        </p:txBody>
      </p:sp>
      <p:sp>
        <p:nvSpPr>
          <p:cNvPr id="502795" name="Freeform 11"/>
          <p:cNvSpPr>
            <a:spLocks/>
          </p:cNvSpPr>
          <p:nvPr/>
        </p:nvSpPr>
        <p:spPr bwMode="auto">
          <a:xfrm>
            <a:off x="1727200" y="1955800"/>
            <a:ext cx="6273800" cy="3581400"/>
          </a:xfrm>
          <a:custGeom>
            <a:avLst/>
            <a:gdLst>
              <a:gd name="T0" fmla="*/ 3952 w 3952"/>
              <a:gd name="T1" fmla="*/ 0 h 2256"/>
              <a:gd name="T2" fmla="*/ 3824 w 3952"/>
              <a:gd name="T3" fmla="*/ 80 h 2256"/>
              <a:gd name="T4" fmla="*/ 3792 w 3952"/>
              <a:gd name="T5" fmla="*/ 160 h 2256"/>
              <a:gd name="T6" fmla="*/ 3760 w 3952"/>
              <a:gd name="T7" fmla="*/ 256 h 2256"/>
              <a:gd name="T8" fmla="*/ 3712 w 3952"/>
              <a:gd name="T9" fmla="*/ 464 h 2256"/>
              <a:gd name="T10" fmla="*/ 3360 w 3952"/>
              <a:gd name="T11" fmla="*/ 576 h 2256"/>
              <a:gd name="T12" fmla="*/ 3264 w 3952"/>
              <a:gd name="T13" fmla="*/ 608 h 2256"/>
              <a:gd name="T14" fmla="*/ 3168 w 3952"/>
              <a:gd name="T15" fmla="*/ 672 h 2256"/>
              <a:gd name="T16" fmla="*/ 3024 w 3952"/>
              <a:gd name="T17" fmla="*/ 880 h 2256"/>
              <a:gd name="T18" fmla="*/ 2752 w 3952"/>
              <a:gd name="T19" fmla="*/ 1232 h 2256"/>
              <a:gd name="T20" fmla="*/ 1904 w 3952"/>
              <a:gd name="T21" fmla="*/ 1248 h 2256"/>
              <a:gd name="T22" fmla="*/ 1264 w 3952"/>
              <a:gd name="T23" fmla="*/ 1600 h 2256"/>
              <a:gd name="T24" fmla="*/ 720 w 3952"/>
              <a:gd name="T25" fmla="*/ 2016 h 2256"/>
              <a:gd name="T26" fmla="*/ 240 w 3952"/>
              <a:gd name="T27" fmla="*/ 2000 h 2256"/>
              <a:gd name="T28" fmla="*/ 176 w 3952"/>
              <a:gd name="T29" fmla="*/ 2032 h 2256"/>
              <a:gd name="T30" fmla="*/ 128 w 3952"/>
              <a:gd name="T31" fmla="*/ 2048 h 2256"/>
              <a:gd name="T32" fmla="*/ 64 w 3952"/>
              <a:gd name="T33" fmla="*/ 2144 h 2256"/>
              <a:gd name="T34" fmla="*/ 0 w 3952"/>
              <a:gd name="T35" fmla="*/ 2256 h 2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52" h="2256">
                <a:moveTo>
                  <a:pt x="3952" y="0"/>
                </a:moveTo>
                <a:cubicBezTo>
                  <a:pt x="3864" y="29"/>
                  <a:pt x="3859" y="9"/>
                  <a:pt x="3824" y="80"/>
                </a:cubicBezTo>
                <a:cubicBezTo>
                  <a:pt x="3811" y="105"/>
                  <a:pt x="3801" y="133"/>
                  <a:pt x="3792" y="160"/>
                </a:cubicBezTo>
                <a:cubicBezTo>
                  <a:pt x="3780" y="191"/>
                  <a:pt x="3760" y="256"/>
                  <a:pt x="3760" y="256"/>
                </a:cubicBezTo>
                <a:cubicBezTo>
                  <a:pt x="3757" y="274"/>
                  <a:pt x="3739" y="445"/>
                  <a:pt x="3712" y="464"/>
                </a:cubicBezTo>
                <a:cubicBezTo>
                  <a:pt x="3603" y="536"/>
                  <a:pt x="3481" y="539"/>
                  <a:pt x="3360" y="576"/>
                </a:cubicBezTo>
                <a:cubicBezTo>
                  <a:pt x="3327" y="585"/>
                  <a:pt x="3292" y="589"/>
                  <a:pt x="3264" y="608"/>
                </a:cubicBezTo>
                <a:cubicBezTo>
                  <a:pt x="3232" y="629"/>
                  <a:pt x="3168" y="672"/>
                  <a:pt x="3168" y="672"/>
                </a:cubicBezTo>
                <a:cubicBezTo>
                  <a:pt x="3126" y="734"/>
                  <a:pt x="3050" y="809"/>
                  <a:pt x="3024" y="880"/>
                </a:cubicBezTo>
                <a:cubicBezTo>
                  <a:pt x="2977" y="1004"/>
                  <a:pt x="2926" y="1225"/>
                  <a:pt x="2752" y="1232"/>
                </a:cubicBezTo>
                <a:cubicBezTo>
                  <a:pt x="2469" y="1241"/>
                  <a:pt x="2186" y="1242"/>
                  <a:pt x="1904" y="1248"/>
                </a:cubicBezTo>
                <a:cubicBezTo>
                  <a:pt x="1630" y="1293"/>
                  <a:pt x="1465" y="1421"/>
                  <a:pt x="1264" y="1600"/>
                </a:cubicBezTo>
                <a:cubicBezTo>
                  <a:pt x="1087" y="1757"/>
                  <a:pt x="961" y="1955"/>
                  <a:pt x="720" y="2016"/>
                </a:cubicBezTo>
                <a:cubicBezTo>
                  <a:pt x="519" y="2004"/>
                  <a:pt x="424" y="1981"/>
                  <a:pt x="240" y="2000"/>
                </a:cubicBezTo>
                <a:cubicBezTo>
                  <a:pt x="218" y="2010"/>
                  <a:pt x="197" y="2022"/>
                  <a:pt x="176" y="2032"/>
                </a:cubicBezTo>
                <a:cubicBezTo>
                  <a:pt x="160" y="2038"/>
                  <a:pt x="139" y="2036"/>
                  <a:pt x="128" y="2048"/>
                </a:cubicBezTo>
                <a:cubicBezTo>
                  <a:pt x="100" y="2075"/>
                  <a:pt x="85" y="2112"/>
                  <a:pt x="64" y="2144"/>
                </a:cubicBezTo>
                <a:cubicBezTo>
                  <a:pt x="42" y="2176"/>
                  <a:pt x="0" y="2215"/>
                  <a:pt x="0" y="2256"/>
                </a:cubicBezTo>
              </a:path>
            </a:pathLst>
          </a:custGeom>
          <a:noFill/>
          <a:ln w="57150" cap="flat" cmpd="sng">
            <a:solidFill>
              <a:srgbClr val="FAF200"/>
            </a:solidFill>
            <a:prstDash val="solid"/>
            <a:round/>
            <a:headEnd type="none" w="med" len="med"/>
            <a:tailEnd type="none" w="med" len="me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502796" name="Text Box 12"/>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altLang="zh-CN" sz="2000" b="0">
              <a:solidFill>
                <a:srgbClr val="FFA27C"/>
              </a:solidFill>
              <a:effectLst/>
              <a:ea typeface="宋体" charset="0"/>
              <a:cs typeface="宋体" charset="0"/>
            </a:endParaRPr>
          </a:p>
        </p:txBody>
      </p:sp>
      <p:sp>
        <p:nvSpPr>
          <p:cNvPr id="502797" name="Text Box 13"/>
          <p:cNvSpPr txBox="1">
            <a:spLocks noChangeArrowheads="1"/>
          </p:cNvSpPr>
          <p:nvPr/>
        </p:nvSpPr>
        <p:spPr bwMode="auto">
          <a:xfrm>
            <a:off x="8629650" y="6530975"/>
            <a:ext cx="1841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altLang="zh-CN" sz="1400">
              <a:solidFill>
                <a:srgbClr val="FFFFFF"/>
              </a:solidFill>
              <a:effectLst/>
              <a:latin typeface="Arial" charset="0"/>
              <a:ea typeface="宋体" charset="0"/>
              <a:cs typeface="宋体" charset="0"/>
            </a:endParaRPr>
          </a:p>
        </p:txBody>
      </p:sp>
      <p:sp>
        <p:nvSpPr>
          <p:cNvPr id="502798" name="Rectangle 14"/>
          <p:cNvSpPr>
            <a:spLocks noChangeArrowheads="1"/>
          </p:cNvSpPr>
          <p:nvPr/>
        </p:nvSpPr>
        <p:spPr bwMode="auto">
          <a:xfrm>
            <a:off x="8093075" y="6513513"/>
            <a:ext cx="3365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08</a:t>
            </a:r>
          </a:p>
        </p:txBody>
      </p:sp>
      <p:sp>
        <p:nvSpPr>
          <p:cNvPr id="502800" name="Text Box 16"/>
          <p:cNvSpPr txBox="1">
            <a:spLocks noChangeArrowheads="1"/>
          </p:cNvSpPr>
          <p:nvPr/>
        </p:nvSpPr>
        <p:spPr bwMode="auto">
          <a:xfrm>
            <a:off x="7535863" y="5884863"/>
            <a:ext cx="2603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Arial" charset="0"/>
                <a:ea typeface="宋体" charset="0"/>
                <a:cs typeface="宋体" charset="0"/>
              </a:rPr>
              <a:t>  </a:t>
            </a:r>
          </a:p>
        </p:txBody>
      </p:sp>
      <p:sp>
        <p:nvSpPr>
          <p:cNvPr id="502803" name="Text Box 19"/>
          <p:cNvSpPr txBox="1">
            <a:spLocks noChangeArrowheads="1"/>
          </p:cNvSpPr>
          <p:nvPr/>
        </p:nvSpPr>
        <p:spPr bwMode="auto">
          <a:xfrm>
            <a:off x="8721725" y="6413500"/>
            <a:ext cx="325438"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altLang="zh-CN" sz="2000" b="0">
                <a:solidFill>
                  <a:srgbClr val="FFFFFF"/>
                </a:solidFill>
                <a:effectLst/>
                <a:latin typeface="Arial" charset="0"/>
                <a:ea typeface="宋体" charset="0"/>
                <a:cs typeface="宋体" charset="0"/>
              </a:rPr>
              <a:t>3</a:t>
            </a:r>
          </a:p>
        </p:txBody>
      </p:sp>
      <p:sp>
        <p:nvSpPr>
          <p:cNvPr id="502804" name="Text Box 20"/>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2793"/>
                                        </p:tgtEl>
                                        <p:attrNameLst>
                                          <p:attrName>style.visibility</p:attrName>
                                        </p:attrNameLst>
                                      </p:cBhvr>
                                      <p:to>
                                        <p:strVal val="visible"/>
                                      </p:to>
                                    </p:set>
                                    <p:animEffect transition="in" filter="wipe(left)">
                                      <p:cBhvr>
                                        <p:cTn id="7" dur="500"/>
                                        <p:tgtEl>
                                          <p:spTgt spid="5027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02795"/>
                                        </p:tgtEl>
                                        <p:attrNameLst>
                                          <p:attrName>style.visibility</p:attrName>
                                        </p:attrNameLst>
                                      </p:cBhvr>
                                      <p:to>
                                        <p:strVal val="visible"/>
                                      </p:to>
                                    </p:set>
                                    <p:animEffect transition="in" filter="wipe(right)">
                                      <p:cBhvr>
                                        <p:cTn id="12" dur="500"/>
                                        <p:tgtEl>
                                          <p:spTgt spid="50279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2794"/>
                                        </p:tgtEl>
                                        <p:attrNameLst>
                                          <p:attrName>style.visibility</p:attrName>
                                        </p:attrNameLst>
                                      </p:cBhvr>
                                      <p:to>
                                        <p:strVal val="visible"/>
                                      </p:to>
                                    </p:set>
                                    <p:animEffect transition="in" filter="wipe(left)">
                                      <p:cBhvr>
                                        <p:cTn id="17" dur="500"/>
                                        <p:tgtEl>
                                          <p:spTgt spid="502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793" grpId="0" animBg="1"/>
      <p:bldP spid="502794" grpId="0" animBg="1"/>
      <p:bldP spid="50279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2"/>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endParaRPr lang="en-US"/>
          </a:p>
        </p:txBody>
      </p:sp>
      <p:sp>
        <p:nvSpPr>
          <p:cNvPr id="504835" name="Rectangle 3"/>
          <p:cNvSpPr>
            <a:spLocks noChangeArrowheads="1"/>
          </p:cNvSpPr>
          <p:nvPr/>
        </p:nvSpPr>
        <p:spPr bwMode="auto">
          <a:xfrm>
            <a:off x="590550" y="2020888"/>
            <a:ext cx="1695450" cy="42275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04836" name="Rectangle 4"/>
          <p:cNvSpPr>
            <a:spLocks noChangeArrowheads="1"/>
          </p:cNvSpPr>
          <p:nvPr/>
        </p:nvSpPr>
        <p:spPr bwMode="auto">
          <a:xfrm>
            <a:off x="3086100" y="4381500"/>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04837" name="Line 5"/>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04838" name="Line 6"/>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04840" name="Line 8"/>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chemeClr val="tx1"/>
                </a:solidFill>
                <a:round/>
                <a:headEnd/>
                <a:tailEnd/>
              </a14:hiddenLine>
            </a:ext>
          </a:extLst>
        </p:spPr>
        <p:txBody>
          <a:bodyPr wrap="none" anchor="ctr"/>
          <a:lstStyle/>
          <a:p>
            <a:endParaRPr lang="en-US"/>
          </a:p>
        </p:txBody>
      </p:sp>
      <p:sp>
        <p:nvSpPr>
          <p:cNvPr id="504841" name="Text Box 9"/>
          <p:cNvSpPr txBox="1">
            <a:spLocks noChangeArrowheads="1"/>
          </p:cNvSpPr>
          <p:nvPr/>
        </p:nvSpPr>
        <p:spPr bwMode="auto">
          <a:xfrm>
            <a:off x="2286000" y="1266825"/>
            <a:ext cx="5257800" cy="131127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zh-CN" sz="4000" i="1">
                <a:solidFill>
                  <a:srgbClr val="66FF99"/>
                </a:solidFill>
                <a:effectLst>
                  <a:outerShdw blurRad="38100" dist="38100" dir="2700000" algn="tl">
                    <a:srgbClr val="000000"/>
                  </a:outerShdw>
                </a:effectLst>
                <a:ea typeface="宋体" charset="0"/>
                <a:cs typeface="宋体" charset="0"/>
              </a:rPr>
              <a:t>第</a:t>
            </a:r>
            <a:r>
              <a:rPr lang="zh-CN" altLang="en-US" sz="4000" i="1">
                <a:solidFill>
                  <a:srgbClr val="66FF99"/>
                </a:solidFill>
                <a:effectLst>
                  <a:outerShdw blurRad="38100" dist="38100" dir="2700000" algn="tl">
                    <a:srgbClr val="000000"/>
                  </a:outerShdw>
                </a:effectLst>
                <a:ea typeface="宋体" charset="0"/>
                <a:cs typeface="宋体" charset="0"/>
              </a:rPr>
              <a:t>一部分</a:t>
            </a:r>
            <a:r>
              <a:rPr lang="en-US" altLang="zh-CN" sz="4000" i="1">
                <a:solidFill>
                  <a:srgbClr val="66FF99"/>
                </a:solidFill>
                <a:effectLst>
                  <a:outerShdw blurRad="38100" dist="38100" dir="2700000" algn="tl">
                    <a:srgbClr val="000000"/>
                  </a:outerShdw>
                </a:effectLst>
                <a:ea typeface="宋体" charset="0"/>
                <a:cs typeface="宋体" charset="0"/>
              </a:rPr>
              <a:t>:</a:t>
            </a:r>
            <a:r>
              <a:rPr lang="en-US" altLang="zh-CN" sz="4000" i="1">
                <a:solidFill>
                  <a:srgbClr val="FAF200"/>
                </a:solidFill>
                <a:effectLst>
                  <a:outerShdw blurRad="38100" dist="38100" dir="2700000" algn="tl">
                    <a:srgbClr val="000000"/>
                  </a:outerShdw>
                </a:effectLst>
                <a:ea typeface="宋体" charset="0"/>
                <a:cs typeface="宋体" charset="0"/>
              </a:rPr>
              <a:t>                        6 </a:t>
            </a:r>
            <a:r>
              <a:rPr lang="zh-CN" altLang="en-US" sz="4000" i="1">
                <a:solidFill>
                  <a:srgbClr val="FAF200"/>
                </a:solidFill>
                <a:effectLst>
                  <a:outerShdw blurRad="38100" dist="38100" dir="2700000" algn="tl">
                    <a:srgbClr val="000000"/>
                  </a:outerShdw>
                </a:effectLst>
                <a:ea typeface="宋体" charset="0"/>
                <a:cs typeface="宋体" charset="0"/>
              </a:rPr>
              <a:t>道水域</a:t>
            </a:r>
          </a:p>
        </p:txBody>
      </p:sp>
      <p:sp>
        <p:nvSpPr>
          <p:cNvPr id="504842" name="Text Box 10"/>
          <p:cNvSpPr txBox="1">
            <a:spLocks noChangeArrowheads="1"/>
          </p:cNvSpPr>
          <p:nvPr/>
        </p:nvSpPr>
        <p:spPr bwMode="auto">
          <a:xfrm>
            <a:off x="1955800" y="2906713"/>
            <a:ext cx="6019800" cy="119062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zh-CN" sz="3600" i="1">
                <a:solidFill>
                  <a:srgbClr val="66FF99"/>
                </a:solidFill>
                <a:effectLst>
                  <a:outerShdw blurRad="38100" dist="38100" dir="2700000" algn="tl">
                    <a:srgbClr val="000000"/>
                  </a:outerShdw>
                </a:effectLst>
                <a:ea typeface="宋体" charset="0"/>
                <a:cs typeface="宋体" charset="0"/>
              </a:rPr>
              <a:t>第</a:t>
            </a:r>
            <a:r>
              <a:rPr lang="zh-CN" altLang="en-US" sz="3600" i="1">
                <a:solidFill>
                  <a:srgbClr val="66FF99"/>
                </a:solidFill>
                <a:effectLst>
                  <a:outerShdw blurRad="38100" dist="38100" dir="2700000" algn="tl">
                    <a:srgbClr val="000000"/>
                  </a:outerShdw>
                </a:effectLst>
                <a:ea typeface="宋体" charset="0"/>
                <a:cs typeface="宋体" charset="0"/>
              </a:rPr>
              <a:t>二部分</a:t>
            </a:r>
            <a:r>
              <a:rPr lang="en-US" altLang="zh-CN" sz="3600" i="1">
                <a:solidFill>
                  <a:srgbClr val="66FF99"/>
                </a:solidFill>
                <a:effectLst>
                  <a:outerShdw blurRad="38100" dist="38100" dir="2700000" algn="tl">
                    <a:srgbClr val="000000"/>
                  </a:outerShdw>
                </a:effectLst>
                <a:ea typeface="宋体" charset="0"/>
                <a:cs typeface="宋体" charset="0"/>
              </a:rPr>
              <a:t>:</a:t>
            </a:r>
            <a:r>
              <a:rPr lang="en-US" altLang="zh-CN" sz="3600" i="1">
                <a:solidFill>
                  <a:srgbClr val="FAF200"/>
                </a:solidFill>
                <a:effectLst>
                  <a:outerShdw blurRad="38100" dist="38100" dir="2700000" algn="tl">
                    <a:srgbClr val="000000"/>
                  </a:outerShdw>
                </a:effectLst>
                <a:ea typeface="宋体" charset="0"/>
                <a:cs typeface="宋体" charset="0"/>
              </a:rPr>
              <a:t>                     10 个</a:t>
            </a:r>
            <a:r>
              <a:rPr lang="zh-CN" altLang="en-US" sz="3600" i="1">
                <a:solidFill>
                  <a:srgbClr val="FAF200"/>
                </a:solidFill>
                <a:effectLst>
                  <a:outerShdw blurRad="38100" dist="38100" dir="2700000" algn="tl">
                    <a:srgbClr val="000000"/>
                  </a:outerShdw>
                </a:effectLst>
                <a:ea typeface="宋体" charset="0"/>
                <a:cs typeface="宋体" charset="0"/>
              </a:rPr>
              <a:t>地点</a:t>
            </a:r>
          </a:p>
        </p:txBody>
      </p:sp>
      <p:sp>
        <p:nvSpPr>
          <p:cNvPr id="504843" name="Text Box 11"/>
          <p:cNvSpPr txBox="1">
            <a:spLocks noChangeArrowheads="1"/>
          </p:cNvSpPr>
          <p:nvPr/>
        </p:nvSpPr>
        <p:spPr bwMode="auto">
          <a:xfrm>
            <a:off x="1974850" y="4464050"/>
            <a:ext cx="6019800" cy="119062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zh-CN" sz="3600" i="1">
                <a:solidFill>
                  <a:srgbClr val="66FF99"/>
                </a:solidFill>
                <a:effectLst>
                  <a:outerShdw blurRad="38100" dist="38100" dir="2700000" algn="tl">
                    <a:srgbClr val="000000"/>
                  </a:outerShdw>
                </a:effectLst>
                <a:ea typeface="宋体" charset="0"/>
                <a:cs typeface="宋体" charset="0"/>
              </a:rPr>
              <a:t>第</a:t>
            </a:r>
            <a:r>
              <a:rPr lang="zh-CN" altLang="en-US" sz="3600" i="1">
                <a:solidFill>
                  <a:srgbClr val="66FF99"/>
                </a:solidFill>
                <a:effectLst>
                  <a:outerShdw blurRad="38100" dist="38100" dir="2700000" algn="tl">
                    <a:srgbClr val="000000"/>
                  </a:outerShdw>
                </a:effectLst>
                <a:ea typeface="宋体" charset="0"/>
                <a:cs typeface="宋体" charset="0"/>
              </a:rPr>
              <a:t>三部分</a:t>
            </a:r>
            <a:r>
              <a:rPr lang="en-US" altLang="zh-CN" sz="3600" i="1">
                <a:solidFill>
                  <a:srgbClr val="66FF99"/>
                </a:solidFill>
                <a:effectLst>
                  <a:outerShdw blurRad="38100" dist="38100" dir="2700000" algn="tl">
                    <a:srgbClr val="000000"/>
                  </a:outerShdw>
                </a:effectLst>
                <a:ea typeface="宋体" charset="0"/>
                <a:cs typeface="宋体" charset="0"/>
              </a:rPr>
              <a:t>:</a:t>
            </a:r>
            <a:r>
              <a:rPr lang="en-US" altLang="zh-CN" sz="3600" i="1">
                <a:solidFill>
                  <a:srgbClr val="FAF200"/>
                </a:solidFill>
                <a:effectLst>
                  <a:outerShdw blurRad="38100" dist="38100" dir="2700000" algn="tl">
                    <a:srgbClr val="000000"/>
                  </a:outerShdw>
                </a:effectLst>
                <a:ea typeface="宋体" charset="0"/>
                <a:cs typeface="宋体" charset="0"/>
              </a:rPr>
              <a:t>                      </a:t>
            </a:r>
            <a:r>
              <a:rPr lang="zh-CN" altLang="en-US" sz="3600" i="1">
                <a:solidFill>
                  <a:srgbClr val="FAF200"/>
                </a:solidFill>
                <a:effectLst>
                  <a:outerShdw blurRad="38100" dist="38100" dir="2700000" algn="tl">
                    <a:srgbClr val="000000"/>
                  </a:outerShdw>
                </a:effectLst>
                <a:ea typeface="宋体" charset="0"/>
                <a:cs typeface="宋体" charset="0"/>
              </a:rPr>
              <a:t>相对的距离</a:t>
            </a:r>
          </a:p>
        </p:txBody>
      </p:sp>
      <p:sp>
        <p:nvSpPr>
          <p:cNvPr id="504844" name="Text Box 12"/>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altLang="zh-CN" sz="2000" b="0">
              <a:solidFill>
                <a:srgbClr val="FFA27C"/>
              </a:solidFill>
              <a:effectLst/>
              <a:ea typeface="宋体" charset="0"/>
              <a:cs typeface="宋体" charset="0"/>
            </a:endParaRPr>
          </a:p>
        </p:txBody>
      </p:sp>
      <p:sp>
        <p:nvSpPr>
          <p:cNvPr id="504845" name="Text Box 13"/>
          <p:cNvSpPr txBox="1">
            <a:spLocks noChangeArrowheads="1"/>
          </p:cNvSpPr>
          <p:nvPr/>
        </p:nvSpPr>
        <p:spPr bwMode="auto">
          <a:xfrm>
            <a:off x="8629650" y="6530975"/>
            <a:ext cx="1841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altLang="zh-CN" sz="1400">
              <a:solidFill>
                <a:srgbClr val="FFFFFF"/>
              </a:solidFill>
              <a:effectLst/>
              <a:latin typeface="Arial" charset="0"/>
              <a:ea typeface="宋体" charset="0"/>
              <a:cs typeface="宋体" charset="0"/>
            </a:endParaRPr>
          </a:p>
        </p:txBody>
      </p:sp>
      <p:sp>
        <p:nvSpPr>
          <p:cNvPr id="504846" name="Rectangle 14"/>
          <p:cNvSpPr>
            <a:spLocks noChangeArrowheads="1"/>
          </p:cNvSpPr>
          <p:nvPr/>
        </p:nvSpPr>
        <p:spPr bwMode="auto">
          <a:xfrm>
            <a:off x="8093075" y="6513513"/>
            <a:ext cx="3365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09</a:t>
            </a:r>
          </a:p>
        </p:txBody>
      </p:sp>
      <p:sp>
        <p:nvSpPr>
          <p:cNvPr id="504848" name="Text Box 16"/>
          <p:cNvSpPr txBox="1">
            <a:spLocks noChangeArrowheads="1"/>
          </p:cNvSpPr>
          <p:nvPr/>
        </p:nvSpPr>
        <p:spPr bwMode="auto">
          <a:xfrm>
            <a:off x="7535863" y="5884863"/>
            <a:ext cx="2603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Arial" charset="0"/>
                <a:ea typeface="宋体" charset="0"/>
                <a:cs typeface="宋体" charset="0"/>
              </a:rPr>
              <a:t>  </a:t>
            </a:r>
          </a:p>
        </p:txBody>
      </p:sp>
      <p:sp>
        <p:nvSpPr>
          <p:cNvPr id="504852" name="Text Box 20"/>
          <p:cNvSpPr txBox="1">
            <a:spLocks noChangeArrowheads="1"/>
          </p:cNvSpPr>
          <p:nvPr/>
        </p:nvSpPr>
        <p:spPr bwMode="auto">
          <a:xfrm>
            <a:off x="8721725" y="6413500"/>
            <a:ext cx="325438"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altLang="zh-CN" sz="2000" b="0">
                <a:solidFill>
                  <a:srgbClr val="FFFFFF"/>
                </a:solidFill>
                <a:effectLst/>
                <a:latin typeface="Arial" charset="0"/>
                <a:ea typeface="宋体" charset="0"/>
                <a:cs typeface="宋体" charset="0"/>
              </a:rPr>
              <a:t>2</a:t>
            </a:r>
          </a:p>
        </p:txBody>
      </p:sp>
      <p:sp>
        <p:nvSpPr>
          <p:cNvPr id="504853" name="Text Box 21"/>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04841"/>
                                        </p:tgtEl>
                                        <p:attrNameLst>
                                          <p:attrName>style.visibility</p:attrName>
                                        </p:attrNameLst>
                                      </p:cBhvr>
                                      <p:to>
                                        <p:strVal val="visible"/>
                                      </p:to>
                                    </p:set>
                                    <p:animEffect transition="in" filter="fade">
                                      <p:cBhvr>
                                        <p:cTn id="7" dur="1000"/>
                                        <p:tgtEl>
                                          <p:spTgt spid="5048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04842"/>
                                        </p:tgtEl>
                                        <p:attrNameLst>
                                          <p:attrName>style.visibility</p:attrName>
                                        </p:attrNameLst>
                                      </p:cBhvr>
                                      <p:to>
                                        <p:strVal val="visible"/>
                                      </p:to>
                                    </p:set>
                                    <p:animEffect transition="in" filter="fade">
                                      <p:cBhvr>
                                        <p:cTn id="12" dur="1000"/>
                                        <p:tgtEl>
                                          <p:spTgt spid="50484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04843"/>
                                        </p:tgtEl>
                                        <p:attrNameLst>
                                          <p:attrName>style.visibility</p:attrName>
                                        </p:attrNameLst>
                                      </p:cBhvr>
                                      <p:to>
                                        <p:strVal val="visible"/>
                                      </p:to>
                                    </p:set>
                                    <p:animEffect transition="in" filter="fade">
                                      <p:cBhvr>
                                        <p:cTn id="17" dur="1000"/>
                                        <p:tgtEl>
                                          <p:spTgt spid="504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4841" grpId="0" autoUpdateAnimBg="0"/>
      <p:bldP spid="504842" grpId="0" autoUpdateAnimBg="0"/>
      <p:bldP spid="504843"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Freeform 2"/>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506883" name="Rectangle 3"/>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endParaRPr lang="en-US"/>
          </a:p>
        </p:txBody>
      </p:sp>
      <p:sp>
        <p:nvSpPr>
          <p:cNvPr id="506884" name="Rectangle 4"/>
          <p:cNvSpPr>
            <a:spLocks noChangeArrowheads="1"/>
          </p:cNvSpPr>
          <p:nvPr/>
        </p:nvSpPr>
        <p:spPr bwMode="auto">
          <a:xfrm>
            <a:off x="590550" y="2020888"/>
            <a:ext cx="1695450" cy="42275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06885" name="Freeform 5"/>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50800" cap="rnd" cmpd="sng">
            <a:solidFill>
              <a:srgbClr val="FAF2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06886" name="Rectangle 6"/>
          <p:cNvSpPr>
            <a:spLocks noChangeArrowheads="1"/>
          </p:cNvSpPr>
          <p:nvPr/>
        </p:nvSpPr>
        <p:spPr bwMode="auto">
          <a:xfrm>
            <a:off x="3086100" y="4381500"/>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06887"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06888"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06890" name="Line 10"/>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chemeClr val="tx1"/>
                </a:solidFill>
                <a:round/>
                <a:headEnd/>
                <a:tailEnd/>
              </a14:hiddenLine>
            </a:ext>
          </a:extLst>
        </p:spPr>
        <p:txBody>
          <a:bodyPr wrap="none" anchor="ctr"/>
          <a:lstStyle/>
          <a:p>
            <a:endParaRPr lang="en-US"/>
          </a:p>
        </p:txBody>
      </p:sp>
      <p:sp>
        <p:nvSpPr>
          <p:cNvPr id="506891" name="Text Box 11"/>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altLang="zh-CN" sz="2000" b="0">
              <a:solidFill>
                <a:srgbClr val="FFA27C"/>
              </a:solidFill>
              <a:effectLst/>
              <a:ea typeface="宋体" charset="0"/>
              <a:cs typeface="宋体" charset="0"/>
            </a:endParaRPr>
          </a:p>
        </p:txBody>
      </p:sp>
      <p:sp>
        <p:nvSpPr>
          <p:cNvPr id="506892" name="Rectangle 12"/>
          <p:cNvSpPr>
            <a:spLocks noChangeArrowheads="1"/>
          </p:cNvSpPr>
          <p:nvPr/>
        </p:nvSpPr>
        <p:spPr bwMode="auto">
          <a:xfrm>
            <a:off x="8093075" y="6513513"/>
            <a:ext cx="3365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10</a:t>
            </a:r>
          </a:p>
        </p:txBody>
      </p:sp>
      <p:sp>
        <p:nvSpPr>
          <p:cNvPr id="506894" name="Text Box 14"/>
          <p:cNvSpPr txBox="1">
            <a:spLocks noChangeArrowheads="1"/>
          </p:cNvSpPr>
          <p:nvPr/>
        </p:nvSpPr>
        <p:spPr bwMode="auto">
          <a:xfrm>
            <a:off x="7535863" y="5884863"/>
            <a:ext cx="2603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Arial" charset="0"/>
                <a:ea typeface="宋体" charset="0"/>
                <a:cs typeface="宋体" charset="0"/>
              </a:rPr>
              <a:t>  </a:t>
            </a:r>
          </a:p>
        </p:txBody>
      </p:sp>
      <p:sp>
        <p:nvSpPr>
          <p:cNvPr id="506897" name="Text Box 17"/>
          <p:cNvSpPr txBox="1">
            <a:spLocks noChangeArrowheads="1"/>
          </p:cNvSpPr>
          <p:nvPr/>
        </p:nvSpPr>
        <p:spPr bwMode="auto">
          <a:xfrm>
            <a:off x="8721725" y="6413500"/>
            <a:ext cx="325438"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altLang="zh-CN" sz="2000" b="0">
                <a:solidFill>
                  <a:srgbClr val="FFFFFF"/>
                </a:solidFill>
                <a:effectLst/>
                <a:latin typeface="Arial" charset="0"/>
                <a:ea typeface="宋体" charset="0"/>
                <a:cs typeface="宋体" charset="0"/>
              </a:rPr>
              <a:t>1</a:t>
            </a:r>
          </a:p>
        </p:txBody>
      </p:sp>
      <p:sp>
        <p:nvSpPr>
          <p:cNvPr id="506898" name="Text Box 18"/>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506882"/>
                                        </p:tgtEl>
                                        <p:attrNameLst>
                                          <p:attrName>style.visibility</p:attrName>
                                        </p:attrNameLst>
                                      </p:cBhvr>
                                      <p:to>
                                        <p:strVal val="visible"/>
                                      </p:to>
                                    </p:set>
                                    <p:animEffect transition="in" filter="wipe(up)">
                                      <p:cBhvr>
                                        <p:cTn id="7" dur="500"/>
                                        <p:tgtEl>
                                          <p:spTgt spid="5068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06885"/>
                                        </p:tgtEl>
                                        <p:attrNameLst>
                                          <p:attrName>style.visibility</p:attrName>
                                        </p:attrNameLst>
                                      </p:cBhvr>
                                      <p:to>
                                        <p:strVal val="visible"/>
                                      </p:to>
                                    </p:set>
                                    <p:animEffect transition="in" filter="wipe(up)">
                                      <p:cBhvr>
                                        <p:cTn id="12" dur="500"/>
                                        <p:tgtEl>
                                          <p:spTgt spid="5068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6882" grpId="0" animBg="1"/>
      <p:bldP spid="50688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Freeform 2"/>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508931" name="Freeform 3"/>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08932" name="Rectangle 4"/>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endParaRPr lang="en-US"/>
          </a:p>
        </p:txBody>
      </p:sp>
      <p:sp>
        <p:nvSpPr>
          <p:cNvPr id="508933" name="Rectangle 5"/>
          <p:cNvSpPr>
            <a:spLocks noChangeArrowheads="1"/>
          </p:cNvSpPr>
          <p:nvPr/>
        </p:nvSpPr>
        <p:spPr bwMode="auto">
          <a:xfrm>
            <a:off x="590550" y="2020888"/>
            <a:ext cx="1695450" cy="42275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08934" name="Freeform 6"/>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08935" name="Rectangle 7"/>
          <p:cNvSpPr>
            <a:spLocks noChangeArrowheads="1"/>
          </p:cNvSpPr>
          <p:nvPr/>
        </p:nvSpPr>
        <p:spPr bwMode="auto">
          <a:xfrm>
            <a:off x="3086100" y="4381500"/>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08936"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08937"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08939" name="Line 11"/>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chemeClr val="tx1"/>
                </a:solidFill>
                <a:round/>
                <a:headEnd/>
                <a:tailEnd/>
              </a14:hiddenLine>
            </a:ext>
          </a:extLst>
        </p:spPr>
        <p:txBody>
          <a:bodyPr wrap="none" anchor="ctr"/>
          <a:lstStyle/>
          <a:p>
            <a:endParaRPr lang="en-US"/>
          </a:p>
        </p:txBody>
      </p:sp>
      <p:sp>
        <p:nvSpPr>
          <p:cNvPr id="508940" name="Text Box 12"/>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altLang="zh-CN" sz="2000" b="0">
              <a:solidFill>
                <a:srgbClr val="FFA27C"/>
              </a:solidFill>
              <a:effectLst/>
              <a:ea typeface="宋体" charset="0"/>
              <a:cs typeface="宋体" charset="0"/>
            </a:endParaRPr>
          </a:p>
        </p:txBody>
      </p:sp>
      <p:sp>
        <p:nvSpPr>
          <p:cNvPr id="508941" name="Rectangle 13"/>
          <p:cNvSpPr>
            <a:spLocks noChangeArrowheads="1"/>
          </p:cNvSpPr>
          <p:nvPr/>
        </p:nvSpPr>
        <p:spPr bwMode="auto">
          <a:xfrm>
            <a:off x="8093075" y="6511925"/>
            <a:ext cx="3365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11</a:t>
            </a:r>
          </a:p>
        </p:txBody>
      </p:sp>
      <p:sp>
        <p:nvSpPr>
          <p:cNvPr id="508942" name="Text Box 14"/>
          <p:cNvSpPr txBox="1">
            <a:spLocks noChangeArrowheads="1"/>
          </p:cNvSpPr>
          <p:nvPr/>
        </p:nvSpPr>
        <p:spPr bwMode="auto">
          <a:xfrm>
            <a:off x="7535863" y="5884863"/>
            <a:ext cx="2603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Arial" charset="0"/>
                <a:ea typeface="宋体" charset="0"/>
                <a:cs typeface="宋体" charset="0"/>
              </a:rPr>
              <a:t>  </a:t>
            </a:r>
          </a:p>
        </p:txBody>
      </p:sp>
      <p:sp>
        <p:nvSpPr>
          <p:cNvPr id="508945" name="Text Box 17"/>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500"/>
                                  </p:stCondLst>
                                  <p:childTnLst>
                                    <p:set>
                                      <p:cBhvr>
                                        <p:cTn id="6" dur="1" fill="hold">
                                          <p:stCondLst>
                                            <p:cond delay="0"/>
                                          </p:stCondLst>
                                        </p:cTn>
                                        <p:tgtEl>
                                          <p:spTgt spid="508930"/>
                                        </p:tgtEl>
                                        <p:attrNameLst>
                                          <p:attrName>style.visibility</p:attrName>
                                        </p:attrNameLst>
                                      </p:cBhvr>
                                      <p:to>
                                        <p:strVal val="visible"/>
                                      </p:to>
                                    </p:set>
                                    <p:animEffect transition="in" filter="wipe(right)">
                                      <p:cBhvr>
                                        <p:cTn id="7" dur="500"/>
                                        <p:tgtEl>
                                          <p:spTgt spid="5089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9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Freeform 1026"/>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0979" name="Freeform 1027"/>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0980" name="Rectangle 1028"/>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endParaRPr lang="en-US"/>
          </a:p>
        </p:txBody>
      </p:sp>
      <p:sp>
        <p:nvSpPr>
          <p:cNvPr id="510981" name="Rectangle 1029"/>
          <p:cNvSpPr>
            <a:spLocks noChangeArrowheads="1"/>
          </p:cNvSpPr>
          <p:nvPr/>
        </p:nvSpPr>
        <p:spPr bwMode="auto">
          <a:xfrm>
            <a:off x="590550" y="2020888"/>
            <a:ext cx="1695450" cy="42275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0982" name="Freeform 1030"/>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0983" name="Rectangle 1031"/>
          <p:cNvSpPr>
            <a:spLocks noChangeArrowheads="1"/>
          </p:cNvSpPr>
          <p:nvPr/>
        </p:nvSpPr>
        <p:spPr bwMode="auto">
          <a:xfrm>
            <a:off x="3086100" y="4381500"/>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0984" name="Line 1032"/>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0985" name="Line 1033"/>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0987" name="Line 1035"/>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chemeClr val="tx1"/>
                </a:solidFill>
                <a:round/>
                <a:headEnd/>
                <a:tailEnd/>
              </a14:hiddenLine>
            </a:ext>
          </a:extLst>
        </p:spPr>
        <p:txBody>
          <a:bodyPr wrap="none" anchor="ctr"/>
          <a:lstStyle/>
          <a:p>
            <a:endParaRPr lang="en-US"/>
          </a:p>
        </p:txBody>
      </p:sp>
      <p:sp>
        <p:nvSpPr>
          <p:cNvPr id="510988" name="Rectangle 1036"/>
          <p:cNvSpPr>
            <a:spLocks noChangeArrowheads="1"/>
          </p:cNvSpPr>
          <p:nvPr/>
        </p:nvSpPr>
        <p:spPr bwMode="auto">
          <a:xfrm>
            <a:off x="2170113" y="1806575"/>
            <a:ext cx="5619750" cy="34226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nSpc>
                <a:spcPct val="65000"/>
              </a:lnSpc>
            </a:pPr>
            <a:r>
              <a:rPr lang="en-US" altLang="zh-CN" sz="4800" i="1">
                <a:solidFill>
                  <a:srgbClr val="F6FE0A"/>
                </a:solidFill>
                <a:effectLst>
                  <a:outerShdw blurRad="38100" dist="38100" dir="2700000" algn="tl">
                    <a:srgbClr val="000000"/>
                  </a:outerShdw>
                </a:effectLst>
                <a:ea typeface="宋体" charset="0"/>
                <a:cs typeface="宋体" charset="0"/>
              </a:rPr>
              <a:t>不</a:t>
            </a:r>
            <a:r>
              <a:rPr lang="zh-CN" altLang="en-US" sz="4800" i="1">
                <a:solidFill>
                  <a:srgbClr val="F6FE0A"/>
                </a:solidFill>
                <a:effectLst>
                  <a:outerShdw blurRad="38100" dist="38100" dir="2700000" algn="tl">
                    <a:srgbClr val="000000"/>
                  </a:outerShdw>
                </a:effectLst>
                <a:ea typeface="宋体" charset="0"/>
                <a:cs typeface="宋体" charset="0"/>
              </a:rPr>
              <a:t>使用地名全称，</a:t>
            </a:r>
          </a:p>
          <a:p>
            <a:pPr>
              <a:lnSpc>
                <a:spcPct val="65000"/>
              </a:lnSpc>
            </a:pPr>
            <a:endParaRPr lang="zh-CN" altLang="en-US" sz="4800" i="1">
              <a:solidFill>
                <a:srgbClr val="F6FE0A"/>
              </a:solidFill>
              <a:effectLst>
                <a:outerShdw blurRad="38100" dist="38100" dir="2700000" algn="tl">
                  <a:srgbClr val="000000"/>
                </a:outerShdw>
              </a:effectLst>
              <a:ea typeface="宋体" charset="0"/>
              <a:cs typeface="宋体" charset="0"/>
            </a:endParaRPr>
          </a:p>
          <a:p>
            <a:pPr>
              <a:lnSpc>
                <a:spcPct val="65000"/>
              </a:lnSpc>
            </a:pPr>
            <a:r>
              <a:rPr lang="zh-CN" altLang="en-US" sz="4800" i="1">
                <a:solidFill>
                  <a:srgbClr val="F6FE0A"/>
                </a:solidFill>
                <a:effectLst>
                  <a:outerShdw blurRad="38100" dist="38100" dir="2700000" algn="tl">
                    <a:srgbClr val="000000"/>
                  </a:outerShdw>
                </a:effectLst>
                <a:ea typeface="宋体" charset="0"/>
                <a:cs typeface="宋体" charset="0"/>
              </a:rPr>
              <a:t>只用 </a:t>
            </a:r>
          </a:p>
          <a:p>
            <a:pPr>
              <a:lnSpc>
                <a:spcPct val="65000"/>
              </a:lnSpc>
            </a:pPr>
            <a:endParaRPr lang="zh-CN" altLang="en-US" sz="4800" i="1" u="sng">
              <a:solidFill>
                <a:srgbClr val="F6FE0A"/>
              </a:solidFill>
              <a:effectLst>
                <a:outerShdw blurRad="38100" dist="38100" dir="2700000" algn="tl">
                  <a:srgbClr val="000000"/>
                </a:outerShdw>
              </a:effectLst>
              <a:ea typeface="宋体" charset="0"/>
              <a:cs typeface="宋体" charset="0"/>
            </a:endParaRPr>
          </a:p>
          <a:p>
            <a:pPr>
              <a:lnSpc>
                <a:spcPct val="65000"/>
              </a:lnSpc>
            </a:pPr>
            <a:r>
              <a:rPr lang="zh-CN" altLang="en-US" sz="4800" i="1">
                <a:solidFill>
                  <a:srgbClr val="F6FE0A"/>
                </a:solidFill>
                <a:effectLst>
                  <a:outerShdw blurRad="38100" dist="38100" dir="2700000" algn="tl">
                    <a:srgbClr val="000000"/>
                  </a:outerShdw>
                </a:effectLst>
                <a:ea typeface="宋体" charset="0"/>
                <a:cs typeface="宋体" charset="0"/>
              </a:rPr>
              <a:t>名称的</a:t>
            </a:r>
            <a:r>
              <a:rPr lang="zh-CN" altLang="en-US" sz="4800" i="1" u="sng">
                <a:solidFill>
                  <a:srgbClr val="F6FE0A"/>
                </a:solidFill>
                <a:effectLst>
                  <a:outerShdw blurRad="38100" dist="38100" dir="2700000" algn="tl">
                    <a:srgbClr val="000000"/>
                  </a:outerShdw>
                </a:effectLst>
                <a:ea typeface="宋体" charset="0"/>
                <a:cs typeface="宋体" charset="0"/>
              </a:rPr>
              <a:t>第一个</a:t>
            </a:r>
            <a:r>
              <a:rPr lang="en-US" altLang="zh-CN" sz="4800" i="1">
                <a:solidFill>
                  <a:srgbClr val="F6FE0A"/>
                </a:solidFill>
                <a:effectLst>
                  <a:outerShdw blurRad="38100" dist="38100" dir="2700000" algn="tl">
                    <a:srgbClr val="000000"/>
                  </a:outerShdw>
                </a:effectLst>
                <a:ea typeface="宋体" charset="0"/>
                <a:cs typeface="宋体" charset="0"/>
              </a:rPr>
              <a:t>...</a:t>
            </a:r>
          </a:p>
          <a:p>
            <a:pPr>
              <a:lnSpc>
                <a:spcPct val="65000"/>
              </a:lnSpc>
            </a:pPr>
            <a:endParaRPr lang="en-US" altLang="zh-CN" sz="4800" i="1">
              <a:solidFill>
                <a:srgbClr val="F6FE0A"/>
              </a:solidFill>
              <a:effectLst>
                <a:outerShdw blurRad="38100" dist="38100" dir="2700000" algn="tl">
                  <a:srgbClr val="000000"/>
                </a:outerShdw>
              </a:effectLst>
              <a:ea typeface="宋体" charset="0"/>
              <a:cs typeface="宋体" charset="0"/>
            </a:endParaRPr>
          </a:p>
          <a:p>
            <a:pPr>
              <a:lnSpc>
                <a:spcPct val="65000"/>
              </a:lnSpc>
            </a:pPr>
            <a:r>
              <a:rPr lang="zh-CN" altLang="en-US" sz="4800" i="1">
                <a:solidFill>
                  <a:srgbClr val="F6FE0A"/>
                </a:solidFill>
                <a:effectLst>
                  <a:outerShdw blurRad="38100" dist="38100" dir="2700000" algn="tl">
                    <a:srgbClr val="000000"/>
                  </a:outerShdw>
                </a:effectLst>
                <a:ea typeface="宋体" charset="0"/>
                <a:cs typeface="宋体" charset="0"/>
              </a:rPr>
              <a:t>来表示</a:t>
            </a:r>
          </a:p>
        </p:txBody>
      </p:sp>
      <p:sp>
        <p:nvSpPr>
          <p:cNvPr id="510989" name="Text Box 1037"/>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altLang="zh-CN" sz="2000" b="0">
              <a:solidFill>
                <a:srgbClr val="FFA27C"/>
              </a:solidFill>
              <a:effectLst/>
              <a:ea typeface="宋体" charset="0"/>
              <a:cs typeface="宋体" charset="0"/>
            </a:endParaRPr>
          </a:p>
        </p:txBody>
      </p:sp>
      <p:sp>
        <p:nvSpPr>
          <p:cNvPr id="510990" name="Rectangle 1038"/>
          <p:cNvSpPr>
            <a:spLocks noChangeArrowheads="1"/>
          </p:cNvSpPr>
          <p:nvPr/>
        </p:nvSpPr>
        <p:spPr bwMode="auto">
          <a:xfrm>
            <a:off x="8093075" y="6511925"/>
            <a:ext cx="3365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12</a:t>
            </a:r>
          </a:p>
        </p:txBody>
      </p:sp>
      <p:sp>
        <p:nvSpPr>
          <p:cNvPr id="510991" name="Text Box 1039"/>
          <p:cNvSpPr txBox="1">
            <a:spLocks noChangeArrowheads="1"/>
          </p:cNvSpPr>
          <p:nvPr/>
        </p:nvSpPr>
        <p:spPr bwMode="auto">
          <a:xfrm>
            <a:off x="7535863" y="5884863"/>
            <a:ext cx="2603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Arial" charset="0"/>
                <a:ea typeface="宋体" charset="0"/>
                <a:cs typeface="宋体" charset="0"/>
              </a:rPr>
              <a:t>  </a:t>
            </a:r>
          </a:p>
        </p:txBody>
      </p:sp>
      <p:sp>
        <p:nvSpPr>
          <p:cNvPr id="510994" name="Text Box 1042"/>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513029"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b="9908"/>
          <a:stretch>
            <a:fillRect/>
          </a:stretch>
        </p:blipFill>
        <p:spPr bwMode="auto">
          <a:xfrm>
            <a:off x="944563" y="1379538"/>
            <a:ext cx="3546475" cy="24082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13027" name="Rectangle 3"/>
          <p:cNvSpPr>
            <a:spLocks noChangeArrowheads="1"/>
          </p:cNvSpPr>
          <p:nvPr/>
        </p:nvSpPr>
        <p:spPr bwMode="auto">
          <a:xfrm>
            <a:off x="2006600" y="820738"/>
            <a:ext cx="835025" cy="6985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3600">
                <a:solidFill>
                  <a:srgbClr val="FAF200"/>
                </a:solidFill>
                <a:effectLst/>
                <a:latin typeface="Times" charset="0"/>
                <a:ea typeface="宋体" charset="0"/>
                <a:cs typeface="宋体" charset="0"/>
              </a:rPr>
              <a:t> </a:t>
            </a:r>
            <a:r>
              <a:rPr lang="en-US" altLang="zh-CN" sz="4000">
                <a:solidFill>
                  <a:srgbClr val="FAF200"/>
                </a:solidFill>
                <a:effectLst/>
                <a:latin typeface="Times" charset="0"/>
                <a:ea typeface="宋体" charset="0"/>
                <a:cs typeface="宋体" charset="0"/>
              </a:rPr>
              <a:t>地</a:t>
            </a:r>
            <a:endParaRPr lang="zh-CN" altLang="en-US" sz="4000">
              <a:solidFill>
                <a:srgbClr val="FAF200"/>
              </a:solidFill>
              <a:effectLst/>
              <a:latin typeface="Times" charset="0"/>
              <a:ea typeface="宋体" charset="0"/>
              <a:cs typeface="宋体" charset="0"/>
            </a:endParaRPr>
          </a:p>
        </p:txBody>
      </p:sp>
      <p:sp>
        <p:nvSpPr>
          <p:cNvPr id="513028" name="Oval 4"/>
          <p:cNvSpPr>
            <a:spLocks noChangeArrowheads="1"/>
          </p:cNvSpPr>
          <p:nvPr/>
        </p:nvSpPr>
        <p:spPr bwMode="auto">
          <a:xfrm>
            <a:off x="2024063" y="793750"/>
            <a:ext cx="881062" cy="830263"/>
          </a:xfrm>
          <a:prstGeom prst="ellipse">
            <a:avLst/>
          </a:prstGeom>
          <a:noFill/>
          <a:ln w="50800">
            <a:solidFill>
              <a:srgbClr val="FF0B34"/>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513030" name="Rectangle 6"/>
          <p:cNvSpPr>
            <a:spLocks noChangeArrowheads="1"/>
          </p:cNvSpPr>
          <p:nvPr/>
        </p:nvSpPr>
        <p:spPr bwMode="auto">
          <a:xfrm>
            <a:off x="8093075" y="6511925"/>
            <a:ext cx="3365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zh-CN" altLang="en-US" sz="1000">
                <a:solidFill>
                  <a:schemeClr val="tx1"/>
                </a:solidFill>
                <a:effectLst>
                  <a:outerShdw blurRad="38100" dist="38100" dir="2700000" algn="tl">
                    <a:srgbClr val="000000"/>
                  </a:outerShdw>
                </a:effectLst>
                <a:ea typeface="宋体" charset="0"/>
                <a:cs typeface="宋体" charset="0"/>
              </a:rPr>
              <a:t>13</a:t>
            </a:r>
          </a:p>
        </p:txBody>
      </p:sp>
      <p:sp>
        <p:nvSpPr>
          <p:cNvPr id="513031" name="Freeform 7"/>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3032" name="Freeform 8"/>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3036" name="Line 12"/>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3037" name="Line 13"/>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3038" name="Text Box 14"/>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513028"/>
                                        </p:tgtEl>
                                        <p:attrNameLst>
                                          <p:attrName>style.visibility</p:attrName>
                                        </p:attrNameLst>
                                      </p:cBhvr>
                                      <p:to>
                                        <p:strVal val="visible"/>
                                      </p:to>
                                    </p:set>
                                    <p:anim calcmode="lin" valueType="num">
                                      <p:cBhvr>
                                        <p:cTn id="7" dur="500" fill="hold"/>
                                        <p:tgtEl>
                                          <p:spTgt spid="513028"/>
                                        </p:tgtEl>
                                        <p:attrNameLst>
                                          <p:attrName>ppt_w</p:attrName>
                                        </p:attrNameLst>
                                      </p:cBhvr>
                                      <p:tavLst>
                                        <p:tav tm="0">
                                          <p:val>
                                            <p:strVal val="(6*min(max(#ppt_w*#ppt_h,.3),1)-7.4)/-.7*#ppt_w"/>
                                          </p:val>
                                        </p:tav>
                                        <p:tav tm="100000">
                                          <p:val>
                                            <p:strVal val="#ppt_w"/>
                                          </p:val>
                                        </p:tav>
                                      </p:tavLst>
                                    </p:anim>
                                    <p:anim calcmode="lin" valueType="num">
                                      <p:cBhvr>
                                        <p:cTn id="8" dur="500" fill="hold"/>
                                        <p:tgtEl>
                                          <p:spTgt spid="513028"/>
                                        </p:tgtEl>
                                        <p:attrNameLst>
                                          <p:attrName>ppt_h</p:attrName>
                                        </p:attrNameLst>
                                      </p:cBhvr>
                                      <p:tavLst>
                                        <p:tav tm="0">
                                          <p:val>
                                            <p:strVal val="(6*min(max(#ppt_w*#ppt_h,.3),1)-7.4)/-.7*#ppt_h"/>
                                          </p:val>
                                        </p:tav>
                                        <p:tav tm="100000">
                                          <p:val>
                                            <p:strVal val="#ppt_h"/>
                                          </p:val>
                                        </p:tav>
                                      </p:tavLst>
                                    </p:anim>
                                    <p:anim calcmode="lin" valueType="num">
                                      <p:cBhvr>
                                        <p:cTn id="9" dur="500" fill="hold"/>
                                        <p:tgtEl>
                                          <p:spTgt spid="513028"/>
                                        </p:tgtEl>
                                        <p:attrNameLst>
                                          <p:attrName>ppt_x</p:attrName>
                                        </p:attrNameLst>
                                      </p:cBhvr>
                                      <p:tavLst>
                                        <p:tav tm="0">
                                          <p:val>
                                            <p:fltVal val="0.5"/>
                                          </p:val>
                                        </p:tav>
                                        <p:tav tm="100000">
                                          <p:val>
                                            <p:strVal val="#ppt_x"/>
                                          </p:val>
                                        </p:tav>
                                      </p:tavLst>
                                    </p:anim>
                                    <p:anim calcmode="lin" valueType="num">
                                      <p:cBhvr>
                                        <p:cTn id="10" dur="500" fill="hold"/>
                                        <p:tgtEl>
                                          <p:spTgt spid="513028"/>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3" presetClass="entr" presetSubtype="272" fill="hold" nodeType="afterEffect">
                                  <p:stCondLst>
                                    <p:cond delay="0"/>
                                  </p:stCondLst>
                                  <p:childTnLst>
                                    <p:set>
                                      <p:cBhvr>
                                        <p:cTn id="13" dur="1" fill="hold">
                                          <p:stCondLst>
                                            <p:cond delay="0"/>
                                          </p:stCondLst>
                                        </p:cTn>
                                        <p:tgtEl>
                                          <p:spTgt spid="513029"/>
                                        </p:tgtEl>
                                        <p:attrNameLst>
                                          <p:attrName>style.visibility</p:attrName>
                                        </p:attrNameLst>
                                      </p:cBhvr>
                                      <p:to>
                                        <p:strVal val="visible"/>
                                      </p:to>
                                    </p:set>
                                    <p:anim calcmode="lin" valueType="num">
                                      <p:cBhvr>
                                        <p:cTn id="14" dur="500" fill="hold"/>
                                        <p:tgtEl>
                                          <p:spTgt spid="513029"/>
                                        </p:tgtEl>
                                        <p:attrNameLst>
                                          <p:attrName>ppt_w</p:attrName>
                                        </p:attrNameLst>
                                      </p:cBhvr>
                                      <p:tavLst>
                                        <p:tav tm="0">
                                          <p:val>
                                            <p:strVal val="2/3*#ppt_w"/>
                                          </p:val>
                                        </p:tav>
                                        <p:tav tm="100000">
                                          <p:val>
                                            <p:strVal val="#ppt_w"/>
                                          </p:val>
                                        </p:tav>
                                      </p:tavLst>
                                    </p:anim>
                                    <p:anim calcmode="lin" valueType="num">
                                      <p:cBhvr>
                                        <p:cTn id="15" dur="500" fill="hold"/>
                                        <p:tgtEl>
                                          <p:spTgt spid="513029"/>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9" name="Freeform 3"/>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64410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b="9908"/>
          <a:stretch>
            <a:fillRect/>
          </a:stretch>
        </p:blipFill>
        <p:spPr bwMode="auto">
          <a:xfrm>
            <a:off x="944563" y="1368425"/>
            <a:ext cx="3546475" cy="24082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44103" name="Rectangle 7"/>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zh-CN" altLang="en-US" sz="1000">
                <a:solidFill>
                  <a:schemeClr val="tx1"/>
                </a:solidFill>
                <a:effectLst>
                  <a:outerShdw blurRad="38100" dist="38100" dir="2700000" algn="tl">
                    <a:srgbClr val="000000"/>
                  </a:outerShdw>
                </a:effectLst>
                <a:ea typeface="宋体" charset="0"/>
                <a:cs typeface="宋体" charset="0"/>
              </a:rPr>
              <a:t>1</a:t>
            </a:r>
            <a:r>
              <a:rPr lang="en-US" altLang="zh-CN" sz="1000">
                <a:solidFill>
                  <a:schemeClr val="tx1"/>
                </a:solidFill>
                <a:effectLst>
                  <a:outerShdw blurRad="38100" dist="38100" dir="2700000" algn="tl">
                    <a:srgbClr val="000000"/>
                  </a:outerShdw>
                </a:effectLst>
                <a:ea typeface="宋体" charset="0"/>
                <a:cs typeface="宋体" charset="0"/>
              </a:rPr>
              <a:t>4</a:t>
            </a:r>
          </a:p>
        </p:txBody>
      </p:sp>
      <p:sp>
        <p:nvSpPr>
          <p:cNvPr id="644104" name="Freeform 8"/>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44105" name="Freeform 9"/>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44108" name="Line 12"/>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44109" name="Line 13"/>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644110" name="Picture 1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67363" y="1920875"/>
            <a:ext cx="2790825" cy="1885950"/>
          </a:xfrm>
          <a:prstGeom prst="rect">
            <a:avLst/>
          </a:prstGeom>
          <a:noFill/>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644111" name="Rectangle 15"/>
          <p:cNvSpPr>
            <a:spLocks noChangeArrowheads="1"/>
          </p:cNvSpPr>
          <p:nvPr/>
        </p:nvSpPr>
        <p:spPr bwMode="auto">
          <a:xfrm>
            <a:off x="4630738" y="2649538"/>
            <a:ext cx="1520825" cy="6985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sz="4000">
                <a:solidFill>
                  <a:srgbClr val="FAF200"/>
                </a:solidFill>
                <a:effectLst/>
                <a:latin typeface="Times" charset="0"/>
                <a:ea typeface="宋体" charset="0"/>
                <a:cs typeface="宋体" charset="0"/>
              </a:rPr>
              <a:t>幼</a:t>
            </a:r>
            <a:endParaRPr lang="zh-CN" altLang="en-US" sz="4000">
              <a:solidFill>
                <a:srgbClr val="FAF200"/>
              </a:solidFill>
              <a:effectLst/>
              <a:latin typeface="Times" charset="0"/>
              <a:ea typeface="宋体" charset="0"/>
              <a:cs typeface="宋体" charset="0"/>
            </a:endParaRPr>
          </a:p>
        </p:txBody>
      </p:sp>
      <p:sp>
        <p:nvSpPr>
          <p:cNvPr id="644112" name="Oval 16"/>
          <p:cNvSpPr>
            <a:spLocks noChangeArrowheads="1"/>
          </p:cNvSpPr>
          <p:nvPr/>
        </p:nvSpPr>
        <p:spPr bwMode="auto">
          <a:xfrm>
            <a:off x="4527550" y="2614613"/>
            <a:ext cx="881063" cy="830262"/>
          </a:xfrm>
          <a:prstGeom prst="ellipse">
            <a:avLst/>
          </a:prstGeom>
          <a:noFill/>
          <a:ln w="50800">
            <a:solidFill>
              <a:srgbClr val="FF0B34"/>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644114" name="Rectangle 18"/>
          <p:cNvSpPr>
            <a:spLocks noChangeArrowheads="1"/>
          </p:cNvSpPr>
          <p:nvPr/>
        </p:nvSpPr>
        <p:spPr bwMode="auto">
          <a:xfrm>
            <a:off x="2006600" y="820738"/>
            <a:ext cx="835025" cy="6985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4000">
                <a:solidFill>
                  <a:srgbClr val="FAF200"/>
                </a:solidFill>
                <a:effectLst/>
                <a:latin typeface="Times" charset="0"/>
                <a:ea typeface="宋体" charset="0"/>
                <a:cs typeface="宋体" charset="0"/>
              </a:rPr>
              <a:t> 地</a:t>
            </a:r>
            <a:endParaRPr lang="zh-CN" altLang="en-US" sz="4000">
              <a:solidFill>
                <a:srgbClr val="FAF200"/>
              </a:solidFill>
              <a:effectLst/>
              <a:latin typeface="Times" charset="0"/>
              <a:ea typeface="宋体" charset="0"/>
              <a:cs typeface="宋体" charset="0"/>
            </a:endParaRPr>
          </a:p>
        </p:txBody>
      </p:sp>
      <p:sp>
        <p:nvSpPr>
          <p:cNvPr id="644115" name="Text Box 19"/>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644112"/>
                                        </p:tgtEl>
                                        <p:attrNameLst>
                                          <p:attrName>style.visibility</p:attrName>
                                        </p:attrNameLst>
                                      </p:cBhvr>
                                      <p:to>
                                        <p:strVal val="visible"/>
                                      </p:to>
                                    </p:set>
                                    <p:anim calcmode="lin" valueType="num">
                                      <p:cBhvr>
                                        <p:cTn id="7" dur="500" fill="hold"/>
                                        <p:tgtEl>
                                          <p:spTgt spid="644112"/>
                                        </p:tgtEl>
                                        <p:attrNameLst>
                                          <p:attrName>ppt_w</p:attrName>
                                        </p:attrNameLst>
                                      </p:cBhvr>
                                      <p:tavLst>
                                        <p:tav tm="0">
                                          <p:val>
                                            <p:strVal val="(6*min(max(#ppt_w*#ppt_h,.3),1)-7.4)/-.7*#ppt_w"/>
                                          </p:val>
                                        </p:tav>
                                        <p:tav tm="100000">
                                          <p:val>
                                            <p:strVal val="#ppt_w"/>
                                          </p:val>
                                        </p:tav>
                                      </p:tavLst>
                                    </p:anim>
                                    <p:anim calcmode="lin" valueType="num">
                                      <p:cBhvr>
                                        <p:cTn id="8" dur="500" fill="hold"/>
                                        <p:tgtEl>
                                          <p:spTgt spid="644112"/>
                                        </p:tgtEl>
                                        <p:attrNameLst>
                                          <p:attrName>ppt_h</p:attrName>
                                        </p:attrNameLst>
                                      </p:cBhvr>
                                      <p:tavLst>
                                        <p:tav tm="0">
                                          <p:val>
                                            <p:strVal val="(6*min(max(#ppt_w*#ppt_h,.3),1)-7.4)/-.7*#ppt_h"/>
                                          </p:val>
                                        </p:tav>
                                        <p:tav tm="100000">
                                          <p:val>
                                            <p:strVal val="#ppt_h"/>
                                          </p:val>
                                        </p:tav>
                                      </p:tavLst>
                                    </p:anim>
                                    <p:anim calcmode="lin" valueType="num">
                                      <p:cBhvr>
                                        <p:cTn id="9" dur="500" fill="hold"/>
                                        <p:tgtEl>
                                          <p:spTgt spid="644112"/>
                                        </p:tgtEl>
                                        <p:attrNameLst>
                                          <p:attrName>ppt_x</p:attrName>
                                        </p:attrNameLst>
                                      </p:cBhvr>
                                      <p:tavLst>
                                        <p:tav tm="0">
                                          <p:val>
                                            <p:fltVal val="0.5"/>
                                          </p:val>
                                        </p:tav>
                                        <p:tav tm="100000">
                                          <p:val>
                                            <p:strVal val="#ppt_x"/>
                                          </p:val>
                                        </p:tav>
                                      </p:tavLst>
                                    </p:anim>
                                    <p:anim calcmode="lin" valueType="num">
                                      <p:cBhvr>
                                        <p:cTn id="10" dur="500" fill="hold"/>
                                        <p:tgtEl>
                                          <p:spTgt spid="644112"/>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3" presetClass="entr" presetSubtype="272" fill="hold" nodeType="afterEffect">
                                  <p:stCondLst>
                                    <p:cond delay="0"/>
                                  </p:stCondLst>
                                  <p:childTnLst>
                                    <p:set>
                                      <p:cBhvr>
                                        <p:cTn id="13" dur="1" fill="hold">
                                          <p:stCondLst>
                                            <p:cond delay="0"/>
                                          </p:stCondLst>
                                        </p:cTn>
                                        <p:tgtEl>
                                          <p:spTgt spid="644110"/>
                                        </p:tgtEl>
                                        <p:attrNameLst>
                                          <p:attrName>style.visibility</p:attrName>
                                        </p:attrNameLst>
                                      </p:cBhvr>
                                      <p:to>
                                        <p:strVal val="visible"/>
                                      </p:to>
                                    </p:set>
                                    <p:anim calcmode="lin" valueType="num">
                                      <p:cBhvr>
                                        <p:cTn id="14" dur="500" fill="hold"/>
                                        <p:tgtEl>
                                          <p:spTgt spid="644110"/>
                                        </p:tgtEl>
                                        <p:attrNameLst>
                                          <p:attrName>ppt_w</p:attrName>
                                        </p:attrNameLst>
                                      </p:cBhvr>
                                      <p:tavLst>
                                        <p:tav tm="0">
                                          <p:val>
                                            <p:strVal val="2/3*#ppt_w"/>
                                          </p:val>
                                        </p:tav>
                                        <p:tav tm="100000">
                                          <p:val>
                                            <p:strVal val="#ppt_w"/>
                                          </p:val>
                                        </p:tav>
                                      </p:tavLst>
                                    </p:anim>
                                    <p:anim calcmode="lin" valueType="num">
                                      <p:cBhvr>
                                        <p:cTn id="15" dur="500" fill="hold"/>
                                        <p:tgtEl>
                                          <p:spTgt spid="64411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41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819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67363" y="1920875"/>
            <a:ext cx="2790825" cy="1885950"/>
          </a:xfrm>
          <a:prstGeom prst="rect">
            <a:avLst/>
          </a:prstGeom>
          <a:noFill/>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pic>
        <p:nvPicPr>
          <p:cNvPr id="64819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16325" y="4362450"/>
            <a:ext cx="2690813" cy="1746250"/>
          </a:xfrm>
          <a:prstGeom prst="rect">
            <a:avLst/>
          </a:prstGeom>
          <a:noFill/>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648197" name="Freeform 5"/>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648198"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b="9908"/>
          <a:stretch>
            <a:fillRect/>
          </a:stretch>
        </p:blipFill>
        <p:spPr bwMode="auto">
          <a:xfrm>
            <a:off x="944563" y="1368425"/>
            <a:ext cx="3546475" cy="24082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48201" name="Rectangle 9"/>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zh-CN" altLang="en-US" sz="1000">
                <a:solidFill>
                  <a:schemeClr val="tx1"/>
                </a:solidFill>
                <a:effectLst>
                  <a:outerShdw blurRad="38100" dist="38100" dir="2700000" algn="tl">
                    <a:srgbClr val="000000"/>
                  </a:outerShdw>
                </a:effectLst>
                <a:ea typeface="宋体" charset="0"/>
                <a:cs typeface="宋体" charset="0"/>
              </a:rPr>
              <a:t>1</a:t>
            </a:r>
            <a:r>
              <a:rPr lang="en-US" altLang="zh-CN" sz="1000">
                <a:solidFill>
                  <a:schemeClr val="tx1"/>
                </a:solidFill>
                <a:effectLst>
                  <a:outerShdw blurRad="38100" dist="38100" dir="2700000" algn="tl">
                    <a:srgbClr val="000000"/>
                  </a:outerShdw>
                </a:effectLst>
                <a:ea typeface="宋体" charset="0"/>
                <a:cs typeface="宋体" charset="0"/>
              </a:rPr>
              <a:t>5</a:t>
            </a:r>
          </a:p>
        </p:txBody>
      </p:sp>
      <p:sp>
        <p:nvSpPr>
          <p:cNvPr id="648202" name="Freeform 10"/>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48203" name="Freeform 11"/>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48206" name="Line 14"/>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48207" name="Line 15"/>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48208" name="Rectangle 16"/>
          <p:cNvSpPr>
            <a:spLocks noChangeArrowheads="1"/>
          </p:cNvSpPr>
          <p:nvPr/>
        </p:nvSpPr>
        <p:spPr bwMode="auto">
          <a:xfrm>
            <a:off x="4630738" y="2649538"/>
            <a:ext cx="709612" cy="6985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sz="4000">
                <a:solidFill>
                  <a:srgbClr val="FAF200"/>
                </a:solidFill>
                <a:effectLst/>
                <a:latin typeface="Times" charset="0"/>
                <a:ea typeface="宋体" charset="0"/>
                <a:cs typeface="宋体" charset="0"/>
              </a:rPr>
              <a:t>幼</a:t>
            </a:r>
            <a:endParaRPr lang="zh-CN" altLang="en-US" sz="4000">
              <a:solidFill>
                <a:srgbClr val="FAF200"/>
              </a:solidFill>
              <a:effectLst/>
              <a:latin typeface="Times" charset="0"/>
              <a:ea typeface="宋体" charset="0"/>
              <a:cs typeface="宋体" charset="0"/>
            </a:endParaRPr>
          </a:p>
        </p:txBody>
      </p:sp>
      <p:sp>
        <p:nvSpPr>
          <p:cNvPr id="648212" name="Oval 20"/>
          <p:cNvSpPr>
            <a:spLocks noChangeArrowheads="1"/>
          </p:cNvSpPr>
          <p:nvPr/>
        </p:nvSpPr>
        <p:spPr bwMode="auto">
          <a:xfrm>
            <a:off x="7280275" y="4978400"/>
            <a:ext cx="742950" cy="715963"/>
          </a:xfrm>
          <a:prstGeom prst="ellipse">
            <a:avLst/>
          </a:prstGeom>
          <a:noFill/>
          <a:ln w="50800">
            <a:solidFill>
              <a:srgbClr val="FF0B34"/>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endParaRPr lang="en-US"/>
          </a:p>
        </p:txBody>
      </p:sp>
      <p:sp>
        <p:nvSpPr>
          <p:cNvPr id="648214" name="Rectangle 22"/>
          <p:cNvSpPr>
            <a:spLocks noChangeArrowheads="1"/>
          </p:cNvSpPr>
          <p:nvPr/>
        </p:nvSpPr>
        <p:spPr bwMode="auto">
          <a:xfrm>
            <a:off x="2006600" y="820738"/>
            <a:ext cx="835025" cy="6985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4000">
                <a:solidFill>
                  <a:srgbClr val="FAF200"/>
                </a:solidFill>
                <a:effectLst/>
                <a:latin typeface="Times" charset="0"/>
                <a:ea typeface="宋体" charset="0"/>
                <a:cs typeface="宋体" charset="0"/>
              </a:rPr>
              <a:t> 地</a:t>
            </a:r>
            <a:endParaRPr lang="zh-CN" altLang="en-US" sz="4000">
              <a:solidFill>
                <a:srgbClr val="FAF200"/>
              </a:solidFill>
              <a:effectLst/>
              <a:latin typeface="Times" charset="0"/>
              <a:ea typeface="宋体" charset="0"/>
              <a:cs typeface="宋体" charset="0"/>
            </a:endParaRPr>
          </a:p>
        </p:txBody>
      </p:sp>
      <p:sp>
        <p:nvSpPr>
          <p:cNvPr id="648215" name="Rectangle 23"/>
          <p:cNvSpPr>
            <a:spLocks noChangeArrowheads="1"/>
          </p:cNvSpPr>
          <p:nvPr/>
        </p:nvSpPr>
        <p:spPr bwMode="auto">
          <a:xfrm>
            <a:off x="7310438" y="4933950"/>
            <a:ext cx="958850" cy="6985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4000">
                <a:solidFill>
                  <a:srgbClr val="FAF200"/>
                </a:solidFill>
                <a:effectLst/>
                <a:latin typeface="Times" charset="0"/>
                <a:ea typeface="宋体" charset="0"/>
                <a:cs typeface="宋体" charset="0"/>
              </a:rPr>
              <a:t>波</a:t>
            </a:r>
            <a:endParaRPr lang="zh-CN" altLang="en-US" sz="4000">
              <a:solidFill>
                <a:srgbClr val="FAF200"/>
              </a:solidFill>
              <a:effectLst/>
              <a:latin typeface="Times" charset="0"/>
              <a:ea typeface="宋体" charset="0"/>
              <a:cs typeface="宋体" charset="0"/>
            </a:endParaRPr>
          </a:p>
        </p:txBody>
      </p:sp>
      <p:sp>
        <p:nvSpPr>
          <p:cNvPr id="648216" name="Text Box 24"/>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648212"/>
                                        </p:tgtEl>
                                        <p:attrNameLst>
                                          <p:attrName>style.visibility</p:attrName>
                                        </p:attrNameLst>
                                      </p:cBhvr>
                                      <p:to>
                                        <p:strVal val="visible"/>
                                      </p:to>
                                    </p:set>
                                    <p:anim calcmode="lin" valueType="num">
                                      <p:cBhvr>
                                        <p:cTn id="7" dur="500" fill="hold"/>
                                        <p:tgtEl>
                                          <p:spTgt spid="648212"/>
                                        </p:tgtEl>
                                        <p:attrNameLst>
                                          <p:attrName>ppt_w</p:attrName>
                                        </p:attrNameLst>
                                      </p:cBhvr>
                                      <p:tavLst>
                                        <p:tav tm="0">
                                          <p:val>
                                            <p:strVal val="2/3*#ppt_w"/>
                                          </p:val>
                                        </p:tav>
                                        <p:tav tm="100000">
                                          <p:val>
                                            <p:strVal val="#ppt_w"/>
                                          </p:val>
                                        </p:tav>
                                      </p:tavLst>
                                    </p:anim>
                                    <p:anim calcmode="lin" valueType="num">
                                      <p:cBhvr>
                                        <p:cTn id="8" dur="500" fill="hold"/>
                                        <p:tgtEl>
                                          <p:spTgt spid="648212"/>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nodeType="afterEffect">
                                  <p:stCondLst>
                                    <p:cond delay="0"/>
                                  </p:stCondLst>
                                  <p:childTnLst>
                                    <p:set>
                                      <p:cBhvr>
                                        <p:cTn id="11" dur="1" fill="hold">
                                          <p:stCondLst>
                                            <p:cond delay="0"/>
                                          </p:stCondLst>
                                        </p:cTn>
                                        <p:tgtEl>
                                          <p:spTgt spid="648195"/>
                                        </p:tgtEl>
                                        <p:attrNameLst>
                                          <p:attrName>style.visibility</p:attrName>
                                        </p:attrNameLst>
                                      </p:cBhvr>
                                      <p:to>
                                        <p:strVal val="visible"/>
                                      </p:to>
                                    </p:set>
                                    <p:anim calcmode="lin" valueType="num">
                                      <p:cBhvr>
                                        <p:cTn id="12" dur="500" fill="hold"/>
                                        <p:tgtEl>
                                          <p:spTgt spid="648195"/>
                                        </p:tgtEl>
                                        <p:attrNameLst>
                                          <p:attrName>ppt_w</p:attrName>
                                        </p:attrNameLst>
                                      </p:cBhvr>
                                      <p:tavLst>
                                        <p:tav tm="0">
                                          <p:val>
                                            <p:strVal val="2/3*#ppt_w"/>
                                          </p:val>
                                        </p:tav>
                                        <p:tav tm="100000">
                                          <p:val>
                                            <p:strVal val="#ppt_w"/>
                                          </p:val>
                                        </p:tav>
                                      </p:tavLst>
                                    </p:anim>
                                    <p:anim calcmode="lin" valueType="num">
                                      <p:cBhvr>
                                        <p:cTn id="13" dur="500" fill="hold"/>
                                        <p:tgtEl>
                                          <p:spTgt spid="64819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2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0"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endParaRPr lang="zh-CN" altLang="en-US" sz="2000" b="0">
              <a:solidFill>
                <a:srgbClr val="FFFFFF"/>
              </a:solidFill>
              <a:effectLst/>
              <a:ea typeface="宋体" charset="0"/>
              <a:cs typeface="宋体" charset="0"/>
            </a:endParaRPr>
          </a:p>
        </p:txBody>
      </p:sp>
      <p:sp>
        <p:nvSpPr>
          <p:cNvPr id="102407" name="Text Box 7" descr="Brown marble"/>
          <p:cNvSpPr txBox="1">
            <a:spLocks noChangeArrowheads="1"/>
          </p:cNvSpPr>
          <p:nvPr/>
        </p:nvSpPr>
        <p:spPr bwMode="auto">
          <a:xfrm rot="118953">
            <a:off x="793750" y="320675"/>
            <a:ext cx="7170738" cy="2544763"/>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b="1">
                <a:solidFill>
                  <a:schemeClr val="tx1"/>
                </a:solidFill>
                <a:latin typeface="Arial" charset="0"/>
                <a:ea typeface="ＭＳ Ｐゴシック" charset="0"/>
                <a:cs typeface="MS PGothic" charset="0"/>
              </a:defRPr>
            </a:lvl1pPr>
            <a:lvl2pPr marL="37931725" indent="-37474525">
              <a:defRPr sz="2400" b="1">
                <a:solidFill>
                  <a:schemeClr val="tx1"/>
                </a:solidFill>
                <a:latin typeface="Arial" charset="0"/>
                <a:ea typeface="MS PGothic" charset="0"/>
                <a:cs typeface="MS PGothic" charset="0"/>
              </a:defRPr>
            </a:lvl2pPr>
            <a:lvl3pPr>
              <a:defRPr sz="2400" b="1">
                <a:solidFill>
                  <a:schemeClr val="tx1"/>
                </a:solidFill>
                <a:latin typeface="Arial" charset="0"/>
                <a:ea typeface="MS PGothic" charset="0"/>
                <a:cs typeface="MS PGothic" charset="0"/>
              </a:defRPr>
            </a:lvl3pPr>
            <a:lvl4pPr>
              <a:defRPr sz="2400" b="1">
                <a:solidFill>
                  <a:schemeClr val="tx1"/>
                </a:solidFill>
                <a:latin typeface="Arial" charset="0"/>
                <a:ea typeface="MS PGothic" charset="0"/>
                <a:cs typeface="MS PGothic" charset="0"/>
              </a:defRPr>
            </a:lvl4pPr>
            <a:lvl5pPr>
              <a:defRPr sz="2400" b="1">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b="1">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b="1">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defRPr/>
            </a:pPr>
            <a:r>
              <a:rPr lang="zh-CN" altLang="en-US" sz="12900">
                <a:solidFill>
                  <a:srgbClr val="FFFF00"/>
                </a:solidFill>
                <a:effectLst>
                  <a:outerShdw blurRad="38100" dist="38100" dir="2700000" algn="tl">
                    <a:srgbClr val="000000"/>
                  </a:outerShdw>
                </a:effectLst>
                <a:latin typeface="楷体" charset="0"/>
                <a:ea typeface="楷体" charset="0"/>
                <a:cs typeface="楷体" charset="0"/>
              </a:rPr>
              <a:t>圣经...</a:t>
            </a:r>
          </a:p>
          <a:p>
            <a:pPr>
              <a:defRPr/>
            </a:pPr>
            <a:endParaRPr lang="zh-CN" altLang="en-US" sz="3200">
              <a:solidFill>
                <a:srgbClr val="FFFF00"/>
              </a:solidFill>
              <a:effectLst>
                <a:outerShdw blurRad="38100" dist="38100" dir="2700000" algn="tl">
                  <a:srgbClr val="000000"/>
                </a:outerShdw>
              </a:effectLst>
              <a:latin typeface="楷体" charset="0"/>
              <a:ea typeface="楷体" charset="0"/>
              <a:cs typeface="楷体" charset="0"/>
            </a:endParaRPr>
          </a:p>
        </p:txBody>
      </p:sp>
      <p:sp>
        <p:nvSpPr>
          <p:cNvPr id="102408" name="Text Box 8" descr="Brown marble"/>
          <p:cNvSpPr txBox="1">
            <a:spLocks noChangeArrowheads="1"/>
          </p:cNvSpPr>
          <p:nvPr/>
        </p:nvSpPr>
        <p:spPr bwMode="auto">
          <a:xfrm rot="141662">
            <a:off x="1603375" y="2162175"/>
            <a:ext cx="7480300" cy="30638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b="1">
                <a:solidFill>
                  <a:schemeClr val="tx1"/>
                </a:solidFill>
                <a:latin typeface="Arial" charset="0"/>
                <a:ea typeface="ＭＳ Ｐゴシック" charset="0"/>
                <a:cs typeface="MS PGothic" charset="0"/>
              </a:defRPr>
            </a:lvl1pPr>
            <a:lvl2pPr marL="37931725" indent="-37474525">
              <a:defRPr sz="2400" b="1">
                <a:solidFill>
                  <a:schemeClr val="tx1"/>
                </a:solidFill>
                <a:latin typeface="Arial" charset="0"/>
                <a:ea typeface="MS PGothic" charset="0"/>
                <a:cs typeface="MS PGothic" charset="0"/>
              </a:defRPr>
            </a:lvl2pPr>
            <a:lvl3pPr>
              <a:defRPr sz="2400" b="1">
                <a:solidFill>
                  <a:schemeClr val="tx1"/>
                </a:solidFill>
                <a:latin typeface="Arial" charset="0"/>
                <a:ea typeface="MS PGothic" charset="0"/>
                <a:cs typeface="MS PGothic" charset="0"/>
              </a:defRPr>
            </a:lvl3pPr>
            <a:lvl4pPr>
              <a:defRPr sz="2400" b="1">
                <a:solidFill>
                  <a:schemeClr val="tx1"/>
                </a:solidFill>
                <a:latin typeface="Arial" charset="0"/>
                <a:ea typeface="MS PGothic" charset="0"/>
                <a:cs typeface="MS PGothic" charset="0"/>
              </a:defRPr>
            </a:lvl4pPr>
            <a:lvl5pPr>
              <a:defRPr sz="2400" b="1">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b="1">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b="1">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defRPr/>
            </a:pPr>
            <a:r>
              <a:rPr lang="zh-CN" altLang="en-US" sz="12900">
                <a:solidFill>
                  <a:srgbClr val="FFFF00"/>
                </a:solidFill>
                <a:effectLst>
                  <a:outerShdw blurRad="38100" dist="38100" dir="2700000" algn="tl">
                    <a:srgbClr val="000000"/>
                  </a:outerShdw>
                </a:effectLst>
                <a:latin typeface="楷体" charset="0"/>
                <a:ea typeface="楷体" charset="0"/>
                <a:cs typeface="楷体" charset="0"/>
              </a:rPr>
              <a:t>基要</a:t>
            </a:r>
          </a:p>
          <a:p>
            <a:pPr>
              <a:defRPr/>
            </a:pPr>
            <a:endParaRPr lang="zh-CN" altLang="en-US" sz="6600">
              <a:solidFill>
                <a:srgbClr val="FFFF00"/>
              </a:solidFill>
              <a:effectLst>
                <a:outerShdw blurRad="38100" dist="38100" dir="2700000" algn="tl">
                  <a:srgbClr val="000000"/>
                </a:outerShdw>
              </a:effectLst>
              <a:latin typeface="楷体" charset="0"/>
              <a:ea typeface="楷体" charset="0"/>
              <a:cs typeface="楷体" charset="0"/>
            </a:endParaRPr>
          </a:p>
        </p:txBody>
      </p:sp>
      <p:sp>
        <p:nvSpPr>
          <p:cNvPr id="102409" name="Text Box 9"/>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spcBef>
                <a:spcPct val="50000"/>
              </a:spcBef>
              <a:defRPr/>
            </a:pPr>
            <a:endParaRPr lang="zh-CN" altLang="en-US" sz="1200">
              <a:solidFill>
                <a:srgbClr val="FFFFFF"/>
              </a:solidFill>
              <a:effectLst>
                <a:outerShdw blurRad="38100" dist="38100" dir="2700000" algn="tl">
                  <a:srgbClr val="000000"/>
                </a:outerShdw>
              </a:effectLst>
              <a:latin typeface="Times New Roman" charset="0"/>
              <a:ea typeface="宋体" charset="-122"/>
              <a:cs typeface="宋体" charset="-122"/>
            </a:endParaRPr>
          </a:p>
        </p:txBody>
      </p:sp>
      <p:sp>
        <p:nvSpPr>
          <p:cNvPr id="102412" name="Rectangle 12"/>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defRPr/>
            </a:pPr>
            <a:r>
              <a:rPr lang="en-US" altLang="zh-CN" sz="1000">
                <a:solidFill>
                  <a:srgbClr val="FFFFFF"/>
                </a:solidFill>
                <a:effectLst>
                  <a:outerShdw blurRad="38100" dist="38100" dir="2700000" algn="tl">
                    <a:srgbClr val="000000"/>
                  </a:outerShdw>
                </a:effectLst>
                <a:ea typeface="宋体" charset="0"/>
                <a:cs typeface="宋体" charset="0"/>
              </a:rPr>
              <a:t>8.0.01.</a:t>
            </a:r>
          </a:p>
        </p:txBody>
      </p:sp>
      <p:sp>
        <p:nvSpPr>
          <p:cNvPr id="102414" name="Text Box 14"/>
          <p:cNvSpPr txBox="1">
            <a:spLocks noChangeArrowheads="1"/>
          </p:cNvSpPr>
          <p:nvPr/>
        </p:nvSpPr>
        <p:spPr bwMode="auto">
          <a:xfrm>
            <a:off x="234950" y="4445000"/>
            <a:ext cx="8520113"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chemeClr val="tx1"/>
                </a:solidFill>
                <a:latin typeface="Arial" charset="0"/>
                <a:ea typeface="ＭＳ Ｐゴシック" charset="0"/>
                <a:cs typeface="MS PGothic" charset="0"/>
              </a:defRPr>
            </a:lvl1pPr>
            <a:lvl2pPr marL="37931725" indent="-37474525">
              <a:defRPr sz="2400" b="1">
                <a:solidFill>
                  <a:schemeClr val="tx1"/>
                </a:solidFill>
                <a:latin typeface="Arial" charset="0"/>
                <a:ea typeface="MS PGothic" charset="0"/>
                <a:cs typeface="MS PGothic" charset="0"/>
              </a:defRPr>
            </a:lvl2pPr>
            <a:lvl3pPr>
              <a:defRPr sz="2400" b="1">
                <a:solidFill>
                  <a:schemeClr val="tx1"/>
                </a:solidFill>
                <a:latin typeface="Arial" charset="0"/>
                <a:ea typeface="MS PGothic" charset="0"/>
                <a:cs typeface="MS PGothic" charset="0"/>
              </a:defRPr>
            </a:lvl3pPr>
            <a:lvl4pPr>
              <a:defRPr sz="2400" b="1">
                <a:solidFill>
                  <a:schemeClr val="tx1"/>
                </a:solidFill>
                <a:latin typeface="Arial" charset="0"/>
                <a:ea typeface="MS PGothic" charset="0"/>
                <a:cs typeface="MS PGothic" charset="0"/>
              </a:defRPr>
            </a:lvl4pPr>
            <a:lvl5pPr>
              <a:defRPr sz="2400" b="1">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b="1">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b="1">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spcBef>
                <a:spcPct val="50000"/>
              </a:spcBef>
              <a:defRPr/>
            </a:pPr>
            <a:r>
              <a:rPr lang="zh-CN" altLang="en-US" i="1">
                <a:solidFill>
                  <a:srgbClr val="FAFD00"/>
                </a:solidFill>
                <a:effectLst/>
                <a:latin typeface="Times New Roman" charset="0"/>
                <a:ea typeface="宋体" charset="0"/>
                <a:cs typeface="宋体" charset="0"/>
              </a:rPr>
              <a:t>圣经</a:t>
            </a:r>
            <a:r>
              <a:rPr lang="en-US" altLang="zh-CN" i="1">
                <a:solidFill>
                  <a:srgbClr val="FAFD00"/>
                </a:solidFill>
                <a:effectLst/>
                <a:latin typeface="Times New Roman" charset="0"/>
                <a:ea typeface="宋体" charset="0"/>
                <a:cs typeface="宋体" charset="0"/>
              </a:rPr>
              <a:t>…</a:t>
            </a:r>
            <a:r>
              <a:rPr lang="zh-CN" altLang="en-US" i="1">
                <a:solidFill>
                  <a:srgbClr val="FAFD00"/>
                </a:solidFill>
                <a:effectLst/>
                <a:latin typeface="Times New Roman" charset="0"/>
                <a:ea typeface="宋体" charset="0"/>
                <a:cs typeface="宋体" charset="0"/>
              </a:rPr>
              <a:t>基要国际事工呈献          福特沃得</a:t>
            </a:r>
            <a:r>
              <a:rPr lang="en-US" altLang="zh-CN" i="1">
                <a:solidFill>
                  <a:srgbClr val="FAFD00"/>
                </a:solidFill>
                <a:effectLst/>
                <a:latin typeface="Times New Roman" charset="0"/>
                <a:ea typeface="宋体" charset="0"/>
                <a:cs typeface="宋体" charset="0"/>
              </a:rPr>
              <a:t>, </a:t>
            </a:r>
            <a:r>
              <a:rPr lang="zh-CN" altLang="en-US" i="1">
                <a:solidFill>
                  <a:srgbClr val="FAFD00"/>
                </a:solidFill>
                <a:effectLst/>
                <a:latin typeface="Times New Roman" charset="0"/>
                <a:ea typeface="宋体" charset="0"/>
                <a:cs typeface="宋体" charset="0"/>
              </a:rPr>
              <a:t>美国德州</a:t>
            </a:r>
          </a:p>
        </p:txBody>
      </p:sp>
      <p:sp>
        <p:nvSpPr>
          <p:cNvPr id="102415" name="Text Box 15"/>
          <p:cNvSpPr txBox="1">
            <a:spLocks noChangeArrowheads="1"/>
          </p:cNvSpPr>
          <p:nvPr/>
        </p:nvSpPr>
        <p:spPr bwMode="auto">
          <a:xfrm>
            <a:off x="8104188" y="6523038"/>
            <a:ext cx="339725"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Arial" charset="0"/>
                <a:ea typeface="ＭＳ Ｐゴシック" charset="0"/>
                <a:cs typeface="MS PGothic" charset="0"/>
              </a:defRPr>
            </a:lvl1pPr>
            <a:lvl2pPr marL="37931725" indent="-37474525">
              <a:defRPr sz="2400" b="1">
                <a:solidFill>
                  <a:schemeClr val="tx1"/>
                </a:solidFill>
                <a:latin typeface="Arial" charset="0"/>
                <a:ea typeface="MS PGothic" charset="0"/>
                <a:cs typeface="MS PGothic" charset="0"/>
              </a:defRPr>
            </a:lvl2pPr>
            <a:lvl3pPr>
              <a:defRPr sz="2400" b="1">
                <a:solidFill>
                  <a:schemeClr val="tx1"/>
                </a:solidFill>
                <a:latin typeface="Arial" charset="0"/>
                <a:ea typeface="MS PGothic" charset="0"/>
                <a:cs typeface="MS PGothic" charset="0"/>
              </a:defRPr>
            </a:lvl3pPr>
            <a:lvl4pPr>
              <a:defRPr sz="2400" b="1">
                <a:solidFill>
                  <a:schemeClr val="tx1"/>
                </a:solidFill>
                <a:latin typeface="Arial" charset="0"/>
                <a:ea typeface="MS PGothic" charset="0"/>
                <a:cs typeface="MS PGothic" charset="0"/>
              </a:defRPr>
            </a:lvl4pPr>
            <a:lvl5pPr>
              <a:defRPr sz="2400" b="1">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b="1">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b="1">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spcBef>
                <a:spcPct val="50000"/>
              </a:spcBef>
              <a:defRPr/>
            </a:pPr>
            <a:r>
              <a:rPr lang="en-US" altLang="zh-CN" sz="1000">
                <a:solidFill>
                  <a:srgbClr val="FFFFFF"/>
                </a:solidFill>
                <a:effectLst>
                  <a:outerShdw blurRad="38100" dist="38100" dir="2700000" algn="tl">
                    <a:srgbClr val="000000"/>
                  </a:outerShdw>
                </a:effectLst>
                <a:latin typeface="Comic Sans MS" charset="0"/>
                <a:ea typeface="宋体" charset="0"/>
                <a:cs typeface="宋体" charset="0"/>
              </a:rPr>
              <a:t>74</a:t>
            </a:r>
          </a:p>
        </p:txBody>
      </p:sp>
      <p:sp>
        <p:nvSpPr>
          <p:cNvPr id="17417" name="Text Box 16"/>
          <p:cNvSpPr txBox="1">
            <a:spLocks noChangeArrowheads="1"/>
          </p:cNvSpPr>
          <p:nvPr/>
        </p:nvSpPr>
        <p:spPr bwMode="auto">
          <a:xfrm>
            <a:off x="282575" y="6516688"/>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US" altLang="zh-CN" sz="1000">
                <a:solidFill>
                  <a:srgbClr val="FFFFFF"/>
                </a:solidFill>
                <a:effectLst/>
                <a:ea typeface="宋体" charset="0"/>
                <a:cs typeface="宋体" charset="0"/>
              </a:rPr>
              <a:t>©2006 TBBMI</a:t>
            </a:r>
          </a:p>
        </p:txBody>
      </p:sp>
    </p:spTree>
    <p:extLst>
      <p:ext uri="{BB962C8B-B14F-4D97-AF65-F5344CB8AC3E}">
        <p14:creationId xmlns:p14="http://schemas.microsoft.com/office/powerpoint/2010/main" val="2165705650"/>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158" name="Picture 1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67363" y="1920875"/>
            <a:ext cx="2790825" cy="1885950"/>
          </a:xfrm>
          <a:prstGeom prst="rect">
            <a:avLst/>
          </a:prstGeom>
          <a:noFill/>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pic>
        <p:nvPicPr>
          <p:cNvPr id="646164" name="Picture 2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16325" y="4362450"/>
            <a:ext cx="2690813" cy="1746250"/>
          </a:xfrm>
          <a:prstGeom prst="rect">
            <a:avLst/>
          </a:prstGeom>
          <a:noFill/>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646147" name="Freeform 3"/>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646148"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b="9908"/>
          <a:stretch>
            <a:fillRect/>
          </a:stretch>
        </p:blipFill>
        <p:spPr bwMode="auto">
          <a:xfrm>
            <a:off x="944563" y="1368425"/>
            <a:ext cx="3546475" cy="24082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46151" name="Rectangle 7"/>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zh-CN" altLang="en-US" sz="1000">
                <a:solidFill>
                  <a:schemeClr val="tx1"/>
                </a:solidFill>
                <a:effectLst>
                  <a:outerShdw blurRad="38100" dist="38100" dir="2700000" algn="tl">
                    <a:srgbClr val="000000"/>
                  </a:outerShdw>
                </a:effectLst>
                <a:ea typeface="宋体" charset="0"/>
                <a:cs typeface="宋体" charset="0"/>
              </a:rPr>
              <a:t>1</a:t>
            </a:r>
            <a:r>
              <a:rPr lang="en-US" altLang="zh-CN" sz="1000">
                <a:solidFill>
                  <a:schemeClr val="tx1"/>
                </a:solidFill>
                <a:effectLst>
                  <a:outerShdw blurRad="38100" dist="38100" dir="2700000" algn="tl">
                    <a:srgbClr val="000000"/>
                  </a:outerShdw>
                </a:effectLst>
                <a:ea typeface="宋体" charset="0"/>
                <a:cs typeface="宋体" charset="0"/>
              </a:rPr>
              <a:t>6</a:t>
            </a:r>
          </a:p>
        </p:txBody>
      </p:sp>
      <p:sp>
        <p:nvSpPr>
          <p:cNvPr id="646152" name="Freeform 8"/>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46153" name="Freeform 9"/>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46155" name="Text Box 11"/>
          <p:cNvSpPr txBox="1">
            <a:spLocks noChangeArrowheads="1"/>
          </p:cNvSpPr>
          <p:nvPr/>
        </p:nvSpPr>
        <p:spPr bwMode="auto">
          <a:xfrm>
            <a:off x="1157288" y="1317625"/>
            <a:ext cx="2735262" cy="579438"/>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pPr>
            <a:r>
              <a:rPr lang="zh-CN" altLang="en-US" sz="3200" i="1">
                <a:solidFill>
                  <a:srgbClr val="66FF99"/>
                </a:solidFill>
                <a:effectLst>
                  <a:outerShdw blurRad="38100" dist="38100" dir="2700000" algn="tl">
                    <a:srgbClr val="000000"/>
                  </a:outerShdw>
                </a:effectLst>
                <a:ea typeface="宋体" charset="0"/>
                <a:cs typeface="宋体" charset="0"/>
              </a:rPr>
              <a:t>地中海 </a:t>
            </a:r>
          </a:p>
        </p:txBody>
      </p:sp>
      <p:sp>
        <p:nvSpPr>
          <p:cNvPr id="646156" name="Line 12"/>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46157" name="Line 13"/>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46161" name="Text Box 17"/>
          <p:cNvSpPr txBox="1">
            <a:spLocks noChangeArrowheads="1"/>
          </p:cNvSpPr>
          <p:nvPr/>
        </p:nvSpPr>
        <p:spPr bwMode="auto">
          <a:xfrm>
            <a:off x="3746500" y="3171825"/>
            <a:ext cx="3429000" cy="579438"/>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pPr>
            <a:r>
              <a:rPr lang="zh-CN" altLang="en-US" sz="3200" i="1">
                <a:solidFill>
                  <a:srgbClr val="66FF99"/>
                </a:solidFill>
                <a:effectLst>
                  <a:outerShdw blurRad="38100" dist="38100" dir="2700000" algn="tl">
                    <a:srgbClr val="000000"/>
                  </a:outerShdw>
                </a:effectLst>
                <a:ea typeface="宋体" charset="0"/>
                <a:cs typeface="宋体" charset="0"/>
              </a:rPr>
              <a:t>幼发拉底河 </a:t>
            </a:r>
          </a:p>
        </p:txBody>
      </p:sp>
      <p:sp>
        <p:nvSpPr>
          <p:cNvPr id="646165" name="Text Box 21"/>
          <p:cNvSpPr txBox="1">
            <a:spLocks noChangeArrowheads="1"/>
          </p:cNvSpPr>
          <p:nvPr/>
        </p:nvSpPr>
        <p:spPr bwMode="auto">
          <a:xfrm>
            <a:off x="5218113" y="5540375"/>
            <a:ext cx="2508250" cy="579438"/>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pPr>
            <a:r>
              <a:rPr lang="zh-CN" altLang="en-US" sz="3200" i="1">
                <a:solidFill>
                  <a:srgbClr val="66FF99"/>
                </a:solidFill>
                <a:effectLst>
                  <a:outerShdw blurRad="38100" dist="38100" dir="2700000" algn="tl">
                    <a:srgbClr val="000000"/>
                  </a:outerShdw>
                </a:effectLst>
                <a:ea typeface="宋体" charset="0"/>
                <a:cs typeface="宋体" charset="0"/>
              </a:rPr>
              <a:t>波斯湾</a:t>
            </a:r>
          </a:p>
        </p:txBody>
      </p:sp>
      <p:sp>
        <p:nvSpPr>
          <p:cNvPr id="646167" name="Rectangle 23"/>
          <p:cNvSpPr>
            <a:spLocks noChangeArrowheads="1"/>
          </p:cNvSpPr>
          <p:nvPr/>
        </p:nvSpPr>
        <p:spPr bwMode="auto">
          <a:xfrm>
            <a:off x="2006600" y="820738"/>
            <a:ext cx="835025" cy="6985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4000">
                <a:solidFill>
                  <a:srgbClr val="FAF200"/>
                </a:solidFill>
                <a:effectLst/>
                <a:latin typeface="Times" charset="0"/>
                <a:ea typeface="宋体" charset="0"/>
                <a:cs typeface="宋体" charset="0"/>
              </a:rPr>
              <a:t> 地</a:t>
            </a:r>
            <a:endParaRPr lang="zh-CN" altLang="en-US" sz="4000">
              <a:solidFill>
                <a:srgbClr val="FAF200"/>
              </a:solidFill>
              <a:effectLst/>
              <a:latin typeface="Times" charset="0"/>
              <a:ea typeface="宋体" charset="0"/>
              <a:cs typeface="宋体" charset="0"/>
            </a:endParaRPr>
          </a:p>
        </p:txBody>
      </p:sp>
      <p:sp>
        <p:nvSpPr>
          <p:cNvPr id="646168" name="Rectangle 24"/>
          <p:cNvSpPr>
            <a:spLocks noChangeArrowheads="1"/>
          </p:cNvSpPr>
          <p:nvPr/>
        </p:nvSpPr>
        <p:spPr bwMode="auto">
          <a:xfrm>
            <a:off x="4630738" y="2649538"/>
            <a:ext cx="709612" cy="6985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sz="4000">
                <a:solidFill>
                  <a:srgbClr val="FAF200"/>
                </a:solidFill>
                <a:effectLst/>
                <a:latin typeface="Times" charset="0"/>
                <a:ea typeface="宋体" charset="0"/>
                <a:cs typeface="宋体" charset="0"/>
              </a:rPr>
              <a:t>幼</a:t>
            </a:r>
            <a:endParaRPr lang="zh-CN" altLang="en-US" sz="4000">
              <a:solidFill>
                <a:srgbClr val="FAF200"/>
              </a:solidFill>
              <a:effectLst/>
              <a:latin typeface="Times" charset="0"/>
              <a:ea typeface="宋体" charset="0"/>
              <a:cs typeface="宋体" charset="0"/>
            </a:endParaRPr>
          </a:p>
        </p:txBody>
      </p:sp>
      <p:sp>
        <p:nvSpPr>
          <p:cNvPr id="646169" name="Rectangle 25"/>
          <p:cNvSpPr>
            <a:spLocks noChangeArrowheads="1"/>
          </p:cNvSpPr>
          <p:nvPr/>
        </p:nvSpPr>
        <p:spPr bwMode="auto">
          <a:xfrm>
            <a:off x="7310438" y="4933950"/>
            <a:ext cx="958850" cy="6985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4000">
                <a:solidFill>
                  <a:srgbClr val="FAF200"/>
                </a:solidFill>
                <a:effectLst/>
                <a:latin typeface="Times" charset="0"/>
                <a:ea typeface="宋体" charset="0"/>
                <a:cs typeface="宋体" charset="0"/>
              </a:rPr>
              <a:t>波</a:t>
            </a:r>
            <a:endParaRPr lang="zh-CN" altLang="en-US" sz="4000">
              <a:solidFill>
                <a:srgbClr val="FAF200"/>
              </a:solidFill>
              <a:effectLst/>
              <a:latin typeface="Times" charset="0"/>
              <a:ea typeface="宋体" charset="0"/>
              <a:cs typeface="宋体" charset="0"/>
            </a:endParaRPr>
          </a:p>
        </p:txBody>
      </p:sp>
      <p:sp>
        <p:nvSpPr>
          <p:cNvPr id="646170" name="Text Box 26"/>
          <p:cNvSpPr txBox="1">
            <a:spLocks noChangeArrowheads="1"/>
          </p:cNvSpPr>
          <p:nvPr/>
        </p:nvSpPr>
        <p:spPr bwMode="auto">
          <a:xfrm>
            <a:off x="8721725" y="6413500"/>
            <a:ext cx="325438"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altLang="zh-CN" sz="2000" b="0">
                <a:solidFill>
                  <a:srgbClr val="FFFFFF"/>
                </a:solidFill>
                <a:effectLst/>
                <a:latin typeface="Arial" charset="0"/>
                <a:ea typeface="宋体" charset="0"/>
                <a:cs typeface="宋体" charset="0"/>
              </a:rPr>
              <a:t>2</a:t>
            </a:r>
          </a:p>
        </p:txBody>
      </p:sp>
      <p:sp>
        <p:nvSpPr>
          <p:cNvPr id="646171" name="Text Box 27"/>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6161"/>
                                        </p:tgtEl>
                                        <p:attrNameLst>
                                          <p:attrName>style.visibility</p:attrName>
                                        </p:attrNameLst>
                                      </p:cBhvr>
                                      <p:to>
                                        <p:strVal val="visible"/>
                                      </p:to>
                                    </p:set>
                                    <p:animEffect transition="in" filter="fade">
                                      <p:cBhvr>
                                        <p:cTn id="7" dur="500"/>
                                        <p:tgtEl>
                                          <p:spTgt spid="6461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46165"/>
                                        </p:tgtEl>
                                        <p:attrNameLst>
                                          <p:attrName>style.visibility</p:attrName>
                                        </p:attrNameLst>
                                      </p:cBhvr>
                                      <p:to>
                                        <p:strVal val="visible"/>
                                      </p:to>
                                    </p:set>
                                    <p:animEffect transition="in" filter="fade">
                                      <p:cBhvr>
                                        <p:cTn id="12" dur="500"/>
                                        <p:tgtEl>
                                          <p:spTgt spid="646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61" grpId="0"/>
      <p:bldP spid="646165"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6" name="Freeform 4"/>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58438" name="Rectangle 6"/>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zh-CN" altLang="en-US" sz="1000">
                <a:solidFill>
                  <a:schemeClr val="tx1"/>
                </a:solidFill>
                <a:effectLst>
                  <a:outerShdw blurRad="38100" dist="38100" dir="2700000" algn="tl">
                    <a:srgbClr val="000000"/>
                  </a:outerShdw>
                </a:effectLst>
                <a:ea typeface="宋体" charset="0"/>
                <a:cs typeface="宋体" charset="0"/>
              </a:rPr>
              <a:t>1</a:t>
            </a:r>
            <a:r>
              <a:rPr lang="en-US" altLang="zh-CN" sz="1000">
                <a:solidFill>
                  <a:schemeClr val="tx1"/>
                </a:solidFill>
                <a:effectLst>
                  <a:outerShdw blurRad="38100" dist="38100" dir="2700000" algn="tl">
                    <a:srgbClr val="000000"/>
                  </a:outerShdw>
                </a:effectLst>
                <a:ea typeface="宋体" charset="0"/>
                <a:cs typeface="宋体" charset="0"/>
              </a:rPr>
              <a:t>7</a:t>
            </a:r>
          </a:p>
        </p:txBody>
      </p:sp>
      <p:sp>
        <p:nvSpPr>
          <p:cNvPr id="658439" name="Freeform 7"/>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58440" name="Freeform 8"/>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58443" name="Line 11"/>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8444" name="Line 12"/>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8448" name="Rectangle 16"/>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658449" name="Rectangle 17"/>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658450" name="Rectangle 18"/>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pic>
        <p:nvPicPr>
          <p:cNvPr id="658451" name="Picture 19" descr="Coral Island from coast, tb n030300 sr"/>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3859213" y="1522413"/>
            <a:ext cx="4395787" cy="32972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Lst>
        </p:spPr>
      </p:pic>
      <p:sp>
        <p:nvSpPr>
          <p:cNvPr id="658452" name="Freeform 20"/>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658453" name="Oval 21"/>
          <p:cNvSpPr>
            <a:spLocks noChangeArrowheads="1"/>
          </p:cNvSpPr>
          <p:nvPr/>
        </p:nvSpPr>
        <p:spPr bwMode="auto">
          <a:xfrm>
            <a:off x="1230313" y="4181475"/>
            <a:ext cx="3471862" cy="21510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658454" name="Text Box 22"/>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658453"/>
                                        </p:tgtEl>
                                        <p:attrNameLst>
                                          <p:attrName>style.visibility</p:attrName>
                                        </p:attrNameLst>
                                      </p:cBhvr>
                                      <p:to>
                                        <p:strVal val="visible"/>
                                      </p:to>
                                    </p:set>
                                    <p:animEffect transition="in" filter="wipe(left)">
                                      <p:cBhvr>
                                        <p:cTn id="7" dur="500"/>
                                        <p:tgtEl>
                                          <p:spTgt spid="658453"/>
                                        </p:tgtEl>
                                      </p:cBhvr>
                                    </p:animEffect>
                                  </p:childTnLst>
                                </p:cTn>
                              </p:par>
                            </p:childTnLst>
                          </p:cTn>
                        </p:par>
                        <p:par>
                          <p:cTn id="8" fill="hold" nodeType="afterGroup">
                            <p:stCondLst>
                              <p:cond delay="1000"/>
                            </p:stCondLst>
                            <p:childTnLst>
                              <p:par>
                                <p:cTn id="9" presetID="22" presetClass="entr" presetSubtype="8" fill="hold" grpId="0" nodeType="afterEffect">
                                  <p:stCondLst>
                                    <p:cond delay="500"/>
                                  </p:stCondLst>
                                  <p:childTnLst>
                                    <p:set>
                                      <p:cBhvr>
                                        <p:cTn id="10" dur="1" fill="hold">
                                          <p:stCondLst>
                                            <p:cond delay="0"/>
                                          </p:stCondLst>
                                        </p:cTn>
                                        <p:tgtEl>
                                          <p:spTgt spid="658452"/>
                                        </p:tgtEl>
                                        <p:attrNameLst>
                                          <p:attrName>style.visibility</p:attrName>
                                        </p:attrNameLst>
                                      </p:cBhvr>
                                      <p:to>
                                        <p:strVal val="visible"/>
                                      </p:to>
                                    </p:set>
                                    <p:animEffect transition="in" filter="wipe(left)">
                                      <p:cBhvr>
                                        <p:cTn id="11" dur="500"/>
                                        <p:tgtEl>
                                          <p:spTgt spid="658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52" grpId="0" animBg="1"/>
      <p:bldP spid="65845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76867"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zh-CN" altLang="en-US" sz="1000">
                <a:solidFill>
                  <a:schemeClr val="tx1"/>
                </a:solidFill>
                <a:effectLst>
                  <a:outerShdw blurRad="38100" dist="38100" dir="2700000" algn="tl">
                    <a:srgbClr val="000000"/>
                  </a:outerShdw>
                </a:effectLst>
                <a:ea typeface="宋体" charset="0"/>
                <a:cs typeface="宋体" charset="0"/>
              </a:rPr>
              <a:t>1</a:t>
            </a:r>
            <a:r>
              <a:rPr lang="en-US" altLang="zh-CN" sz="1000">
                <a:solidFill>
                  <a:schemeClr val="tx1"/>
                </a:solidFill>
                <a:effectLst>
                  <a:outerShdw blurRad="38100" dist="38100" dir="2700000" algn="tl">
                    <a:srgbClr val="000000"/>
                  </a:outerShdw>
                </a:effectLst>
                <a:ea typeface="宋体" charset="0"/>
                <a:cs typeface="宋体" charset="0"/>
              </a:rPr>
              <a:t>8</a:t>
            </a:r>
          </a:p>
        </p:txBody>
      </p:sp>
      <p:sp>
        <p:nvSpPr>
          <p:cNvPr id="676868"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76869"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76871"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872"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873"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676874"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676875"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pic>
        <p:nvPicPr>
          <p:cNvPr id="676876" name="Picture 12" descr="Coral Island from coast, tb n030300 sr"/>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3859213" y="1522413"/>
            <a:ext cx="4395787" cy="32972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Lst>
        </p:spPr>
      </p:pic>
      <p:sp>
        <p:nvSpPr>
          <p:cNvPr id="676877" name="Freeform 13"/>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676879" name="Oval 15"/>
          <p:cNvSpPr>
            <a:spLocks noChangeArrowheads="1"/>
          </p:cNvSpPr>
          <p:nvPr/>
        </p:nvSpPr>
        <p:spPr bwMode="auto">
          <a:xfrm>
            <a:off x="2543175" y="5534025"/>
            <a:ext cx="881063"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676880" name="Text Box 16"/>
          <p:cNvSpPr txBox="1">
            <a:spLocks noChangeArrowheads="1"/>
          </p:cNvSpPr>
          <p:nvPr/>
        </p:nvSpPr>
        <p:spPr bwMode="auto">
          <a:xfrm>
            <a:off x="5235575" y="4167188"/>
            <a:ext cx="1774825" cy="64135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pPr>
            <a:r>
              <a:rPr lang="zh-CN" altLang="en-US" sz="3600" i="1">
                <a:solidFill>
                  <a:srgbClr val="66FF99"/>
                </a:solidFill>
                <a:effectLst>
                  <a:outerShdw blurRad="38100" dist="38100" dir="2700000" algn="tl">
                    <a:srgbClr val="000000"/>
                  </a:outerShdw>
                </a:effectLst>
                <a:latin typeface="宋体" charset="0"/>
                <a:ea typeface="宋体" charset="0"/>
                <a:cs typeface="宋体" charset="0"/>
              </a:rPr>
              <a:t>红 海</a:t>
            </a:r>
            <a:r>
              <a:rPr lang="zh-CN" altLang="en-US" sz="3600" i="1">
                <a:solidFill>
                  <a:srgbClr val="66FF99"/>
                </a:solidFill>
                <a:effectLst>
                  <a:outerShdw blurRad="38100" dist="38100" dir="2700000" algn="tl">
                    <a:srgbClr val="000000"/>
                  </a:outerShdw>
                </a:effectLst>
                <a:ea typeface="宋体" charset="0"/>
                <a:cs typeface="宋体" charset="0"/>
              </a:rPr>
              <a:t> </a:t>
            </a:r>
          </a:p>
        </p:txBody>
      </p:sp>
      <p:sp>
        <p:nvSpPr>
          <p:cNvPr id="676881" name="Rectangle 17"/>
          <p:cNvSpPr>
            <a:spLocks noChangeArrowheads="1"/>
          </p:cNvSpPr>
          <p:nvPr/>
        </p:nvSpPr>
        <p:spPr bwMode="auto">
          <a:xfrm>
            <a:off x="2659063" y="5570538"/>
            <a:ext cx="701675" cy="6985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4000">
                <a:solidFill>
                  <a:srgbClr val="FAF200"/>
                </a:solidFill>
                <a:effectLst/>
                <a:latin typeface="Times" charset="0"/>
                <a:ea typeface="宋体" charset="0"/>
                <a:cs typeface="宋体" charset="0"/>
              </a:rPr>
              <a:t>红</a:t>
            </a:r>
            <a:endParaRPr lang="zh-CN" altLang="en-US" sz="4000">
              <a:solidFill>
                <a:srgbClr val="FAF200"/>
              </a:solidFill>
              <a:effectLst/>
              <a:latin typeface="Times" charset="0"/>
              <a:ea typeface="宋体" charset="0"/>
              <a:cs typeface="宋体" charset="0"/>
            </a:endParaRPr>
          </a:p>
        </p:txBody>
      </p:sp>
      <p:sp>
        <p:nvSpPr>
          <p:cNvPr id="676882" name="Text Box 18"/>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76880"/>
                                        </p:tgtEl>
                                        <p:attrNameLst>
                                          <p:attrName>style.visibility</p:attrName>
                                        </p:attrNameLst>
                                      </p:cBhvr>
                                      <p:to>
                                        <p:strVal val="visible"/>
                                      </p:to>
                                    </p:set>
                                    <p:animEffect transition="in" filter="fade">
                                      <p:cBhvr>
                                        <p:cTn id="7" dur="500"/>
                                        <p:tgtEl>
                                          <p:spTgt spid="676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880"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62531"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zh-CN" altLang="en-US" sz="1000">
                <a:solidFill>
                  <a:schemeClr val="tx1"/>
                </a:solidFill>
                <a:effectLst>
                  <a:outerShdw blurRad="38100" dist="38100" dir="2700000" algn="tl">
                    <a:srgbClr val="000000"/>
                  </a:outerShdw>
                </a:effectLst>
                <a:ea typeface="宋体" charset="0"/>
                <a:cs typeface="宋体" charset="0"/>
              </a:rPr>
              <a:t>1</a:t>
            </a:r>
            <a:r>
              <a:rPr lang="en-US" altLang="zh-CN" sz="1000">
                <a:solidFill>
                  <a:schemeClr val="tx1"/>
                </a:solidFill>
                <a:effectLst>
                  <a:outerShdw blurRad="38100" dist="38100" dir="2700000" algn="tl">
                    <a:srgbClr val="000000"/>
                  </a:outerShdw>
                </a:effectLst>
                <a:ea typeface="宋体" charset="0"/>
                <a:cs typeface="宋体" charset="0"/>
              </a:rPr>
              <a:t>9</a:t>
            </a:r>
          </a:p>
        </p:txBody>
      </p:sp>
      <p:sp>
        <p:nvSpPr>
          <p:cNvPr id="662532"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62533"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62535"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2536"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2537"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662538"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662539"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sp>
        <p:nvSpPr>
          <p:cNvPr id="662541" name="Freeform 13"/>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62544" name="Rectangle 16"/>
          <p:cNvSpPr>
            <a:spLocks noChangeArrowheads="1"/>
          </p:cNvSpPr>
          <p:nvPr/>
        </p:nvSpPr>
        <p:spPr bwMode="auto">
          <a:xfrm>
            <a:off x="2405063" y="5570538"/>
            <a:ext cx="7016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红</a:t>
            </a:r>
            <a:endParaRPr lang="zh-CN" altLang="en-US">
              <a:solidFill>
                <a:schemeClr val="tx1"/>
              </a:solidFill>
              <a:effectLst/>
              <a:latin typeface="Times" charset="0"/>
              <a:ea typeface="宋体" charset="0"/>
              <a:cs typeface="宋体" charset="0"/>
            </a:endParaRPr>
          </a:p>
        </p:txBody>
      </p:sp>
      <p:sp>
        <p:nvSpPr>
          <p:cNvPr id="662545" name="Freeform 17"/>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662546" name="Freeform 18"/>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662547" name="Freeform 19"/>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662548" name="Oval 20"/>
          <p:cNvSpPr>
            <a:spLocks noChangeArrowheads="1"/>
          </p:cNvSpPr>
          <p:nvPr/>
        </p:nvSpPr>
        <p:spPr bwMode="auto">
          <a:xfrm>
            <a:off x="2971800" y="2376488"/>
            <a:ext cx="955675" cy="80645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pic>
        <p:nvPicPr>
          <p:cNvPr id="662550"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4838" y="1165225"/>
            <a:ext cx="3060700" cy="2278063"/>
          </a:xfrm>
          <a:prstGeom prst="rect">
            <a:avLst/>
          </a:prstGeom>
          <a:noFill/>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662554" name="Text Box 26"/>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64579"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20</a:t>
            </a:r>
          </a:p>
        </p:txBody>
      </p:sp>
      <p:sp>
        <p:nvSpPr>
          <p:cNvPr id="664580"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64581"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64583"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4584"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4585"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664586"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664587"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sp>
        <p:nvSpPr>
          <p:cNvPr id="664588" name="Freeform 12"/>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64589" name="Rectangle 13"/>
          <p:cNvSpPr>
            <a:spLocks noChangeArrowheads="1"/>
          </p:cNvSpPr>
          <p:nvPr/>
        </p:nvSpPr>
        <p:spPr bwMode="auto">
          <a:xfrm>
            <a:off x="2405063" y="5570538"/>
            <a:ext cx="7016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红</a:t>
            </a:r>
            <a:endParaRPr lang="zh-CN" altLang="en-US">
              <a:solidFill>
                <a:schemeClr val="tx1"/>
              </a:solidFill>
              <a:effectLst/>
              <a:latin typeface="Times" charset="0"/>
              <a:ea typeface="宋体" charset="0"/>
              <a:cs typeface="宋体" charset="0"/>
            </a:endParaRPr>
          </a:p>
        </p:txBody>
      </p:sp>
      <p:sp>
        <p:nvSpPr>
          <p:cNvPr id="664590" name="Freeform 14"/>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664591" name="Freeform 15"/>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664592" name="Freeform 16"/>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664595" name="Oval 19"/>
          <p:cNvSpPr>
            <a:spLocks noChangeArrowheads="1"/>
          </p:cNvSpPr>
          <p:nvPr/>
        </p:nvSpPr>
        <p:spPr bwMode="auto">
          <a:xfrm>
            <a:off x="2840038" y="3149600"/>
            <a:ext cx="955675" cy="1285875"/>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pic>
        <p:nvPicPr>
          <p:cNvPr id="664598"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4838" y="1165225"/>
            <a:ext cx="3060700" cy="2278063"/>
          </a:xfrm>
          <a:prstGeom prst="rect">
            <a:avLst/>
          </a:prstGeom>
          <a:noFill/>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pic>
        <p:nvPicPr>
          <p:cNvPr id="664596" name="Picture 20"/>
          <p:cNvPicPr>
            <a:picLocks noChangeAspect="1" noChangeArrowheads="1"/>
          </p:cNvPicPr>
          <p:nvPr/>
        </p:nvPicPr>
        <p:blipFill>
          <a:blip r:embed="rId4" cstate="screen">
            <a:extLst>
              <a:ext uri="{28A0092B-C50C-407E-A947-70E740481C1C}">
                <a14:useLocalDpi xmlns:a14="http://schemas.microsoft.com/office/drawing/2010/main"/>
              </a:ext>
            </a:extLst>
          </a:blip>
          <a:srcRect b="7428"/>
          <a:stretch>
            <a:fillRect/>
          </a:stretch>
        </p:blipFill>
        <p:spPr bwMode="auto">
          <a:xfrm>
            <a:off x="3833813" y="3154363"/>
            <a:ext cx="3252787" cy="244951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64599" name="Text Box 23"/>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6"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66627"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21</a:t>
            </a:r>
          </a:p>
        </p:txBody>
      </p:sp>
      <p:sp>
        <p:nvSpPr>
          <p:cNvPr id="666628"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66629"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66631"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6632"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6633"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666634"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666635"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sp>
        <p:nvSpPr>
          <p:cNvPr id="666636" name="Freeform 12"/>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66637" name="Rectangle 13"/>
          <p:cNvSpPr>
            <a:spLocks noChangeArrowheads="1"/>
          </p:cNvSpPr>
          <p:nvPr/>
        </p:nvSpPr>
        <p:spPr bwMode="auto">
          <a:xfrm>
            <a:off x="2405063" y="5570538"/>
            <a:ext cx="7016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红</a:t>
            </a:r>
            <a:endParaRPr lang="zh-CN" altLang="en-US">
              <a:solidFill>
                <a:schemeClr val="tx1"/>
              </a:solidFill>
              <a:effectLst/>
              <a:latin typeface="Times" charset="0"/>
              <a:ea typeface="宋体" charset="0"/>
              <a:cs typeface="宋体" charset="0"/>
            </a:endParaRPr>
          </a:p>
        </p:txBody>
      </p:sp>
      <p:sp>
        <p:nvSpPr>
          <p:cNvPr id="666638" name="Freeform 14"/>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666639" name="Freeform 15"/>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666640" name="Freeform 16"/>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666644" name="Oval 20"/>
          <p:cNvSpPr>
            <a:spLocks noChangeArrowheads="1"/>
          </p:cNvSpPr>
          <p:nvPr/>
        </p:nvSpPr>
        <p:spPr bwMode="auto">
          <a:xfrm>
            <a:off x="3217863" y="2165350"/>
            <a:ext cx="881062"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pic>
        <p:nvPicPr>
          <p:cNvPr id="666647" name="Picture 2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4838" y="1165225"/>
            <a:ext cx="3060700" cy="2278063"/>
          </a:xfrm>
          <a:prstGeom prst="rect">
            <a:avLst/>
          </a:prstGeom>
          <a:noFill/>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666645" name="Rectangle 21"/>
          <p:cNvSpPr>
            <a:spLocks noChangeArrowheads="1"/>
          </p:cNvSpPr>
          <p:nvPr/>
        </p:nvSpPr>
        <p:spPr bwMode="auto">
          <a:xfrm>
            <a:off x="3343275" y="2179638"/>
            <a:ext cx="1273175" cy="6985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sz="4000">
                <a:solidFill>
                  <a:srgbClr val="FAF200"/>
                </a:solidFill>
                <a:effectLst/>
                <a:latin typeface="Times" charset="0"/>
                <a:ea typeface="宋体" charset="0"/>
                <a:cs typeface="宋体" charset="0"/>
              </a:rPr>
              <a:t>加</a:t>
            </a:r>
          </a:p>
        </p:txBody>
      </p:sp>
      <p:sp>
        <p:nvSpPr>
          <p:cNvPr id="666646" name="Text Box 22"/>
          <p:cNvSpPr txBox="1">
            <a:spLocks noChangeArrowheads="1"/>
          </p:cNvSpPr>
          <p:nvPr/>
        </p:nvSpPr>
        <p:spPr bwMode="auto">
          <a:xfrm>
            <a:off x="4530725" y="2387600"/>
            <a:ext cx="3429000" cy="701675"/>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pPr>
            <a:r>
              <a:rPr lang="zh-CN" altLang="en-US" sz="4000" i="1">
                <a:solidFill>
                  <a:srgbClr val="66FF99"/>
                </a:solidFill>
                <a:effectLst>
                  <a:outerShdw blurRad="38100" dist="38100" dir="2700000" algn="tl">
                    <a:srgbClr val="000000"/>
                  </a:outerShdw>
                </a:effectLst>
                <a:latin typeface="宋体" charset="0"/>
                <a:ea typeface="宋体" charset="0"/>
                <a:cs typeface="宋体" charset="0"/>
              </a:rPr>
              <a:t>加利利海</a:t>
            </a:r>
            <a:r>
              <a:rPr lang="zh-CN" altLang="en-US" sz="4000" i="1">
                <a:solidFill>
                  <a:srgbClr val="66FF99"/>
                </a:solidFill>
                <a:effectLst>
                  <a:outerShdw blurRad="38100" dist="38100" dir="2700000" algn="tl">
                    <a:srgbClr val="000000"/>
                  </a:outerShdw>
                </a:effectLst>
                <a:ea typeface="宋体" charset="0"/>
                <a:cs typeface="宋体" charset="0"/>
              </a:rPr>
              <a:t> </a:t>
            </a:r>
          </a:p>
        </p:txBody>
      </p:sp>
      <p:pic>
        <p:nvPicPr>
          <p:cNvPr id="666643" name="Picture 19"/>
          <p:cNvPicPr>
            <a:picLocks noChangeAspect="1" noChangeArrowheads="1"/>
          </p:cNvPicPr>
          <p:nvPr/>
        </p:nvPicPr>
        <p:blipFill>
          <a:blip r:embed="rId4" cstate="screen">
            <a:extLst>
              <a:ext uri="{28A0092B-C50C-407E-A947-70E740481C1C}">
                <a14:useLocalDpi xmlns:a14="http://schemas.microsoft.com/office/drawing/2010/main"/>
              </a:ext>
            </a:extLst>
          </a:blip>
          <a:srcRect b="7428"/>
          <a:stretch>
            <a:fillRect/>
          </a:stretch>
        </p:blipFill>
        <p:spPr bwMode="auto">
          <a:xfrm>
            <a:off x="3833813" y="3154363"/>
            <a:ext cx="3252787" cy="244951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66648" name="Text Box 24"/>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66646"/>
                                        </p:tgtEl>
                                        <p:attrNameLst>
                                          <p:attrName>style.visibility</p:attrName>
                                        </p:attrNameLst>
                                      </p:cBhvr>
                                      <p:to>
                                        <p:strVal val="visible"/>
                                      </p:to>
                                    </p:set>
                                    <p:animEffect transition="in" filter="fade">
                                      <p:cBhvr>
                                        <p:cTn id="7" dur="500"/>
                                        <p:tgtEl>
                                          <p:spTgt spid="6666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6646"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4"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68675"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22</a:t>
            </a:r>
          </a:p>
        </p:txBody>
      </p:sp>
      <p:sp>
        <p:nvSpPr>
          <p:cNvPr id="668676"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68677"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68679"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680"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8681"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668682"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668683"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sp>
        <p:nvSpPr>
          <p:cNvPr id="668684" name="Freeform 12"/>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68685" name="Rectangle 13"/>
          <p:cNvSpPr>
            <a:spLocks noChangeArrowheads="1"/>
          </p:cNvSpPr>
          <p:nvPr/>
        </p:nvSpPr>
        <p:spPr bwMode="auto">
          <a:xfrm>
            <a:off x="2405063" y="5570538"/>
            <a:ext cx="7016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红</a:t>
            </a:r>
            <a:endParaRPr lang="zh-CN" altLang="en-US">
              <a:solidFill>
                <a:schemeClr val="tx1"/>
              </a:solidFill>
              <a:effectLst/>
              <a:latin typeface="Times" charset="0"/>
              <a:ea typeface="宋体" charset="0"/>
              <a:cs typeface="宋体" charset="0"/>
            </a:endParaRPr>
          </a:p>
        </p:txBody>
      </p:sp>
      <p:sp>
        <p:nvSpPr>
          <p:cNvPr id="668686" name="Freeform 14"/>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668687" name="Freeform 15"/>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668688" name="Freeform 16"/>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668691" name="Oval 19"/>
          <p:cNvSpPr>
            <a:spLocks noChangeArrowheads="1"/>
          </p:cNvSpPr>
          <p:nvPr/>
        </p:nvSpPr>
        <p:spPr bwMode="auto">
          <a:xfrm>
            <a:off x="2495550" y="3592513"/>
            <a:ext cx="881063" cy="830262"/>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668692" name="Rectangle 20"/>
          <p:cNvSpPr>
            <a:spLocks noChangeArrowheads="1"/>
          </p:cNvSpPr>
          <p:nvPr/>
        </p:nvSpPr>
        <p:spPr bwMode="auto">
          <a:xfrm>
            <a:off x="3343275" y="2179638"/>
            <a:ext cx="12731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加</a:t>
            </a:r>
          </a:p>
        </p:txBody>
      </p:sp>
      <p:pic>
        <p:nvPicPr>
          <p:cNvPr id="668696" name="Picture 2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4838" y="1165225"/>
            <a:ext cx="3060700" cy="2278063"/>
          </a:xfrm>
          <a:prstGeom prst="rect">
            <a:avLst/>
          </a:prstGeom>
          <a:noFill/>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pic>
        <p:nvPicPr>
          <p:cNvPr id="668690" name="Picture 18"/>
          <p:cNvPicPr>
            <a:picLocks noChangeAspect="1" noChangeArrowheads="1"/>
          </p:cNvPicPr>
          <p:nvPr/>
        </p:nvPicPr>
        <p:blipFill>
          <a:blip r:embed="rId4" cstate="screen">
            <a:extLst>
              <a:ext uri="{28A0092B-C50C-407E-A947-70E740481C1C}">
                <a14:useLocalDpi xmlns:a14="http://schemas.microsoft.com/office/drawing/2010/main"/>
              </a:ext>
            </a:extLst>
          </a:blip>
          <a:srcRect b="7428"/>
          <a:stretch>
            <a:fillRect/>
          </a:stretch>
        </p:blipFill>
        <p:spPr bwMode="auto">
          <a:xfrm>
            <a:off x="3833813" y="3154363"/>
            <a:ext cx="3252787" cy="244951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68693" name="Text Box 21"/>
          <p:cNvSpPr txBox="1">
            <a:spLocks noChangeArrowheads="1"/>
          </p:cNvSpPr>
          <p:nvPr/>
        </p:nvSpPr>
        <p:spPr bwMode="auto">
          <a:xfrm>
            <a:off x="4530725" y="2387600"/>
            <a:ext cx="3429000" cy="701675"/>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pPr>
            <a:r>
              <a:rPr lang="zh-CN" altLang="en-US" sz="4000" i="1">
                <a:solidFill>
                  <a:srgbClr val="66FF99"/>
                </a:solidFill>
                <a:effectLst>
                  <a:outerShdw blurRad="38100" dist="38100" dir="2700000" algn="tl">
                    <a:srgbClr val="000000"/>
                  </a:outerShdw>
                </a:effectLst>
                <a:latin typeface="宋体" charset="0"/>
                <a:ea typeface="宋体" charset="0"/>
                <a:cs typeface="宋体" charset="0"/>
              </a:rPr>
              <a:t>加利利海</a:t>
            </a:r>
            <a:r>
              <a:rPr lang="zh-CN" altLang="en-US" sz="4000" i="1">
                <a:solidFill>
                  <a:srgbClr val="66FF99"/>
                </a:solidFill>
                <a:effectLst>
                  <a:outerShdw blurRad="38100" dist="38100" dir="2700000" algn="tl">
                    <a:srgbClr val="000000"/>
                  </a:outerShdw>
                </a:effectLst>
                <a:ea typeface="宋体" charset="0"/>
                <a:cs typeface="宋体" charset="0"/>
              </a:rPr>
              <a:t> </a:t>
            </a:r>
          </a:p>
        </p:txBody>
      </p:sp>
      <p:sp>
        <p:nvSpPr>
          <p:cNvPr id="668694" name="Text Box 22"/>
          <p:cNvSpPr txBox="1">
            <a:spLocks noChangeArrowheads="1"/>
          </p:cNvSpPr>
          <p:nvPr/>
        </p:nvSpPr>
        <p:spPr bwMode="auto">
          <a:xfrm>
            <a:off x="4991100" y="4649788"/>
            <a:ext cx="2041525" cy="701675"/>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r">
              <a:spcBef>
                <a:spcPct val="50000"/>
              </a:spcBef>
            </a:pPr>
            <a:r>
              <a:rPr lang="zh-CN" altLang="en-US" sz="4000" i="1">
                <a:solidFill>
                  <a:srgbClr val="66FF99"/>
                </a:solidFill>
                <a:effectLst>
                  <a:outerShdw blurRad="38100" dist="38100" dir="2700000" algn="tl">
                    <a:srgbClr val="000000"/>
                  </a:outerShdw>
                </a:effectLst>
                <a:latin typeface="宋体" charset="0"/>
                <a:ea typeface="宋体" charset="0"/>
                <a:cs typeface="宋体" charset="0"/>
              </a:rPr>
              <a:t>死海</a:t>
            </a:r>
            <a:r>
              <a:rPr lang="zh-CN" altLang="en-US" sz="3200" i="1">
                <a:solidFill>
                  <a:srgbClr val="66FF99"/>
                </a:solidFill>
                <a:effectLst>
                  <a:outerShdw blurRad="38100" dist="38100" dir="2700000" algn="tl">
                    <a:srgbClr val="000000"/>
                  </a:outerShdw>
                </a:effectLst>
                <a:ea typeface="宋体" charset="0"/>
                <a:cs typeface="宋体" charset="0"/>
              </a:rPr>
              <a:t> </a:t>
            </a:r>
          </a:p>
        </p:txBody>
      </p:sp>
      <p:sp>
        <p:nvSpPr>
          <p:cNvPr id="668695" name="Rectangle 23"/>
          <p:cNvSpPr>
            <a:spLocks noChangeArrowheads="1"/>
          </p:cNvSpPr>
          <p:nvPr/>
        </p:nvSpPr>
        <p:spPr bwMode="auto">
          <a:xfrm>
            <a:off x="2613025" y="3613150"/>
            <a:ext cx="915988" cy="6985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sz="4000">
                <a:solidFill>
                  <a:srgbClr val="FAF200"/>
                </a:solidFill>
                <a:effectLst/>
                <a:latin typeface="Times" charset="0"/>
                <a:ea typeface="宋体" charset="0"/>
                <a:cs typeface="宋体" charset="0"/>
              </a:rPr>
              <a:t>死</a:t>
            </a:r>
          </a:p>
        </p:txBody>
      </p:sp>
      <p:sp>
        <p:nvSpPr>
          <p:cNvPr id="668697" name="Text Box 25"/>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68694"/>
                                        </p:tgtEl>
                                        <p:attrNameLst>
                                          <p:attrName>style.visibility</p:attrName>
                                        </p:attrNameLst>
                                      </p:cBhvr>
                                      <p:to>
                                        <p:strVal val="visible"/>
                                      </p:to>
                                    </p:set>
                                    <p:animEffect transition="in" filter="fade">
                                      <p:cBhvr>
                                        <p:cTn id="7" dur="500"/>
                                        <p:tgtEl>
                                          <p:spTgt spid="668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694"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2"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70723"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23</a:t>
            </a:r>
          </a:p>
        </p:txBody>
      </p:sp>
      <p:sp>
        <p:nvSpPr>
          <p:cNvPr id="670724"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70725"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70727"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28"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0729"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670730"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670731"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sp>
        <p:nvSpPr>
          <p:cNvPr id="670732" name="Freeform 12"/>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70733" name="Rectangle 13"/>
          <p:cNvSpPr>
            <a:spLocks noChangeArrowheads="1"/>
          </p:cNvSpPr>
          <p:nvPr/>
        </p:nvSpPr>
        <p:spPr bwMode="auto">
          <a:xfrm>
            <a:off x="2405063" y="5570538"/>
            <a:ext cx="7016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红</a:t>
            </a:r>
            <a:endParaRPr lang="zh-CN" altLang="en-US">
              <a:solidFill>
                <a:schemeClr val="tx1"/>
              </a:solidFill>
              <a:effectLst/>
              <a:latin typeface="Times" charset="0"/>
              <a:ea typeface="宋体" charset="0"/>
              <a:cs typeface="宋体" charset="0"/>
            </a:endParaRPr>
          </a:p>
        </p:txBody>
      </p:sp>
      <p:sp>
        <p:nvSpPr>
          <p:cNvPr id="670734" name="Freeform 14"/>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670735" name="Freeform 15"/>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670740" name="Rectangle 20"/>
          <p:cNvSpPr>
            <a:spLocks noChangeArrowheads="1"/>
          </p:cNvSpPr>
          <p:nvPr/>
        </p:nvSpPr>
        <p:spPr bwMode="auto">
          <a:xfrm>
            <a:off x="3343275" y="2179638"/>
            <a:ext cx="12731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加</a:t>
            </a:r>
          </a:p>
        </p:txBody>
      </p:sp>
      <p:sp>
        <p:nvSpPr>
          <p:cNvPr id="670743" name="Rectangle 23"/>
          <p:cNvSpPr>
            <a:spLocks noChangeArrowheads="1"/>
          </p:cNvSpPr>
          <p:nvPr/>
        </p:nvSpPr>
        <p:spPr bwMode="auto">
          <a:xfrm>
            <a:off x="2613025" y="3613150"/>
            <a:ext cx="915988"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死</a:t>
            </a:r>
          </a:p>
        </p:txBody>
      </p:sp>
      <p:sp>
        <p:nvSpPr>
          <p:cNvPr id="670744" name="Freeform 24"/>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FAF2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70746" name="Line 26"/>
          <p:cNvSpPr>
            <a:spLocks noChangeShapeType="1"/>
          </p:cNvSpPr>
          <p:nvPr/>
        </p:nvSpPr>
        <p:spPr bwMode="auto">
          <a:xfrm>
            <a:off x="3365500" y="3140075"/>
            <a:ext cx="534988" cy="588963"/>
          </a:xfrm>
          <a:prstGeom prst="line">
            <a:avLst/>
          </a:prstGeom>
          <a:noFill/>
          <a:ln w="50800">
            <a:solidFill>
              <a:srgbClr val="FAF200"/>
            </a:solidFill>
            <a:round/>
            <a:headEnd type="triangle" w="med" len="me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pic>
        <p:nvPicPr>
          <p:cNvPr id="670748" name="Picture 28"/>
          <p:cNvPicPr>
            <a:picLocks noChangeAspect="1" noChangeArrowheads="1"/>
          </p:cNvPicPr>
          <p:nvPr/>
        </p:nvPicPr>
        <p:blipFill>
          <a:blip r:embed="rId3" cstate="screen">
            <a:extLst>
              <a:ext uri="{28A0092B-C50C-407E-A947-70E740481C1C}">
                <a14:useLocalDpi xmlns:a14="http://schemas.microsoft.com/office/drawing/2010/main"/>
              </a:ext>
            </a:extLst>
          </a:blip>
          <a:srcRect b="9668"/>
          <a:stretch>
            <a:fillRect/>
          </a:stretch>
        </p:blipFill>
        <p:spPr bwMode="auto">
          <a:xfrm>
            <a:off x="4468813" y="1712913"/>
            <a:ext cx="4368800" cy="2936875"/>
          </a:xfrm>
          <a:prstGeom prst="rect">
            <a:avLst/>
          </a:prstGeom>
          <a:noFill/>
          <a:ln>
            <a:noFill/>
          </a:ln>
          <a:effectLst>
            <a:outerShdw blurRad="63500" dist="125724"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70747" name="Rectangle 27"/>
          <p:cNvSpPr>
            <a:spLocks noChangeArrowheads="1"/>
          </p:cNvSpPr>
          <p:nvPr/>
        </p:nvSpPr>
        <p:spPr bwMode="auto">
          <a:xfrm>
            <a:off x="3792538" y="3438525"/>
            <a:ext cx="1709737" cy="6985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zh-CN" sz="4000" i="1">
                <a:solidFill>
                  <a:srgbClr val="FAF200"/>
                </a:solidFill>
                <a:effectLst>
                  <a:outerShdw blurRad="38100" dist="38100" dir="2700000" algn="tl">
                    <a:srgbClr val="000000"/>
                  </a:outerShdw>
                </a:effectLst>
                <a:latin typeface="Times" charset="0"/>
                <a:ea typeface="宋体" charset="0"/>
                <a:cs typeface="宋体" charset="0"/>
              </a:rPr>
              <a:t>约</a:t>
            </a:r>
            <a:r>
              <a:rPr lang="zh-CN" altLang="en-US" sz="4000" i="1">
                <a:solidFill>
                  <a:srgbClr val="FAF200"/>
                </a:solidFill>
                <a:effectLst>
                  <a:outerShdw blurRad="38100" dist="38100" dir="2700000" algn="tl">
                    <a:srgbClr val="000000"/>
                  </a:outerShdw>
                </a:effectLst>
                <a:latin typeface="Times" charset="0"/>
                <a:ea typeface="宋体" charset="0"/>
                <a:cs typeface="宋体" charset="0"/>
              </a:rPr>
              <a:t>旦河</a:t>
            </a:r>
          </a:p>
        </p:txBody>
      </p:sp>
      <p:sp>
        <p:nvSpPr>
          <p:cNvPr id="670749" name="Text Box 29"/>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72771"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24</a:t>
            </a:r>
          </a:p>
        </p:txBody>
      </p:sp>
      <p:sp>
        <p:nvSpPr>
          <p:cNvPr id="672772"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72773"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72775"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776"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2777"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672778"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672779"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sp>
        <p:nvSpPr>
          <p:cNvPr id="672780" name="Freeform 12"/>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72781" name="Rectangle 13"/>
          <p:cNvSpPr>
            <a:spLocks noChangeArrowheads="1"/>
          </p:cNvSpPr>
          <p:nvPr/>
        </p:nvSpPr>
        <p:spPr bwMode="auto">
          <a:xfrm>
            <a:off x="2405063" y="5570538"/>
            <a:ext cx="7016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红</a:t>
            </a:r>
            <a:endParaRPr lang="zh-CN" altLang="en-US">
              <a:solidFill>
                <a:schemeClr val="tx1"/>
              </a:solidFill>
              <a:effectLst/>
              <a:latin typeface="Times" charset="0"/>
              <a:ea typeface="宋体" charset="0"/>
              <a:cs typeface="宋体" charset="0"/>
            </a:endParaRPr>
          </a:p>
        </p:txBody>
      </p:sp>
      <p:sp>
        <p:nvSpPr>
          <p:cNvPr id="672782" name="Freeform 14"/>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672783" name="Freeform 15"/>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672784" name="Rectangle 16"/>
          <p:cNvSpPr>
            <a:spLocks noChangeArrowheads="1"/>
          </p:cNvSpPr>
          <p:nvPr/>
        </p:nvSpPr>
        <p:spPr bwMode="auto">
          <a:xfrm>
            <a:off x="3343275" y="2179638"/>
            <a:ext cx="12731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加</a:t>
            </a:r>
          </a:p>
        </p:txBody>
      </p:sp>
      <p:sp>
        <p:nvSpPr>
          <p:cNvPr id="672785" name="Rectangle 17"/>
          <p:cNvSpPr>
            <a:spLocks noChangeArrowheads="1"/>
          </p:cNvSpPr>
          <p:nvPr/>
        </p:nvSpPr>
        <p:spPr bwMode="auto">
          <a:xfrm>
            <a:off x="2613025" y="3613150"/>
            <a:ext cx="915988"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死</a:t>
            </a:r>
          </a:p>
        </p:txBody>
      </p:sp>
      <p:sp>
        <p:nvSpPr>
          <p:cNvPr id="672786" name="Freeform 18"/>
          <p:cNvSpPr>
            <a:spLocks/>
          </p:cNvSpPr>
          <p:nvPr/>
        </p:nvSpPr>
        <p:spPr bwMode="auto">
          <a:xfrm>
            <a:off x="3333750" y="3027363"/>
            <a:ext cx="58738" cy="420687"/>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672790" name="Picture 22"/>
          <p:cNvPicPr>
            <a:picLocks noChangeAspect="1" noChangeArrowheads="1"/>
          </p:cNvPicPr>
          <p:nvPr/>
        </p:nvPicPr>
        <p:blipFill>
          <a:blip r:embed="rId4" cstate="screen">
            <a:extLst>
              <a:ext uri="{28A0092B-C50C-407E-A947-70E740481C1C}">
                <a14:useLocalDpi xmlns:a14="http://schemas.microsoft.com/office/drawing/2010/main"/>
              </a:ext>
            </a:extLst>
          </a:blip>
          <a:srcRect b="9908"/>
          <a:stretch>
            <a:fillRect/>
          </a:stretch>
        </p:blipFill>
        <p:spPr bwMode="auto">
          <a:xfrm>
            <a:off x="557213" y="1435100"/>
            <a:ext cx="1808162" cy="12319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72791" name="Picture 2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48275" y="2119313"/>
            <a:ext cx="1985963" cy="1343025"/>
          </a:xfrm>
          <a:prstGeom prst="rect">
            <a:avLst/>
          </a:prstGeom>
          <a:noFill/>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pic>
        <p:nvPicPr>
          <p:cNvPr id="672792" name="Picture 24"/>
          <p:cNvPicPr>
            <a:picLocks noChangeAspect="1" noChangeArrowheads="1"/>
          </p:cNvPicPr>
          <p:nvPr/>
        </p:nvPicPr>
        <p:blipFill>
          <a:blip r:embed="rId6" cstate="screen">
            <a:extLst>
              <a:ext uri="{28A0092B-C50C-407E-A947-70E740481C1C}">
                <a14:useLocalDpi xmlns:a14="http://schemas.microsoft.com/office/drawing/2010/main"/>
              </a:ext>
            </a:extLst>
          </a:blip>
          <a:srcRect b="7428"/>
          <a:stretch>
            <a:fillRect/>
          </a:stretch>
        </p:blipFill>
        <p:spPr bwMode="auto">
          <a:xfrm>
            <a:off x="666750" y="3249613"/>
            <a:ext cx="1990725" cy="150336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72793" name="Picture 2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203575" y="1023938"/>
            <a:ext cx="1633538" cy="1241425"/>
          </a:xfrm>
          <a:prstGeom prst="rect">
            <a:avLst/>
          </a:prstGeom>
          <a:noFill/>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pic>
        <p:nvPicPr>
          <p:cNvPr id="672794" name="Picture 26" descr="Coral Island from coast, tb n030300 sr"/>
          <p:cNvPicPr preferRelativeResize="0">
            <a:picLocks noChangeAspect="1" noChangeArrowheads="1"/>
          </p:cNvPicPr>
          <p:nvPr>
            <p:custDataLst>
              <p:tags r:id="rId1"/>
            </p:custDataLst>
          </p:nvPr>
        </p:nvPicPr>
        <p:blipFill>
          <a:blip r:embed="rId8" cstate="screen">
            <a:extLst>
              <a:ext uri="{28A0092B-C50C-407E-A947-70E740481C1C}">
                <a14:useLocalDpi xmlns:a14="http://schemas.microsoft.com/office/drawing/2010/main"/>
              </a:ext>
            </a:extLst>
          </a:blip>
          <a:srcRect/>
          <a:stretch>
            <a:fillRect/>
          </a:stretch>
        </p:blipFill>
        <p:spPr bwMode="auto">
          <a:xfrm>
            <a:off x="3092450" y="5094288"/>
            <a:ext cx="1849438" cy="13858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blipFill dpi="0" rotWithShape="0">
                  <a:blip r:embed="rId9"/>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Lst>
        </p:spPr>
      </p:pic>
      <p:pic>
        <p:nvPicPr>
          <p:cNvPr id="672795" name="Picture 27"/>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659438" y="4837113"/>
            <a:ext cx="1574800" cy="1073150"/>
          </a:xfrm>
          <a:prstGeom prst="rect">
            <a:avLst/>
          </a:prstGeom>
          <a:noFill/>
          <a:extLst>
            <a:ext uri="{909E8E84-426E-40dd-AFC4-6F175D3DCCD1}">
              <a14:hiddenFill xmlns="" xmlns:a14="http://schemas.microsoft.com/office/drawing/2010/main">
                <a:solidFill>
                  <a:srgbClr val="FFFFFF"/>
                </a:solidFill>
              </a14:hiddenFill>
            </a:ext>
          </a:extLst>
        </p:spPr>
      </p:pic>
      <p:sp>
        <p:nvSpPr>
          <p:cNvPr id="672796" name="Oval 28"/>
          <p:cNvSpPr>
            <a:spLocks noChangeArrowheads="1"/>
          </p:cNvSpPr>
          <p:nvPr/>
        </p:nvSpPr>
        <p:spPr bwMode="auto">
          <a:xfrm>
            <a:off x="1997075" y="769938"/>
            <a:ext cx="830263" cy="728662"/>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672797" name="Oval 29"/>
          <p:cNvSpPr>
            <a:spLocks noChangeArrowheads="1"/>
          </p:cNvSpPr>
          <p:nvPr/>
        </p:nvSpPr>
        <p:spPr bwMode="auto">
          <a:xfrm>
            <a:off x="3195638" y="2120900"/>
            <a:ext cx="830262" cy="7286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672798" name="Oval 30"/>
          <p:cNvSpPr>
            <a:spLocks noChangeArrowheads="1"/>
          </p:cNvSpPr>
          <p:nvPr/>
        </p:nvSpPr>
        <p:spPr bwMode="auto">
          <a:xfrm>
            <a:off x="4508500" y="2579688"/>
            <a:ext cx="830263" cy="728662"/>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672799" name="Oval 31"/>
          <p:cNvSpPr>
            <a:spLocks noChangeArrowheads="1"/>
          </p:cNvSpPr>
          <p:nvPr/>
        </p:nvSpPr>
        <p:spPr bwMode="auto">
          <a:xfrm>
            <a:off x="7205663" y="4879975"/>
            <a:ext cx="830262" cy="7286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672800" name="Oval 32"/>
          <p:cNvSpPr>
            <a:spLocks noChangeArrowheads="1"/>
          </p:cNvSpPr>
          <p:nvPr/>
        </p:nvSpPr>
        <p:spPr bwMode="auto">
          <a:xfrm>
            <a:off x="2284413" y="5502275"/>
            <a:ext cx="830262" cy="7286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672801" name="Oval 33"/>
          <p:cNvSpPr>
            <a:spLocks noChangeArrowheads="1"/>
          </p:cNvSpPr>
          <p:nvPr/>
        </p:nvSpPr>
        <p:spPr bwMode="auto">
          <a:xfrm>
            <a:off x="2513013" y="3516313"/>
            <a:ext cx="830262" cy="728662"/>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grpSp>
        <p:nvGrpSpPr>
          <p:cNvPr id="672808" name="Group 40"/>
          <p:cNvGrpSpPr>
            <a:grpSpLocks/>
          </p:cNvGrpSpPr>
          <p:nvPr/>
        </p:nvGrpSpPr>
        <p:grpSpPr bwMode="auto">
          <a:xfrm>
            <a:off x="1997075" y="730250"/>
            <a:ext cx="5376863" cy="4818063"/>
            <a:chOff x="1258" y="372"/>
            <a:chExt cx="3387" cy="3035"/>
          </a:xfrm>
        </p:grpSpPr>
        <p:sp>
          <p:nvSpPr>
            <p:cNvPr id="672803" name="Text Box 35"/>
            <p:cNvSpPr txBox="1">
              <a:spLocks noChangeArrowheads="1"/>
            </p:cNvSpPr>
            <p:nvPr/>
          </p:nvSpPr>
          <p:spPr bwMode="auto">
            <a:xfrm>
              <a:off x="1779" y="372"/>
              <a:ext cx="2438" cy="27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zh-CN" altLang="en-US" sz="28000" b="0" i="1">
                  <a:solidFill>
                    <a:srgbClr val="00FF00"/>
                  </a:solidFill>
                  <a:effectLst>
                    <a:outerShdw blurRad="38100" dist="38100" dir="2700000" algn="tl">
                      <a:srgbClr val="000000"/>
                    </a:outerShdw>
                  </a:effectLst>
                  <a:ea typeface="宋体" charset="0"/>
                  <a:cs typeface="宋体" charset="0"/>
                </a:rPr>
                <a:t>6</a:t>
              </a:r>
            </a:p>
          </p:txBody>
        </p:sp>
        <p:sp>
          <p:nvSpPr>
            <p:cNvPr id="672804" name="Text Box 36"/>
            <p:cNvSpPr txBox="1">
              <a:spLocks noChangeArrowheads="1"/>
            </p:cNvSpPr>
            <p:nvPr/>
          </p:nvSpPr>
          <p:spPr bwMode="auto">
            <a:xfrm>
              <a:off x="1258" y="2773"/>
              <a:ext cx="3387" cy="634"/>
            </a:xfrm>
            <a:prstGeom prst="rect">
              <a:avLst/>
            </a:prstGeom>
            <a:noFill/>
            <a:ln>
              <a:noFill/>
            </a:ln>
            <a:effectLst>
              <a:outerShdw blurRad="63500" dist="109250" dir="3267739"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zh-CN" sz="6000" i="1">
                  <a:solidFill>
                    <a:srgbClr val="00FF00"/>
                  </a:solidFill>
                  <a:effectLst>
                    <a:outerShdw blurRad="38100" dist="38100" dir="2700000" algn="tl">
                      <a:srgbClr val="000000"/>
                    </a:outerShdw>
                  </a:effectLst>
                  <a:ea typeface="宋体" charset="0"/>
                  <a:cs typeface="宋体" charset="0"/>
                </a:rPr>
                <a:t>道</a:t>
              </a:r>
              <a:r>
                <a:rPr lang="zh-CN" altLang="en-US" sz="6000" i="1">
                  <a:solidFill>
                    <a:srgbClr val="00FF00"/>
                  </a:solidFill>
                  <a:effectLst>
                    <a:outerShdw blurRad="38100" dist="38100" dir="2700000" algn="tl">
                      <a:srgbClr val="000000"/>
                    </a:outerShdw>
                  </a:effectLst>
                  <a:ea typeface="宋体" charset="0"/>
                  <a:cs typeface="宋体" charset="0"/>
                </a:rPr>
                <a:t>水域</a:t>
              </a:r>
              <a:endParaRPr lang="en-US" altLang="zh-CN" sz="6000" i="1">
                <a:solidFill>
                  <a:srgbClr val="00FF00"/>
                </a:solidFill>
                <a:effectLst>
                  <a:outerShdw blurRad="38100" dist="38100" dir="2700000" algn="tl">
                    <a:srgbClr val="000000"/>
                  </a:outerShdw>
                </a:effectLst>
                <a:ea typeface="宋体" charset="0"/>
                <a:cs typeface="宋体" charset="0"/>
              </a:endParaRPr>
            </a:p>
          </p:txBody>
        </p:sp>
      </p:grpSp>
      <p:sp>
        <p:nvSpPr>
          <p:cNvPr id="672806" name="Text Box 38"/>
          <p:cNvSpPr txBox="1">
            <a:spLocks noChangeArrowheads="1"/>
          </p:cNvSpPr>
          <p:nvPr/>
        </p:nvSpPr>
        <p:spPr bwMode="auto">
          <a:xfrm>
            <a:off x="8721725" y="6413500"/>
            <a:ext cx="325438"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altLang="zh-CN" sz="2000" b="0">
                <a:solidFill>
                  <a:srgbClr val="FFFFFF"/>
                </a:solidFill>
                <a:effectLst/>
                <a:latin typeface="Arial" charset="0"/>
                <a:ea typeface="宋体" charset="0"/>
                <a:cs typeface="宋体" charset="0"/>
              </a:rPr>
              <a:t>7</a:t>
            </a:r>
          </a:p>
        </p:txBody>
      </p:sp>
      <p:sp>
        <p:nvSpPr>
          <p:cNvPr id="672807" name="Text Box 39"/>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672796"/>
                                        </p:tgtEl>
                                        <p:attrNameLst>
                                          <p:attrName>style.visibility</p:attrName>
                                        </p:attrNameLst>
                                      </p:cBhvr>
                                      <p:to>
                                        <p:strVal val="visible"/>
                                      </p:to>
                                    </p:set>
                                    <p:anim calcmode="lin" valueType="num">
                                      <p:cBhvr>
                                        <p:cTn id="7" dur="500" fill="hold"/>
                                        <p:tgtEl>
                                          <p:spTgt spid="672796"/>
                                        </p:tgtEl>
                                        <p:attrNameLst>
                                          <p:attrName>ppt_w</p:attrName>
                                        </p:attrNameLst>
                                      </p:cBhvr>
                                      <p:tavLst>
                                        <p:tav tm="0">
                                          <p:val>
                                            <p:fltVal val="0"/>
                                          </p:val>
                                        </p:tav>
                                        <p:tav tm="100000">
                                          <p:val>
                                            <p:strVal val="#ppt_w"/>
                                          </p:val>
                                        </p:tav>
                                      </p:tavLst>
                                    </p:anim>
                                    <p:anim calcmode="lin" valueType="num">
                                      <p:cBhvr>
                                        <p:cTn id="8" dur="500" fill="hold"/>
                                        <p:tgtEl>
                                          <p:spTgt spid="672796"/>
                                        </p:tgtEl>
                                        <p:attrNameLst>
                                          <p:attrName>ppt_h</p:attrName>
                                        </p:attrNameLst>
                                      </p:cBhvr>
                                      <p:tavLst>
                                        <p:tav tm="0">
                                          <p:val>
                                            <p:fltVal val="0"/>
                                          </p:val>
                                        </p:tav>
                                        <p:tav tm="100000">
                                          <p:val>
                                            <p:strVal val="#ppt_h"/>
                                          </p:val>
                                        </p:tav>
                                      </p:tavLst>
                                    </p:anim>
                                    <p:anim calcmode="lin" valueType="num">
                                      <p:cBhvr>
                                        <p:cTn id="9" dur="500" fill="hold"/>
                                        <p:tgtEl>
                                          <p:spTgt spid="672796"/>
                                        </p:tgtEl>
                                        <p:attrNameLst>
                                          <p:attrName>ppt_x</p:attrName>
                                        </p:attrNameLst>
                                      </p:cBhvr>
                                      <p:tavLst>
                                        <p:tav tm="0">
                                          <p:val>
                                            <p:fltVal val="0.5"/>
                                          </p:val>
                                        </p:tav>
                                        <p:tav tm="100000">
                                          <p:val>
                                            <p:strVal val="#ppt_x"/>
                                          </p:val>
                                        </p:tav>
                                      </p:tavLst>
                                    </p:anim>
                                    <p:anim calcmode="lin" valueType="num">
                                      <p:cBhvr>
                                        <p:cTn id="10" dur="500" fill="hold"/>
                                        <p:tgtEl>
                                          <p:spTgt spid="672796"/>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672790"/>
                                        </p:tgtEl>
                                        <p:attrNameLst>
                                          <p:attrName>style.visibility</p:attrName>
                                        </p:attrNameLst>
                                      </p:cBhvr>
                                      <p:to>
                                        <p:strVal val="visible"/>
                                      </p:to>
                                    </p:set>
                                    <p:animEffect transition="in" filter="fade">
                                      <p:cBhvr>
                                        <p:cTn id="14" dur="500"/>
                                        <p:tgtEl>
                                          <p:spTgt spid="67279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672798"/>
                                        </p:tgtEl>
                                        <p:attrNameLst>
                                          <p:attrName>style.visibility</p:attrName>
                                        </p:attrNameLst>
                                      </p:cBhvr>
                                      <p:to>
                                        <p:strVal val="visible"/>
                                      </p:to>
                                    </p:set>
                                    <p:anim calcmode="lin" valueType="num">
                                      <p:cBhvr>
                                        <p:cTn id="19" dur="500" fill="hold"/>
                                        <p:tgtEl>
                                          <p:spTgt spid="672798"/>
                                        </p:tgtEl>
                                        <p:attrNameLst>
                                          <p:attrName>ppt_w</p:attrName>
                                        </p:attrNameLst>
                                      </p:cBhvr>
                                      <p:tavLst>
                                        <p:tav tm="0">
                                          <p:val>
                                            <p:fltVal val="0"/>
                                          </p:val>
                                        </p:tav>
                                        <p:tav tm="100000">
                                          <p:val>
                                            <p:strVal val="#ppt_w"/>
                                          </p:val>
                                        </p:tav>
                                      </p:tavLst>
                                    </p:anim>
                                    <p:anim calcmode="lin" valueType="num">
                                      <p:cBhvr>
                                        <p:cTn id="20" dur="500" fill="hold"/>
                                        <p:tgtEl>
                                          <p:spTgt spid="672798"/>
                                        </p:tgtEl>
                                        <p:attrNameLst>
                                          <p:attrName>ppt_h</p:attrName>
                                        </p:attrNameLst>
                                      </p:cBhvr>
                                      <p:tavLst>
                                        <p:tav tm="0">
                                          <p:val>
                                            <p:fltVal val="0"/>
                                          </p:val>
                                        </p:tav>
                                        <p:tav tm="100000">
                                          <p:val>
                                            <p:strVal val="#ppt_h"/>
                                          </p:val>
                                        </p:tav>
                                      </p:tavLst>
                                    </p:anim>
                                    <p:anim calcmode="lin" valueType="num">
                                      <p:cBhvr>
                                        <p:cTn id="21" dur="500" fill="hold"/>
                                        <p:tgtEl>
                                          <p:spTgt spid="672798"/>
                                        </p:tgtEl>
                                        <p:attrNameLst>
                                          <p:attrName>ppt_x</p:attrName>
                                        </p:attrNameLst>
                                      </p:cBhvr>
                                      <p:tavLst>
                                        <p:tav tm="0">
                                          <p:val>
                                            <p:fltVal val="0.5"/>
                                          </p:val>
                                        </p:tav>
                                        <p:tav tm="100000">
                                          <p:val>
                                            <p:strVal val="#ppt_x"/>
                                          </p:val>
                                        </p:tav>
                                      </p:tavLst>
                                    </p:anim>
                                    <p:anim calcmode="lin" valueType="num">
                                      <p:cBhvr>
                                        <p:cTn id="22" dur="500" fill="hold"/>
                                        <p:tgtEl>
                                          <p:spTgt spid="672798"/>
                                        </p:tgtEl>
                                        <p:attrNameLst>
                                          <p:attrName>ppt_y</p:attrName>
                                        </p:attrNameLst>
                                      </p:cBhvr>
                                      <p:tavLst>
                                        <p:tav tm="0">
                                          <p:val>
                                            <p:fltVal val="0.5"/>
                                          </p:val>
                                        </p:tav>
                                        <p:tav tm="100000">
                                          <p:val>
                                            <p:strVal val="#ppt_y"/>
                                          </p:val>
                                        </p:tav>
                                      </p:tavLst>
                                    </p:anim>
                                  </p:childTnLst>
                                </p:cTn>
                              </p:par>
                            </p:childTnLst>
                          </p:cTn>
                        </p:par>
                        <p:par>
                          <p:cTn id="23" fill="hold" nodeType="afterGroup">
                            <p:stCondLst>
                              <p:cond delay="500"/>
                            </p:stCondLst>
                            <p:childTnLst>
                              <p:par>
                                <p:cTn id="24" presetID="10" presetClass="entr" presetSubtype="0" fill="hold" nodeType="afterEffect">
                                  <p:stCondLst>
                                    <p:cond delay="0"/>
                                  </p:stCondLst>
                                  <p:childTnLst>
                                    <p:set>
                                      <p:cBhvr>
                                        <p:cTn id="25" dur="1" fill="hold">
                                          <p:stCondLst>
                                            <p:cond delay="0"/>
                                          </p:stCondLst>
                                        </p:cTn>
                                        <p:tgtEl>
                                          <p:spTgt spid="672791"/>
                                        </p:tgtEl>
                                        <p:attrNameLst>
                                          <p:attrName>style.visibility</p:attrName>
                                        </p:attrNameLst>
                                      </p:cBhvr>
                                      <p:to>
                                        <p:strVal val="visible"/>
                                      </p:to>
                                    </p:set>
                                    <p:animEffect transition="in" filter="fade">
                                      <p:cBhvr>
                                        <p:cTn id="26" dur="500"/>
                                        <p:tgtEl>
                                          <p:spTgt spid="67279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672799"/>
                                        </p:tgtEl>
                                        <p:attrNameLst>
                                          <p:attrName>style.visibility</p:attrName>
                                        </p:attrNameLst>
                                      </p:cBhvr>
                                      <p:to>
                                        <p:strVal val="visible"/>
                                      </p:to>
                                    </p:set>
                                    <p:anim calcmode="lin" valueType="num">
                                      <p:cBhvr>
                                        <p:cTn id="31" dur="500" fill="hold"/>
                                        <p:tgtEl>
                                          <p:spTgt spid="672799"/>
                                        </p:tgtEl>
                                        <p:attrNameLst>
                                          <p:attrName>ppt_w</p:attrName>
                                        </p:attrNameLst>
                                      </p:cBhvr>
                                      <p:tavLst>
                                        <p:tav tm="0">
                                          <p:val>
                                            <p:fltVal val="0"/>
                                          </p:val>
                                        </p:tav>
                                        <p:tav tm="100000">
                                          <p:val>
                                            <p:strVal val="#ppt_w"/>
                                          </p:val>
                                        </p:tav>
                                      </p:tavLst>
                                    </p:anim>
                                    <p:anim calcmode="lin" valueType="num">
                                      <p:cBhvr>
                                        <p:cTn id="32" dur="500" fill="hold"/>
                                        <p:tgtEl>
                                          <p:spTgt spid="672799"/>
                                        </p:tgtEl>
                                        <p:attrNameLst>
                                          <p:attrName>ppt_h</p:attrName>
                                        </p:attrNameLst>
                                      </p:cBhvr>
                                      <p:tavLst>
                                        <p:tav tm="0">
                                          <p:val>
                                            <p:fltVal val="0"/>
                                          </p:val>
                                        </p:tav>
                                        <p:tav tm="100000">
                                          <p:val>
                                            <p:strVal val="#ppt_h"/>
                                          </p:val>
                                        </p:tav>
                                      </p:tavLst>
                                    </p:anim>
                                    <p:anim calcmode="lin" valueType="num">
                                      <p:cBhvr>
                                        <p:cTn id="33" dur="500" fill="hold"/>
                                        <p:tgtEl>
                                          <p:spTgt spid="672799"/>
                                        </p:tgtEl>
                                        <p:attrNameLst>
                                          <p:attrName>ppt_x</p:attrName>
                                        </p:attrNameLst>
                                      </p:cBhvr>
                                      <p:tavLst>
                                        <p:tav tm="0">
                                          <p:val>
                                            <p:fltVal val="0.5"/>
                                          </p:val>
                                        </p:tav>
                                        <p:tav tm="100000">
                                          <p:val>
                                            <p:strVal val="#ppt_x"/>
                                          </p:val>
                                        </p:tav>
                                      </p:tavLst>
                                    </p:anim>
                                    <p:anim calcmode="lin" valueType="num">
                                      <p:cBhvr>
                                        <p:cTn id="34" dur="500" fill="hold"/>
                                        <p:tgtEl>
                                          <p:spTgt spid="672799"/>
                                        </p:tgtEl>
                                        <p:attrNameLst>
                                          <p:attrName>ppt_y</p:attrName>
                                        </p:attrNameLst>
                                      </p:cBhvr>
                                      <p:tavLst>
                                        <p:tav tm="0">
                                          <p:val>
                                            <p:fltVal val="0.5"/>
                                          </p:val>
                                        </p:tav>
                                        <p:tav tm="100000">
                                          <p:val>
                                            <p:strVal val="#ppt_y"/>
                                          </p:val>
                                        </p:tav>
                                      </p:tavLst>
                                    </p:anim>
                                  </p:childTnLst>
                                </p:cTn>
                              </p:par>
                            </p:childTnLst>
                          </p:cTn>
                        </p:par>
                        <p:par>
                          <p:cTn id="35" fill="hold" nodeType="afterGroup">
                            <p:stCondLst>
                              <p:cond delay="500"/>
                            </p:stCondLst>
                            <p:childTnLst>
                              <p:par>
                                <p:cTn id="36" presetID="10" presetClass="entr" presetSubtype="0" fill="hold" nodeType="afterEffect">
                                  <p:stCondLst>
                                    <p:cond delay="0"/>
                                  </p:stCondLst>
                                  <p:childTnLst>
                                    <p:set>
                                      <p:cBhvr>
                                        <p:cTn id="37" dur="1" fill="hold">
                                          <p:stCondLst>
                                            <p:cond delay="0"/>
                                          </p:stCondLst>
                                        </p:cTn>
                                        <p:tgtEl>
                                          <p:spTgt spid="672795"/>
                                        </p:tgtEl>
                                        <p:attrNameLst>
                                          <p:attrName>style.visibility</p:attrName>
                                        </p:attrNameLst>
                                      </p:cBhvr>
                                      <p:to>
                                        <p:strVal val="visible"/>
                                      </p:to>
                                    </p:set>
                                    <p:animEffect transition="in" filter="fade">
                                      <p:cBhvr>
                                        <p:cTn id="38" dur="500"/>
                                        <p:tgtEl>
                                          <p:spTgt spid="67279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528" fill="hold" grpId="0" nodeType="clickEffect">
                                  <p:stCondLst>
                                    <p:cond delay="0"/>
                                  </p:stCondLst>
                                  <p:childTnLst>
                                    <p:set>
                                      <p:cBhvr>
                                        <p:cTn id="42" dur="1" fill="hold">
                                          <p:stCondLst>
                                            <p:cond delay="0"/>
                                          </p:stCondLst>
                                        </p:cTn>
                                        <p:tgtEl>
                                          <p:spTgt spid="672800"/>
                                        </p:tgtEl>
                                        <p:attrNameLst>
                                          <p:attrName>style.visibility</p:attrName>
                                        </p:attrNameLst>
                                      </p:cBhvr>
                                      <p:to>
                                        <p:strVal val="visible"/>
                                      </p:to>
                                    </p:set>
                                    <p:anim calcmode="lin" valueType="num">
                                      <p:cBhvr>
                                        <p:cTn id="43" dur="500" fill="hold"/>
                                        <p:tgtEl>
                                          <p:spTgt spid="672800"/>
                                        </p:tgtEl>
                                        <p:attrNameLst>
                                          <p:attrName>ppt_w</p:attrName>
                                        </p:attrNameLst>
                                      </p:cBhvr>
                                      <p:tavLst>
                                        <p:tav tm="0">
                                          <p:val>
                                            <p:fltVal val="0"/>
                                          </p:val>
                                        </p:tav>
                                        <p:tav tm="100000">
                                          <p:val>
                                            <p:strVal val="#ppt_w"/>
                                          </p:val>
                                        </p:tav>
                                      </p:tavLst>
                                    </p:anim>
                                    <p:anim calcmode="lin" valueType="num">
                                      <p:cBhvr>
                                        <p:cTn id="44" dur="500" fill="hold"/>
                                        <p:tgtEl>
                                          <p:spTgt spid="672800"/>
                                        </p:tgtEl>
                                        <p:attrNameLst>
                                          <p:attrName>ppt_h</p:attrName>
                                        </p:attrNameLst>
                                      </p:cBhvr>
                                      <p:tavLst>
                                        <p:tav tm="0">
                                          <p:val>
                                            <p:fltVal val="0"/>
                                          </p:val>
                                        </p:tav>
                                        <p:tav tm="100000">
                                          <p:val>
                                            <p:strVal val="#ppt_h"/>
                                          </p:val>
                                        </p:tav>
                                      </p:tavLst>
                                    </p:anim>
                                    <p:anim calcmode="lin" valueType="num">
                                      <p:cBhvr>
                                        <p:cTn id="45" dur="500" fill="hold"/>
                                        <p:tgtEl>
                                          <p:spTgt spid="672800"/>
                                        </p:tgtEl>
                                        <p:attrNameLst>
                                          <p:attrName>ppt_x</p:attrName>
                                        </p:attrNameLst>
                                      </p:cBhvr>
                                      <p:tavLst>
                                        <p:tav tm="0">
                                          <p:val>
                                            <p:fltVal val="0.5"/>
                                          </p:val>
                                        </p:tav>
                                        <p:tav tm="100000">
                                          <p:val>
                                            <p:strVal val="#ppt_x"/>
                                          </p:val>
                                        </p:tav>
                                      </p:tavLst>
                                    </p:anim>
                                    <p:anim calcmode="lin" valueType="num">
                                      <p:cBhvr>
                                        <p:cTn id="46" dur="500" fill="hold"/>
                                        <p:tgtEl>
                                          <p:spTgt spid="672800"/>
                                        </p:tgtEl>
                                        <p:attrNameLst>
                                          <p:attrName>ppt_y</p:attrName>
                                        </p:attrNameLst>
                                      </p:cBhvr>
                                      <p:tavLst>
                                        <p:tav tm="0">
                                          <p:val>
                                            <p:fltVal val="0.5"/>
                                          </p:val>
                                        </p:tav>
                                        <p:tav tm="100000">
                                          <p:val>
                                            <p:strVal val="#ppt_y"/>
                                          </p:val>
                                        </p:tav>
                                      </p:tavLst>
                                    </p:anim>
                                  </p:childTnLst>
                                </p:cTn>
                              </p:par>
                            </p:childTnLst>
                          </p:cTn>
                        </p:par>
                        <p:par>
                          <p:cTn id="47" fill="hold" nodeType="afterGroup">
                            <p:stCondLst>
                              <p:cond delay="500"/>
                            </p:stCondLst>
                            <p:childTnLst>
                              <p:par>
                                <p:cTn id="48" presetID="10" presetClass="entr" presetSubtype="0" fill="hold" grpId="0" nodeType="afterEffect" nodePh="1">
                                  <p:stCondLst>
                                    <p:cond delay="0"/>
                                  </p:stCondLst>
                                  <p:endCondLst>
                                    <p:cond evt="begin" delay="0">
                                      <p:tn val="48"/>
                                    </p:cond>
                                  </p:endCondLst>
                                  <p:childTnLst>
                                    <p:set>
                                      <p:cBhvr>
                                        <p:cTn id="49" dur="1" fill="hold">
                                          <p:stCondLst>
                                            <p:cond delay="0"/>
                                          </p:stCondLst>
                                        </p:cTn>
                                        <p:tgtEl>
                                          <p:spTgt spid="672794"/>
                                        </p:tgtEl>
                                        <p:attrNameLst>
                                          <p:attrName>style.visibility</p:attrName>
                                        </p:attrNameLst>
                                      </p:cBhvr>
                                      <p:to>
                                        <p:strVal val="visible"/>
                                      </p:to>
                                    </p:set>
                                    <p:animEffect transition="in" filter="fade">
                                      <p:cBhvr>
                                        <p:cTn id="50" dur="500"/>
                                        <p:tgtEl>
                                          <p:spTgt spid="672794"/>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528" fill="hold" grpId="0" nodeType="clickEffect">
                                  <p:stCondLst>
                                    <p:cond delay="0"/>
                                  </p:stCondLst>
                                  <p:childTnLst>
                                    <p:set>
                                      <p:cBhvr>
                                        <p:cTn id="54" dur="1" fill="hold">
                                          <p:stCondLst>
                                            <p:cond delay="0"/>
                                          </p:stCondLst>
                                        </p:cTn>
                                        <p:tgtEl>
                                          <p:spTgt spid="672801"/>
                                        </p:tgtEl>
                                        <p:attrNameLst>
                                          <p:attrName>style.visibility</p:attrName>
                                        </p:attrNameLst>
                                      </p:cBhvr>
                                      <p:to>
                                        <p:strVal val="visible"/>
                                      </p:to>
                                    </p:set>
                                    <p:anim calcmode="lin" valueType="num">
                                      <p:cBhvr>
                                        <p:cTn id="55" dur="500" fill="hold"/>
                                        <p:tgtEl>
                                          <p:spTgt spid="672801"/>
                                        </p:tgtEl>
                                        <p:attrNameLst>
                                          <p:attrName>ppt_w</p:attrName>
                                        </p:attrNameLst>
                                      </p:cBhvr>
                                      <p:tavLst>
                                        <p:tav tm="0">
                                          <p:val>
                                            <p:fltVal val="0"/>
                                          </p:val>
                                        </p:tav>
                                        <p:tav tm="100000">
                                          <p:val>
                                            <p:strVal val="#ppt_w"/>
                                          </p:val>
                                        </p:tav>
                                      </p:tavLst>
                                    </p:anim>
                                    <p:anim calcmode="lin" valueType="num">
                                      <p:cBhvr>
                                        <p:cTn id="56" dur="500" fill="hold"/>
                                        <p:tgtEl>
                                          <p:spTgt spid="672801"/>
                                        </p:tgtEl>
                                        <p:attrNameLst>
                                          <p:attrName>ppt_h</p:attrName>
                                        </p:attrNameLst>
                                      </p:cBhvr>
                                      <p:tavLst>
                                        <p:tav tm="0">
                                          <p:val>
                                            <p:fltVal val="0"/>
                                          </p:val>
                                        </p:tav>
                                        <p:tav tm="100000">
                                          <p:val>
                                            <p:strVal val="#ppt_h"/>
                                          </p:val>
                                        </p:tav>
                                      </p:tavLst>
                                    </p:anim>
                                    <p:anim calcmode="lin" valueType="num">
                                      <p:cBhvr>
                                        <p:cTn id="57" dur="500" fill="hold"/>
                                        <p:tgtEl>
                                          <p:spTgt spid="672801"/>
                                        </p:tgtEl>
                                        <p:attrNameLst>
                                          <p:attrName>ppt_x</p:attrName>
                                        </p:attrNameLst>
                                      </p:cBhvr>
                                      <p:tavLst>
                                        <p:tav tm="0">
                                          <p:val>
                                            <p:fltVal val="0.5"/>
                                          </p:val>
                                        </p:tav>
                                        <p:tav tm="100000">
                                          <p:val>
                                            <p:strVal val="#ppt_x"/>
                                          </p:val>
                                        </p:tav>
                                      </p:tavLst>
                                    </p:anim>
                                    <p:anim calcmode="lin" valueType="num">
                                      <p:cBhvr>
                                        <p:cTn id="58" dur="500" fill="hold"/>
                                        <p:tgtEl>
                                          <p:spTgt spid="672801"/>
                                        </p:tgtEl>
                                        <p:attrNameLst>
                                          <p:attrName>ppt_y</p:attrName>
                                        </p:attrNameLst>
                                      </p:cBhvr>
                                      <p:tavLst>
                                        <p:tav tm="0">
                                          <p:val>
                                            <p:fltVal val="0.5"/>
                                          </p:val>
                                        </p:tav>
                                        <p:tav tm="100000">
                                          <p:val>
                                            <p:strVal val="#ppt_y"/>
                                          </p:val>
                                        </p:tav>
                                      </p:tavLst>
                                    </p:anim>
                                  </p:childTnLst>
                                </p:cTn>
                              </p:par>
                            </p:childTnLst>
                          </p:cTn>
                        </p:par>
                        <p:par>
                          <p:cTn id="59" fill="hold" nodeType="afterGroup">
                            <p:stCondLst>
                              <p:cond delay="500"/>
                            </p:stCondLst>
                            <p:childTnLst>
                              <p:par>
                                <p:cTn id="60" presetID="10" presetClass="entr" presetSubtype="0" fill="hold" nodeType="afterEffect">
                                  <p:stCondLst>
                                    <p:cond delay="0"/>
                                  </p:stCondLst>
                                  <p:childTnLst>
                                    <p:set>
                                      <p:cBhvr>
                                        <p:cTn id="61" dur="1" fill="hold">
                                          <p:stCondLst>
                                            <p:cond delay="0"/>
                                          </p:stCondLst>
                                        </p:cTn>
                                        <p:tgtEl>
                                          <p:spTgt spid="672792"/>
                                        </p:tgtEl>
                                        <p:attrNameLst>
                                          <p:attrName>style.visibility</p:attrName>
                                        </p:attrNameLst>
                                      </p:cBhvr>
                                      <p:to>
                                        <p:strVal val="visible"/>
                                      </p:to>
                                    </p:set>
                                    <p:animEffect transition="in" filter="fade">
                                      <p:cBhvr>
                                        <p:cTn id="62" dur="500"/>
                                        <p:tgtEl>
                                          <p:spTgt spid="672792"/>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3" presetClass="entr" presetSubtype="528" fill="hold" grpId="0" nodeType="clickEffect">
                                  <p:stCondLst>
                                    <p:cond delay="0"/>
                                  </p:stCondLst>
                                  <p:childTnLst>
                                    <p:set>
                                      <p:cBhvr>
                                        <p:cTn id="66" dur="1" fill="hold">
                                          <p:stCondLst>
                                            <p:cond delay="0"/>
                                          </p:stCondLst>
                                        </p:cTn>
                                        <p:tgtEl>
                                          <p:spTgt spid="672797"/>
                                        </p:tgtEl>
                                        <p:attrNameLst>
                                          <p:attrName>style.visibility</p:attrName>
                                        </p:attrNameLst>
                                      </p:cBhvr>
                                      <p:to>
                                        <p:strVal val="visible"/>
                                      </p:to>
                                    </p:set>
                                    <p:anim calcmode="lin" valueType="num">
                                      <p:cBhvr>
                                        <p:cTn id="67" dur="500" fill="hold"/>
                                        <p:tgtEl>
                                          <p:spTgt spid="672797"/>
                                        </p:tgtEl>
                                        <p:attrNameLst>
                                          <p:attrName>ppt_w</p:attrName>
                                        </p:attrNameLst>
                                      </p:cBhvr>
                                      <p:tavLst>
                                        <p:tav tm="0">
                                          <p:val>
                                            <p:fltVal val="0"/>
                                          </p:val>
                                        </p:tav>
                                        <p:tav tm="100000">
                                          <p:val>
                                            <p:strVal val="#ppt_w"/>
                                          </p:val>
                                        </p:tav>
                                      </p:tavLst>
                                    </p:anim>
                                    <p:anim calcmode="lin" valueType="num">
                                      <p:cBhvr>
                                        <p:cTn id="68" dur="500" fill="hold"/>
                                        <p:tgtEl>
                                          <p:spTgt spid="672797"/>
                                        </p:tgtEl>
                                        <p:attrNameLst>
                                          <p:attrName>ppt_h</p:attrName>
                                        </p:attrNameLst>
                                      </p:cBhvr>
                                      <p:tavLst>
                                        <p:tav tm="0">
                                          <p:val>
                                            <p:fltVal val="0"/>
                                          </p:val>
                                        </p:tav>
                                        <p:tav tm="100000">
                                          <p:val>
                                            <p:strVal val="#ppt_h"/>
                                          </p:val>
                                        </p:tav>
                                      </p:tavLst>
                                    </p:anim>
                                    <p:anim calcmode="lin" valueType="num">
                                      <p:cBhvr>
                                        <p:cTn id="69" dur="500" fill="hold"/>
                                        <p:tgtEl>
                                          <p:spTgt spid="672797"/>
                                        </p:tgtEl>
                                        <p:attrNameLst>
                                          <p:attrName>ppt_x</p:attrName>
                                        </p:attrNameLst>
                                      </p:cBhvr>
                                      <p:tavLst>
                                        <p:tav tm="0">
                                          <p:val>
                                            <p:fltVal val="0.5"/>
                                          </p:val>
                                        </p:tav>
                                        <p:tav tm="100000">
                                          <p:val>
                                            <p:strVal val="#ppt_x"/>
                                          </p:val>
                                        </p:tav>
                                      </p:tavLst>
                                    </p:anim>
                                    <p:anim calcmode="lin" valueType="num">
                                      <p:cBhvr>
                                        <p:cTn id="70" dur="500" fill="hold"/>
                                        <p:tgtEl>
                                          <p:spTgt spid="672797"/>
                                        </p:tgtEl>
                                        <p:attrNameLst>
                                          <p:attrName>ppt_y</p:attrName>
                                        </p:attrNameLst>
                                      </p:cBhvr>
                                      <p:tavLst>
                                        <p:tav tm="0">
                                          <p:val>
                                            <p:fltVal val="0.5"/>
                                          </p:val>
                                        </p:tav>
                                        <p:tav tm="100000">
                                          <p:val>
                                            <p:strVal val="#ppt_y"/>
                                          </p:val>
                                        </p:tav>
                                      </p:tavLst>
                                    </p:anim>
                                  </p:childTnLst>
                                </p:cTn>
                              </p:par>
                            </p:childTnLst>
                          </p:cTn>
                        </p:par>
                        <p:par>
                          <p:cTn id="71" fill="hold" nodeType="afterGroup">
                            <p:stCondLst>
                              <p:cond delay="500"/>
                            </p:stCondLst>
                            <p:childTnLst>
                              <p:par>
                                <p:cTn id="72" presetID="10" presetClass="entr" presetSubtype="0" fill="hold" nodeType="afterEffect">
                                  <p:stCondLst>
                                    <p:cond delay="0"/>
                                  </p:stCondLst>
                                  <p:childTnLst>
                                    <p:set>
                                      <p:cBhvr>
                                        <p:cTn id="73" dur="1" fill="hold">
                                          <p:stCondLst>
                                            <p:cond delay="0"/>
                                          </p:stCondLst>
                                        </p:cTn>
                                        <p:tgtEl>
                                          <p:spTgt spid="672793"/>
                                        </p:tgtEl>
                                        <p:attrNameLst>
                                          <p:attrName>style.visibility</p:attrName>
                                        </p:attrNameLst>
                                      </p:cBhvr>
                                      <p:to>
                                        <p:strVal val="visible"/>
                                      </p:to>
                                    </p:set>
                                    <p:animEffect transition="in" filter="fade">
                                      <p:cBhvr>
                                        <p:cTn id="74" dur="500"/>
                                        <p:tgtEl>
                                          <p:spTgt spid="672793"/>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23" presetClass="entr" presetSubtype="16" fill="hold" nodeType="clickEffect">
                                  <p:stCondLst>
                                    <p:cond delay="0"/>
                                  </p:stCondLst>
                                  <p:childTnLst>
                                    <p:set>
                                      <p:cBhvr>
                                        <p:cTn id="78" dur="1" fill="hold">
                                          <p:stCondLst>
                                            <p:cond delay="0"/>
                                          </p:stCondLst>
                                        </p:cTn>
                                        <p:tgtEl>
                                          <p:spTgt spid="672808"/>
                                        </p:tgtEl>
                                        <p:attrNameLst>
                                          <p:attrName>style.visibility</p:attrName>
                                        </p:attrNameLst>
                                      </p:cBhvr>
                                      <p:to>
                                        <p:strVal val="visible"/>
                                      </p:to>
                                    </p:set>
                                    <p:anim calcmode="lin" valueType="num">
                                      <p:cBhvr>
                                        <p:cTn id="79" dur="500" fill="hold"/>
                                        <p:tgtEl>
                                          <p:spTgt spid="672808"/>
                                        </p:tgtEl>
                                        <p:attrNameLst>
                                          <p:attrName>ppt_w</p:attrName>
                                        </p:attrNameLst>
                                      </p:cBhvr>
                                      <p:tavLst>
                                        <p:tav tm="0">
                                          <p:val>
                                            <p:fltVal val="0"/>
                                          </p:val>
                                        </p:tav>
                                        <p:tav tm="100000">
                                          <p:val>
                                            <p:strVal val="#ppt_w"/>
                                          </p:val>
                                        </p:tav>
                                      </p:tavLst>
                                    </p:anim>
                                    <p:anim calcmode="lin" valueType="num">
                                      <p:cBhvr>
                                        <p:cTn id="80" dur="500" fill="hold"/>
                                        <p:tgtEl>
                                          <p:spTgt spid="67280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2794" grpId="0" autoUpdateAnimBg="0"/>
      <p:bldP spid="672796" grpId="0" animBg="1"/>
      <p:bldP spid="672797" grpId="0" animBg="1"/>
      <p:bldP spid="672798" grpId="0" animBg="1"/>
      <p:bldP spid="672799" grpId="0" animBg="1"/>
      <p:bldP spid="672800" grpId="0" animBg="1"/>
      <p:bldP spid="67280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6"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94627"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25</a:t>
            </a:r>
          </a:p>
        </p:txBody>
      </p:sp>
      <p:sp>
        <p:nvSpPr>
          <p:cNvPr id="794628"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94629"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94630" name="Line 6"/>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4631" name="Line 7"/>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4632" name="Rectangle 8"/>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794633" name="Rectangle 9"/>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794634" name="Rectangle 10"/>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sp>
        <p:nvSpPr>
          <p:cNvPr id="794635" name="Freeform 11"/>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94636" name="Rectangle 12"/>
          <p:cNvSpPr>
            <a:spLocks noChangeArrowheads="1"/>
          </p:cNvSpPr>
          <p:nvPr/>
        </p:nvSpPr>
        <p:spPr bwMode="auto">
          <a:xfrm>
            <a:off x="2405063" y="5570538"/>
            <a:ext cx="7016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红</a:t>
            </a:r>
            <a:endParaRPr lang="zh-CN" altLang="en-US">
              <a:solidFill>
                <a:schemeClr val="tx1"/>
              </a:solidFill>
              <a:effectLst/>
              <a:latin typeface="Times" charset="0"/>
              <a:ea typeface="宋体" charset="0"/>
              <a:cs typeface="宋体" charset="0"/>
            </a:endParaRPr>
          </a:p>
        </p:txBody>
      </p:sp>
      <p:sp>
        <p:nvSpPr>
          <p:cNvPr id="794637" name="Freeform 13"/>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94638" name="Freeform 14"/>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94639" name="Rectangle 15"/>
          <p:cNvSpPr>
            <a:spLocks noChangeArrowheads="1"/>
          </p:cNvSpPr>
          <p:nvPr/>
        </p:nvSpPr>
        <p:spPr bwMode="auto">
          <a:xfrm>
            <a:off x="3343275" y="2179638"/>
            <a:ext cx="12731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加</a:t>
            </a:r>
          </a:p>
        </p:txBody>
      </p:sp>
      <p:sp>
        <p:nvSpPr>
          <p:cNvPr id="794640" name="Rectangle 16"/>
          <p:cNvSpPr>
            <a:spLocks noChangeArrowheads="1"/>
          </p:cNvSpPr>
          <p:nvPr/>
        </p:nvSpPr>
        <p:spPr bwMode="auto">
          <a:xfrm>
            <a:off x="2613025" y="3613150"/>
            <a:ext cx="915988"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死</a:t>
            </a:r>
          </a:p>
        </p:txBody>
      </p:sp>
      <p:sp>
        <p:nvSpPr>
          <p:cNvPr id="794641" name="Freeform 17"/>
          <p:cNvSpPr>
            <a:spLocks/>
          </p:cNvSpPr>
          <p:nvPr/>
        </p:nvSpPr>
        <p:spPr bwMode="auto">
          <a:xfrm>
            <a:off x="3333750" y="3027363"/>
            <a:ext cx="58738" cy="420687"/>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94657" name="Text Box 33"/>
          <p:cNvSpPr txBox="1">
            <a:spLocks noChangeArrowheads="1"/>
          </p:cNvSpPr>
          <p:nvPr/>
        </p:nvSpPr>
        <p:spPr bwMode="auto">
          <a:xfrm>
            <a:off x="8721725" y="6413500"/>
            <a:ext cx="325438"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altLang="zh-CN" sz="2000" b="0">
                <a:solidFill>
                  <a:srgbClr val="FFFFFF"/>
                </a:solidFill>
                <a:effectLst/>
                <a:latin typeface="Arial" charset="0"/>
                <a:ea typeface="宋体" charset="0"/>
                <a:cs typeface="宋体" charset="0"/>
              </a:rPr>
              <a:t>1</a:t>
            </a:r>
          </a:p>
        </p:txBody>
      </p:sp>
      <p:sp>
        <p:nvSpPr>
          <p:cNvPr id="794658" name="Text Box 34"/>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
        <p:nvSpPr>
          <p:cNvPr id="794659" name="Freeform 35"/>
          <p:cNvSpPr>
            <a:spLocks/>
          </p:cNvSpPr>
          <p:nvPr/>
        </p:nvSpPr>
        <p:spPr bwMode="auto">
          <a:xfrm>
            <a:off x="1800225" y="1054100"/>
            <a:ext cx="6378575" cy="4025900"/>
          </a:xfrm>
          <a:custGeom>
            <a:avLst/>
            <a:gdLst>
              <a:gd name="T0" fmla="*/ 2658 w 4018"/>
              <a:gd name="T1" fmla="*/ 2528 h 2536"/>
              <a:gd name="T2" fmla="*/ 2242 w 4018"/>
              <a:gd name="T3" fmla="*/ 2368 h 2536"/>
              <a:gd name="T4" fmla="*/ 1570 w 4018"/>
              <a:gd name="T5" fmla="*/ 2264 h 2536"/>
              <a:gd name="T6" fmla="*/ 1210 w 4018"/>
              <a:gd name="T7" fmla="*/ 2280 h 2536"/>
              <a:gd name="T8" fmla="*/ 1114 w 4018"/>
              <a:gd name="T9" fmla="*/ 2336 h 2536"/>
              <a:gd name="T10" fmla="*/ 1066 w 4018"/>
              <a:gd name="T11" fmla="*/ 2368 h 2536"/>
              <a:gd name="T12" fmla="*/ 938 w 4018"/>
              <a:gd name="T13" fmla="*/ 2488 h 2536"/>
              <a:gd name="T14" fmla="*/ 890 w 4018"/>
              <a:gd name="T15" fmla="*/ 2512 h 2536"/>
              <a:gd name="T16" fmla="*/ 842 w 4018"/>
              <a:gd name="T17" fmla="*/ 2528 h 2536"/>
              <a:gd name="T18" fmla="*/ 722 w 4018"/>
              <a:gd name="T19" fmla="*/ 2336 h 2536"/>
              <a:gd name="T20" fmla="*/ 674 w 4018"/>
              <a:gd name="T21" fmla="*/ 2248 h 2536"/>
              <a:gd name="T22" fmla="*/ 602 w 4018"/>
              <a:gd name="T23" fmla="*/ 2168 h 2536"/>
              <a:gd name="T24" fmla="*/ 146 w 4018"/>
              <a:gd name="T25" fmla="*/ 2104 h 2536"/>
              <a:gd name="T26" fmla="*/ 90 w 4018"/>
              <a:gd name="T27" fmla="*/ 2088 h 2536"/>
              <a:gd name="T28" fmla="*/ 18 w 4018"/>
              <a:gd name="T29" fmla="*/ 2008 h 2536"/>
              <a:gd name="T30" fmla="*/ 42 w 4018"/>
              <a:gd name="T31" fmla="*/ 1896 h 2536"/>
              <a:gd name="T32" fmla="*/ 58 w 4018"/>
              <a:gd name="T33" fmla="*/ 1872 h 2536"/>
              <a:gd name="T34" fmla="*/ 82 w 4018"/>
              <a:gd name="T35" fmla="*/ 1864 h 2536"/>
              <a:gd name="T36" fmla="*/ 130 w 4018"/>
              <a:gd name="T37" fmla="*/ 1832 h 2536"/>
              <a:gd name="T38" fmla="*/ 330 w 4018"/>
              <a:gd name="T39" fmla="*/ 1760 h 2536"/>
              <a:gd name="T40" fmla="*/ 378 w 4018"/>
              <a:gd name="T41" fmla="*/ 1744 h 2536"/>
              <a:gd name="T42" fmla="*/ 506 w 4018"/>
              <a:gd name="T43" fmla="*/ 1656 h 2536"/>
              <a:gd name="T44" fmla="*/ 570 w 4018"/>
              <a:gd name="T45" fmla="*/ 1584 h 2536"/>
              <a:gd name="T46" fmla="*/ 626 w 4018"/>
              <a:gd name="T47" fmla="*/ 1504 h 2536"/>
              <a:gd name="T48" fmla="*/ 690 w 4018"/>
              <a:gd name="T49" fmla="*/ 1408 h 2536"/>
              <a:gd name="T50" fmla="*/ 722 w 4018"/>
              <a:gd name="T51" fmla="*/ 1360 h 2536"/>
              <a:gd name="T52" fmla="*/ 730 w 4018"/>
              <a:gd name="T53" fmla="*/ 1336 h 2536"/>
              <a:gd name="T54" fmla="*/ 762 w 4018"/>
              <a:gd name="T55" fmla="*/ 1288 h 2536"/>
              <a:gd name="T56" fmla="*/ 778 w 4018"/>
              <a:gd name="T57" fmla="*/ 1256 h 2536"/>
              <a:gd name="T58" fmla="*/ 810 w 4018"/>
              <a:gd name="T59" fmla="*/ 1208 h 2536"/>
              <a:gd name="T60" fmla="*/ 850 w 4018"/>
              <a:gd name="T61" fmla="*/ 1080 h 2536"/>
              <a:gd name="T62" fmla="*/ 938 w 4018"/>
              <a:gd name="T63" fmla="*/ 696 h 2536"/>
              <a:gd name="T64" fmla="*/ 994 w 4018"/>
              <a:gd name="T65" fmla="*/ 472 h 2536"/>
              <a:gd name="T66" fmla="*/ 1074 w 4018"/>
              <a:gd name="T67" fmla="*/ 232 h 2536"/>
              <a:gd name="T68" fmla="*/ 1138 w 4018"/>
              <a:gd name="T69" fmla="*/ 136 h 2536"/>
              <a:gd name="T70" fmla="*/ 1194 w 4018"/>
              <a:gd name="T71" fmla="*/ 80 h 2536"/>
              <a:gd name="T72" fmla="*/ 1354 w 4018"/>
              <a:gd name="T73" fmla="*/ 24 h 2536"/>
              <a:gd name="T74" fmla="*/ 1594 w 4018"/>
              <a:gd name="T75" fmla="*/ 0 h 2536"/>
              <a:gd name="T76" fmla="*/ 2674 w 4018"/>
              <a:gd name="T77" fmla="*/ 48 h 2536"/>
              <a:gd name="T78" fmla="*/ 2970 w 4018"/>
              <a:gd name="T79" fmla="*/ 72 h 2536"/>
              <a:gd name="T80" fmla="*/ 3186 w 4018"/>
              <a:gd name="T81" fmla="*/ 88 h 2536"/>
              <a:gd name="T82" fmla="*/ 3850 w 4018"/>
              <a:gd name="T83" fmla="*/ 240 h 2536"/>
              <a:gd name="T84" fmla="*/ 3930 w 4018"/>
              <a:gd name="T85" fmla="*/ 376 h 2536"/>
              <a:gd name="T86" fmla="*/ 3986 w 4018"/>
              <a:gd name="T87" fmla="*/ 496 h 2536"/>
              <a:gd name="T88" fmla="*/ 4018 w 4018"/>
              <a:gd name="T89" fmla="*/ 688 h 2536"/>
              <a:gd name="T90" fmla="*/ 4010 w 4018"/>
              <a:gd name="T91" fmla="*/ 1200 h 2536"/>
              <a:gd name="T92" fmla="*/ 3906 w 4018"/>
              <a:gd name="T93" fmla="*/ 1616 h 2536"/>
              <a:gd name="T94" fmla="*/ 3874 w 4018"/>
              <a:gd name="T95" fmla="*/ 1664 h 2536"/>
              <a:gd name="T96" fmla="*/ 3762 w 4018"/>
              <a:gd name="T97" fmla="*/ 1912 h 2536"/>
              <a:gd name="T98" fmla="*/ 3730 w 4018"/>
              <a:gd name="T99" fmla="*/ 1960 h 2536"/>
              <a:gd name="T100" fmla="*/ 3682 w 4018"/>
              <a:gd name="T101" fmla="*/ 2040 h 2536"/>
              <a:gd name="T102" fmla="*/ 3594 w 4018"/>
              <a:gd name="T103" fmla="*/ 2176 h 2536"/>
              <a:gd name="T104" fmla="*/ 3474 w 4018"/>
              <a:gd name="T105" fmla="*/ 2320 h 2536"/>
              <a:gd name="T106" fmla="*/ 3378 w 4018"/>
              <a:gd name="T107" fmla="*/ 2424 h 2536"/>
              <a:gd name="T108" fmla="*/ 3354 w 4018"/>
              <a:gd name="T109" fmla="*/ 2432 h 2536"/>
              <a:gd name="T110" fmla="*/ 3242 w 4018"/>
              <a:gd name="T111" fmla="*/ 2488 h 2536"/>
              <a:gd name="T112" fmla="*/ 3034 w 4018"/>
              <a:gd name="T113" fmla="*/ 2536 h 2536"/>
              <a:gd name="T114" fmla="*/ 2658 w 4018"/>
              <a:gd name="T115" fmla="*/ 2528 h 2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018" h="2536">
                <a:moveTo>
                  <a:pt x="2658" y="2528"/>
                </a:moveTo>
                <a:cubicBezTo>
                  <a:pt x="2517" y="2481"/>
                  <a:pt x="2387" y="2404"/>
                  <a:pt x="2242" y="2368"/>
                </a:cubicBezTo>
                <a:cubicBezTo>
                  <a:pt x="2021" y="2312"/>
                  <a:pt x="1795" y="2292"/>
                  <a:pt x="1570" y="2264"/>
                </a:cubicBezTo>
                <a:cubicBezTo>
                  <a:pt x="1449" y="2267"/>
                  <a:pt x="1322" y="2237"/>
                  <a:pt x="1210" y="2280"/>
                </a:cubicBezTo>
                <a:cubicBezTo>
                  <a:pt x="1178" y="2291"/>
                  <a:pt x="1140" y="2318"/>
                  <a:pt x="1114" y="2336"/>
                </a:cubicBezTo>
                <a:cubicBezTo>
                  <a:pt x="1098" y="2346"/>
                  <a:pt x="1066" y="2368"/>
                  <a:pt x="1066" y="2368"/>
                </a:cubicBezTo>
                <a:cubicBezTo>
                  <a:pt x="1044" y="2400"/>
                  <a:pt x="973" y="2470"/>
                  <a:pt x="938" y="2488"/>
                </a:cubicBezTo>
                <a:cubicBezTo>
                  <a:pt x="922" y="2496"/>
                  <a:pt x="906" y="2504"/>
                  <a:pt x="890" y="2512"/>
                </a:cubicBezTo>
                <a:cubicBezTo>
                  <a:pt x="874" y="2518"/>
                  <a:pt x="842" y="2528"/>
                  <a:pt x="842" y="2528"/>
                </a:cubicBezTo>
                <a:cubicBezTo>
                  <a:pt x="737" y="2493"/>
                  <a:pt x="761" y="2414"/>
                  <a:pt x="722" y="2336"/>
                </a:cubicBezTo>
                <a:cubicBezTo>
                  <a:pt x="707" y="2306"/>
                  <a:pt x="691" y="2275"/>
                  <a:pt x="674" y="2248"/>
                </a:cubicBezTo>
                <a:cubicBezTo>
                  <a:pt x="650" y="2210"/>
                  <a:pt x="641" y="2181"/>
                  <a:pt x="602" y="2168"/>
                </a:cubicBezTo>
                <a:cubicBezTo>
                  <a:pt x="542" y="2078"/>
                  <a:pt x="155" y="2104"/>
                  <a:pt x="146" y="2104"/>
                </a:cubicBezTo>
                <a:cubicBezTo>
                  <a:pt x="127" y="2097"/>
                  <a:pt x="105" y="2099"/>
                  <a:pt x="90" y="2088"/>
                </a:cubicBezTo>
                <a:cubicBezTo>
                  <a:pt x="59" y="2066"/>
                  <a:pt x="39" y="2036"/>
                  <a:pt x="18" y="2008"/>
                </a:cubicBezTo>
                <a:cubicBezTo>
                  <a:pt x="0" y="1954"/>
                  <a:pt x="9" y="1935"/>
                  <a:pt x="42" y="1896"/>
                </a:cubicBezTo>
                <a:cubicBezTo>
                  <a:pt x="48" y="1888"/>
                  <a:pt x="50" y="1878"/>
                  <a:pt x="58" y="1872"/>
                </a:cubicBezTo>
                <a:cubicBezTo>
                  <a:pt x="64" y="1866"/>
                  <a:pt x="74" y="1868"/>
                  <a:pt x="82" y="1864"/>
                </a:cubicBezTo>
                <a:cubicBezTo>
                  <a:pt x="98" y="1854"/>
                  <a:pt x="111" y="1838"/>
                  <a:pt x="130" y="1832"/>
                </a:cubicBezTo>
                <a:cubicBezTo>
                  <a:pt x="198" y="1809"/>
                  <a:pt x="265" y="1788"/>
                  <a:pt x="330" y="1760"/>
                </a:cubicBezTo>
                <a:cubicBezTo>
                  <a:pt x="345" y="1753"/>
                  <a:pt x="363" y="1752"/>
                  <a:pt x="378" y="1744"/>
                </a:cubicBezTo>
                <a:cubicBezTo>
                  <a:pt x="411" y="1723"/>
                  <a:pt x="486" y="1684"/>
                  <a:pt x="506" y="1656"/>
                </a:cubicBezTo>
                <a:cubicBezTo>
                  <a:pt x="523" y="1629"/>
                  <a:pt x="555" y="1612"/>
                  <a:pt x="570" y="1584"/>
                </a:cubicBezTo>
                <a:cubicBezTo>
                  <a:pt x="586" y="1551"/>
                  <a:pt x="600" y="1529"/>
                  <a:pt x="626" y="1504"/>
                </a:cubicBezTo>
                <a:cubicBezTo>
                  <a:pt x="639" y="1464"/>
                  <a:pt x="661" y="1436"/>
                  <a:pt x="690" y="1408"/>
                </a:cubicBezTo>
                <a:cubicBezTo>
                  <a:pt x="709" y="1350"/>
                  <a:pt x="682" y="1419"/>
                  <a:pt x="722" y="1360"/>
                </a:cubicBezTo>
                <a:cubicBezTo>
                  <a:pt x="726" y="1352"/>
                  <a:pt x="725" y="1343"/>
                  <a:pt x="730" y="1336"/>
                </a:cubicBezTo>
                <a:cubicBezTo>
                  <a:pt x="739" y="1319"/>
                  <a:pt x="753" y="1305"/>
                  <a:pt x="762" y="1288"/>
                </a:cubicBezTo>
                <a:cubicBezTo>
                  <a:pt x="767" y="1277"/>
                  <a:pt x="771" y="1266"/>
                  <a:pt x="778" y="1256"/>
                </a:cubicBezTo>
                <a:cubicBezTo>
                  <a:pt x="787" y="1239"/>
                  <a:pt x="810" y="1208"/>
                  <a:pt x="810" y="1208"/>
                </a:cubicBezTo>
                <a:cubicBezTo>
                  <a:pt x="819" y="1162"/>
                  <a:pt x="840" y="1125"/>
                  <a:pt x="850" y="1080"/>
                </a:cubicBezTo>
                <a:cubicBezTo>
                  <a:pt x="875" y="952"/>
                  <a:pt x="896" y="819"/>
                  <a:pt x="938" y="696"/>
                </a:cubicBezTo>
                <a:cubicBezTo>
                  <a:pt x="947" y="617"/>
                  <a:pt x="975" y="547"/>
                  <a:pt x="994" y="472"/>
                </a:cubicBezTo>
                <a:cubicBezTo>
                  <a:pt x="1014" y="388"/>
                  <a:pt x="1029" y="306"/>
                  <a:pt x="1074" y="232"/>
                </a:cubicBezTo>
                <a:cubicBezTo>
                  <a:pt x="1085" y="185"/>
                  <a:pt x="1105" y="165"/>
                  <a:pt x="1138" y="136"/>
                </a:cubicBezTo>
                <a:cubicBezTo>
                  <a:pt x="1157" y="118"/>
                  <a:pt x="1168" y="88"/>
                  <a:pt x="1194" y="80"/>
                </a:cubicBezTo>
                <a:cubicBezTo>
                  <a:pt x="1247" y="62"/>
                  <a:pt x="1296" y="31"/>
                  <a:pt x="1354" y="24"/>
                </a:cubicBezTo>
                <a:cubicBezTo>
                  <a:pt x="1433" y="13"/>
                  <a:pt x="1514" y="7"/>
                  <a:pt x="1594" y="0"/>
                </a:cubicBezTo>
                <a:cubicBezTo>
                  <a:pt x="1959" y="5"/>
                  <a:pt x="2312" y="11"/>
                  <a:pt x="2674" y="48"/>
                </a:cubicBezTo>
                <a:cubicBezTo>
                  <a:pt x="2773" y="57"/>
                  <a:pt x="2868" y="65"/>
                  <a:pt x="2970" y="72"/>
                </a:cubicBezTo>
                <a:cubicBezTo>
                  <a:pt x="3042" y="76"/>
                  <a:pt x="3186" y="88"/>
                  <a:pt x="3186" y="88"/>
                </a:cubicBezTo>
                <a:cubicBezTo>
                  <a:pt x="3404" y="124"/>
                  <a:pt x="3660" y="104"/>
                  <a:pt x="3850" y="240"/>
                </a:cubicBezTo>
                <a:cubicBezTo>
                  <a:pt x="3893" y="271"/>
                  <a:pt x="3903" y="332"/>
                  <a:pt x="3930" y="376"/>
                </a:cubicBezTo>
                <a:cubicBezTo>
                  <a:pt x="3955" y="418"/>
                  <a:pt x="3973" y="446"/>
                  <a:pt x="3986" y="496"/>
                </a:cubicBezTo>
                <a:cubicBezTo>
                  <a:pt x="4002" y="561"/>
                  <a:pt x="4011" y="619"/>
                  <a:pt x="4018" y="688"/>
                </a:cubicBezTo>
                <a:cubicBezTo>
                  <a:pt x="4015" y="858"/>
                  <a:pt x="4014" y="1029"/>
                  <a:pt x="4010" y="1200"/>
                </a:cubicBezTo>
                <a:cubicBezTo>
                  <a:pt x="4006" y="1320"/>
                  <a:pt x="3961" y="1505"/>
                  <a:pt x="3906" y="1616"/>
                </a:cubicBezTo>
                <a:cubicBezTo>
                  <a:pt x="3897" y="1633"/>
                  <a:pt x="3880" y="1645"/>
                  <a:pt x="3874" y="1664"/>
                </a:cubicBezTo>
                <a:cubicBezTo>
                  <a:pt x="3845" y="1749"/>
                  <a:pt x="3806" y="1832"/>
                  <a:pt x="3762" y="1912"/>
                </a:cubicBezTo>
                <a:cubicBezTo>
                  <a:pt x="3752" y="1928"/>
                  <a:pt x="3736" y="1941"/>
                  <a:pt x="3730" y="1960"/>
                </a:cubicBezTo>
                <a:cubicBezTo>
                  <a:pt x="3709" y="2022"/>
                  <a:pt x="3725" y="1996"/>
                  <a:pt x="3682" y="2040"/>
                </a:cubicBezTo>
                <a:cubicBezTo>
                  <a:pt x="3663" y="2095"/>
                  <a:pt x="3622" y="2126"/>
                  <a:pt x="3594" y="2176"/>
                </a:cubicBezTo>
                <a:cubicBezTo>
                  <a:pt x="3562" y="2231"/>
                  <a:pt x="3519" y="2274"/>
                  <a:pt x="3474" y="2320"/>
                </a:cubicBezTo>
                <a:cubicBezTo>
                  <a:pt x="3443" y="2350"/>
                  <a:pt x="3412" y="2399"/>
                  <a:pt x="3378" y="2424"/>
                </a:cubicBezTo>
                <a:cubicBezTo>
                  <a:pt x="3371" y="2428"/>
                  <a:pt x="3361" y="2427"/>
                  <a:pt x="3354" y="2432"/>
                </a:cubicBezTo>
                <a:cubicBezTo>
                  <a:pt x="3310" y="2455"/>
                  <a:pt x="3290" y="2475"/>
                  <a:pt x="3242" y="2488"/>
                </a:cubicBezTo>
                <a:cubicBezTo>
                  <a:pt x="3179" y="2529"/>
                  <a:pt x="3107" y="2529"/>
                  <a:pt x="3034" y="2536"/>
                </a:cubicBezTo>
                <a:cubicBezTo>
                  <a:pt x="2690" y="2527"/>
                  <a:pt x="2815" y="2528"/>
                  <a:pt x="2658" y="2528"/>
                </a:cubicBezTo>
                <a:close/>
              </a:path>
            </a:pathLst>
          </a:custGeom>
          <a:noFill/>
          <a:ln w="57150" cap="flat" cmpd="sng">
            <a:solidFill>
              <a:srgbClr val="FF0000"/>
            </a:solidFill>
            <a:prstDash val="lgDashDot"/>
            <a:round/>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94660" name="Text Box 36"/>
          <p:cNvSpPr txBox="1">
            <a:spLocks noChangeArrowheads="1"/>
          </p:cNvSpPr>
          <p:nvPr/>
        </p:nvSpPr>
        <p:spPr bwMode="auto">
          <a:xfrm>
            <a:off x="2559050" y="3136900"/>
            <a:ext cx="5519738" cy="10064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pPr>
            <a:r>
              <a:rPr lang="zh-CN" altLang="en-US" sz="6000" i="1">
                <a:solidFill>
                  <a:srgbClr val="FFFF00"/>
                </a:solidFill>
                <a:effectLst>
                  <a:outerShdw blurRad="38100" dist="38100" dir="2700000" algn="tl">
                    <a:srgbClr val="000000"/>
                  </a:outerShdw>
                </a:effectLst>
                <a:latin typeface="Arial" charset="0"/>
                <a:ea typeface="宋体" charset="0"/>
                <a:cs typeface="宋体" charset="0"/>
              </a:rPr>
              <a:t>“应许之地</a:t>
            </a:r>
            <a:r>
              <a:rPr lang="en-US" altLang="zh-CN" sz="6000" i="1">
                <a:solidFill>
                  <a:srgbClr val="FFFF00"/>
                </a:solidFill>
                <a:effectLst>
                  <a:outerShdw blurRad="38100" dist="38100" dir="2700000" algn="tl">
                    <a:srgbClr val="000000"/>
                  </a:outerShdw>
                </a:effectLst>
                <a:latin typeface="Arial" charset="0"/>
                <a:ea typeface="宋体" charset="0"/>
                <a:cs typeface="宋体" charset="0"/>
              </a:rPr>
              <a:t>”</a:t>
            </a:r>
          </a:p>
        </p:txBody>
      </p:sp>
      <p:pic>
        <p:nvPicPr>
          <p:cNvPr id="794661" name="Picture 3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44650" y="890588"/>
            <a:ext cx="6784975" cy="5203825"/>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nodeType="clickEffect">
                                  <p:stCondLst>
                                    <p:cond delay="0"/>
                                  </p:stCondLst>
                                  <p:childTnLst>
                                    <p:animEffect transition="out" filter="box(in)">
                                      <p:cBhvr>
                                        <p:cTn id="6" dur="500"/>
                                        <p:tgtEl>
                                          <p:spTgt spid="794661"/>
                                        </p:tgtEl>
                                      </p:cBhvr>
                                    </p:animEffect>
                                    <p:set>
                                      <p:cBhvr>
                                        <p:cTn id="7" dur="1" fill="hold">
                                          <p:stCondLst>
                                            <p:cond delay="499"/>
                                          </p:stCondLst>
                                        </p:cTn>
                                        <p:tgtEl>
                                          <p:spTgt spid="7946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010" name="Rectangle 58">
            <a:extLst>
              <a:ext uri="{FF2B5EF4-FFF2-40B4-BE49-F238E27FC236}">
                <a16:creationId xmlns:a16="http://schemas.microsoft.com/office/drawing/2014/main" id="{391C325C-78CC-95AA-E07F-08940954BC24}"/>
              </a:ext>
            </a:extLst>
          </p:cNvPr>
          <p:cNvSpPr>
            <a:spLocks noGrp="1" noChangeArrowheads="1"/>
          </p:cNvSpPr>
          <p:nvPr>
            <p:ph type="ctrTitle"/>
          </p:nvPr>
        </p:nvSpPr>
        <p:spPr bwMode="auto">
          <a:xfrm>
            <a:off x="685800" y="1222375"/>
            <a:ext cx="7800975" cy="1670050"/>
          </a:xfrm>
          <a:noFill/>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7" tIns="44450" rIns="90487" bIns="44450" numCol="1" anchor="ctr" anchorCtr="0" compatLnSpc="1">
            <a:prstTxWarp prst="textNoShape">
              <a:avLst/>
            </a:prstTxWarp>
          </a:bodyPr>
          <a:lstStyle/>
          <a:p>
            <a:pPr algn="ctr" eaLnBrk="1" hangingPunct="1"/>
            <a:r>
              <a:rPr lang="zh-CN" altLang="en-US" sz="5400" b="1">
                <a:solidFill>
                  <a:srgbClr val="FAFD00"/>
                </a:solidFill>
              </a:rPr>
              <a:t>打开 </a:t>
            </a:r>
            <a:br>
              <a:rPr lang="zh-CN" altLang="en-US" sz="5400" b="1">
                <a:solidFill>
                  <a:srgbClr val="FAFD00"/>
                </a:solidFill>
              </a:rPr>
            </a:br>
            <a:r>
              <a:rPr lang="zh-CN" altLang="en-US" sz="5400" b="1" i="1">
                <a:solidFill>
                  <a:srgbClr val="FAFD00"/>
                </a:solidFill>
              </a:rPr>
              <a:t>“您的圣经档案”</a:t>
            </a:r>
          </a:p>
        </p:txBody>
      </p:sp>
      <p:sp>
        <p:nvSpPr>
          <p:cNvPr id="253955" name="Rectangle 3">
            <a:extLst>
              <a:ext uri="{FF2B5EF4-FFF2-40B4-BE49-F238E27FC236}">
                <a16:creationId xmlns:a16="http://schemas.microsoft.com/office/drawing/2014/main" id="{4CC81B62-8A9B-6DF1-2203-3CBF0A4DBBC5}"/>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CN" sz="8800" b="0" i="0" u="none" strike="noStrike" kern="1200" cap="none" spc="0" normalizeH="0" baseline="0" noProof="0">
                <a:ln>
                  <a:noFill/>
                </a:ln>
                <a:solidFill>
                  <a:srgbClr val="FFD34A"/>
                </a:solidFill>
                <a:effectLst/>
                <a:uLnTx/>
                <a:uFillTx/>
                <a:latin typeface="Times" charset="0"/>
                <a:ea typeface="宋体" charset="-122"/>
              </a:rPr>
              <a:t>7</a:t>
            </a:r>
          </a:p>
        </p:txBody>
      </p:sp>
      <p:sp>
        <p:nvSpPr>
          <p:cNvPr id="253956" name="Line 4">
            <a:extLst>
              <a:ext uri="{FF2B5EF4-FFF2-40B4-BE49-F238E27FC236}">
                <a16:creationId xmlns:a16="http://schemas.microsoft.com/office/drawing/2014/main" id="{BE5D45A4-7524-C27B-9E24-B5EB6D2285C7}"/>
              </a:ext>
            </a:extLst>
          </p:cNvPr>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MS PGothic" pitchFamily="34" charset="-128"/>
              <a:cs typeface="MS PGothic" pitchFamily="34" charset="-128"/>
            </a:endParaRPr>
          </a:p>
        </p:txBody>
      </p:sp>
      <p:sp>
        <p:nvSpPr>
          <p:cNvPr id="101380" name="Text Box 8">
            <a:extLst>
              <a:ext uri="{FF2B5EF4-FFF2-40B4-BE49-F238E27FC236}">
                <a16:creationId xmlns:a16="http://schemas.microsoft.com/office/drawing/2014/main" id="{AC9BF7B7-1B66-A0C6-337C-C919FF436C16}"/>
              </a:ext>
            </a:extLst>
          </p:cNvPr>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CN" altLang="en-US" sz="2000" b="0" i="0" u="none" strike="noStrike" kern="1200" cap="none" spc="0" normalizeH="0" baseline="0" noProof="0">
              <a:ln>
                <a:noFill/>
              </a:ln>
              <a:solidFill>
                <a:srgbClr val="FFA27C"/>
              </a:solidFill>
              <a:effectLst/>
              <a:uLnTx/>
              <a:uFillTx/>
              <a:latin typeface="Comic Sans MS" panose="030F0902030302020204" pitchFamily="66" charset="0"/>
              <a:ea typeface="宋体" panose="02010600030101010101" pitchFamily="2" charset="-122"/>
            </a:endParaRPr>
          </a:p>
        </p:txBody>
      </p:sp>
      <p:sp>
        <p:nvSpPr>
          <p:cNvPr id="101381" name="Text Box 9">
            <a:extLst>
              <a:ext uri="{FF2B5EF4-FFF2-40B4-BE49-F238E27FC236}">
                <a16:creationId xmlns:a16="http://schemas.microsoft.com/office/drawing/2014/main" id="{028BF8EE-8402-369B-5E42-DA9FD3946910}"/>
              </a:ext>
            </a:extLst>
          </p:cNvPr>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CN" altLang="en-US" sz="2000" b="0"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endParaRPr>
          </a:p>
        </p:txBody>
      </p:sp>
      <p:sp>
        <p:nvSpPr>
          <p:cNvPr id="101382" name="Text Box 10">
            <a:extLst>
              <a:ext uri="{FF2B5EF4-FFF2-40B4-BE49-F238E27FC236}">
                <a16:creationId xmlns:a16="http://schemas.microsoft.com/office/drawing/2014/main" id="{A7284960-CE65-6401-D9E4-40BE7101D743}"/>
              </a:ext>
            </a:extLst>
          </p:cNvPr>
          <p:cNvSpPr txBox="1">
            <a:spLocks noChangeArrowheads="1"/>
          </p:cNvSpPr>
          <p:nvPr/>
        </p:nvSpPr>
        <p:spPr bwMode="auto">
          <a:xfrm>
            <a:off x="8340725" y="6486525"/>
            <a:ext cx="2333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rPr>
              <a:t> </a:t>
            </a:r>
          </a:p>
        </p:txBody>
      </p:sp>
      <p:sp>
        <p:nvSpPr>
          <p:cNvPr id="101383" name="Text Box 12">
            <a:extLst>
              <a:ext uri="{FF2B5EF4-FFF2-40B4-BE49-F238E27FC236}">
                <a16:creationId xmlns:a16="http://schemas.microsoft.com/office/drawing/2014/main" id="{6F99AE03-BBA8-29C1-4CFE-003F5506B5EE}"/>
              </a:ext>
            </a:extLst>
          </p:cNvPr>
          <p:cNvSpPr txBox="1">
            <a:spLocks noChangeArrowheads="1"/>
          </p:cNvSpPr>
          <p:nvPr/>
        </p:nvSpPr>
        <p:spPr bwMode="auto">
          <a:xfrm>
            <a:off x="8715375" y="6413500"/>
            <a:ext cx="339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2000" b="0" i="0" u="none" strike="noStrike" kern="1200" cap="none" spc="0" normalizeH="0" baseline="0" noProof="0">
                <a:ln>
                  <a:noFill/>
                </a:ln>
                <a:solidFill>
                  <a:srgbClr val="FFFFFF"/>
                </a:solidFill>
                <a:effectLst/>
                <a:uLnTx/>
                <a:uFillTx/>
                <a:latin typeface="Comic Sans MS" panose="030F0902030302020204" pitchFamily="66" charset="0"/>
                <a:ea typeface="宋体" panose="02010600030101010101" pitchFamily="2" charset="-122"/>
              </a:rPr>
              <a:t>4</a:t>
            </a:r>
          </a:p>
        </p:txBody>
      </p:sp>
      <p:sp>
        <p:nvSpPr>
          <p:cNvPr id="253982" name="Rectangle 30">
            <a:extLst>
              <a:ext uri="{FF2B5EF4-FFF2-40B4-BE49-F238E27FC236}">
                <a16:creationId xmlns:a16="http://schemas.microsoft.com/office/drawing/2014/main" id="{F3107C6B-635C-93B1-6B04-EDF3CE8AD144}"/>
              </a:ext>
            </a:extLst>
          </p:cNvPr>
          <p:cNvSpPr>
            <a:spLocks noChangeArrowheads="1"/>
          </p:cNvSpPr>
          <p:nvPr/>
        </p:nvSpPr>
        <p:spPr bwMode="auto">
          <a:xfrm>
            <a:off x="752475" y="2962275"/>
            <a:ext cx="7989888" cy="29162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lstStyle>
            <a:lvl1pPr marL="342900" indent="-342900">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zh-CN" altLang="en-US" sz="14200" b="0"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rPr>
              <a:t>造</a:t>
            </a:r>
            <a:r>
              <a:rPr kumimoji="0" lang="zh-CN" altLang="en-US" sz="14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rPr>
              <a:t>    </a:t>
            </a:r>
            <a:r>
              <a:rPr kumimoji="0" lang="zh-CN" altLang="en-US" sz="14200" b="0" i="0" u="none" strike="noStrike" kern="1200" cap="none" spc="0" normalizeH="0" baseline="0" noProof="0">
                <a:ln>
                  <a:noFill/>
                </a:ln>
                <a:solidFill>
                  <a:srgbClr val="114FFB"/>
                </a:solidFill>
                <a:effectLst/>
                <a:uLnTx/>
                <a:uFillTx/>
                <a:latin typeface="Arial" panose="020B0604020202020204" pitchFamily="34" charset="0"/>
                <a:ea typeface="ＭＳ Ｐゴシック" panose="020B0600070205080204" pitchFamily="34" charset="-128"/>
              </a:rPr>
              <a:t>默</a:t>
            </a:r>
            <a:r>
              <a:rPr kumimoji="0" lang="zh-CN" altLang="en-US" sz="14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rPr>
              <a:t>主</a:t>
            </a:r>
            <a:r>
              <a:rPr kumimoji="0" lang="en-US" altLang="zh-CN" sz="18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rPr>
              <a:t> </a:t>
            </a:r>
          </a:p>
        </p:txBody>
      </p:sp>
      <p:grpSp>
        <p:nvGrpSpPr>
          <p:cNvPr id="101385" name="Group 36">
            <a:extLst>
              <a:ext uri="{FF2B5EF4-FFF2-40B4-BE49-F238E27FC236}">
                <a16:creationId xmlns:a16="http://schemas.microsoft.com/office/drawing/2014/main" id="{26DDE34B-3B76-10F8-9E94-61AB573E60C3}"/>
              </a:ext>
            </a:extLst>
          </p:cNvPr>
          <p:cNvGrpSpPr>
            <a:grpSpLocks/>
          </p:cNvGrpSpPr>
          <p:nvPr/>
        </p:nvGrpSpPr>
        <p:grpSpPr bwMode="auto">
          <a:xfrm>
            <a:off x="3313113" y="3378200"/>
            <a:ext cx="1187450" cy="2713038"/>
            <a:chOff x="1799" y="2241"/>
            <a:chExt cx="748" cy="1709"/>
          </a:xfrm>
        </p:grpSpPr>
        <p:sp>
          <p:nvSpPr>
            <p:cNvPr id="253984" name="Text Box 32">
              <a:extLst>
                <a:ext uri="{FF2B5EF4-FFF2-40B4-BE49-F238E27FC236}">
                  <a16:creationId xmlns:a16="http://schemas.microsoft.com/office/drawing/2014/main" id="{80F09485-E049-49D9-8DE2-825FAD059550}"/>
                </a:ext>
              </a:extLst>
            </p:cNvPr>
            <p:cNvSpPr txBox="1">
              <a:spLocks noChangeArrowheads="1"/>
            </p:cNvSpPr>
            <p:nvPr/>
          </p:nvSpPr>
          <p:spPr bwMode="auto">
            <a:xfrm>
              <a:off x="1799" y="2241"/>
              <a:ext cx="748" cy="1709"/>
            </a:xfrm>
            <a:prstGeom prst="rect">
              <a:avLst/>
            </a:prstGeom>
            <a:noFill/>
            <a:ln w="12700">
              <a:noFill/>
              <a:miter lim="800000"/>
              <a:headEnd/>
              <a:tailEnd/>
            </a:ln>
            <a:effectLst>
              <a:outerShdw blurRad="63500" dist="63500" dir="2212194"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7200" b="0" i="0" u="none" strike="noStrike" kern="1200" cap="none" spc="0" normalizeH="0" baseline="0" noProof="0" dirty="0">
                  <a:ln>
                    <a:noFill/>
                  </a:ln>
                  <a:solidFill>
                    <a:srgbClr val="FC0128"/>
                  </a:solidFill>
                  <a:effectLst/>
                  <a:uLnTx/>
                  <a:uFillTx/>
                  <a:latin typeface="Arial" charset="0"/>
                  <a:ea typeface="宋体" charset="-122"/>
                </a:rPr>
                <a:t>7</a:t>
              </a:r>
            </a:p>
          </p:txBody>
        </p:sp>
        <p:sp>
          <p:nvSpPr>
            <p:cNvPr id="253985" name="Line 33">
              <a:extLst>
                <a:ext uri="{FF2B5EF4-FFF2-40B4-BE49-F238E27FC236}">
                  <a16:creationId xmlns:a16="http://schemas.microsoft.com/office/drawing/2014/main" id="{CF00350F-FAF9-85B0-7A58-5196755118BB}"/>
                </a:ext>
              </a:extLst>
            </p:cNvPr>
            <p:cNvSpPr>
              <a:spLocks noChangeShapeType="1"/>
            </p:cNvSpPr>
            <p:nvPr/>
          </p:nvSpPr>
          <p:spPr bwMode="auto">
            <a:xfrm>
              <a:off x="1969" y="3014"/>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MS PGothic" pitchFamily="34" charset="-128"/>
                <a:cs typeface="MS PGothic" pitchFamily="34" charset="-128"/>
              </a:endParaRPr>
            </a:p>
          </p:txBody>
        </p:sp>
      </p:grpSp>
      <p:grpSp>
        <p:nvGrpSpPr>
          <p:cNvPr id="4" name="Group 37">
            <a:extLst>
              <a:ext uri="{FF2B5EF4-FFF2-40B4-BE49-F238E27FC236}">
                <a16:creationId xmlns:a16="http://schemas.microsoft.com/office/drawing/2014/main" id="{1A860AB3-244A-9253-B079-CF0A43BC0A65}"/>
              </a:ext>
            </a:extLst>
          </p:cNvPr>
          <p:cNvGrpSpPr>
            <a:grpSpLocks/>
          </p:cNvGrpSpPr>
          <p:nvPr/>
        </p:nvGrpSpPr>
        <p:grpSpPr bwMode="auto">
          <a:xfrm>
            <a:off x="3302000" y="3378200"/>
            <a:ext cx="1187450" cy="2713038"/>
            <a:chOff x="1799" y="2241"/>
            <a:chExt cx="748" cy="1709"/>
          </a:xfrm>
        </p:grpSpPr>
        <p:sp>
          <p:nvSpPr>
            <p:cNvPr id="253990" name="Text Box 38">
              <a:extLst>
                <a:ext uri="{FF2B5EF4-FFF2-40B4-BE49-F238E27FC236}">
                  <a16:creationId xmlns:a16="http://schemas.microsoft.com/office/drawing/2014/main" id="{70971A9D-992E-70D0-674F-76713AF2E324}"/>
                </a:ext>
              </a:extLst>
            </p:cNvPr>
            <p:cNvSpPr txBox="1">
              <a:spLocks noChangeArrowheads="1"/>
            </p:cNvSpPr>
            <p:nvPr/>
          </p:nvSpPr>
          <p:spPr bwMode="auto">
            <a:xfrm>
              <a:off x="1799" y="2241"/>
              <a:ext cx="748" cy="1709"/>
            </a:xfrm>
            <a:prstGeom prst="rect">
              <a:avLst/>
            </a:prstGeom>
            <a:noFill/>
            <a:ln w="12700">
              <a:noFill/>
              <a:miter lim="800000"/>
              <a:headEnd/>
              <a:tailEnd/>
            </a:ln>
            <a:effectLst>
              <a:outerShdw blurRad="63500" dist="63500" dir="2212194"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7200" b="0" i="0" u="none" strike="noStrike" kern="1200" cap="none" spc="0" normalizeH="0" baseline="0" noProof="0" dirty="0">
                  <a:ln>
                    <a:noFill/>
                  </a:ln>
                  <a:solidFill>
                    <a:srgbClr val="FC0128"/>
                  </a:solidFill>
                  <a:effectLst/>
                  <a:uLnTx/>
                  <a:uFillTx/>
                  <a:latin typeface="Arial" charset="0"/>
                  <a:ea typeface="宋体" charset="-122"/>
                </a:rPr>
                <a:t>7</a:t>
              </a:r>
            </a:p>
          </p:txBody>
        </p:sp>
        <p:sp>
          <p:nvSpPr>
            <p:cNvPr id="253991" name="Line 39">
              <a:extLst>
                <a:ext uri="{FF2B5EF4-FFF2-40B4-BE49-F238E27FC236}">
                  <a16:creationId xmlns:a16="http://schemas.microsoft.com/office/drawing/2014/main" id="{B84EB1E3-7398-9492-63CB-F0488E7C5435}"/>
                </a:ext>
              </a:extLst>
            </p:cNvPr>
            <p:cNvSpPr>
              <a:spLocks noChangeShapeType="1"/>
            </p:cNvSpPr>
            <p:nvPr/>
          </p:nvSpPr>
          <p:spPr bwMode="auto">
            <a:xfrm>
              <a:off x="1969" y="3014"/>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MS PGothic" pitchFamily="34" charset="-128"/>
                <a:cs typeface="MS PGothic" pitchFamily="34" charset="-128"/>
              </a:endParaRPr>
            </a:p>
          </p:txBody>
        </p:sp>
      </p:grpSp>
      <p:sp>
        <p:nvSpPr>
          <p:cNvPr id="254011" name="Text Box 59">
            <a:extLst>
              <a:ext uri="{FF2B5EF4-FFF2-40B4-BE49-F238E27FC236}">
                <a16:creationId xmlns:a16="http://schemas.microsoft.com/office/drawing/2014/main" id="{F2E9D608-B8DB-D968-5B09-57E74D5B8D31}"/>
              </a:ext>
            </a:extLst>
          </p:cNvPr>
          <p:cNvSpPr txBox="1">
            <a:spLocks noChangeArrowheads="1"/>
          </p:cNvSpPr>
          <p:nvPr/>
        </p:nvSpPr>
        <p:spPr bwMode="auto">
          <a:xfrm>
            <a:off x="8104188" y="6523038"/>
            <a:ext cx="339725"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902030302020204" pitchFamily="66" charset="0"/>
                <a:ea typeface="宋体" panose="02010600030101010101" pitchFamily="2" charset="-122"/>
              </a:rPr>
              <a:t>40</a:t>
            </a:r>
          </a:p>
        </p:txBody>
      </p:sp>
      <p:sp>
        <p:nvSpPr>
          <p:cNvPr id="101388" name="Text Box 60">
            <a:extLst>
              <a:ext uri="{FF2B5EF4-FFF2-40B4-BE49-F238E27FC236}">
                <a16:creationId xmlns:a16="http://schemas.microsoft.com/office/drawing/2014/main" id="{8897F87C-62D9-22E6-E032-2F08BF60E4BA}"/>
              </a:ext>
            </a:extLst>
          </p:cNvPr>
          <p:cNvSpPr txBox="1">
            <a:spLocks noChangeArrowheads="1"/>
          </p:cNvSpPr>
          <p:nvPr/>
        </p:nvSpPr>
        <p:spPr bwMode="auto">
          <a:xfrm>
            <a:off x="7212013" y="6284913"/>
            <a:ext cx="1403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200" b="1"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rPr>
              <a:t>学生手册第</a:t>
            </a:r>
            <a:r>
              <a:rPr kumimoji="0" lang="en-US" altLang="zh-CN" sz="1200" b="1"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rPr>
              <a:t>8-14</a:t>
            </a:r>
            <a:r>
              <a:rPr kumimoji="0" lang="zh-CN" altLang="en-US" sz="1200" b="1"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rPr>
              <a:t>页</a:t>
            </a:r>
          </a:p>
        </p:txBody>
      </p:sp>
      <p:sp>
        <p:nvSpPr>
          <p:cNvPr id="34" name="Rectangle 30">
            <a:extLst>
              <a:ext uri="{FF2B5EF4-FFF2-40B4-BE49-F238E27FC236}">
                <a16:creationId xmlns:a16="http://schemas.microsoft.com/office/drawing/2014/main" id="{5D71AB94-8848-6DC5-DB7C-BE96B64B3776}"/>
              </a:ext>
            </a:extLst>
          </p:cNvPr>
          <p:cNvSpPr>
            <a:spLocks noChangeArrowheads="1"/>
          </p:cNvSpPr>
          <p:nvPr/>
        </p:nvSpPr>
        <p:spPr bwMode="auto">
          <a:xfrm>
            <a:off x="771525" y="2967038"/>
            <a:ext cx="7989888" cy="29162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lstStyle>
            <a:lvl1pPr marL="342900" indent="-342900">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zh-CN" altLang="en-US" sz="14200" b="0"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rPr>
              <a:t>造</a:t>
            </a:r>
            <a:r>
              <a:rPr kumimoji="0" lang="zh-CN" altLang="en-US" sz="14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rPr>
              <a:t>    </a:t>
            </a:r>
            <a:r>
              <a:rPr kumimoji="0" lang="zh-CN" altLang="en-US" sz="14200" b="0" i="0" u="none" strike="noStrike" kern="1200" cap="none" spc="0" normalizeH="0" baseline="0" noProof="0">
                <a:ln>
                  <a:noFill/>
                </a:ln>
                <a:solidFill>
                  <a:srgbClr val="114FFB"/>
                </a:solidFill>
                <a:effectLst/>
                <a:uLnTx/>
                <a:uFillTx/>
                <a:latin typeface="Arial" panose="020B0604020202020204" pitchFamily="34" charset="0"/>
                <a:ea typeface="ＭＳ Ｐゴシック" panose="020B0600070205080204" pitchFamily="34" charset="-128"/>
              </a:rPr>
              <a:t>默</a:t>
            </a:r>
            <a:r>
              <a:rPr kumimoji="0" lang="zh-CN" altLang="en-US" sz="14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rPr>
              <a:t>主</a:t>
            </a:r>
            <a:r>
              <a:rPr kumimoji="0" lang="en-US" altLang="zh-CN" sz="18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rPr>
              <a:t> </a:t>
            </a:r>
          </a:p>
        </p:txBody>
      </p:sp>
      <p:sp>
        <p:nvSpPr>
          <p:cNvPr id="35" name="Rectangle 30">
            <a:extLst>
              <a:ext uri="{FF2B5EF4-FFF2-40B4-BE49-F238E27FC236}">
                <a16:creationId xmlns:a16="http://schemas.microsoft.com/office/drawing/2014/main" id="{5017D34D-A316-CD98-6769-DF0B43A470D2}"/>
              </a:ext>
            </a:extLst>
          </p:cNvPr>
          <p:cNvSpPr>
            <a:spLocks noChangeArrowheads="1"/>
          </p:cNvSpPr>
          <p:nvPr/>
        </p:nvSpPr>
        <p:spPr bwMode="auto">
          <a:xfrm>
            <a:off x="771525" y="2967038"/>
            <a:ext cx="7989888" cy="29162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lstStyle>
            <a:lvl1pPr marL="342900" indent="-342900">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zh-CN" altLang="en-US" sz="14200" b="0"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rPr>
              <a:t>造</a:t>
            </a:r>
            <a:r>
              <a:rPr kumimoji="0" lang="zh-CN" altLang="en-US" sz="14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rPr>
              <a:t>    </a:t>
            </a:r>
            <a:r>
              <a:rPr kumimoji="0" lang="zh-CN" altLang="en-US" sz="14200" b="0" i="0" u="none" strike="noStrike" kern="1200" cap="none" spc="0" normalizeH="0" baseline="0" noProof="0">
                <a:ln>
                  <a:noFill/>
                </a:ln>
                <a:solidFill>
                  <a:srgbClr val="114FFB"/>
                </a:solidFill>
                <a:effectLst/>
                <a:uLnTx/>
                <a:uFillTx/>
                <a:latin typeface="Arial" panose="020B0604020202020204" pitchFamily="34" charset="0"/>
                <a:ea typeface="ＭＳ Ｐゴシック" panose="020B0600070205080204" pitchFamily="34" charset="-128"/>
              </a:rPr>
              <a:t>默</a:t>
            </a:r>
            <a:r>
              <a:rPr kumimoji="0" lang="zh-CN" altLang="en-US" sz="14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rPr>
              <a:t>主</a:t>
            </a:r>
            <a:r>
              <a:rPr kumimoji="0" lang="en-US" altLang="zh-CN" sz="18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rPr>
              <a:t> </a:t>
            </a:r>
          </a:p>
        </p:txBody>
      </p:sp>
      <p:sp>
        <p:nvSpPr>
          <p:cNvPr id="36" name="Rectangle 30">
            <a:extLst>
              <a:ext uri="{FF2B5EF4-FFF2-40B4-BE49-F238E27FC236}">
                <a16:creationId xmlns:a16="http://schemas.microsoft.com/office/drawing/2014/main" id="{377B936C-78E3-7D4D-F8C1-5AE759106ACE}"/>
              </a:ext>
            </a:extLst>
          </p:cNvPr>
          <p:cNvSpPr>
            <a:spLocks noChangeArrowheads="1"/>
          </p:cNvSpPr>
          <p:nvPr/>
        </p:nvSpPr>
        <p:spPr bwMode="auto">
          <a:xfrm>
            <a:off x="758825" y="2967038"/>
            <a:ext cx="7989888" cy="29162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lstStyle>
            <a:lvl1pPr marL="342900" indent="-342900">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zh-CN" altLang="en-US" sz="14200" b="0"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rPr>
              <a:t>造</a:t>
            </a:r>
            <a:r>
              <a:rPr kumimoji="0" lang="zh-CN" altLang="en-US" sz="14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rPr>
              <a:t>    </a:t>
            </a:r>
            <a:r>
              <a:rPr kumimoji="0" lang="zh-CN" altLang="en-US" sz="14200" b="0" i="0" u="none" strike="noStrike" kern="1200" cap="none" spc="0" normalizeH="0" baseline="0" noProof="0">
                <a:ln>
                  <a:noFill/>
                </a:ln>
                <a:solidFill>
                  <a:srgbClr val="114FFB"/>
                </a:solidFill>
                <a:effectLst/>
                <a:uLnTx/>
                <a:uFillTx/>
                <a:latin typeface="Arial" panose="020B0604020202020204" pitchFamily="34" charset="0"/>
                <a:ea typeface="ＭＳ Ｐゴシック" panose="020B0600070205080204" pitchFamily="34" charset="-128"/>
              </a:rPr>
              <a:t>默</a:t>
            </a:r>
            <a:r>
              <a:rPr kumimoji="0" lang="zh-CN" altLang="en-US" sz="14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rPr>
              <a:t>主</a:t>
            </a:r>
            <a:r>
              <a:rPr kumimoji="0" lang="en-US" altLang="zh-CN" sz="18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rPr>
              <a:t>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5" presetClass="entr" presetSubtype="0" fill="hold" nodeType="clickEffect">
                                  <p:stCondLst>
                                    <p:cond delay="0"/>
                                  </p:stCondLst>
                                  <p:childTnLst>
                                    <p:set>
                                      <p:cBhvr>
                                        <p:cTn id="14" dur="1" fill="hold">
                                          <p:stCondLst>
                                            <p:cond delay="0"/>
                                          </p:stCondLst>
                                        </p:cTn>
                                        <p:tgtEl>
                                          <p:spTgt spid="253982"/>
                                        </p:tgtEl>
                                        <p:attrNameLst>
                                          <p:attrName>style.visibility</p:attrName>
                                        </p:attrNameLst>
                                      </p:cBhvr>
                                      <p:to>
                                        <p:strVal val="visible"/>
                                      </p:to>
                                    </p:set>
                                    <p:anim calcmode="lin" valueType="num">
                                      <p:cBhvr>
                                        <p:cTn id="15" dur="1000" fill="hold"/>
                                        <p:tgtEl>
                                          <p:spTgt spid="253982"/>
                                        </p:tgtEl>
                                        <p:attrNameLst>
                                          <p:attrName>ppt_w</p:attrName>
                                        </p:attrNameLst>
                                      </p:cBhvr>
                                      <p:tavLst>
                                        <p:tav tm="0">
                                          <p:val>
                                            <p:strVal val="#ppt_w*0.70"/>
                                          </p:val>
                                        </p:tav>
                                        <p:tav tm="100000">
                                          <p:val>
                                            <p:strVal val="#ppt_w"/>
                                          </p:val>
                                        </p:tav>
                                      </p:tavLst>
                                    </p:anim>
                                    <p:anim calcmode="lin" valueType="num">
                                      <p:cBhvr>
                                        <p:cTn id="16" dur="1000" fill="hold"/>
                                        <p:tgtEl>
                                          <p:spTgt spid="253982"/>
                                        </p:tgtEl>
                                        <p:attrNameLst>
                                          <p:attrName>ppt_h</p:attrName>
                                        </p:attrNameLst>
                                      </p:cBhvr>
                                      <p:tavLst>
                                        <p:tav tm="0">
                                          <p:val>
                                            <p:strVal val="#ppt_h"/>
                                          </p:val>
                                        </p:tav>
                                        <p:tav tm="100000">
                                          <p:val>
                                            <p:strVal val="#ppt_h"/>
                                          </p:val>
                                        </p:tav>
                                      </p:tavLst>
                                    </p:anim>
                                    <p:animEffect transition="in" filter="fade">
                                      <p:cBhvr>
                                        <p:cTn id="17" dur="1000"/>
                                        <p:tgtEl>
                                          <p:spTgt spid="25398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5"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1000" fill="hold"/>
                                        <p:tgtEl>
                                          <p:spTgt spid="34"/>
                                        </p:tgtEl>
                                        <p:attrNameLst>
                                          <p:attrName>ppt_w</p:attrName>
                                        </p:attrNameLst>
                                      </p:cBhvr>
                                      <p:tavLst>
                                        <p:tav tm="0">
                                          <p:val>
                                            <p:strVal val="#ppt_w*0.70"/>
                                          </p:val>
                                        </p:tav>
                                        <p:tav tm="100000">
                                          <p:val>
                                            <p:strVal val="#ppt_w"/>
                                          </p:val>
                                        </p:tav>
                                      </p:tavLst>
                                    </p:anim>
                                    <p:anim calcmode="lin" valueType="num">
                                      <p:cBhvr>
                                        <p:cTn id="23" dur="1000" fill="hold"/>
                                        <p:tgtEl>
                                          <p:spTgt spid="34"/>
                                        </p:tgtEl>
                                        <p:attrNameLst>
                                          <p:attrName>ppt_h</p:attrName>
                                        </p:attrNameLst>
                                      </p:cBhvr>
                                      <p:tavLst>
                                        <p:tav tm="0">
                                          <p:val>
                                            <p:strVal val="#ppt_h"/>
                                          </p:val>
                                        </p:tav>
                                        <p:tav tm="100000">
                                          <p:val>
                                            <p:strVal val="#ppt_h"/>
                                          </p:val>
                                        </p:tav>
                                      </p:tavLst>
                                    </p:anim>
                                    <p:animEffect transition="in" filter="fade">
                                      <p:cBhvr>
                                        <p:cTn id="24" dur="1000"/>
                                        <p:tgtEl>
                                          <p:spTgt spid="3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5"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p:cTn id="29" dur="1000" fill="hold"/>
                                        <p:tgtEl>
                                          <p:spTgt spid="35"/>
                                        </p:tgtEl>
                                        <p:attrNameLst>
                                          <p:attrName>ppt_w</p:attrName>
                                        </p:attrNameLst>
                                      </p:cBhvr>
                                      <p:tavLst>
                                        <p:tav tm="0">
                                          <p:val>
                                            <p:strVal val="#ppt_w*0.70"/>
                                          </p:val>
                                        </p:tav>
                                        <p:tav tm="100000">
                                          <p:val>
                                            <p:strVal val="#ppt_w"/>
                                          </p:val>
                                        </p:tav>
                                      </p:tavLst>
                                    </p:anim>
                                    <p:anim calcmode="lin" valueType="num">
                                      <p:cBhvr>
                                        <p:cTn id="30" dur="1000" fill="hold"/>
                                        <p:tgtEl>
                                          <p:spTgt spid="35"/>
                                        </p:tgtEl>
                                        <p:attrNameLst>
                                          <p:attrName>ppt_h</p:attrName>
                                        </p:attrNameLst>
                                      </p:cBhvr>
                                      <p:tavLst>
                                        <p:tav tm="0">
                                          <p:val>
                                            <p:strVal val="#ppt_h"/>
                                          </p:val>
                                        </p:tav>
                                        <p:tav tm="100000">
                                          <p:val>
                                            <p:strVal val="#ppt_h"/>
                                          </p:val>
                                        </p:tav>
                                      </p:tavLst>
                                    </p:anim>
                                    <p:animEffect transition="in" filter="fade">
                                      <p:cBhvr>
                                        <p:cTn id="31" dur="1000"/>
                                        <p:tgtEl>
                                          <p:spTgt spid="3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5" presetClass="entr" presetSubtype="0"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p:cTn id="36" dur="1000" fill="hold"/>
                                        <p:tgtEl>
                                          <p:spTgt spid="36"/>
                                        </p:tgtEl>
                                        <p:attrNameLst>
                                          <p:attrName>ppt_w</p:attrName>
                                        </p:attrNameLst>
                                      </p:cBhvr>
                                      <p:tavLst>
                                        <p:tav tm="0">
                                          <p:val>
                                            <p:strVal val="#ppt_w*0.70"/>
                                          </p:val>
                                        </p:tav>
                                        <p:tav tm="100000">
                                          <p:val>
                                            <p:strVal val="#ppt_w"/>
                                          </p:val>
                                        </p:tav>
                                      </p:tavLst>
                                    </p:anim>
                                    <p:anim calcmode="lin" valueType="num">
                                      <p:cBhvr>
                                        <p:cTn id="37" dur="1000" fill="hold"/>
                                        <p:tgtEl>
                                          <p:spTgt spid="36"/>
                                        </p:tgtEl>
                                        <p:attrNameLst>
                                          <p:attrName>ppt_h</p:attrName>
                                        </p:attrNameLst>
                                      </p:cBhvr>
                                      <p:tavLst>
                                        <p:tav tm="0">
                                          <p:val>
                                            <p:strVal val="#ppt_h"/>
                                          </p:val>
                                        </p:tav>
                                        <p:tav tm="100000">
                                          <p:val>
                                            <p:strVal val="#ppt_h"/>
                                          </p:val>
                                        </p:tav>
                                      </p:tavLst>
                                    </p:anim>
                                    <p:animEffect transition="in" filter="fade">
                                      <p:cBhvr>
                                        <p:cTn id="38"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82" grpId="0"/>
      <p:bldP spid="34" grpId="0"/>
      <p:bldP spid="35" grpId="0"/>
      <p:bldP spid="3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78915"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26</a:t>
            </a:r>
          </a:p>
        </p:txBody>
      </p:sp>
      <p:sp>
        <p:nvSpPr>
          <p:cNvPr id="678916"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78917"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78919"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8920"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8921"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678922"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678923"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sp>
        <p:nvSpPr>
          <p:cNvPr id="678924" name="Freeform 12"/>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78925" name="Rectangle 13"/>
          <p:cNvSpPr>
            <a:spLocks noChangeArrowheads="1"/>
          </p:cNvSpPr>
          <p:nvPr/>
        </p:nvSpPr>
        <p:spPr bwMode="auto">
          <a:xfrm>
            <a:off x="2405063" y="5570538"/>
            <a:ext cx="7016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红</a:t>
            </a:r>
            <a:endParaRPr lang="zh-CN" altLang="en-US">
              <a:solidFill>
                <a:schemeClr val="tx1"/>
              </a:solidFill>
              <a:effectLst/>
              <a:latin typeface="Times" charset="0"/>
              <a:ea typeface="宋体" charset="0"/>
              <a:cs typeface="宋体" charset="0"/>
            </a:endParaRPr>
          </a:p>
        </p:txBody>
      </p:sp>
      <p:sp>
        <p:nvSpPr>
          <p:cNvPr id="678926" name="Freeform 14"/>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678927" name="Freeform 15"/>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678928" name="Rectangle 16"/>
          <p:cNvSpPr>
            <a:spLocks noChangeArrowheads="1"/>
          </p:cNvSpPr>
          <p:nvPr/>
        </p:nvSpPr>
        <p:spPr bwMode="auto">
          <a:xfrm>
            <a:off x="3343275" y="2179638"/>
            <a:ext cx="12731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加</a:t>
            </a:r>
          </a:p>
        </p:txBody>
      </p:sp>
      <p:sp>
        <p:nvSpPr>
          <p:cNvPr id="678929" name="Rectangle 17"/>
          <p:cNvSpPr>
            <a:spLocks noChangeArrowheads="1"/>
          </p:cNvSpPr>
          <p:nvPr/>
        </p:nvSpPr>
        <p:spPr bwMode="auto">
          <a:xfrm>
            <a:off x="2613025" y="3613150"/>
            <a:ext cx="915988"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死</a:t>
            </a:r>
          </a:p>
        </p:txBody>
      </p:sp>
      <p:sp>
        <p:nvSpPr>
          <p:cNvPr id="678930" name="Freeform 18"/>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678934" name="Group 22"/>
          <p:cNvGrpSpPr>
            <a:grpSpLocks/>
          </p:cNvGrpSpPr>
          <p:nvPr/>
        </p:nvGrpSpPr>
        <p:grpSpPr bwMode="auto">
          <a:xfrm>
            <a:off x="1662113" y="930275"/>
            <a:ext cx="5737225" cy="5033963"/>
            <a:chOff x="1378" y="336"/>
            <a:chExt cx="3614" cy="3171"/>
          </a:xfrm>
        </p:grpSpPr>
        <p:sp>
          <p:nvSpPr>
            <p:cNvPr id="678935" name="Text Box 23"/>
            <p:cNvSpPr txBox="1">
              <a:spLocks noChangeArrowheads="1"/>
            </p:cNvSpPr>
            <p:nvPr/>
          </p:nvSpPr>
          <p:spPr bwMode="auto">
            <a:xfrm>
              <a:off x="1636" y="336"/>
              <a:ext cx="3103" cy="27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zh-CN" sz="27700" b="0" i="1">
                  <a:solidFill>
                    <a:srgbClr val="00FF00"/>
                  </a:solidFill>
                  <a:effectLst>
                    <a:outerShdw blurRad="38100" dist="38100" dir="2700000" algn="tl">
                      <a:srgbClr val="000000"/>
                    </a:outerShdw>
                  </a:effectLst>
                  <a:ea typeface="宋体" charset="0"/>
                  <a:cs typeface="宋体" charset="0"/>
                </a:rPr>
                <a:t>10</a:t>
              </a:r>
            </a:p>
          </p:txBody>
        </p:sp>
        <p:sp>
          <p:nvSpPr>
            <p:cNvPr id="678936" name="Text Box 24"/>
            <p:cNvSpPr txBox="1">
              <a:spLocks noChangeArrowheads="1"/>
            </p:cNvSpPr>
            <p:nvPr/>
          </p:nvSpPr>
          <p:spPr bwMode="auto">
            <a:xfrm>
              <a:off x="1378" y="2815"/>
              <a:ext cx="3614" cy="692"/>
            </a:xfrm>
            <a:prstGeom prst="rect">
              <a:avLst/>
            </a:prstGeom>
            <a:noFill/>
            <a:ln>
              <a:noFill/>
            </a:ln>
            <a:effectLst>
              <a:outerShdw blurRad="63500" dist="109250" dir="3267739"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pPr>
              <a:r>
                <a:rPr lang="zh-CN" altLang="en-US" sz="6600" i="1">
                  <a:solidFill>
                    <a:srgbClr val="00FF00"/>
                  </a:solidFill>
                  <a:effectLst>
                    <a:outerShdw blurRad="38100" dist="38100" dir="2700000" algn="tl">
                      <a:srgbClr val="000000"/>
                    </a:outerShdw>
                  </a:effectLst>
                  <a:ea typeface="宋体" charset="0"/>
                  <a:cs typeface="宋体" charset="0"/>
                </a:rPr>
                <a:t>个地点</a:t>
              </a:r>
            </a:p>
          </p:txBody>
        </p:sp>
      </p:grpSp>
      <p:grpSp>
        <p:nvGrpSpPr>
          <p:cNvPr id="678937" name="Group 25"/>
          <p:cNvGrpSpPr>
            <a:grpSpLocks/>
          </p:cNvGrpSpPr>
          <p:nvPr/>
        </p:nvGrpSpPr>
        <p:grpSpPr bwMode="auto">
          <a:xfrm>
            <a:off x="3635375" y="654050"/>
            <a:ext cx="4210050" cy="612775"/>
            <a:chOff x="2267" y="412"/>
            <a:chExt cx="2652" cy="386"/>
          </a:xfrm>
        </p:grpSpPr>
        <p:sp>
          <p:nvSpPr>
            <p:cNvPr id="678938" name="Rectangle 26"/>
            <p:cNvSpPr>
              <a:spLocks noChangeArrowheads="1"/>
            </p:cNvSpPr>
            <p:nvPr/>
          </p:nvSpPr>
          <p:spPr bwMode="auto">
            <a:xfrm>
              <a:off x="2581" y="481"/>
              <a:ext cx="2338"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2400">
                  <a:solidFill>
                    <a:srgbClr val="FAF200"/>
                  </a:solidFill>
                  <a:effectLst/>
                  <a:latin typeface="Times" charset="0"/>
                  <a:ea typeface="宋体" charset="0"/>
                  <a:cs typeface="宋体" charset="0"/>
                </a:rPr>
                <a:t>10 个</a:t>
              </a:r>
              <a:r>
                <a:rPr lang="zh-CN" altLang="en-US" sz="2400">
                  <a:solidFill>
                    <a:srgbClr val="FAF200"/>
                  </a:solidFill>
                  <a:effectLst/>
                  <a:latin typeface="Times" charset="0"/>
                  <a:ea typeface="宋体" charset="0"/>
                  <a:cs typeface="宋体" charset="0"/>
                </a:rPr>
                <a:t>地点</a:t>
              </a:r>
            </a:p>
          </p:txBody>
        </p:sp>
        <p:sp>
          <p:nvSpPr>
            <p:cNvPr id="678939" name="Oval 27"/>
            <p:cNvSpPr>
              <a:spLocks noChangeArrowheads="1"/>
            </p:cNvSpPr>
            <p:nvPr/>
          </p:nvSpPr>
          <p:spPr bwMode="auto">
            <a:xfrm>
              <a:off x="2267" y="412"/>
              <a:ext cx="1653" cy="386"/>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grpSp>
      <p:sp>
        <p:nvSpPr>
          <p:cNvPr id="678940" name="Text Box 28"/>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
        <p:nvSpPr>
          <p:cNvPr id="678942" name="Text Box 30"/>
          <p:cNvSpPr txBox="1">
            <a:spLocks noChangeArrowheads="1"/>
          </p:cNvSpPr>
          <p:nvPr/>
        </p:nvSpPr>
        <p:spPr bwMode="auto">
          <a:xfrm>
            <a:off x="8721725" y="6413500"/>
            <a:ext cx="325438"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2000" b="0">
                <a:solidFill>
                  <a:srgbClr val="FFFFFF"/>
                </a:solidFill>
                <a:effectLst/>
                <a:latin typeface="Arial" charset="0"/>
                <a:ea typeface="宋体" charset="0"/>
                <a:cs typeface="宋体"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afterEffect">
                                  <p:stCondLst>
                                    <p:cond delay="0"/>
                                  </p:stCondLst>
                                  <p:childTnLst>
                                    <p:set>
                                      <p:cBhvr>
                                        <p:cTn id="6" dur="1" fill="hold">
                                          <p:stCondLst>
                                            <p:cond delay="0"/>
                                          </p:stCondLst>
                                        </p:cTn>
                                        <p:tgtEl>
                                          <p:spTgt spid="678934"/>
                                        </p:tgtEl>
                                        <p:attrNameLst>
                                          <p:attrName>style.visibility</p:attrName>
                                        </p:attrNameLst>
                                      </p:cBhvr>
                                      <p:to>
                                        <p:strVal val="visible"/>
                                      </p:to>
                                    </p:set>
                                    <p:anim calcmode="lin" valueType="num">
                                      <p:cBhvr>
                                        <p:cTn id="7" dur="500" fill="hold"/>
                                        <p:tgtEl>
                                          <p:spTgt spid="678934"/>
                                        </p:tgtEl>
                                        <p:attrNameLst>
                                          <p:attrName>ppt_w</p:attrName>
                                        </p:attrNameLst>
                                      </p:cBhvr>
                                      <p:tavLst>
                                        <p:tav tm="0">
                                          <p:val>
                                            <p:strVal val="2/3*#ppt_w"/>
                                          </p:val>
                                        </p:tav>
                                        <p:tav tm="100000">
                                          <p:val>
                                            <p:strVal val="#ppt_w"/>
                                          </p:val>
                                        </p:tav>
                                      </p:tavLst>
                                    </p:anim>
                                    <p:anim calcmode="lin" valueType="num">
                                      <p:cBhvr>
                                        <p:cTn id="8" dur="500" fill="hold"/>
                                        <p:tgtEl>
                                          <p:spTgt spid="678934"/>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2" fill="hold" nodeType="clickEffect">
                                  <p:stCondLst>
                                    <p:cond delay="0"/>
                                  </p:stCondLst>
                                  <p:childTnLst>
                                    <p:set>
                                      <p:cBhvr>
                                        <p:cTn id="12" dur="1" fill="hold">
                                          <p:stCondLst>
                                            <p:cond delay="0"/>
                                          </p:stCondLst>
                                        </p:cTn>
                                        <p:tgtEl>
                                          <p:spTgt spid="678937"/>
                                        </p:tgtEl>
                                        <p:attrNameLst>
                                          <p:attrName>style.visibility</p:attrName>
                                        </p:attrNameLst>
                                      </p:cBhvr>
                                      <p:to>
                                        <p:strVal val="visible"/>
                                      </p:to>
                                    </p:set>
                                    <p:anim calcmode="lin" valueType="num">
                                      <p:cBhvr additive="base">
                                        <p:cTn id="13" dur="5000" fill="hold"/>
                                        <p:tgtEl>
                                          <p:spTgt spid="678937"/>
                                        </p:tgtEl>
                                        <p:attrNameLst>
                                          <p:attrName>ppt_x</p:attrName>
                                        </p:attrNameLst>
                                      </p:cBhvr>
                                      <p:tavLst>
                                        <p:tav tm="0">
                                          <p:val>
                                            <p:strVal val="1+#ppt_w/2"/>
                                          </p:val>
                                        </p:tav>
                                        <p:tav tm="100000">
                                          <p:val>
                                            <p:strVal val="#ppt_x"/>
                                          </p:val>
                                        </p:tav>
                                      </p:tavLst>
                                    </p:anim>
                                    <p:anim calcmode="lin" valueType="num">
                                      <p:cBhvr additive="base">
                                        <p:cTn id="14" dur="5000" fill="hold"/>
                                        <p:tgtEl>
                                          <p:spTgt spid="6789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2"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80963"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27</a:t>
            </a:r>
          </a:p>
        </p:txBody>
      </p:sp>
      <p:sp>
        <p:nvSpPr>
          <p:cNvPr id="680964"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80965"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80967"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80968"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80969"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680970"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680971"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sp>
        <p:nvSpPr>
          <p:cNvPr id="680972" name="Freeform 12"/>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80973" name="Rectangle 13"/>
          <p:cNvSpPr>
            <a:spLocks noChangeArrowheads="1"/>
          </p:cNvSpPr>
          <p:nvPr/>
        </p:nvSpPr>
        <p:spPr bwMode="auto">
          <a:xfrm>
            <a:off x="2405063" y="5570538"/>
            <a:ext cx="7016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红</a:t>
            </a:r>
            <a:endParaRPr lang="zh-CN" altLang="en-US">
              <a:solidFill>
                <a:schemeClr val="tx1"/>
              </a:solidFill>
              <a:effectLst/>
              <a:latin typeface="Times" charset="0"/>
              <a:ea typeface="宋体" charset="0"/>
              <a:cs typeface="宋体" charset="0"/>
            </a:endParaRPr>
          </a:p>
        </p:txBody>
      </p:sp>
      <p:sp>
        <p:nvSpPr>
          <p:cNvPr id="680974" name="Freeform 14"/>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680975" name="Freeform 15"/>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680976" name="Rectangle 16"/>
          <p:cNvSpPr>
            <a:spLocks noChangeArrowheads="1"/>
          </p:cNvSpPr>
          <p:nvPr/>
        </p:nvSpPr>
        <p:spPr bwMode="auto">
          <a:xfrm>
            <a:off x="3343275" y="2179638"/>
            <a:ext cx="12731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加</a:t>
            </a:r>
          </a:p>
        </p:txBody>
      </p:sp>
      <p:sp>
        <p:nvSpPr>
          <p:cNvPr id="680977" name="Rectangle 17"/>
          <p:cNvSpPr>
            <a:spLocks noChangeArrowheads="1"/>
          </p:cNvSpPr>
          <p:nvPr/>
        </p:nvSpPr>
        <p:spPr bwMode="auto">
          <a:xfrm>
            <a:off x="2613025" y="3613150"/>
            <a:ext cx="915988"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死</a:t>
            </a:r>
          </a:p>
        </p:txBody>
      </p:sp>
      <p:sp>
        <p:nvSpPr>
          <p:cNvPr id="680978" name="Freeform 18"/>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80985" name="Rectangle 25"/>
          <p:cNvSpPr>
            <a:spLocks noChangeArrowheads="1"/>
          </p:cNvSpPr>
          <p:nvPr/>
        </p:nvSpPr>
        <p:spPr bwMode="auto">
          <a:xfrm>
            <a:off x="4097338" y="763588"/>
            <a:ext cx="37115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2400">
                <a:solidFill>
                  <a:srgbClr val="FAF200"/>
                </a:solidFill>
                <a:effectLst/>
                <a:latin typeface="Times" charset="0"/>
                <a:ea typeface="宋体" charset="0"/>
                <a:cs typeface="宋体" charset="0"/>
              </a:rPr>
              <a:t>10 个地</a:t>
            </a:r>
            <a:r>
              <a:rPr lang="zh-CN" altLang="en-US" sz="2400">
                <a:solidFill>
                  <a:srgbClr val="FAF200"/>
                </a:solidFill>
                <a:effectLst/>
                <a:latin typeface="Times" charset="0"/>
                <a:ea typeface="宋体" charset="0"/>
                <a:cs typeface="宋体" charset="0"/>
              </a:rPr>
              <a:t>点</a:t>
            </a:r>
          </a:p>
        </p:txBody>
      </p:sp>
      <p:sp>
        <p:nvSpPr>
          <p:cNvPr id="680987" name="Rectangle 27"/>
          <p:cNvSpPr>
            <a:spLocks noChangeArrowheads="1"/>
          </p:cNvSpPr>
          <p:nvPr/>
        </p:nvSpPr>
        <p:spPr bwMode="auto">
          <a:xfrm>
            <a:off x="4329113" y="1201738"/>
            <a:ext cx="1593850"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zh-CN" altLang="en-US" sz="2400">
                <a:solidFill>
                  <a:srgbClr val="FAF200"/>
                </a:solidFill>
                <a:effectLst/>
                <a:latin typeface="Times" charset="0"/>
                <a:ea typeface="宋体" charset="0"/>
                <a:cs typeface="宋体" charset="0"/>
              </a:rPr>
              <a:t>    </a:t>
            </a:r>
            <a:r>
              <a:rPr lang="zh-CN" altLang="en-US" sz="2400">
                <a:solidFill>
                  <a:schemeClr val="folHlink"/>
                </a:solidFill>
                <a:effectLst/>
                <a:latin typeface="Times" charset="0"/>
                <a:ea typeface="宋体" charset="0"/>
                <a:cs typeface="宋体" charset="0"/>
              </a:rPr>
              <a:t>         </a:t>
            </a:r>
          </a:p>
        </p:txBody>
      </p:sp>
      <p:sp>
        <p:nvSpPr>
          <p:cNvPr id="680988" name="Line 28"/>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680989" name="Rectangle 29"/>
          <p:cNvSpPr>
            <a:spLocks noChangeArrowheads="1"/>
          </p:cNvSpPr>
          <p:nvPr/>
        </p:nvSpPr>
        <p:spPr bwMode="auto">
          <a:xfrm>
            <a:off x="5146675" y="1127125"/>
            <a:ext cx="52070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b="0">
                <a:solidFill>
                  <a:srgbClr val="FAF200"/>
                </a:solidFill>
                <a:effectLst>
                  <a:outerShdw blurRad="38100" dist="38100" dir="2700000" algn="tl">
                    <a:srgbClr val="000000"/>
                  </a:outerShdw>
                </a:effectLst>
                <a:latin typeface="Times" charset="0"/>
                <a:ea typeface="宋体" charset="0"/>
                <a:cs typeface="宋体" charset="0"/>
              </a:rPr>
              <a:t>4</a:t>
            </a:r>
          </a:p>
        </p:txBody>
      </p:sp>
      <p:sp>
        <p:nvSpPr>
          <p:cNvPr id="680990" name="AutoShape 30"/>
          <p:cNvSpPr>
            <a:spLocks noChangeArrowheads="1"/>
          </p:cNvSpPr>
          <p:nvPr/>
        </p:nvSpPr>
        <p:spPr bwMode="auto">
          <a:xfrm>
            <a:off x="5626100" y="1301750"/>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680986" name="Oval 26"/>
          <p:cNvSpPr>
            <a:spLocks noChangeArrowheads="1"/>
          </p:cNvSpPr>
          <p:nvPr/>
        </p:nvSpPr>
        <p:spPr bwMode="auto">
          <a:xfrm>
            <a:off x="5132388" y="1065213"/>
            <a:ext cx="892175" cy="76358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680991" name="Text Box 31"/>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83011"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28</a:t>
            </a:r>
          </a:p>
        </p:txBody>
      </p:sp>
      <p:sp>
        <p:nvSpPr>
          <p:cNvPr id="683012"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83013"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83015"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83016"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83017"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683018"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683019"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sp>
        <p:nvSpPr>
          <p:cNvPr id="683020" name="Freeform 12"/>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83021" name="Rectangle 13"/>
          <p:cNvSpPr>
            <a:spLocks noChangeArrowheads="1"/>
          </p:cNvSpPr>
          <p:nvPr/>
        </p:nvSpPr>
        <p:spPr bwMode="auto">
          <a:xfrm>
            <a:off x="2405063" y="5570538"/>
            <a:ext cx="7016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红</a:t>
            </a:r>
            <a:endParaRPr lang="zh-CN" altLang="en-US">
              <a:solidFill>
                <a:schemeClr val="tx1"/>
              </a:solidFill>
              <a:effectLst/>
              <a:latin typeface="Times" charset="0"/>
              <a:ea typeface="宋体" charset="0"/>
              <a:cs typeface="宋体" charset="0"/>
            </a:endParaRPr>
          </a:p>
        </p:txBody>
      </p:sp>
      <p:sp>
        <p:nvSpPr>
          <p:cNvPr id="683022" name="Freeform 14"/>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683023" name="Freeform 15"/>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683024" name="Rectangle 16"/>
          <p:cNvSpPr>
            <a:spLocks noChangeArrowheads="1"/>
          </p:cNvSpPr>
          <p:nvPr/>
        </p:nvSpPr>
        <p:spPr bwMode="auto">
          <a:xfrm>
            <a:off x="3343275" y="2179638"/>
            <a:ext cx="12731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加</a:t>
            </a:r>
          </a:p>
        </p:txBody>
      </p:sp>
      <p:sp>
        <p:nvSpPr>
          <p:cNvPr id="683025" name="Rectangle 17"/>
          <p:cNvSpPr>
            <a:spLocks noChangeArrowheads="1"/>
          </p:cNvSpPr>
          <p:nvPr/>
        </p:nvSpPr>
        <p:spPr bwMode="auto">
          <a:xfrm>
            <a:off x="2613025" y="3613150"/>
            <a:ext cx="915988"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死</a:t>
            </a:r>
          </a:p>
        </p:txBody>
      </p:sp>
      <p:sp>
        <p:nvSpPr>
          <p:cNvPr id="683026" name="Freeform 18"/>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83027" name="Rectangle 19"/>
          <p:cNvSpPr>
            <a:spLocks noChangeArrowheads="1"/>
          </p:cNvSpPr>
          <p:nvPr/>
        </p:nvSpPr>
        <p:spPr bwMode="auto">
          <a:xfrm>
            <a:off x="4097338" y="763588"/>
            <a:ext cx="37115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2400">
                <a:solidFill>
                  <a:srgbClr val="FAF200"/>
                </a:solidFill>
                <a:effectLst/>
                <a:latin typeface="Times" charset="0"/>
                <a:ea typeface="宋体" charset="0"/>
                <a:cs typeface="宋体" charset="0"/>
              </a:rPr>
              <a:t>10 个地</a:t>
            </a:r>
            <a:r>
              <a:rPr lang="zh-CN" altLang="en-US" sz="2400">
                <a:solidFill>
                  <a:srgbClr val="FAF200"/>
                </a:solidFill>
                <a:effectLst/>
                <a:latin typeface="Times" charset="0"/>
                <a:ea typeface="宋体" charset="0"/>
                <a:cs typeface="宋体" charset="0"/>
              </a:rPr>
              <a:t>点</a:t>
            </a:r>
          </a:p>
        </p:txBody>
      </p:sp>
      <p:sp>
        <p:nvSpPr>
          <p:cNvPr id="683029" name="Rectangle 21"/>
          <p:cNvSpPr>
            <a:spLocks noChangeArrowheads="1"/>
          </p:cNvSpPr>
          <p:nvPr/>
        </p:nvSpPr>
        <p:spPr bwMode="auto">
          <a:xfrm>
            <a:off x="4329113" y="1201738"/>
            <a:ext cx="1593850"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zh-CN" altLang="en-US" sz="2400">
                <a:solidFill>
                  <a:srgbClr val="FAF200"/>
                </a:solidFill>
                <a:effectLst/>
                <a:latin typeface="Times" charset="0"/>
                <a:ea typeface="宋体" charset="0"/>
                <a:cs typeface="宋体" charset="0"/>
              </a:rPr>
              <a:t>    </a:t>
            </a:r>
            <a:r>
              <a:rPr lang="zh-CN" altLang="en-US" sz="2400">
                <a:solidFill>
                  <a:schemeClr val="folHlink"/>
                </a:solidFill>
                <a:effectLst/>
                <a:latin typeface="Times" charset="0"/>
                <a:ea typeface="宋体" charset="0"/>
                <a:cs typeface="宋体" charset="0"/>
              </a:rPr>
              <a:t>         </a:t>
            </a:r>
          </a:p>
        </p:txBody>
      </p:sp>
      <p:sp>
        <p:nvSpPr>
          <p:cNvPr id="683030" name="Line 22"/>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683031" name="Rectangle 23"/>
          <p:cNvSpPr>
            <a:spLocks noChangeArrowheads="1"/>
          </p:cNvSpPr>
          <p:nvPr/>
        </p:nvSpPr>
        <p:spPr bwMode="auto">
          <a:xfrm>
            <a:off x="5146675" y="1127125"/>
            <a:ext cx="52070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b="0">
                <a:solidFill>
                  <a:srgbClr val="FAF200"/>
                </a:solidFill>
                <a:effectLst>
                  <a:outerShdw blurRad="38100" dist="38100" dir="2700000" algn="tl">
                    <a:srgbClr val="000000"/>
                  </a:outerShdw>
                </a:effectLst>
                <a:latin typeface="Times" charset="0"/>
                <a:ea typeface="宋体" charset="0"/>
                <a:cs typeface="宋体" charset="0"/>
              </a:rPr>
              <a:t>4</a:t>
            </a:r>
          </a:p>
        </p:txBody>
      </p:sp>
      <p:sp>
        <p:nvSpPr>
          <p:cNvPr id="683032"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683033" name="Oval 25"/>
          <p:cNvSpPr>
            <a:spLocks noChangeArrowheads="1"/>
          </p:cNvSpPr>
          <p:nvPr/>
        </p:nvSpPr>
        <p:spPr bwMode="auto">
          <a:xfrm>
            <a:off x="3771900" y="1030288"/>
            <a:ext cx="1046163" cy="898525"/>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683034" name="Rectangle 26"/>
          <p:cNvSpPr>
            <a:spLocks noChangeArrowheads="1"/>
          </p:cNvSpPr>
          <p:nvPr/>
        </p:nvSpPr>
        <p:spPr bwMode="auto">
          <a:xfrm>
            <a:off x="4083050" y="1127125"/>
            <a:ext cx="8096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b="0">
                <a:solidFill>
                  <a:srgbClr val="FAF200"/>
                </a:solidFill>
                <a:effectLst>
                  <a:outerShdw blurRad="38100" dist="38100" dir="2700000" algn="tl">
                    <a:srgbClr val="000000"/>
                  </a:outerShdw>
                </a:effectLst>
                <a:latin typeface="Times" charset="0"/>
                <a:ea typeface="宋体" charset="0"/>
                <a:cs typeface="宋体" charset="0"/>
              </a:rPr>
              <a:t>6</a:t>
            </a:r>
          </a:p>
        </p:txBody>
      </p:sp>
      <p:sp>
        <p:nvSpPr>
          <p:cNvPr id="683035" name="Text Box 27"/>
          <p:cNvSpPr txBox="1">
            <a:spLocks noChangeArrowheads="1"/>
          </p:cNvSpPr>
          <p:nvPr/>
        </p:nvSpPr>
        <p:spPr bwMode="auto">
          <a:xfrm>
            <a:off x="3714750" y="4008438"/>
            <a:ext cx="3346450" cy="119062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pPr>
            <a:r>
              <a:rPr lang="zh-CN" altLang="en-US" sz="3600" i="1">
                <a:solidFill>
                  <a:srgbClr val="FFEA18"/>
                </a:solidFill>
                <a:effectLst>
                  <a:outerShdw blurRad="38100" dist="38100" dir="2700000" algn="tl">
                    <a:srgbClr val="000000"/>
                  </a:outerShdw>
                </a:effectLst>
                <a:ea typeface="宋体" charset="0"/>
                <a:cs typeface="宋体" charset="0"/>
              </a:rPr>
              <a:t>圣经中“行动的历史舞台”</a:t>
            </a:r>
          </a:p>
        </p:txBody>
      </p:sp>
      <p:sp>
        <p:nvSpPr>
          <p:cNvPr id="683036" name="AutoShape 28"/>
          <p:cNvSpPr>
            <a:spLocks noChangeArrowheads="1"/>
          </p:cNvSpPr>
          <p:nvPr/>
        </p:nvSpPr>
        <p:spPr bwMode="auto">
          <a:xfrm>
            <a:off x="5626100" y="1301750"/>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683037" name="Text Box 29"/>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683035"/>
                                        </p:tgtEl>
                                        <p:attrNameLst>
                                          <p:attrName>style.visibility</p:attrName>
                                        </p:attrNameLst>
                                      </p:cBhvr>
                                      <p:to>
                                        <p:strVal val="visible"/>
                                      </p:to>
                                    </p:set>
                                    <p:anim calcmode="lin" valueType="num">
                                      <p:cBhvr>
                                        <p:cTn id="7" dur="1000" fill="hold"/>
                                        <p:tgtEl>
                                          <p:spTgt spid="683035"/>
                                        </p:tgtEl>
                                        <p:attrNameLst>
                                          <p:attrName>ppt_w</p:attrName>
                                        </p:attrNameLst>
                                      </p:cBhvr>
                                      <p:tavLst>
                                        <p:tav tm="0">
                                          <p:val>
                                            <p:strVal val="2/3*#ppt_w"/>
                                          </p:val>
                                        </p:tav>
                                        <p:tav tm="100000">
                                          <p:val>
                                            <p:strVal val="#ppt_w"/>
                                          </p:val>
                                        </p:tav>
                                      </p:tavLst>
                                    </p:anim>
                                    <p:anim calcmode="lin" valueType="num">
                                      <p:cBhvr>
                                        <p:cTn id="8" dur="1000" fill="hold"/>
                                        <p:tgtEl>
                                          <p:spTgt spid="68303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3035"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8"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85059"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29</a:t>
            </a:r>
          </a:p>
        </p:txBody>
      </p:sp>
      <p:sp>
        <p:nvSpPr>
          <p:cNvPr id="685060"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85061"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85063"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85064"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85065"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685066"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685067"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sp>
        <p:nvSpPr>
          <p:cNvPr id="685068" name="Freeform 12"/>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85069" name="Rectangle 13"/>
          <p:cNvSpPr>
            <a:spLocks noChangeArrowheads="1"/>
          </p:cNvSpPr>
          <p:nvPr/>
        </p:nvSpPr>
        <p:spPr bwMode="auto">
          <a:xfrm>
            <a:off x="2405063" y="5570538"/>
            <a:ext cx="7016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红</a:t>
            </a:r>
            <a:endParaRPr lang="zh-CN" altLang="en-US">
              <a:solidFill>
                <a:schemeClr val="tx1"/>
              </a:solidFill>
              <a:effectLst/>
              <a:latin typeface="Times" charset="0"/>
              <a:ea typeface="宋体" charset="0"/>
              <a:cs typeface="宋体" charset="0"/>
            </a:endParaRPr>
          </a:p>
        </p:txBody>
      </p:sp>
      <p:sp>
        <p:nvSpPr>
          <p:cNvPr id="685070" name="Freeform 14"/>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685071" name="Freeform 15"/>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685072" name="Rectangle 16"/>
          <p:cNvSpPr>
            <a:spLocks noChangeArrowheads="1"/>
          </p:cNvSpPr>
          <p:nvPr/>
        </p:nvSpPr>
        <p:spPr bwMode="auto">
          <a:xfrm>
            <a:off x="3343275" y="2179638"/>
            <a:ext cx="12731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加</a:t>
            </a:r>
          </a:p>
        </p:txBody>
      </p:sp>
      <p:sp>
        <p:nvSpPr>
          <p:cNvPr id="685073" name="Rectangle 17"/>
          <p:cNvSpPr>
            <a:spLocks noChangeArrowheads="1"/>
          </p:cNvSpPr>
          <p:nvPr/>
        </p:nvSpPr>
        <p:spPr bwMode="auto">
          <a:xfrm>
            <a:off x="2613025" y="3613150"/>
            <a:ext cx="915988"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死</a:t>
            </a:r>
          </a:p>
        </p:txBody>
      </p:sp>
      <p:sp>
        <p:nvSpPr>
          <p:cNvPr id="685074" name="Freeform 18"/>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85075" name="Rectangle 19"/>
          <p:cNvSpPr>
            <a:spLocks noChangeArrowheads="1"/>
          </p:cNvSpPr>
          <p:nvPr/>
        </p:nvSpPr>
        <p:spPr bwMode="auto">
          <a:xfrm>
            <a:off x="4097338" y="763588"/>
            <a:ext cx="37115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2400">
                <a:solidFill>
                  <a:srgbClr val="FAF200"/>
                </a:solidFill>
                <a:effectLst/>
                <a:latin typeface="Times" charset="0"/>
                <a:ea typeface="宋体" charset="0"/>
                <a:cs typeface="宋体" charset="0"/>
              </a:rPr>
              <a:t>10 个地</a:t>
            </a:r>
            <a:r>
              <a:rPr lang="zh-CN" altLang="en-US" sz="2400">
                <a:solidFill>
                  <a:srgbClr val="FAF200"/>
                </a:solidFill>
                <a:effectLst/>
                <a:latin typeface="Times" charset="0"/>
                <a:ea typeface="宋体" charset="0"/>
                <a:cs typeface="宋体" charset="0"/>
              </a:rPr>
              <a:t>点</a:t>
            </a:r>
          </a:p>
        </p:txBody>
      </p:sp>
      <p:sp>
        <p:nvSpPr>
          <p:cNvPr id="685076" name="Rectangle 20"/>
          <p:cNvSpPr>
            <a:spLocks noChangeArrowheads="1"/>
          </p:cNvSpPr>
          <p:nvPr/>
        </p:nvSpPr>
        <p:spPr bwMode="auto">
          <a:xfrm>
            <a:off x="4329113" y="1201738"/>
            <a:ext cx="1593850"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zh-CN" altLang="en-US" sz="2400">
                <a:solidFill>
                  <a:srgbClr val="FAF200"/>
                </a:solidFill>
                <a:effectLst/>
                <a:latin typeface="Times" charset="0"/>
                <a:ea typeface="宋体" charset="0"/>
                <a:cs typeface="宋体" charset="0"/>
              </a:rPr>
              <a:t>    </a:t>
            </a:r>
            <a:r>
              <a:rPr lang="zh-CN" altLang="en-US" sz="2400">
                <a:solidFill>
                  <a:schemeClr val="folHlink"/>
                </a:solidFill>
                <a:effectLst/>
                <a:latin typeface="Times" charset="0"/>
                <a:ea typeface="宋体" charset="0"/>
                <a:cs typeface="宋体" charset="0"/>
              </a:rPr>
              <a:t>         </a:t>
            </a:r>
          </a:p>
        </p:txBody>
      </p:sp>
      <p:sp>
        <p:nvSpPr>
          <p:cNvPr id="685077" name="Line 21"/>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685078" name="Rectangle 22"/>
          <p:cNvSpPr>
            <a:spLocks noChangeArrowheads="1"/>
          </p:cNvSpPr>
          <p:nvPr/>
        </p:nvSpPr>
        <p:spPr bwMode="auto">
          <a:xfrm>
            <a:off x="5146675" y="1127125"/>
            <a:ext cx="52070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b="0">
                <a:solidFill>
                  <a:srgbClr val="FAF200"/>
                </a:solidFill>
                <a:effectLst>
                  <a:outerShdw blurRad="38100" dist="38100" dir="2700000" algn="tl">
                    <a:srgbClr val="000000"/>
                  </a:outerShdw>
                </a:effectLst>
                <a:latin typeface="Times" charset="0"/>
                <a:ea typeface="宋体" charset="0"/>
                <a:cs typeface="宋体" charset="0"/>
              </a:rPr>
              <a:t>4</a:t>
            </a:r>
          </a:p>
        </p:txBody>
      </p:sp>
      <p:sp>
        <p:nvSpPr>
          <p:cNvPr id="685079" name="AutoShape 23"/>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685081" name="Rectangle 25"/>
          <p:cNvSpPr>
            <a:spLocks noChangeArrowheads="1"/>
          </p:cNvSpPr>
          <p:nvPr/>
        </p:nvSpPr>
        <p:spPr bwMode="auto">
          <a:xfrm>
            <a:off x="4083050" y="1127125"/>
            <a:ext cx="8096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b="0">
                <a:solidFill>
                  <a:srgbClr val="FAF200"/>
                </a:solidFill>
                <a:effectLst>
                  <a:outerShdw blurRad="38100" dist="38100" dir="2700000" algn="tl">
                    <a:srgbClr val="000000"/>
                  </a:outerShdw>
                </a:effectLst>
                <a:latin typeface="Times" charset="0"/>
                <a:ea typeface="宋体" charset="0"/>
                <a:cs typeface="宋体" charset="0"/>
              </a:rPr>
              <a:t>6</a:t>
            </a:r>
          </a:p>
        </p:txBody>
      </p:sp>
      <p:sp>
        <p:nvSpPr>
          <p:cNvPr id="685084" name="Oval 28"/>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85085" name="Rectangle 29"/>
          <p:cNvSpPr>
            <a:spLocks noChangeArrowheads="1"/>
          </p:cNvSpPr>
          <p:nvPr/>
        </p:nvSpPr>
        <p:spPr bwMode="auto">
          <a:xfrm>
            <a:off x="6810375" y="4324350"/>
            <a:ext cx="835025" cy="6381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3600">
                <a:solidFill>
                  <a:srgbClr val="FAF200"/>
                </a:solidFill>
                <a:effectLst/>
                <a:latin typeface="Times" charset="0"/>
                <a:ea typeface="宋体" charset="0"/>
                <a:cs typeface="宋体" charset="0"/>
              </a:rPr>
              <a:t>吾</a:t>
            </a:r>
            <a:endParaRPr lang="zh-CN" altLang="en-US" sz="3600">
              <a:solidFill>
                <a:srgbClr val="FAF200"/>
              </a:solidFill>
              <a:effectLst/>
              <a:latin typeface="Times" charset="0"/>
              <a:ea typeface="宋体" charset="0"/>
              <a:cs typeface="宋体" charset="0"/>
            </a:endParaRPr>
          </a:p>
        </p:txBody>
      </p:sp>
      <p:sp>
        <p:nvSpPr>
          <p:cNvPr id="685086" name="Oval 30"/>
          <p:cNvSpPr>
            <a:spLocks noChangeArrowheads="1"/>
          </p:cNvSpPr>
          <p:nvPr/>
        </p:nvSpPr>
        <p:spPr bwMode="auto">
          <a:xfrm>
            <a:off x="6672263" y="4298950"/>
            <a:ext cx="728662" cy="731838"/>
          </a:xfrm>
          <a:prstGeom prst="ellipse">
            <a:avLst/>
          </a:prstGeom>
          <a:noFill/>
          <a:ln w="50800">
            <a:solidFill>
              <a:srgbClr val="FF0B34"/>
            </a:solidFill>
            <a:round/>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685091" name="Rectangle 35"/>
          <p:cNvSpPr>
            <a:spLocks noChangeArrowheads="1"/>
          </p:cNvSpPr>
          <p:nvPr/>
        </p:nvSpPr>
        <p:spPr bwMode="auto">
          <a:xfrm>
            <a:off x="2046288" y="1979613"/>
            <a:ext cx="4562475" cy="36147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6200">
                <a:solidFill>
                  <a:schemeClr val="accent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85093" name="AutoShape 37"/>
          <p:cNvSpPr>
            <a:spLocks noChangeArrowheads="1"/>
          </p:cNvSpPr>
          <p:nvPr/>
        </p:nvSpPr>
        <p:spPr bwMode="auto">
          <a:xfrm>
            <a:off x="5540375" y="1301750"/>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685083" name="Oval 27"/>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685094" name="Text Box 38"/>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pic>
        <p:nvPicPr>
          <p:cNvPr id="685095" name="Picture 3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57300" y="3073400"/>
            <a:ext cx="3965575" cy="2909888"/>
          </a:xfrm>
          <a:prstGeom prst="rect">
            <a:avLst/>
          </a:prstGeom>
          <a:noFill/>
          <a:ln w="76200">
            <a:solidFill>
              <a:schemeClr val="accent2"/>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71842" dir="2700000" algn="ctr" rotWithShape="0">
                    <a:schemeClr val="bg2">
                      <a:alpha val="74998"/>
                    </a:schemeClr>
                  </a:outerShdw>
                </a:effectLst>
              </a14:hiddenEffects>
            </a:ext>
          </a:extLst>
        </p:spPr>
      </p:pic>
      <p:sp>
        <p:nvSpPr>
          <p:cNvPr id="685092" name="Text Box 36"/>
          <p:cNvSpPr txBox="1">
            <a:spLocks noChangeArrowheads="1"/>
          </p:cNvSpPr>
          <p:nvPr/>
        </p:nvSpPr>
        <p:spPr bwMode="auto">
          <a:xfrm>
            <a:off x="1468438" y="5397500"/>
            <a:ext cx="3429000"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46662" dir="3284183" algn="ctr" rotWithShape="0">
                    <a:schemeClr val="bg2">
                      <a:alpha val="74998"/>
                    </a:schemeClr>
                  </a:outerShdw>
                </a:effectLst>
              </a14:hiddenEffects>
            </a:ext>
          </a:extLst>
        </p:spPr>
        <p:txBody>
          <a:bodyPr>
            <a:spAutoFit/>
          </a:bodyPr>
          <a:lstStyle/>
          <a:p>
            <a:pPr>
              <a:spcBef>
                <a:spcPct val="50000"/>
              </a:spcBef>
            </a:pPr>
            <a:r>
              <a:rPr lang="zh-CN" altLang="en-US" sz="3200" i="1">
                <a:solidFill>
                  <a:srgbClr val="66FF99"/>
                </a:solidFill>
                <a:effectLst>
                  <a:outerShdw blurRad="38100" dist="38100" dir="2700000" algn="tl">
                    <a:srgbClr val="000000"/>
                  </a:outerShdw>
                </a:effectLst>
                <a:latin typeface="宋体" charset="0"/>
                <a:ea typeface="宋体" charset="0"/>
                <a:cs typeface="宋体" charset="0"/>
              </a:rPr>
              <a:t>迦勒底</a:t>
            </a:r>
            <a:r>
              <a:rPr lang="en-US" sz="3200" i="1">
                <a:solidFill>
                  <a:srgbClr val="66FF99"/>
                </a:solidFill>
                <a:effectLst>
                  <a:outerShdw blurRad="38100" dist="38100" dir="2700000" algn="tl">
                    <a:srgbClr val="000000"/>
                  </a:outerShdw>
                </a:effectLst>
                <a:latin typeface="宋体" charset="0"/>
                <a:ea typeface="宋体" charset="0"/>
                <a:cs typeface="宋体" charset="0"/>
              </a:rPr>
              <a:t>的</a:t>
            </a:r>
            <a:r>
              <a:rPr lang="zh-CN" altLang="en-US" sz="3200" i="1">
                <a:solidFill>
                  <a:srgbClr val="66FF99"/>
                </a:solidFill>
                <a:effectLst>
                  <a:outerShdw blurRad="38100" dist="38100" dir="2700000" algn="tl">
                    <a:srgbClr val="000000"/>
                  </a:outerShdw>
                </a:effectLst>
                <a:latin typeface="宋体" charset="0"/>
                <a:ea typeface="宋体" charset="0"/>
                <a:cs typeface="宋体" charset="0"/>
              </a:rPr>
              <a:t>吾珥</a:t>
            </a:r>
            <a:r>
              <a:rPr lang="zh-CN" altLang="en-US" sz="3200" i="1">
                <a:solidFill>
                  <a:srgbClr val="66FF99"/>
                </a:solidFill>
                <a:effectLst>
                  <a:outerShdw blurRad="38100" dist="38100" dir="2700000" algn="tl">
                    <a:srgbClr val="000000"/>
                  </a:outerShdw>
                </a:effectLst>
                <a:ea typeface="宋体" charset="0"/>
                <a:cs typeface="宋体" charset="0"/>
              </a:rPr>
              <a:t>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685086"/>
                                        </p:tgtEl>
                                        <p:attrNameLst>
                                          <p:attrName>style.visibility</p:attrName>
                                        </p:attrNameLst>
                                      </p:cBhvr>
                                      <p:to>
                                        <p:strVal val="visible"/>
                                      </p:to>
                                    </p:set>
                                    <p:anim calcmode="lin" valueType="num">
                                      <p:cBhvr>
                                        <p:cTn id="7" dur="500" fill="hold"/>
                                        <p:tgtEl>
                                          <p:spTgt spid="685086"/>
                                        </p:tgtEl>
                                        <p:attrNameLst>
                                          <p:attrName>ppt_w</p:attrName>
                                        </p:attrNameLst>
                                      </p:cBhvr>
                                      <p:tavLst>
                                        <p:tav tm="0">
                                          <p:val>
                                            <p:fltVal val="0"/>
                                          </p:val>
                                        </p:tav>
                                        <p:tav tm="100000">
                                          <p:val>
                                            <p:strVal val="#ppt_w"/>
                                          </p:val>
                                        </p:tav>
                                      </p:tavLst>
                                    </p:anim>
                                    <p:anim calcmode="lin" valueType="num">
                                      <p:cBhvr>
                                        <p:cTn id="8" dur="500" fill="hold"/>
                                        <p:tgtEl>
                                          <p:spTgt spid="685086"/>
                                        </p:tgtEl>
                                        <p:attrNameLst>
                                          <p:attrName>ppt_h</p:attrName>
                                        </p:attrNameLst>
                                      </p:cBhvr>
                                      <p:tavLst>
                                        <p:tav tm="0">
                                          <p:val>
                                            <p:fltVal val="0"/>
                                          </p:val>
                                        </p:tav>
                                        <p:tav tm="100000">
                                          <p:val>
                                            <p:strVal val="#ppt_h"/>
                                          </p:val>
                                        </p:tav>
                                      </p:tavLst>
                                    </p:anim>
                                    <p:anim calcmode="lin" valueType="num">
                                      <p:cBhvr>
                                        <p:cTn id="9" dur="500" fill="hold"/>
                                        <p:tgtEl>
                                          <p:spTgt spid="685086"/>
                                        </p:tgtEl>
                                        <p:attrNameLst>
                                          <p:attrName>ppt_x</p:attrName>
                                        </p:attrNameLst>
                                      </p:cBhvr>
                                      <p:tavLst>
                                        <p:tav tm="0">
                                          <p:val>
                                            <p:fltVal val="0.5"/>
                                          </p:val>
                                        </p:tav>
                                        <p:tav tm="100000">
                                          <p:val>
                                            <p:strVal val="#ppt_x"/>
                                          </p:val>
                                        </p:tav>
                                      </p:tavLst>
                                    </p:anim>
                                    <p:anim calcmode="lin" valueType="num">
                                      <p:cBhvr>
                                        <p:cTn id="10" dur="500" fill="hold"/>
                                        <p:tgtEl>
                                          <p:spTgt spid="685086"/>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10" presetClass="entr" presetSubtype="0" fill="hold" grpId="0" nodeType="afterEffect">
                                  <p:stCondLst>
                                    <p:cond delay="0"/>
                                  </p:stCondLst>
                                  <p:childTnLst>
                                    <p:set>
                                      <p:cBhvr>
                                        <p:cTn id="13" dur="1" fill="hold">
                                          <p:stCondLst>
                                            <p:cond delay="0"/>
                                          </p:stCondLst>
                                        </p:cTn>
                                        <p:tgtEl>
                                          <p:spTgt spid="685092"/>
                                        </p:tgtEl>
                                        <p:attrNameLst>
                                          <p:attrName>style.visibility</p:attrName>
                                        </p:attrNameLst>
                                      </p:cBhvr>
                                      <p:to>
                                        <p:strVal val="visible"/>
                                      </p:to>
                                    </p:set>
                                    <p:animEffect transition="in" filter="fade">
                                      <p:cBhvr>
                                        <p:cTn id="14" dur="500"/>
                                        <p:tgtEl>
                                          <p:spTgt spid="6850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5086" grpId="0" animBg="1"/>
      <p:bldP spid="685092"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6"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87107"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30</a:t>
            </a:r>
          </a:p>
        </p:txBody>
      </p:sp>
      <p:sp>
        <p:nvSpPr>
          <p:cNvPr id="687108"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87109"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87111"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87112"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87113"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687114"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687115"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sp>
        <p:nvSpPr>
          <p:cNvPr id="687116" name="Freeform 12"/>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87117" name="Rectangle 13"/>
          <p:cNvSpPr>
            <a:spLocks noChangeArrowheads="1"/>
          </p:cNvSpPr>
          <p:nvPr/>
        </p:nvSpPr>
        <p:spPr bwMode="auto">
          <a:xfrm>
            <a:off x="2405063" y="5570538"/>
            <a:ext cx="7016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红</a:t>
            </a:r>
            <a:endParaRPr lang="zh-CN" altLang="en-US">
              <a:solidFill>
                <a:schemeClr val="tx1"/>
              </a:solidFill>
              <a:effectLst/>
              <a:latin typeface="Times" charset="0"/>
              <a:ea typeface="宋体" charset="0"/>
              <a:cs typeface="宋体" charset="0"/>
            </a:endParaRPr>
          </a:p>
        </p:txBody>
      </p:sp>
      <p:sp>
        <p:nvSpPr>
          <p:cNvPr id="687118" name="Freeform 14"/>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687119" name="Freeform 15"/>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687120" name="Rectangle 16"/>
          <p:cNvSpPr>
            <a:spLocks noChangeArrowheads="1"/>
          </p:cNvSpPr>
          <p:nvPr/>
        </p:nvSpPr>
        <p:spPr bwMode="auto">
          <a:xfrm>
            <a:off x="3343275" y="2179638"/>
            <a:ext cx="12731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加</a:t>
            </a:r>
          </a:p>
        </p:txBody>
      </p:sp>
      <p:sp>
        <p:nvSpPr>
          <p:cNvPr id="687121" name="Rectangle 17"/>
          <p:cNvSpPr>
            <a:spLocks noChangeArrowheads="1"/>
          </p:cNvSpPr>
          <p:nvPr/>
        </p:nvSpPr>
        <p:spPr bwMode="auto">
          <a:xfrm>
            <a:off x="2613025" y="3613150"/>
            <a:ext cx="915988"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死</a:t>
            </a:r>
          </a:p>
        </p:txBody>
      </p:sp>
      <p:sp>
        <p:nvSpPr>
          <p:cNvPr id="687122" name="Freeform 18"/>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87123" name="Rectangle 19"/>
          <p:cNvSpPr>
            <a:spLocks noChangeArrowheads="1"/>
          </p:cNvSpPr>
          <p:nvPr/>
        </p:nvSpPr>
        <p:spPr bwMode="auto">
          <a:xfrm>
            <a:off x="4097338" y="763588"/>
            <a:ext cx="37115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2400">
                <a:solidFill>
                  <a:srgbClr val="FAF200"/>
                </a:solidFill>
                <a:effectLst/>
                <a:latin typeface="Times" charset="0"/>
                <a:ea typeface="宋体" charset="0"/>
                <a:cs typeface="宋体" charset="0"/>
              </a:rPr>
              <a:t>10 个地</a:t>
            </a:r>
            <a:r>
              <a:rPr lang="zh-CN" altLang="en-US" sz="2400">
                <a:solidFill>
                  <a:srgbClr val="FAF200"/>
                </a:solidFill>
                <a:effectLst/>
                <a:latin typeface="Times" charset="0"/>
                <a:ea typeface="宋体" charset="0"/>
                <a:cs typeface="宋体" charset="0"/>
              </a:rPr>
              <a:t>点</a:t>
            </a:r>
          </a:p>
        </p:txBody>
      </p:sp>
      <p:sp>
        <p:nvSpPr>
          <p:cNvPr id="687124" name="Rectangle 20"/>
          <p:cNvSpPr>
            <a:spLocks noChangeArrowheads="1"/>
          </p:cNvSpPr>
          <p:nvPr/>
        </p:nvSpPr>
        <p:spPr bwMode="auto">
          <a:xfrm>
            <a:off x="4329113" y="1201738"/>
            <a:ext cx="1593850"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zh-CN" altLang="en-US" sz="2400">
                <a:solidFill>
                  <a:srgbClr val="FAF200"/>
                </a:solidFill>
                <a:effectLst/>
                <a:latin typeface="Times" charset="0"/>
                <a:ea typeface="宋体" charset="0"/>
                <a:cs typeface="宋体" charset="0"/>
              </a:rPr>
              <a:t>    </a:t>
            </a:r>
            <a:r>
              <a:rPr lang="zh-CN" altLang="en-US" sz="2400">
                <a:solidFill>
                  <a:schemeClr val="folHlink"/>
                </a:solidFill>
                <a:effectLst/>
                <a:latin typeface="Times" charset="0"/>
                <a:ea typeface="宋体" charset="0"/>
                <a:cs typeface="宋体" charset="0"/>
              </a:rPr>
              <a:t>         </a:t>
            </a:r>
          </a:p>
        </p:txBody>
      </p:sp>
      <p:sp>
        <p:nvSpPr>
          <p:cNvPr id="687125" name="Line 21"/>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687126" name="Rectangle 22"/>
          <p:cNvSpPr>
            <a:spLocks noChangeArrowheads="1"/>
          </p:cNvSpPr>
          <p:nvPr/>
        </p:nvSpPr>
        <p:spPr bwMode="auto">
          <a:xfrm>
            <a:off x="5146675" y="1127125"/>
            <a:ext cx="52070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b="0">
                <a:solidFill>
                  <a:srgbClr val="FAF200"/>
                </a:solidFill>
                <a:effectLst>
                  <a:outerShdw blurRad="38100" dist="38100" dir="2700000" algn="tl">
                    <a:srgbClr val="000000"/>
                  </a:outerShdw>
                </a:effectLst>
                <a:latin typeface="Times" charset="0"/>
                <a:ea typeface="宋体" charset="0"/>
                <a:cs typeface="宋体" charset="0"/>
              </a:rPr>
              <a:t>4</a:t>
            </a:r>
          </a:p>
        </p:txBody>
      </p:sp>
      <p:sp>
        <p:nvSpPr>
          <p:cNvPr id="687127" name="AutoShape 23"/>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687128" name="Rectangle 24"/>
          <p:cNvSpPr>
            <a:spLocks noChangeArrowheads="1"/>
          </p:cNvSpPr>
          <p:nvPr/>
        </p:nvSpPr>
        <p:spPr bwMode="auto">
          <a:xfrm>
            <a:off x="4083050" y="1127125"/>
            <a:ext cx="8096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b="0">
                <a:solidFill>
                  <a:srgbClr val="FAF200"/>
                </a:solidFill>
                <a:effectLst>
                  <a:outerShdw blurRad="38100" dist="38100" dir="2700000" algn="tl">
                    <a:srgbClr val="000000"/>
                  </a:outerShdw>
                </a:effectLst>
                <a:latin typeface="Times" charset="0"/>
                <a:ea typeface="宋体" charset="0"/>
                <a:cs typeface="宋体" charset="0"/>
              </a:rPr>
              <a:t>6</a:t>
            </a:r>
          </a:p>
        </p:txBody>
      </p:sp>
      <p:sp>
        <p:nvSpPr>
          <p:cNvPr id="687140" name="Rectangle 36"/>
          <p:cNvSpPr>
            <a:spLocks noChangeArrowheads="1"/>
          </p:cNvSpPr>
          <p:nvPr/>
        </p:nvSpPr>
        <p:spPr bwMode="auto">
          <a:xfrm>
            <a:off x="5773738" y="2798763"/>
            <a:ext cx="835025" cy="6381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3600">
                <a:solidFill>
                  <a:srgbClr val="FAF200"/>
                </a:solidFill>
                <a:effectLst/>
                <a:latin typeface="Times" charset="0"/>
                <a:ea typeface="宋体" charset="0"/>
                <a:cs typeface="宋体" charset="0"/>
              </a:rPr>
              <a:t>巴</a:t>
            </a:r>
            <a:endParaRPr lang="zh-CN" altLang="en-US" sz="3600">
              <a:solidFill>
                <a:srgbClr val="FAF200"/>
              </a:solidFill>
              <a:effectLst/>
              <a:latin typeface="Times" charset="0"/>
              <a:ea typeface="宋体" charset="0"/>
              <a:cs typeface="宋体" charset="0"/>
            </a:endParaRPr>
          </a:p>
        </p:txBody>
      </p:sp>
      <p:sp>
        <p:nvSpPr>
          <p:cNvPr id="687141" name="Oval 3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687142" name="Picture 38"/>
          <p:cNvPicPr>
            <a:picLocks noChangeAspect="1" noChangeArrowheads="1"/>
          </p:cNvPicPr>
          <p:nvPr/>
        </p:nvPicPr>
        <p:blipFill>
          <a:blip r:embed="rId3">
            <a:lum contrast="36000"/>
            <a:extLst>
              <a:ext uri="{28A0092B-C50C-407E-A947-70E740481C1C}">
                <a14:useLocalDpi xmlns:a14="http://schemas.microsoft.com/office/drawing/2010/main"/>
              </a:ext>
            </a:extLst>
          </a:blip>
          <a:srcRect/>
          <a:stretch>
            <a:fillRect/>
          </a:stretch>
        </p:blipFill>
        <p:spPr bwMode="auto">
          <a:xfrm>
            <a:off x="1255713" y="3043238"/>
            <a:ext cx="3983037" cy="2954337"/>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687143" name="Text Box 39"/>
          <p:cNvSpPr txBox="1">
            <a:spLocks noChangeArrowheads="1"/>
          </p:cNvSpPr>
          <p:nvPr/>
        </p:nvSpPr>
        <p:spPr bwMode="auto">
          <a:xfrm>
            <a:off x="1771650" y="5264150"/>
            <a:ext cx="3429000" cy="579438"/>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pPr>
            <a:r>
              <a:rPr lang="zh-CN" altLang="en-US" sz="3200" i="1">
                <a:solidFill>
                  <a:srgbClr val="66FF99"/>
                </a:solidFill>
                <a:effectLst>
                  <a:outerShdw blurRad="38100" dist="38100" dir="2700000" algn="tl">
                    <a:srgbClr val="000000"/>
                  </a:outerShdw>
                </a:effectLst>
                <a:latin typeface="宋体" charset="0"/>
                <a:ea typeface="宋体" charset="0"/>
                <a:cs typeface="宋体" charset="0"/>
              </a:rPr>
              <a:t>巴比伦</a:t>
            </a:r>
            <a:r>
              <a:rPr lang="zh-CN" altLang="en-US" sz="3200" i="1">
                <a:solidFill>
                  <a:srgbClr val="66FF99"/>
                </a:solidFill>
                <a:effectLst>
                  <a:outerShdw blurRad="38100" dist="38100" dir="2700000" algn="tl">
                    <a:srgbClr val="000000"/>
                  </a:outerShdw>
                </a:effectLst>
                <a:ea typeface="宋体" charset="0"/>
                <a:cs typeface="宋体" charset="0"/>
              </a:rPr>
              <a:t> </a:t>
            </a:r>
          </a:p>
        </p:txBody>
      </p:sp>
      <p:sp>
        <p:nvSpPr>
          <p:cNvPr id="687144" name="Oval 40"/>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87145" name="Rectangle 41"/>
          <p:cNvSpPr>
            <a:spLocks noChangeArrowheads="1"/>
          </p:cNvSpPr>
          <p:nvPr/>
        </p:nvSpPr>
        <p:spPr bwMode="auto">
          <a:xfrm>
            <a:off x="6896100" y="439578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吾</a:t>
            </a:r>
            <a:endParaRPr lang="zh-CN" altLang="en-US">
              <a:solidFill>
                <a:schemeClr val="tx1"/>
              </a:solidFill>
              <a:effectLst/>
              <a:latin typeface="Times" charset="0"/>
              <a:ea typeface="宋体" charset="0"/>
              <a:cs typeface="宋体" charset="0"/>
            </a:endParaRPr>
          </a:p>
        </p:txBody>
      </p:sp>
      <p:sp>
        <p:nvSpPr>
          <p:cNvPr id="687146" name="AutoShape 42"/>
          <p:cNvSpPr>
            <a:spLocks noChangeArrowheads="1"/>
          </p:cNvSpPr>
          <p:nvPr/>
        </p:nvSpPr>
        <p:spPr bwMode="auto">
          <a:xfrm>
            <a:off x="5540375" y="1301750"/>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687129" name="Oval 25"/>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687139" name="Oval 35"/>
          <p:cNvSpPr>
            <a:spLocks noChangeArrowheads="1"/>
          </p:cNvSpPr>
          <p:nvPr/>
        </p:nvSpPr>
        <p:spPr bwMode="auto">
          <a:xfrm>
            <a:off x="5656263" y="2808288"/>
            <a:ext cx="728662" cy="731837"/>
          </a:xfrm>
          <a:prstGeom prst="ellipse">
            <a:avLst/>
          </a:prstGeom>
          <a:noFill/>
          <a:ln w="50800">
            <a:solidFill>
              <a:srgbClr val="FF0B34"/>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687147" name="Text Box 43"/>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87139"/>
                                        </p:tgtEl>
                                        <p:attrNameLst>
                                          <p:attrName>style.visibility</p:attrName>
                                        </p:attrNameLst>
                                      </p:cBhvr>
                                      <p:to>
                                        <p:strVal val="visible"/>
                                      </p:to>
                                    </p:set>
                                    <p:anim calcmode="lin" valueType="num">
                                      <p:cBhvr>
                                        <p:cTn id="7" dur="500" fill="hold"/>
                                        <p:tgtEl>
                                          <p:spTgt spid="687139"/>
                                        </p:tgtEl>
                                        <p:attrNameLst>
                                          <p:attrName>ppt_w</p:attrName>
                                        </p:attrNameLst>
                                      </p:cBhvr>
                                      <p:tavLst>
                                        <p:tav tm="0">
                                          <p:val>
                                            <p:fltVal val="0"/>
                                          </p:val>
                                        </p:tav>
                                        <p:tav tm="100000">
                                          <p:val>
                                            <p:strVal val="#ppt_w"/>
                                          </p:val>
                                        </p:tav>
                                      </p:tavLst>
                                    </p:anim>
                                    <p:anim calcmode="lin" valueType="num">
                                      <p:cBhvr>
                                        <p:cTn id="8" dur="500" fill="hold"/>
                                        <p:tgtEl>
                                          <p:spTgt spid="687139"/>
                                        </p:tgtEl>
                                        <p:attrNameLst>
                                          <p:attrName>ppt_h</p:attrName>
                                        </p:attrNameLst>
                                      </p:cBhvr>
                                      <p:tavLst>
                                        <p:tav tm="0">
                                          <p:val>
                                            <p:fltVal val="0"/>
                                          </p:val>
                                        </p:tav>
                                        <p:tav tm="100000">
                                          <p:val>
                                            <p:strVal val="#ppt_h"/>
                                          </p:val>
                                        </p:tav>
                                      </p:tavLst>
                                    </p:anim>
                                    <p:anim calcmode="lin" valueType="num">
                                      <p:cBhvr>
                                        <p:cTn id="9" dur="500" fill="hold"/>
                                        <p:tgtEl>
                                          <p:spTgt spid="687139"/>
                                        </p:tgtEl>
                                        <p:attrNameLst>
                                          <p:attrName>ppt_x</p:attrName>
                                        </p:attrNameLst>
                                      </p:cBhvr>
                                      <p:tavLst>
                                        <p:tav tm="0">
                                          <p:val>
                                            <p:fltVal val="0.5"/>
                                          </p:val>
                                        </p:tav>
                                        <p:tav tm="100000">
                                          <p:val>
                                            <p:strVal val="#ppt_x"/>
                                          </p:val>
                                        </p:tav>
                                      </p:tavLst>
                                    </p:anim>
                                    <p:anim calcmode="lin" valueType="num">
                                      <p:cBhvr>
                                        <p:cTn id="10" dur="500" fill="hold"/>
                                        <p:tgtEl>
                                          <p:spTgt spid="68713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87143"/>
                                        </p:tgtEl>
                                        <p:attrNameLst>
                                          <p:attrName>style.visibility</p:attrName>
                                        </p:attrNameLst>
                                      </p:cBhvr>
                                      <p:to>
                                        <p:strVal val="visible"/>
                                      </p:to>
                                    </p:set>
                                    <p:animEffect transition="in" filter="fade">
                                      <p:cBhvr>
                                        <p:cTn id="14" dur="500"/>
                                        <p:tgtEl>
                                          <p:spTgt spid="687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7143" grpId="0" autoUpdateAnimBg="0"/>
      <p:bldP spid="68713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2"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91203"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31</a:t>
            </a:r>
          </a:p>
        </p:txBody>
      </p:sp>
      <p:sp>
        <p:nvSpPr>
          <p:cNvPr id="691204"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91205"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91207"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1208"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1209"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691210"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691211"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sp>
        <p:nvSpPr>
          <p:cNvPr id="691212" name="Freeform 12"/>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91213" name="Rectangle 13"/>
          <p:cNvSpPr>
            <a:spLocks noChangeArrowheads="1"/>
          </p:cNvSpPr>
          <p:nvPr/>
        </p:nvSpPr>
        <p:spPr bwMode="auto">
          <a:xfrm>
            <a:off x="2405063" y="5570538"/>
            <a:ext cx="7016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红</a:t>
            </a:r>
            <a:endParaRPr lang="zh-CN" altLang="en-US">
              <a:solidFill>
                <a:schemeClr val="tx1"/>
              </a:solidFill>
              <a:effectLst/>
              <a:latin typeface="Times" charset="0"/>
              <a:ea typeface="宋体" charset="0"/>
              <a:cs typeface="宋体" charset="0"/>
            </a:endParaRPr>
          </a:p>
        </p:txBody>
      </p:sp>
      <p:sp>
        <p:nvSpPr>
          <p:cNvPr id="691214" name="Freeform 14"/>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691215" name="Freeform 15"/>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691216" name="Rectangle 16"/>
          <p:cNvSpPr>
            <a:spLocks noChangeArrowheads="1"/>
          </p:cNvSpPr>
          <p:nvPr/>
        </p:nvSpPr>
        <p:spPr bwMode="auto">
          <a:xfrm>
            <a:off x="3343275" y="2179638"/>
            <a:ext cx="12731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加</a:t>
            </a:r>
          </a:p>
        </p:txBody>
      </p:sp>
      <p:sp>
        <p:nvSpPr>
          <p:cNvPr id="691217" name="Rectangle 17"/>
          <p:cNvSpPr>
            <a:spLocks noChangeArrowheads="1"/>
          </p:cNvSpPr>
          <p:nvPr/>
        </p:nvSpPr>
        <p:spPr bwMode="auto">
          <a:xfrm>
            <a:off x="2613025" y="3613150"/>
            <a:ext cx="915988"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死</a:t>
            </a:r>
          </a:p>
        </p:txBody>
      </p:sp>
      <p:sp>
        <p:nvSpPr>
          <p:cNvPr id="691218" name="Freeform 18"/>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91219" name="Rectangle 19"/>
          <p:cNvSpPr>
            <a:spLocks noChangeArrowheads="1"/>
          </p:cNvSpPr>
          <p:nvPr/>
        </p:nvSpPr>
        <p:spPr bwMode="auto">
          <a:xfrm>
            <a:off x="4097338" y="763588"/>
            <a:ext cx="37115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2400">
                <a:solidFill>
                  <a:srgbClr val="FAF200"/>
                </a:solidFill>
                <a:effectLst/>
                <a:latin typeface="Times" charset="0"/>
                <a:ea typeface="宋体" charset="0"/>
                <a:cs typeface="宋体" charset="0"/>
              </a:rPr>
              <a:t>10 个地</a:t>
            </a:r>
            <a:r>
              <a:rPr lang="zh-CN" altLang="en-US" sz="2400">
                <a:solidFill>
                  <a:srgbClr val="FAF200"/>
                </a:solidFill>
                <a:effectLst/>
                <a:latin typeface="Times" charset="0"/>
                <a:ea typeface="宋体" charset="0"/>
                <a:cs typeface="宋体" charset="0"/>
              </a:rPr>
              <a:t>点</a:t>
            </a:r>
          </a:p>
        </p:txBody>
      </p:sp>
      <p:sp>
        <p:nvSpPr>
          <p:cNvPr id="691220" name="Rectangle 20"/>
          <p:cNvSpPr>
            <a:spLocks noChangeArrowheads="1"/>
          </p:cNvSpPr>
          <p:nvPr/>
        </p:nvSpPr>
        <p:spPr bwMode="auto">
          <a:xfrm>
            <a:off x="4329113" y="1201738"/>
            <a:ext cx="1593850"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zh-CN" altLang="en-US" sz="2400">
                <a:solidFill>
                  <a:srgbClr val="FAF200"/>
                </a:solidFill>
                <a:effectLst/>
                <a:latin typeface="Times" charset="0"/>
                <a:ea typeface="宋体" charset="0"/>
                <a:cs typeface="宋体" charset="0"/>
              </a:rPr>
              <a:t>    </a:t>
            </a:r>
            <a:r>
              <a:rPr lang="zh-CN" altLang="en-US" sz="2400">
                <a:solidFill>
                  <a:schemeClr val="folHlink"/>
                </a:solidFill>
                <a:effectLst/>
                <a:latin typeface="Times" charset="0"/>
                <a:ea typeface="宋体" charset="0"/>
                <a:cs typeface="宋体" charset="0"/>
              </a:rPr>
              <a:t>         </a:t>
            </a:r>
          </a:p>
        </p:txBody>
      </p:sp>
      <p:sp>
        <p:nvSpPr>
          <p:cNvPr id="691221" name="Line 21"/>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691222" name="Rectangle 22"/>
          <p:cNvSpPr>
            <a:spLocks noChangeArrowheads="1"/>
          </p:cNvSpPr>
          <p:nvPr/>
        </p:nvSpPr>
        <p:spPr bwMode="auto">
          <a:xfrm>
            <a:off x="5146675" y="1127125"/>
            <a:ext cx="52070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b="0">
                <a:solidFill>
                  <a:srgbClr val="FAF200"/>
                </a:solidFill>
                <a:effectLst>
                  <a:outerShdw blurRad="38100" dist="38100" dir="2700000" algn="tl">
                    <a:srgbClr val="000000"/>
                  </a:outerShdw>
                </a:effectLst>
                <a:latin typeface="Times" charset="0"/>
                <a:ea typeface="宋体" charset="0"/>
                <a:cs typeface="宋体" charset="0"/>
              </a:rPr>
              <a:t>4</a:t>
            </a:r>
          </a:p>
        </p:txBody>
      </p:sp>
      <p:sp>
        <p:nvSpPr>
          <p:cNvPr id="691223" name="AutoShape 23"/>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691224" name="Rectangle 24"/>
          <p:cNvSpPr>
            <a:spLocks noChangeArrowheads="1"/>
          </p:cNvSpPr>
          <p:nvPr/>
        </p:nvSpPr>
        <p:spPr bwMode="auto">
          <a:xfrm>
            <a:off x="4083050" y="1127125"/>
            <a:ext cx="8096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b="0">
                <a:solidFill>
                  <a:srgbClr val="FAF200"/>
                </a:solidFill>
                <a:effectLst>
                  <a:outerShdw blurRad="38100" dist="38100" dir="2700000" algn="tl">
                    <a:srgbClr val="000000"/>
                  </a:outerShdw>
                </a:effectLst>
                <a:latin typeface="Times" charset="0"/>
                <a:ea typeface="宋体" charset="0"/>
                <a:cs typeface="宋体" charset="0"/>
              </a:rPr>
              <a:t>6</a:t>
            </a:r>
          </a:p>
        </p:txBody>
      </p:sp>
      <p:sp>
        <p:nvSpPr>
          <p:cNvPr id="691226" name="Rectangle 26"/>
          <p:cNvSpPr>
            <a:spLocks noChangeArrowheads="1"/>
          </p:cNvSpPr>
          <p:nvPr/>
        </p:nvSpPr>
        <p:spPr bwMode="auto">
          <a:xfrm>
            <a:off x="5773738" y="2798763"/>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巴</a:t>
            </a:r>
            <a:endParaRPr lang="zh-CN" altLang="en-US">
              <a:solidFill>
                <a:schemeClr val="tx1"/>
              </a:solidFill>
              <a:effectLst/>
              <a:latin typeface="Times" charset="0"/>
              <a:ea typeface="宋体" charset="0"/>
              <a:cs typeface="宋体" charset="0"/>
            </a:endParaRPr>
          </a:p>
        </p:txBody>
      </p:sp>
      <p:sp>
        <p:nvSpPr>
          <p:cNvPr id="691227"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1228" name="Oval 28"/>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1229" name="Rectangle 29"/>
          <p:cNvSpPr>
            <a:spLocks noChangeArrowheads="1"/>
          </p:cNvSpPr>
          <p:nvPr/>
        </p:nvSpPr>
        <p:spPr bwMode="auto">
          <a:xfrm>
            <a:off x="6896100" y="439578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吾</a:t>
            </a:r>
            <a:endParaRPr lang="zh-CN" altLang="en-US">
              <a:solidFill>
                <a:schemeClr val="tx1"/>
              </a:solidFill>
              <a:effectLst/>
              <a:latin typeface="Times" charset="0"/>
              <a:ea typeface="宋体" charset="0"/>
              <a:cs typeface="宋体" charset="0"/>
            </a:endParaRPr>
          </a:p>
        </p:txBody>
      </p:sp>
      <p:sp>
        <p:nvSpPr>
          <p:cNvPr id="691230" name="Rectangle 30"/>
          <p:cNvSpPr>
            <a:spLocks noChangeArrowheads="1"/>
          </p:cNvSpPr>
          <p:nvPr/>
        </p:nvSpPr>
        <p:spPr bwMode="auto">
          <a:xfrm>
            <a:off x="5473700" y="18113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哈</a:t>
            </a:r>
            <a:endParaRPr lang="zh-CN" altLang="en-US">
              <a:solidFill>
                <a:schemeClr val="tx1"/>
              </a:solidFill>
              <a:effectLst/>
              <a:latin typeface="Times" charset="0"/>
              <a:ea typeface="宋体" charset="0"/>
              <a:cs typeface="宋体" charset="0"/>
            </a:endParaRPr>
          </a:p>
        </p:txBody>
      </p:sp>
      <p:sp>
        <p:nvSpPr>
          <p:cNvPr id="691231" name="Oval 31"/>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1240" name="AutoShape 40"/>
          <p:cNvSpPr>
            <a:spLocks noChangeArrowheads="1"/>
          </p:cNvSpPr>
          <p:nvPr/>
        </p:nvSpPr>
        <p:spPr bwMode="auto">
          <a:xfrm>
            <a:off x="5540375" y="1301750"/>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691225" name="Oval 25"/>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691241" name="Text Box 41"/>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
        <p:nvSpPr>
          <p:cNvPr id="691242" name="Oval 42"/>
          <p:cNvSpPr>
            <a:spLocks noChangeArrowheads="1"/>
          </p:cNvSpPr>
          <p:nvPr/>
        </p:nvSpPr>
        <p:spPr bwMode="auto">
          <a:xfrm>
            <a:off x="5280025" y="1743075"/>
            <a:ext cx="728663" cy="731838"/>
          </a:xfrm>
          <a:prstGeom prst="ellipse">
            <a:avLst/>
          </a:prstGeom>
          <a:noFill/>
          <a:ln w="50800">
            <a:solidFill>
              <a:srgbClr val="FF0B34"/>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zh-CN" altLang="en-US" i="1">
              <a:effectLst>
                <a:outerShdw blurRad="38100" dist="38100" dir="2700000" algn="tl">
                  <a:srgbClr val="000000"/>
                </a:outerShdw>
              </a:effectLst>
              <a:ea typeface="宋体" charset="0"/>
              <a:cs typeface="宋体" charset="0"/>
            </a:endParaRPr>
          </a:p>
        </p:txBody>
      </p:sp>
      <p:pic>
        <p:nvPicPr>
          <p:cNvPr id="691247" name="Picture 47" descr="harran02[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66825" y="3051175"/>
            <a:ext cx="3968750" cy="2949575"/>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691249" name="Text Box 49"/>
          <p:cNvSpPr txBox="1">
            <a:spLocks noChangeArrowheads="1"/>
          </p:cNvSpPr>
          <p:nvPr/>
        </p:nvSpPr>
        <p:spPr bwMode="auto">
          <a:xfrm>
            <a:off x="487363" y="6059488"/>
            <a:ext cx="3357562"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zh-CN" altLang="en-US" sz="1000">
                <a:effectLst>
                  <a:outerShdw blurRad="38100" dist="38100" dir="2700000" algn="tl">
                    <a:srgbClr val="000000"/>
                  </a:outerShdw>
                </a:effectLst>
                <a:ea typeface="宋体" charset="0"/>
                <a:cs typeface="宋体" charset="0"/>
              </a:rPr>
              <a:t>图片来源</a:t>
            </a:r>
            <a:r>
              <a:rPr lang="en-US" altLang="zh-CN" sz="800">
                <a:effectLst>
                  <a:outerShdw blurRad="38100" dist="38100" dir="2700000" algn="tl">
                    <a:srgbClr val="000000"/>
                  </a:outerShdw>
                </a:effectLst>
                <a:ea typeface="宋体" charset="0"/>
                <a:cs typeface="宋体" charset="0"/>
              </a:rPr>
              <a:t>: GALEN FRYSINGER</a:t>
            </a:r>
          </a:p>
        </p:txBody>
      </p:sp>
      <p:sp>
        <p:nvSpPr>
          <p:cNvPr id="691250" name="Text Box 50"/>
          <p:cNvSpPr txBox="1">
            <a:spLocks noChangeArrowheads="1"/>
          </p:cNvSpPr>
          <p:nvPr/>
        </p:nvSpPr>
        <p:spPr bwMode="auto">
          <a:xfrm>
            <a:off x="1792288" y="4981575"/>
            <a:ext cx="3519487" cy="106680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pPr>
            <a:r>
              <a:rPr lang="zh-CN" altLang="en-US" sz="3200" i="1">
                <a:solidFill>
                  <a:srgbClr val="66FF99"/>
                </a:solidFill>
                <a:effectLst>
                  <a:outerShdw blurRad="38100" dist="38100" dir="2700000" algn="tl">
                    <a:srgbClr val="000000"/>
                  </a:outerShdw>
                </a:effectLst>
                <a:latin typeface="宋体" charset="0"/>
                <a:ea typeface="宋体" charset="0"/>
                <a:cs typeface="宋体" charset="0"/>
              </a:rPr>
              <a:t>哈兰                </a:t>
            </a:r>
            <a:r>
              <a:rPr lang="en-US" altLang="zh-CN" sz="3200" i="1">
                <a:solidFill>
                  <a:srgbClr val="66FF99"/>
                </a:solidFill>
                <a:effectLst>
                  <a:outerShdw blurRad="38100" dist="38100" dir="2700000" algn="tl">
                    <a:srgbClr val="000000"/>
                  </a:outerShdw>
                </a:effectLst>
                <a:latin typeface="宋体" charset="0"/>
                <a:ea typeface="宋体" charset="0"/>
                <a:cs typeface="宋体" charset="0"/>
              </a:rPr>
              <a:t>(</a:t>
            </a:r>
            <a:r>
              <a:rPr lang="zh-CN" altLang="en-US" sz="3200" i="1">
                <a:solidFill>
                  <a:srgbClr val="66FF99"/>
                </a:solidFill>
                <a:effectLst>
                  <a:outerShdw blurRad="38100" dist="38100" dir="2700000" algn="tl">
                    <a:srgbClr val="000000"/>
                  </a:outerShdw>
                </a:effectLst>
                <a:latin typeface="宋体" charset="0"/>
                <a:ea typeface="宋体" charset="0"/>
                <a:cs typeface="宋体" charset="0"/>
              </a:rPr>
              <a:t>今土耳其的哈兰</a:t>
            </a:r>
            <a:r>
              <a:rPr lang="en-US" altLang="zh-CN" sz="3200" i="1">
                <a:solidFill>
                  <a:srgbClr val="66FF99"/>
                </a:solidFill>
                <a:effectLst>
                  <a:outerShdw blurRad="38100" dist="38100" dir="2700000" algn="tl">
                    <a:srgbClr val="000000"/>
                  </a:outerShdw>
                </a:effectLst>
                <a:latin typeface="宋体" charset="0"/>
                <a:ea typeface="宋体" charset="0"/>
                <a:cs typeface="宋体" charset="0"/>
              </a:rPr>
              <a:t>)</a:t>
            </a:r>
            <a:r>
              <a:rPr lang="en-US" altLang="zh-CN" sz="3200" i="1">
                <a:solidFill>
                  <a:srgbClr val="66FF99"/>
                </a:solidFill>
                <a:effectLst>
                  <a:outerShdw blurRad="38100" dist="38100" dir="2700000" algn="tl">
                    <a:srgbClr val="000000"/>
                  </a:outerShdw>
                </a:effectLst>
                <a:ea typeface="宋体" charset="0"/>
                <a:cs typeface="宋体" charset="0"/>
              </a:rPr>
              <a:t>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91242"/>
                                        </p:tgtEl>
                                        <p:attrNameLst>
                                          <p:attrName>style.visibility</p:attrName>
                                        </p:attrNameLst>
                                      </p:cBhvr>
                                      <p:to>
                                        <p:strVal val="visible"/>
                                      </p:to>
                                    </p:set>
                                    <p:anim calcmode="lin" valueType="num">
                                      <p:cBhvr>
                                        <p:cTn id="7" dur="500" fill="hold"/>
                                        <p:tgtEl>
                                          <p:spTgt spid="691242"/>
                                        </p:tgtEl>
                                        <p:attrNameLst>
                                          <p:attrName>ppt_w</p:attrName>
                                        </p:attrNameLst>
                                      </p:cBhvr>
                                      <p:tavLst>
                                        <p:tav tm="0">
                                          <p:val>
                                            <p:fltVal val="0"/>
                                          </p:val>
                                        </p:tav>
                                        <p:tav tm="100000">
                                          <p:val>
                                            <p:strVal val="#ppt_w"/>
                                          </p:val>
                                        </p:tav>
                                      </p:tavLst>
                                    </p:anim>
                                    <p:anim calcmode="lin" valueType="num">
                                      <p:cBhvr>
                                        <p:cTn id="8" dur="500" fill="hold"/>
                                        <p:tgtEl>
                                          <p:spTgt spid="691242"/>
                                        </p:tgtEl>
                                        <p:attrNameLst>
                                          <p:attrName>ppt_h</p:attrName>
                                        </p:attrNameLst>
                                      </p:cBhvr>
                                      <p:tavLst>
                                        <p:tav tm="0">
                                          <p:val>
                                            <p:fltVal val="0"/>
                                          </p:val>
                                        </p:tav>
                                        <p:tav tm="100000">
                                          <p:val>
                                            <p:strVal val="#ppt_h"/>
                                          </p:val>
                                        </p:tav>
                                      </p:tavLst>
                                    </p:anim>
                                    <p:anim calcmode="lin" valueType="num">
                                      <p:cBhvr>
                                        <p:cTn id="9" dur="500" fill="hold"/>
                                        <p:tgtEl>
                                          <p:spTgt spid="691242"/>
                                        </p:tgtEl>
                                        <p:attrNameLst>
                                          <p:attrName>ppt_x</p:attrName>
                                        </p:attrNameLst>
                                      </p:cBhvr>
                                      <p:tavLst>
                                        <p:tav tm="0">
                                          <p:val>
                                            <p:fltVal val="0.5"/>
                                          </p:val>
                                        </p:tav>
                                        <p:tav tm="100000">
                                          <p:val>
                                            <p:strVal val="#ppt_x"/>
                                          </p:val>
                                        </p:tav>
                                      </p:tavLst>
                                    </p:anim>
                                    <p:anim calcmode="lin" valueType="num">
                                      <p:cBhvr>
                                        <p:cTn id="10" dur="500" fill="hold"/>
                                        <p:tgtEl>
                                          <p:spTgt spid="69124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91250"/>
                                        </p:tgtEl>
                                        <p:attrNameLst>
                                          <p:attrName>style.visibility</p:attrName>
                                        </p:attrNameLst>
                                      </p:cBhvr>
                                      <p:to>
                                        <p:strVal val="visible"/>
                                      </p:to>
                                    </p:set>
                                    <p:animEffect transition="in" filter="fade">
                                      <p:cBhvr>
                                        <p:cTn id="14" dur="500"/>
                                        <p:tgtEl>
                                          <p:spTgt spid="691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1242" grpId="0" animBg="1"/>
      <p:bldP spid="691250"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4"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96675"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32</a:t>
            </a:r>
          </a:p>
        </p:txBody>
      </p:sp>
      <p:sp>
        <p:nvSpPr>
          <p:cNvPr id="796676"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96677"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96678" name="Line 6"/>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6679" name="Line 7"/>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6680" name="Rectangle 8"/>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796681" name="Rectangle 9"/>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796682" name="Rectangle 10"/>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sp>
        <p:nvSpPr>
          <p:cNvPr id="796683" name="Freeform 11"/>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96684" name="Rectangle 12"/>
          <p:cNvSpPr>
            <a:spLocks noChangeArrowheads="1"/>
          </p:cNvSpPr>
          <p:nvPr/>
        </p:nvSpPr>
        <p:spPr bwMode="auto">
          <a:xfrm>
            <a:off x="2405063" y="5570538"/>
            <a:ext cx="7016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红</a:t>
            </a:r>
            <a:endParaRPr lang="zh-CN" altLang="en-US">
              <a:solidFill>
                <a:schemeClr val="tx1"/>
              </a:solidFill>
              <a:effectLst/>
              <a:latin typeface="Times" charset="0"/>
              <a:ea typeface="宋体" charset="0"/>
              <a:cs typeface="宋体" charset="0"/>
            </a:endParaRPr>
          </a:p>
        </p:txBody>
      </p:sp>
      <p:sp>
        <p:nvSpPr>
          <p:cNvPr id="796685" name="Freeform 13"/>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96686" name="Freeform 14"/>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96687" name="Rectangle 15"/>
          <p:cNvSpPr>
            <a:spLocks noChangeArrowheads="1"/>
          </p:cNvSpPr>
          <p:nvPr/>
        </p:nvSpPr>
        <p:spPr bwMode="auto">
          <a:xfrm>
            <a:off x="3343275" y="2179638"/>
            <a:ext cx="12731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加</a:t>
            </a:r>
          </a:p>
        </p:txBody>
      </p:sp>
      <p:sp>
        <p:nvSpPr>
          <p:cNvPr id="796688" name="Rectangle 16"/>
          <p:cNvSpPr>
            <a:spLocks noChangeArrowheads="1"/>
          </p:cNvSpPr>
          <p:nvPr/>
        </p:nvSpPr>
        <p:spPr bwMode="auto">
          <a:xfrm>
            <a:off x="2613025" y="3613150"/>
            <a:ext cx="915988"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死</a:t>
            </a:r>
          </a:p>
        </p:txBody>
      </p:sp>
      <p:sp>
        <p:nvSpPr>
          <p:cNvPr id="796689" name="Freeform 17"/>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96690" name="Rectangle 18"/>
          <p:cNvSpPr>
            <a:spLocks noChangeArrowheads="1"/>
          </p:cNvSpPr>
          <p:nvPr/>
        </p:nvSpPr>
        <p:spPr bwMode="auto">
          <a:xfrm>
            <a:off x="4097338" y="763588"/>
            <a:ext cx="37115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2400">
                <a:solidFill>
                  <a:srgbClr val="FAF200"/>
                </a:solidFill>
                <a:effectLst/>
                <a:latin typeface="Times" charset="0"/>
                <a:ea typeface="宋体" charset="0"/>
                <a:cs typeface="宋体" charset="0"/>
              </a:rPr>
              <a:t>10 个地</a:t>
            </a:r>
            <a:r>
              <a:rPr lang="zh-CN" altLang="en-US" sz="2400">
                <a:solidFill>
                  <a:srgbClr val="FAF200"/>
                </a:solidFill>
                <a:effectLst/>
                <a:latin typeface="Times" charset="0"/>
                <a:ea typeface="宋体" charset="0"/>
                <a:cs typeface="宋体" charset="0"/>
              </a:rPr>
              <a:t>点</a:t>
            </a:r>
          </a:p>
        </p:txBody>
      </p:sp>
      <p:sp>
        <p:nvSpPr>
          <p:cNvPr id="796691" name="Rectangle 19"/>
          <p:cNvSpPr>
            <a:spLocks noChangeArrowheads="1"/>
          </p:cNvSpPr>
          <p:nvPr/>
        </p:nvSpPr>
        <p:spPr bwMode="auto">
          <a:xfrm>
            <a:off x="4329113" y="1201738"/>
            <a:ext cx="1593850"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zh-CN" altLang="en-US" sz="2400">
                <a:solidFill>
                  <a:srgbClr val="FAF200"/>
                </a:solidFill>
                <a:effectLst/>
                <a:latin typeface="Times" charset="0"/>
                <a:ea typeface="宋体" charset="0"/>
                <a:cs typeface="宋体" charset="0"/>
              </a:rPr>
              <a:t>    </a:t>
            </a:r>
            <a:r>
              <a:rPr lang="zh-CN" altLang="en-US" sz="2400">
                <a:solidFill>
                  <a:schemeClr val="folHlink"/>
                </a:solidFill>
                <a:effectLst/>
                <a:latin typeface="Times" charset="0"/>
                <a:ea typeface="宋体" charset="0"/>
                <a:cs typeface="宋体" charset="0"/>
              </a:rPr>
              <a:t>         </a:t>
            </a:r>
          </a:p>
        </p:txBody>
      </p:sp>
      <p:sp>
        <p:nvSpPr>
          <p:cNvPr id="796692" name="Line 20"/>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796693" name="Rectangle 21"/>
          <p:cNvSpPr>
            <a:spLocks noChangeArrowheads="1"/>
          </p:cNvSpPr>
          <p:nvPr/>
        </p:nvSpPr>
        <p:spPr bwMode="auto">
          <a:xfrm>
            <a:off x="5146675" y="1127125"/>
            <a:ext cx="52070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b="0">
                <a:solidFill>
                  <a:srgbClr val="FAF200"/>
                </a:solidFill>
                <a:effectLst>
                  <a:outerShdw blurRad="38100" dist="38100" dir="2700000" algn="tl">
                    <a:srgbClr val="000000"/>
                  </a:outerShdw>
                </a:effectLst>
                <a:latin typeface="Times" charset="0"/>
                <a:ea typeface="宋体" charset="0"/>
                <a:cs typeface="宋体" charset="0"/>
              </a:rPr>
              <a:t>4</a:t>
            </a:r>
          </a:p>
        </p:txBody>
      </p:sp>
      <p:sp>
        <p:nvSpPr>
          <p:cNvPr id="796694" name="AutoShape 22"/>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796695" name="Rectangle 23"/>
          <p:cNvSpPr>
            <a:spLocks noChangeArrowheads="1"/>
          </p:cNvSpPr>
          <p:nvPr/>
        </p:nvSpPr>
        <p:spPr bwMode="auto">
          <a:xfrm>
            <a:off x="4083050" y="1127125"/>
            <a:ext cx="8096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b="0">
                <a:solidFill>
                  <a:srgbClr val="FAF200"/>
                </a:solidFill>
                <a:effectLst>
                  <a:outerShdw blurRad="38100" dist="38100" dir="2700000" algn="tl">
                    <a:srgbClr val="000000"/>
                  </a:outerShdw>
                </a:effectLst>
                <a:latin typeface="Times" charset="0"/>
                <a:ea typeface="宋体" charset="0"/>
                <a:cs typeface="宋体" charset="0"/>
              </a:rPr>
              <a:t>6</a:t>
            </a:r>
          </a:p>
        </p:txBody>
      </p:sp>
      <p:sp>
        <p:nvSpPr>
          <p:cNvPr id="796696" name="Rectangle 24"/>
          <p:cNvSpPr>
            <a:spLocks noChangeArrowheads="1"/>
          </p:cNvSpPr>
          <p:nvPr/>
        </p:nvSpPr>
        <p:spPr bwMode="auto">
          <a:xfrm>
            <a:off x="5773738" y="2798763"/>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巴</a:t>
            </a:r>
            <a:endParaRPr lang="zh-CN" altLang="en-US">
              <a:solidFill>
                <a:schemeClr val="tx1"/>
              </a:solidFill>
              <a:effectLst/>
              <a:latin typeface="Times" charset="0"/>
              <a:ea typeface="宋体" charset="0"/>
              <a:cs typeface="宋体" charset="0"/>
            </a:endParaRPr>
          </a:p>
        </p:txBody>
      </p:sp>
      <p:sp>
        <p:nvSpPr>
          <p:cNvPr id="796697" name="Oval 25"/>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6698" name="Oval 26"/>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6699" name="Rectangle 27"/>
          <p:cNvSpPr>
            <a:spLocks noChangeArrowheads="1"/>
          </p:cNvSpPr>
          <p:nvPr/>
        </p:nvSpPr>
        <p:spPr bwMode="auto">
          <a:xfrm>
            <a:off x="6896100" y="439578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吾</a:t>
            </a:r>
            <a:endParaRPr lang="zh-CN" altLang="en-US">
              <a:solidFill>
                <a:schemeClr val="tx1"/>
              </a:solidFill>
              <a:effectLst/>
              <a:latin typeface="Times" charset="0"/>
              <a:ea typeface="宋体" charset="0"/>
              <a:cs typeface="宋体" charset="0"/>
            </a:endParaRPr>
          </a:p>
        </p:txBody>
      </p:sp>
      <p:sp>
        <p:nvSpPr>
          <p:cNvPr id="796700" name="Rectangle 28"/>
          <p:cNvSpPr>
            <a:spLocks noChangeArrowheads="1"/>
          </p:cNvSpPr>
          <p:nvPr/>
        </p:nvSpPr>
        <p:spPr bwMode="auto">
          <a:xfrm>
            <a:off x="5473700" y="18113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哈</a:t>
            </a:r>
            <a:endParaRPr lang="zh-CN" altLang="en-US">
              <a:solidFill>
                <a:schemeClr val="tx1"/>
              </a:solidFill>
              <a:effectLst/>
              <a:latin typeface="Times" charset="0"/>
              <a:ea typeface="宋体" charset="0"/>
              <a:cs typeface="宋体" charset="0"/>
            </a:endParaRPr>
          </a:p>
        </p:txBody>
      </p:sp>
      <p:sp>
        <p:nvSpPr>
          <p:cNvPr id="796701"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96702" name="Picture 30"/>
          <p:cNvPicPr>
            <a:picLocks noChangeAspect="1" noChangeArrowheads="1"/>
          </p:cNvPicPr>
          <p:nvPr/>
        </p:nvPicPr>
        <p:blipFill>
          <a:blip r:embed="rId3" cstate="screen">
            <a:lum contrast="12000"/>
            <a:extLst>
              <a:ext uri="{28A0092B-C50C-407E-A947-70E740481C1C}">
                <a14:useLocalDpi xmlns:a14="http://schemas.microsoft.com/office/drawing/2010/main"/>
              </a:ext>
            </a:extLst>
          </a:blip>
          <a:srcRect/>
          <a:stretch>
            <a:fillRect/>
          </a:stretch>
        </p:blipFill>
        <p:spPr bwMode="auto">
          <a:xfrm>
            <a:off x="1255713" y="3032125"/>
            <a:ext cx="3983037" cy="2954338"/>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796703" name="Text Box 31"/>
          <p:cNvSpPr txBox="1">
            <a:spLocks noChangeArrowheads="1"/>
          </p:cNvSpPr>
          <p:nvPr/>
        </p:nvSpPr>
        <p:spPr bwMode="auto">
          <a:xfrm>
            <a:off x="1047750" y="4884738"/>
            <a:ext cx="4270375" cy="106680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pPr>
            <a:r>
              <a:rPr lang="en-US" sz="3200" i="1">
                <a:solidFill>
                  <a:srgbClr val="66FF99"/>
                </a:solidFill>
                <a:effectLst>
                  <a:outerShdw blurRad="38100" dist="38100" dir="2700000" algn="tl">
                    <a:srgbClr val="000000"/>
                  </a:outerShdw>
                </a:effectLst>
                <a:ea typeface="宋体" charset="0"/>
                <a:cs typeface="宋体" charset="0"/>
              </a:rPr>
              <a:t>亚</a:t>
            </a:r>
            <a:r>
              <a:rPr lang="zh-CN" altLang="en-US" sz="3200" i="1">
                <a:solidFill>
                  <a:srgbClr val="66FF99"/>
                </a:solidFill>
                <a:effectLst>
                  <a:outerShdw blurRad="38100" dist="38100" dir="2700000" algn="tl">
                    <a:srgbClr val="000000"/>
                  </a:outerShdw>
                </a:effectLst>
                <a:ea typeface="宋体" charset="0"/>
                <a:cs typeface="宋体" charset="0"/>
              </a:rPr>
              <a:t>述</a:t>
            </a:r>
            <a:r>
              <a:rPr lang="en-US" sz="3200" i="1">
                <a:solidFill>
                  <a:srgbClr val="66FF99"/>
                </a:solidFill>
                <a:effectLst>
                  <a:outerShdw blurRad="38100" dist="38100" dir="2700000" algn="tl">
                    <a:srgbClr val="000000"/>
                  </a:outerShdw>
                </a:effectLst>
                <a:ea typeface="宋体" charset="0"/>
                <a:cs typeface="宋体" charset="0"/>
              </a:rPr>
              <a:t>的</a:t>
            </a:r>
            <a:r>
              <a:rPr lang="zh-CN" altLang="en-US" sz="3200" i="1">
                <a:solidFill>
                  <a:srgbClr val="66FF99"/>
                </a:solidFill>
                <a:effectLst>
                  <a:outerShdw blurRad="38100" dist="38100" dir="2700000" algn="tl">
                    <a:srgbClr val="000000"/>
                  </a:outerShdw>
                </a:effectLst>
                <a:ea typeface="宋体" charset="0"/>
                <a:cs typeface="宋体" charset="0"/>
              </a:rPr>
              <a:t>尼尼微城，   （今伊拉克的摩苏尔）</a:t>
            </a:r>
            <a:endParaRPr lang="en-US" altLang="zh-CN" sz="3200" i="1">
              <a:solidFill>
                <a:srgbClr val="66FF99"/>
              </a:solidFill>
              <a:effectLst>
                <a:outerShdw blurRad="38100" dist="38100" dir="2700000" algn="tl">
                  <a:srgbClr val="000000"/>
                </a:outerShdw>
              </a:effectLst>
              <a:ea typeface="宋体" charset="0"/>
              <a:cs typeface="宋体" charset="0"/>
            </a:endParaRPr>
          </a:p>
        </p:txBody>
      </p:sp>
      <p:sp>
        <p:nvSpPr>
          <p:cNvPr id="796704" name="Rectangle 32"/>
          <p:cNvSpPr>
            <a:spLocks noChangeArrowheads="1"/>
          </p:cNvSpPr>
          <p:nvPr/>
        </p:nvSpPr>
        <p:spPr bwMode="auto">
          <a:xfrm>
            <a:off x="7002463" y="1454150"/>
            <a:ext cx="1292225" cy="57626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3200">
                <a:solidFill>
                  <a:srgbClr val="FAF200"/>
                </a:solidFill>
                <a:effectLst/>
                <a:latin typeface="Times" charset="0"/>
                <a:ea typeface="宋体" charset="0"/>
                <a:cs typeface="宋体" charset="0"/>
              </a:rPr>
              <a:t>尼</a:t>
            </a:r>
            <a:r>
              <a:rPr lang="zh-CN" altLang="en-US" sz="3200">
                <a:solidFill>
                  <a:srgbClr val="FAF200"/>
                </a:solidFill>
                <a:effectLst/>
                <a:latin typeface="Times" charset="0"/>
                <a:ea typeface="宋体" charset="0"/>
                <a:cs typeface="宋体" charset="0"/>
              </a:rPr>
              <a:t>(</a:t>
            </a:r>
            <a:r>
              <a:rPr lang="en-US" altLang="zh-CN" sz="3200">
                <a:solidFill>
                  <a:srgbClr val="FAF200"/>
                </a:solidFill>
                <a:effectLst/>
                <a:latin typeface="Times" charset="0"/>
                <a:ea typeface="宋体" charset="0"/>
                <a:cs typeface="宋体" charset="0"/>
              </a:rPr>
              <a:t>亚</a:t>
            </a:r>
            <a:r>
              <a:rPr lang="zh-CN" altLang="en-US" sz="3200">
                <a:solidFill>
                  <a:srgbClr val="FAF200"/>
                </a:solidFill>
                <a:effectLst/>
                <a:latin typeface="Times" charset="0"/>
                <a:ea typeface="宋体" charset="0"/>
                <a:cs typeface="宋体" charset="0"/>
              </a:rPr>
              <a:t>)</a:t>
            </a:r>
          </a:p>
        </p:txBody>
      </p:sp>
      <p:sp>
        <p:nvSpPr>
          <p:cNvPr id="796705" name="Oval 33"/>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6706" name="AutoShape 34"/>
          <p:cNvSpPr>
            <a:spLocks noChangeArrowheads="1"/>
          </p:cNvSpPr>
          <p:nvPr/>
        </p:nvSpPr>
        <p:spPr bwMode="auto">
          <a:xfrm>
            <a:off x="5540375" y="1301750"/>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796707" name="Oval 35"/>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96708" name="Oval 36"/>
          <p:cNvSpPr>
            <a:spLocks noChangeArrowheads="1"/>
          </p:cNvSpPr>
          <p:nvPr/>
        </p:nvSpPr>
        <p:spPr bwMode="auto">
          <a:xfrm>
            <a:off x="6797675" y="1374775"/>
            <a:ext cx="1503363" cy="731838"/>
          </a:xfrm>
          <a:prstGeom prst="ellipse">
            <a:avLst/>
          </a:prstGeom>
          <a:noFill/>
          <a:ln w="50800">
            <a:solidFill>
              <a:srgbClr val="FF0B34"/>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96709" name="Text Box 37"/>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96703"/>
                                        </p:tgtEl>
                                        <p:attrNameLst>
                                          <p:attrName>style.visibility</p:attrName>
                                        </p:attrNameLst>
                                      </p:cBhvr>
                                      <p:to>
                                        <p:strVal val="visible"/>
                                      </p:to>
                                    </p:set>
                                    <p:animEffect transition="in" filter="fade">
                                      <p:cBhvr>
                                        <p:cTn id="7" dur="500"/>
                                        <p:tgtEl>
                                          <p:spTgt spid="796703"/>
                                        </p:tgtEl>
                                      </p:cBhvr>
                                    </p:animEffect>
                                  </p:childTnLst>
                                </p:cTn>
                              </p:par>
                            </p:childTnLst>
                          </p:cTn>
                        </p:par>
                        <p:par>
                          <p:cTn id="8" fill="hold" nodeType="afterGroup">
                            <p:stCondLst>
                              <p:cond delay="500"/>
                            </p:stCondLst>
                            <p:childTnLst>
                              <p:par>
                                <p:cTn id="9" presetID="23" presetClass="entr" presetSubtype="528" fill="hold" grpId="0" nodeType="afterEffect">
                                  <p:stCondLst>
                                    <p:cond delay="100"/>
                                  </p:stCondLst>
                                  <p:childTnLst>
                                    <p:set>
                                      <p:cBhvr>
                                        <p:cTn id="10" dur="1" fill="hold">
                                          <p:stCondLst>
                                            <p:cond delay="0"/>
                                          </p:stCondLst>
                                        </p:cTn>
                                        <p:tgtEl>
                                          <p:spTgt spid="796708"/>
                                        </p:tgtEl>
                                        <p:attrNameLst>
                                          <p:attrName>style.visibility</p:attrName>
                                        </p:attrNameLst>
                                      </p:cBhvr>
                                      <p:to>
                                        <p:strVal val="visible"/>
                                      </p:to>
                                    </p:set>
                                    <p:anim calcmode="lin" valueType="num">
                                      <p:cBhvr>
                                        <p:cTn id="11" dur="500" fill="hold"/>
                                        <p:tgtEl>
                                          <p:spTgt spid="796708"/>
                                        </p:tgtEl>
                                        <p:attrNameLst>
                                          <p:attrName>ppt_w</p:attrName>
                                        </p:attrNameLst>
                                      </p:cBhvr>
                                      <p:tavLst>
                                        <p:tav tm="0">
                                          <p:val>
                                            <p:fltVal val="0"/>
                                          </p:val>
                                        </p:tav>
                                        <p:tav tm="100000">
                                          <p:val>
                                            <p:strVal val="#ppt_w"/>
                                          </p:val>
                                        </p:tav>
                                      </p:tavLst>
                                    </p:anim>
                                    <p:anim calcmode="lin" valueType="num">
                                      <p:cBhvr>
                                        <p:cTn id="12" dur="500" fill="hold"/>
                                        <p:tgtEl>
                                          <p:spTgt spid="796708"/>
                                        </p:tgtEl>
                                        <p:attrNameLst>
                                          <p:attrName>ppt_h</p:attrName>
                                        </p:attrNameLst>
                                      </p:cBhvr>
                                      <p:tavLst>
                                        <p:tav tm="0">
                                          <p:val>
                                            <p:fltVal val="0"/>
                                          </p:val>
                                        </p:tav>
                                        <p:tav tm="100000">
                                          <p:val>
                                            <p:strVal val="#ppt_h"/>
                                          </p:val>
                                        </p:tav>
                                      </p:tavLst>
                                    </p:anim>
                                    <p:anim calcmode="lin" valueType="num">
                                      <p:cBhvr>
                                        <p:cTn id="13" dur="500" fill="hold"/>
                                        <p:tgtEl>
                                          <p:spTgt spid="796708"/>
                                        </p:tgtEl>
                                        <p:attrNameLst>
                                          <p:attrName>ppt_x</p:attrName>
                                        </p:attrNameLst>
                                      </p:cBhvr>
                                      <p:tavLst>
                                        <p:tav tm="0">
                                          <p:val>
                                            <p:fltVal val="0.5"/>
                                          </p:val>
                                        </p:tav>
                                        <p:tav tm="100000">
                                          <p:val>
                                            <p:strVal val="#ppt_x"/>
                                          </p:val>
                                        </p:tav>
                                      </p:tavLst>
                                    </p:anim>
                                    <p:anim calcmode="lin" valueType="num">
                                      <p:cBhvr>
                                        <p:cTn id="14" dur="500" fill="hold"/>
                                        <p:tgtEl>
                                          <p:spTgt spid="79670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6703" grpId="0" autoUpdateAnimBg="0"/>
      <p:bldP spid="79670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50"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93251"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33</a:t>
            </a:r>
          </a:p>
        </p:txBody>
      </p:sp>
      <p:sp>
        <p:nvSpPr>
          <p:cNvPr id="693252"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93253"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93255"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3256"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3257"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693258"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693259"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sp>
        <p:nvSpPr>
          <p:cNvPr id="693260" name="Freeform 12"/>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93261" name="Rectangle 13"/>
          <p:cNvSpPr>
            <a:spLocks noChangeArrowheads="1"/>
          </p:cNvSpPr>
          <p:nvPr/>
        </p:nvSpPr>
        <p:spPr bwMode="auto">
          <a:xfrm>
            <a:off x="2405063" y="5570538"/>
            <a:ext cx="7016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红</a:t>
            </a:r>
            <a:endParaRPr lang="zh-CN" altLang="en-US">
              <a:solidFill>
                <a:schemeClr val="tx1"/>
              </a:solidFill>
              <a:effectLst/>
              <a:latin typeface="Times" charset="0"/>
              <a:ea typeface="宋体" charset="0"/>
              <a:cs typeface="宋体" charset="0"/>
            </a:endParaRPr>
          </a:p>
        </p:txBody>
      </p:sp>
      <p:sp>
        <p:nvSpPr>
          <p:cNvPr id="693262" name="Freeform 14"/>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693263" name="Freeform 15"/>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693264" name="Rectangle 16"/>
          <p:cNvSpPr>
            <a:spLocks noChangeArrowheads="1"/>
          </p:cNvSpPr>
          <p:nvPr/>
        </p:nvSpPr>
        <p:spPr bwMode="auto">
          <a:xfrm>
            <a:off x="3343275" y="2179638"/>
            <a:ext cx="12731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加</a:t>
            </a:r>
          </a:p>
        </p:txBody>
      </p:sp>
      <p:sp>
        <p:nvSpPr>
          <p:cNvPr id="693265" name="Rectangle 17"/>
          <p:cNvSpPr>
            <a:spLocks noChangeArrowheads="1"/>
          </p:cNvSpPr>
          <p:nvPr/>
        </p:nvSpPr>
        <p:spPr bwMode="auto">
          <a:xfrm>
            <a:off x="2613025" y="3613150"/>
            <a:ext cx="915988"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死</a:t>
            </a:r>
          </a:p>
        </p:txBody>
      </p:sp>
      <p:sp>
        <p:nvSpPr>
          <p:cNvPr id="693266" name="Freeform 18"/>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93267" name="Rectangle 19"/>
          <p:cNvSpPr>
            <a:spLocks noChangeArrowheads="1"/>
          </p:cNvSpPr>
          <p:nvPr/>
        </p:nvSpPr>
        <p:spPr bwMode="auto">
          <a:xfrm>
            <a:off x="4097338" y="763588"/>
            <a:ext cx="37115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2400">
                <a:solidFill>
                  <a:srgbClr val="FAF200"/>
                </a:solidFill>
                <a:effectLst/>
                <a:latin typeface="Times" charset="0"/>
                <a:ea typeface="宋体" charset="0"/>
                <a:cs typeface="宋体" charset="0"/>
              </a:rPr>
              <a:t>10 个地</a:t>
            </a:r>
            <a:r>
              <a:rPr lang="zh-CN" altLang="en-US" sz="2400">
                <a:solidFill>
                  <a:srgbClr val="FAF200"/>
                </a:solidFill>
                <a:effectLst/>
                <a:latin typeface="Times" charset="0"/>
                <a:ea typeface="宋体" charset="0"/>
                <a:cs typeface="宋体" charset="0"/>
              </a:rPr>
              <a:t>点</a:t>
            </a:r>
          </a:p>
        </p:txBody>
      </p:sp>
      <p:sp>
        <p:nvSpPr>
          <p:cNvPr id="693268" name="Rectangle 20"/>
          <p:cNvSpPr>
            <a:spLocks noChangeArrowheads="1"/>
          </p:cNvSpPr>
          <p:nvPr/>
        </p:nvSpPr>
        <p:spPr bwMode="auto">
          <a:xfrm>
            <a:off x="4329113" y="1201738"/>
            <a:ext cx="1593850"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zh-CN" altLang="en-US" sz="2400">
                <a:solidFill>
                  <a:srgbClr val="FAF200"/>
                </a:solidFill>
                <a:effectLst/>
                <a:latin typeface="Times" charset="0"/>
                <a:ea typeface="宋体" charset="0"/>
                <a:cs typeface="宋体" charset="0"/>
              </a:rPr>
              <a:t>    </a:t>
            </a:r>
            <a:r>
              <a:rPr lang="zh-CN" altLang="en-US" sz="2400">
                <a:solidFill>
                  <a:schemeClr val="folHlink"/>
                </a:solidFill>
                <a:effectLst/>
                <a:latin typeface="Times" charset="0"/>
                <a:ea typeface="宋体" charset="0"/>
                <a:cs typeface="宋体" charset="0"/>
              </a:rPr>
              <a:t>         </a:t>
            </a:r>
          </a:p>
        </p:txBody>
      </p:sp>
      <p:sp>
        <p:nvSpPr>
          <p:cNvPr id="693269" name="Line 21"/>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693270" name="Rectangle 22"/>
          <p:cNvSpPr>
            <a:spLocks noChangeArrowheads="1"/>
          </p:cNvSpPr>
          <p:nvPr/>
        </p:nvSpPr>
        <p:spPr bwMode="auto">
          <a:xfrm>
            <a:off x="5146675" y="1127125"/>
            <a:ext cx="52070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b="0">
                <a:solidFill>
                  <a:srgbClr val="FAF200"/>
                </a:solidFill>
                <a:effectLst>
                  <a:outerShdw blurRad="38100" dist="38100" dir="2700000" algn="tl">
                    <a:srgbClr val="000000"/>
                  </a:outerShdw>
                </a:effectLst>
                <a:latin typeface="Times" charset="0"/>
                <a:ea typeface="宋体" charset="0"/>
                <a:cs typeface="宋体" charset="0"/>
              </a:rPr>
              <a:t>4</a:t>
            </a:r>
          </a:p>
        </p:txBody>
      </p:sp>
      <p:sp>
        <p:nvSpPr>
          <p:cNvPr id="693271" name="AutoShape 23"/>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693272" name="Rectangle 24"/>
          <p:cNvSpPr>
            <a:spLocks noChangeArrowheads="1"/>
          </p:cNvSpPr>
          <p:nvPr/>
        </p:nvSpPr>
        <p:spPr bwMode="auto">
          <a:xfrm>
            <a:off x="4083050" y="1127125"/>
            <a:ext cx="8096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b="0">
                <a:solidFill>
                  <a:srgbClr val="FAF200"/>
                </a:solidFill>
                <a:effectLst>
                  <a:outerShdw blurRad="38100" dist="38100" dir="2700000" algn="tl">
                    <a:srgbClr val="000000"/>
                  </a:outerShdw>
                </a:effectLst>
                <a:latin typeface="Times" charset="0"/>
                <a:ea typeface="宋体" charset="0"/>
                <a:cs typeface="宋体" charset="0"/>
              </a:rPr>
              <a:t>6</a:t>
            </a:r>
          </a:p>
        </p:txBody>
      </p:sp>
      <p:sp>
        <p:nvSpPr>
          <p:cNvPr id="693273" name="Rectangle 25"/>
          <p:cNvSpPr>
            <a:spLocks noChangeArrowheads="1"/>
          </p:cNvSpPr>
          <p:nvPr/>
        </p:nvSpPr>
        <p:spPr bwMode="auto">
          <a:xfrm>
            <a:off x="5773738" y="2798763"/>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巴</a:t>
            </a:r>
            <a:endParaRPr lang="zh-CN" altLang="en-US">
              <a:solidFill>
                <a:schemeClr val="tx1"/>
              </a:solidFill>
              <a:effectLst/>
              <a:latin typeface="Times" charset="0"/>
              <a:ea typeface="宋体" charset="0"/>
              <a:cs typeface="宋体" charset="0"/>
            </a:endParaRPr>
          </a:p>
        </p:txBody>
      </p:sp>
      <p:sp>
        <p:nvSpPr>
          <p:cNvPr id="693274" name="Oval 2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3275" name="Oval 27"/>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3276" name="Rectangle 28"/>
          <p:cNvSpPr>
            <a:spLocks noChangeArrowheads="1"/>
          </p:cNvSpPr>
          <p:nvPr/>
        </p:nvSpPr>
        <p:spPr bwMode="auto">
          <a:xfrm>
            <a:off x="6896100" y="439578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吾</a:t>
            </a:r>
            <a:endParaRPr lang="zh-CN" altLang="en-US">
              <a:solidFill>
                <a:schemeClr val="tx1"/>
              </a:solidFill>
              <a:effectLst/>
              <a:latin typeface="Times" charset="0"/>
              <a:ea typeface="宋体" charset="0"/>
              <a:cs typeface="宋体" charset="0"/>
            </a:endParaRPr>
          </a:p>
        </p:txBody>
      </p:sp>
      <p:sp>
        <p:nvSpPr>
          <p:cNvPr id="693277" name="Rectangle 29"/>
          <p:cNvSpPr>
            <a:spLocks noChangeArrowheads="1"/>
          </p:cNvSpPr>
          <p:nvPr/>
        </p:nvSpPr>
        <p:spPr bwMode="auto">
          <a:xfrm>
            <a:off x="5473700" y="18113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哈</a:t>
            </a:r>
            <a:endParaRPr lang="zh-CN" altLang="en-US">
              <a:solidFill>
                <a:schemeClr val="tx1"/>
              </a:solidFill>
              <a:effectLst/>
              <a:latin typeface="Times" charset="0"/>
              <a:ea typeface="宋体" charset="0"/>
              <a:cs typeface="宋体" charset="0"/>
            </a:endParaRPr>
          </a:p>
        </p:txBody>
      </p:sp>
      <p:sp>
        <p:nvSpPr>
          <p:cNvPr id="693278"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3281" name="Rectangle 33"/>
          <p:cNvSpPr>
            <a:spLocks noChangeArrowheads="1"/>
          </p:cNvSpPr>
          <p:nvPr/>
        </p:nvSpPr>
        <p:spPr bwMode="auto">
          <a:xfrm>
            <a:off x="7031038" y="1454150"/>
            <a:ext cx="12922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尼</a:t>
            </a:r>
            <a:r>
              <a:rPr lang="zh-CN" altLang="en-US">
                <a:solidFill>
                  <a:schemeClr val="tx1"/>
                </a:solidFill>
                <a:effectLst/>
                <a:latin typeface="Times" charset="0"/>
                <a:ea typeface="宋体" charset="0"/>
                <a:cs typeface="宋体" charset="0"/>
              </a:rPr>
              <a:t>(</a:t>
            </a:r>
            <a:r>
              <a:rPr lang="en-US" altLang="zh-CN">
                <a:solidFill>
                  <a:schemeClr val="tx1"/>
                </a:solidFill>
                <a:effectLst/>
                <a:latin typeface="Times" charset="0"/>
                <a:ea typeface="宋体" charset="0"/>
                <a:cs typeface="宋体" charset="0"/>
              </a:rPr>
              <a:t>亚</a:t>
            </a:r>
            <a:r>
              <a:rPr lang="zh-CN" altLang="en-US">
                <a:solidFill>
                  <a:schemeClr val="tx1"/>
                </a:solidFill>
                <a:effectLst/>
                <a:latin typeface="Times" charset="0"/>
                <a:ea typeface="宋体" charset="0"/>
                <a:cs typeface="宋体" charset="0"/>
              </a:rPr>
              <a:t>)</a:t>
            </a:r>
          </a:p>
        </p:txBody>
      </p:sp>
      <p:sp>
        <p:nvSpPr>
          <p:cNvPr id="693282" name="Oval 34"/>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3283" name="AutoShape 35"/>
          <p:cNvSpPr>
            <a:spLocks noChangeArrowheads="1"/>
          </p:cNvSpPr>
          <p:nvPr/>
        </p:nvSpPr>
        <p:spPr bwMode="auto">
          <a:xfrm>
            <a:off x="5540375" y="1301750"/>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693286" name="Oval 38"/>
          <p:cNvSpPr>
            <a:spLocks noChangeArrowheads="1"/>
          </p:cNvSpPr>
          <p:nvPr/>
        </p:nvSpPr>
        <p:spPr bwMode="auto">
          <a:xfrm>
            <a:off x="5189538" y="1012825"/>
            <a:ext cx="728662" cy="731838"/>
          </a:xfrm>
          <a:prstGeom prst="ellipse">
            <a:avLst/>
          </a:prstGeom>
          <a:noFill/>
          <a:ln w="50800">
            <a:solidFill>
              <a:srgbClr val="FFFF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693287" name="Oval 39"/>
          <p:cNvSpPr>
            <a:spLocks noChangeArrowheads="1"/>
          </p:cNvSpPr>
          <p:nvPr/>
        </p:nvSpPr>
        <p:spPr bwMode="auto">
          <a:xfrm>
            <a:off x="5219700" y="1676400"/>
            <a:ext cx="728663" cy="731838"/>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693288" name="Oval 40"/>
          <p:cNvSpPr>
            <a:spLocks noChangeArrowheads="1"/>
          </p:cNvSpPr>
          <p:nvPr/>
        </p:nvSpPr>
        <p:spPr bwMode="auto">
          <a:xfrm>
            <a:off x="5543550" y="2743200"/>
            <a:ext cx="728663" cy="731838"/>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693289" name="Oval 41"/>
          <p:cNvSpPr>
            <a:spLocks noChangeArrowheads="1"/>
          </p:cNvSpPr>
          <p:nvPr/>
        </p:nvSpPr>
        <p:spPr bwMode="auto">
          <a:xfrm>
            <a:off x="6638925" y="4276725"/>
            <a:ext cx="728663" cy="731838"/>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693290" name="Oval 42"/>
          <p:cNvSpPr>
            <a:spLocks noChangeArrowheads="1"/>
          </p:cNvSpPr>
          <p:nvPr/>
        </p:nvSpPr>
        <p:spPr bwMode="auto">
          <a:xfrm>
            <a:off x="6697663" y="1417638"/>
            <a:ext cx="1503362" cy="731837"/>
          </a:xfrm>
          <a:prstGeom prst="ellipse">
            <a:avLst/>
          </a:prstGeom>
          <a:noFill/>
          <a:ln w="50800">
            <a:solidFill>
              <a:srgbClr val="FF0B34"/>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693291" name="Text Box 43"/>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93289"/>
                                        </p:tgtEl>
                                        <p:attrNameLst>
                                          <p:attrName>style.visibility</p:attrName>
                                        </p:attrNameLst>
                                      </p:cBhvr>
                                      <p:to>
                                        <p:strVal val="visible"/>
                                      </p:to>
                                    </p:set>
                                    <p:animEffect transition="in" filter="fade">
                                      <p:cBhvr>
                                        <p:cTn id="7" dur="500"/>
                                        <p:tgtEl>
                                          <p:spTgt spid="693289"/>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93288"/>
                                        </p:tgtEl>
                                        <p:attrNameLst>
                                          <p:attrName>style.visibility</p:attrName>
                                        </p:attrNameLst>
                                      </p:cBhvr>
                                      <p:to>
                                        <p:strVal val="visible"/>
                                      </p:to>
                                    </p:set>
                                    <p:animEffect transition="in" filter="fade">
                                      <p:cBhvr>
                                        <p:cTn id="11" dur="500"/>
                                        <p:tgtEl>
                                          <p:spTgt spid="693288"/>
                                        </p:tgtEl>
                                      </p:cBhvr>
                                    </p:animEffect>
                                  </p:childTnLst>
                                </p:cTn>
                              </p:par>
                            </p:childTnLst>
                          </p:cTn>
                        </p:par>
                        <p:par>
                          <p:cTn id="12" fill="hold" nodeType="afterGroup">
                            <p:stCondLst>
                              <p:cond delay="1000"/>
                            </p:stCondLst>
                            <p:childTnLst>
                              <p:par>
                                <p:cTn id="13" presetID="10" presetClass="entr" presetSubtype="0" fill="hold" grpId="0" nodeType="afterEffect">
                                  <p:stCondLst>
                                    <p:cond delay="1000"/>
                                  </p:stCondLst>
                                  <p:childTnLst>
                                    <p:set>
                                      <p:cBhvr>
                                        <p:cTn id="14" dur="1" fill="hold">
                                          <p:stCondLst>
                                            <p:cond delay="0"/>
                                          </p:stCondLst>
                                        </p:cTn>
                                        <p:tgtEl>
                                          <p:spTgt spid="693287"/>
                                        </p:tgtEl>
                                        <p:attrNameLst>
                                          <p:attrName>style.visibility</p:attrName>
                                        </p:attrNameLst>
                                      </p:cBhvr>
                                      <p:to>
                                        <p:strVal val="visible"/>
                                      </p:to>
                                    </p:set>
                                    <p:animEffect transition="in" filter="fade">
                                      <p:cBhvr>
                                        <p:cTn id="15" dur="500"/>
                                        <p:tgtEl>
                                          <p:spTgt spid="693287"/>
                                        </p:tgtEl>
                                      </p:cBhvr>
                                    </p:animEffect>
                                  </p:childTnLst>
                                </p:cTn>
                              </p:par>
                            </p:childTnLst>
                          </p:cTn>
                        </p:par>
                        <p:par>
                          <p:cTn id="16" fill="hold" nodeType="afterGroup">
                            <p:stCondLst>
                              <p:cond delay="2500"/>
                            </p:stCondLst>
                            <p:childTnLst>
                              <p:par>
                                <p:cTn id="17" presetID="10" presetClass="entr" presetSubtype="0" fill="hold" grpId="0" nodeType="afterEffect">
                                  <p:stCondLst>
                                    <p:cond delay="1000"/>
                                  </p:stCondLst>
                                  <p:childTnLst>
                                    <p:set>
                                      <p:cBhvr>
                                        <p:cTn id="18" dur="1" fill="hold">
                                          <p:stCondLst>
                                            <p:cond delay="0"/>
                                          </p:stCondLst>
                                        </p:cTn>
                                        <p:tgtEl>
                                          <p:spTgt spid="693290"/>
                                        </p:tgtEl>
                                        <p:attrNameLst>
                                          <p:attrName>style.visibility</p:attrName>
                                        </p:attrNameLst>
                                      </p:cBhvr>
                                      <p:to>
                                        <p:strVal val="visible"/>
                                      </p:to>
                                    </p:set>
                                    <p:animEffect transition="in" filter="fade">
                                      <p:cBhvr>
                                        <p:cTn id="19" dur="500"/>
                                        <p:tgtEl>
                                          <p:spTgt spid="693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3287" grpId="0" animBg="1"/>
      <p:bldP spid="693288" grpId="0" animBg="1"/>
      <p:bldP spid="693289" grpId="0" animBg="1"/>
      <p:bldP spid="69329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8"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95299"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34</a:t>
            </a:r>
          </a:p>
        </p:txBody>
      </p:sp>
      <p:sp>
        <p:nvSpPr>
          <p:cNvPr id="695300"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95301"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95303"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5304"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5305"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695306"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695307"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sp>
        <p:nvSpPr>
          <p:cNvPr id="695308" name="Freeform 12"/>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95309" name="Rectangle 13"/>
          <p:cNvSpPr>
            <a:spLocks noChangeArrowheads="1"/>
          </p:cNvSpPr>
          <p:nvPr/>
        </p:nvSpPr>
        <p:spPr bwMode="auto">
          <a:xfrm>
            <a:off x="2405063" y="5570538"/>
            <a:ext cx="7016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红</a:t>
            </a:r>
            <a:endParaRPr lang="zh-CN" altLang="en-US">
              <a:solidFill>
                <a:schemeClr val="tx1"/>
              </a:solidFill>
              <a:effectLst/>
              <a:latin typeface="Times" charset="0"/>
              <a:ea typeface="宋体" charset="0"/>
              <a:cs typeface="宋体" charset="0"/>
            </a:endParaRPr>
          </a:p>
        </p:txBody>
      </p:sp>
      <p:sp>
        <p:nvSpPr>
          <p:cNvPr id="695310" name="Freeform 14"/>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695311" name="Freeform 15"/>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695312" name="Rectangle 16"/>
          <p:cNvSpPr>
            <a:spLocks noChangeArrowheads="1"/>
          </p:cNvSpPr>
          <p:nvPr/>
        </p:nvSpPr>
        <p:spPr bwMode="auto">
          <a:xfrm>
            <a:off x="3343275" y="2179638"/>
            <a:ext cx="12731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加</a:t>
            </a:r>
          </a:p>
        </p:txBody>
      </p:sp>
      <p:sp>
        <p:nvSpPr>
          <p:cNvPr id="695313" name="Rectangle 17"/>
          <p:cNvSpPr>
            <a:spLocks noChangeArrowheads="1"/>
          </p:cNvSpPr>
          <p:nvPr/>
        </p:nvSpPr>
        <p:spPr bwMode="auto">
          <a:xfrm>
            <a:off x="2613025" y="3613150"/>
            <a:ext cx="915988"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死</a:t>
            </a:r>
          </a:p>
        </p:txBody>
      </p:sp>
      <p:sp>
        <p:nvSpPr>
          <p:cNvPr id="695314" name="Freeform 18"/>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95315" name="Rectangle 19"/>
          <p:cNvSpPr>
            <a:spLocks noChangeArrowheads="1"/>
          </p:cNvSpPr>
          <p:nvPr/>
        </p:nvSpPr>
        <p:spPr bwMode="auto">
          <a:xfrm>
            <a:off x="4097338" y="763588"/>
            <a:ext cx="37115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2400">
                <a:solidFill>
                  <a:srgbClr val="FAF200"/>
                </a:solidFill>
                <a:effectLst/>
                <a:latin typeface="Times" charset="0"/>
                <a:ea typeface="宋体" charset="0"/>
                <a:cs typeface="宋体" charset="0"/>
              </a:rPr>
              <a:t>10 个地</a:t>
            </a:r>
            <a:r>
              <a:rPr lang="zh-CN" altLang="en-US" sz="2400">
                <a:solidFill>
                  <a:srgbClr val="FAF200"/>
                </a:solidFill>
                <a:effectLst/>
                <a:latin typeface="Times" charset="0"/>
                <a:ea typeface="宋体" charset="0"/>
                <a:cs typeface="宋体" charset="0"/>
              </a:rPr>
              <a:t>点</a:t>
            </a:r>
          </a:p>
        </p:txBody>
      </p:sp>
      <p:sp>
        <p:nvSpPr>
          <p:cNvPr id="695316" name="Rectangle 20"/>
          <p:cNvSpPr>
            <a:spLocks noChangeArrowheads="1"/>
          </p:cNvSpPr>
          <p:nvPr/>
        </p:nvSpPr>
        <p:spPr bwMode="auto">
          <a:xfrm>
            <a:off x="4329113" y="1201738"/>
            <a:ext cx="1593850"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zh-CN" altLang="en-US" sz="2400">
                <a:solidFill>
                  <a:srgbClr val="FAF200"/>
                </a:solidFill>
                <a:effectLst/>
                <a:latin typeface="Times" charset="0"/>
                <a:ea typeface="宋体" charset="0"/>
                <a:cs typeface="宋体" charset="0"/>
              </a:rPr>
              <a:t>    </a:t>
            </a:r>
            <a:r>
              <a:rPr lang="zh-CN" altLang="en-US" sz="2400">
                <a:solidFill>
                  <a:schemeClr val="folHlink"/>
                </a:solidFill>
                <a:effectLst/>
                <a:latin typeface="Times" charset="0"/>
                <a:ea typeface="宋体" charset="0"/>
                <a:cs typeface="宋体" charset="0"/>
              </a:rPr>
              <a:t>         </a:t>
            </a:r>
          </a:p>
        </p:txBody>
      </p:sp>
      <p:sp>
        <p:nvSpPr>
          <p:cNvPr id="695317" name="Line 21"/>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695318" name="Rectangle 22"/>
          <p:cNvSpPr>
            <a:spLocks noChangeArrowheads="1"/>
          </p:cNvSpPr>
          <p:nvPr/>
        </p:nvSpPr>
        <p:spPr bwMode="auto">
          <a:xfrm>
            <a:off x="5146675" y="1127125"/>
            <a:ext cx="52070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b="0">
                <a:solidFill>
                  <a:srgbClr val="FAF200"/>
                </a:solidFill>
                <a:effectLst>
                  <a:outerShdw blurRad="38100" dist="38100" dir="2700000" algn="tl">
                    <a:srgbClr val="000000"/>
                  </a:outerShdw>
                </a:effectLst>
                <a:latin typeface="Times" charset="0"/>
                <a:ea typeface="宋体" charset="0"/>
                <a:cs typeface="宋体" charset="0"/>
              </a:rPr>
              <a:t>4</a:t>
            </a:r>
          </a:p>
        </p:txBody>
      </p:sp>
      <p:sp>
        <p:nvSpPr>
          <p:cNvPr id="695319" name="AutoShape 23"/>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695320" name="Rectangle 24"/>
          <p:cNvSpPr>
            <a:spLocks noChangeArrowheads="1"/>
          </p:cNvSpPr>
          <p:nvPr/>
        </p:nvSpPr>
        <p:spPr bwMode="auto">
          <a:xfrm>
            <a:off x="4083050" y="1127125"/>
            <a:ext cx="8096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b="0">
                <a:solidFill>
                  <a:srgbClr val="FAF200"/>
                </a:solidFill>
                <a:effectLst>
                  <a:outerShdw blurRad="38100" dist="38100" dir="2700000" algn="tl">
                    <a:srgbClr val="000000"/>
                  </a:outerShdw>
                </a:effectLst>
                <a:latin typeface="Times" charset="0"/>
                <a:ea typeface="宋体" charset="0"/>
                <a:cs typeface="宋体" charset="0"/>
              </a:rPr>
              <a:t>6</a:t>
            </a:r>
          </a:p>
        </p:txBody>
      </p:sp>
      <p:sp>
        <p:nvSpPr>
          <p:cNvPr id="695321" name="Rectangle 25"/>
          <p:cNvSpPr>
            <a:spLocks noChangeArrowheads="1"/>
          </p:cNvSpPr>
          <p:nvPr/>
        </p:nvSpPr>
        <p:spPr bwMode="auto">
          <a:xfrm>
            <a:off x="5773738" y="2798763"/>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巴</a:t>
            </a:r>
            <a:endParaRPr lang="zh-CN" altLang="en-US">
              <a:solidFill>
                <a:schemeClr val="tx1"/>
              </a:solidFill>
              <a:effectLst/>
              <a:latin typeface="Times" charset="0"/>
              <a:ea typeface="宋体" charset="0"/>
              <a:cs typeface="宋体" charset="0"/>
            </a:endParaRPr>
          </a:p>
        </p:txBody>
      </p:sp>
      <p:sp>
        <p:nvSpPr>
          <p:cNvPr id="695322" name="Oval 2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5323" name="Oval 27"/>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5324" name="Rectangle 28"/>
          <p:cNvSpPr>
            <a:spLocks noChangeArrowheads="1"/>
          </p:cNvSpPr>
          <p:nvPr/>
        </p:nvSpPr>
        <p:spPr bwMode="auto">
          <a:xfrm>
            <a:off x="6896100" y="439578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吾</a:t>
            </a:r>
            <a:endParaRPr lang="zh-CN" altLang="en-US">
              <a:solidFill>
                <a:schemeClr val="tx1"/>
              </a:solidFill>
              <a:effectLst/>
              <a:latin typeface="Times" charset="0"/>
              <a:ea typeface="宋体" charset="0"/>
              <a:cs typeface="宋体" charset="0"/>
            </a:endParaRPr>
          </a:p>
        </p:txBody>
      </p:sp>
      <p:sp>
        <p:nvSpPr>
          <p:cNvPr id="695325" name="Rectangle 29"/>
          <p:cNvSpPr>
            <a:spLocks noChangeArrowheads="1"/>
          </p:cNvSpPr>
          <p:nvPr/>
        </p:nvSpPr>
        <p:spPr bwMode="auto">
          <a:xfrm>
            <a:off x="5473700" y="18113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哈</a:t>
            </a:r>
            <a:endParaRPr lang="zh-CN" altLang="en-US">
              <a:solidFill>
                <a:schemeClr val="tx1"/>
              </a:solidFill>
              <a:effectLst/>
              <a:latin typeface="Times" charset="0"/>
              <a:ea typeface="宋体" charset="0"/>
              <a:cs typeface="宋体" charset="0"/>
            </a:endParaRPr>
          </a:p>
        </p:txBody>
      </p:sp>
      <p:sp>
        <p:nvSpPr>
          <p:cNvPr id="695326"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5327" name="Rectangle 31"/>
          <p:cNvSpPr>
            <a:spLocks noChangeArrowheads="1"/>
          </p:cNvSpPr>
          <p:nvPr/>
        </p:nvSpPr>
        <p:spPr bwMode="auto">
          <a:xfrm>
            <a:off x="7031038" y="1454150"/>
            <a:ext cx="12922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尼</a:t>
            </a:r>
            <a:r>
              <a:rPr lang="zh-CN" altLang="en-US">
                <a:solidFill>
                  <a:schemeClr val="tx1"/>
                </a:solidFill>
                <a:effectLst/>
                <a:latin typeface="Times" charset="0"/>
                <a:ea typeface="宋体" charset="0"/>
                <a:cs typeface="宋体" charset="0"/>
              </a:rPr>
              <a:t>(</a:t>
            </a:r>
            <a:r>
              <a:rPr lang="en-US" altLang="zh-CN">
                <a:solidFill>
                  <a:schemeClr val="tx1"/>
                </a:solidFill>
                <a:effectLst/>
                <a:latin typeface="Times" charset="0"/>
                <a:ea typeface="宋体" charset="0"/>
                <a:cs typeface="宋体" charset="0"/>
              </a:rPr>
              <a:t>亚</a:t>
            </a:r>
            <a:r>
              <a:rPr lang="zh-CN" altLang="en-US">
                <a:solidFill>
                  <a:schemeClr val="tx1"/>
                </a:solidFill>
                <a:effectLst/>
                <a:latin typeface="Times" charset="0"/>
                <a:ea typeface="宋体" charset="0"/>
                <a:cs typeface="宋体" charset="0"/>
              </a:rPr>
              <a:t>)</a:t>
            </a:r>
          </a:p>
        </p:txBody>
      </p:sp>
      <p:sp>
        <p:nvSpPr>
          <p:cNvPr id="695328" name="Oval 32"/>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5329" name="AutoShape 33"/>
          <p:cNvSpPr>
            <a:spLocks noChangeArrowheads="1"/>
          </p:cNvSpPr>
          <p:nvPr/>
        </p:nvSpPr>
        <p:spPr bwMode="auto">
          <a:xfrm>
            <a:off x="5540375" y="1301750"/>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695330" name="Oval 34"/>
          <p:cNvSpPr>
            <a:spLocks noChangeArrowheads="1"/>
          </p:cNvSpPr>
          <p:nvPr/>
        </p:nvSpPr>
        <p:spPr bwMode="auto">
          <a:xfrm>
            <a:off x="3895725" y="1012825"/>
            <a:ext cx="728663" cy="731838"/>
          </a:xfrm>
          <a:prstGeom prst="ellipse">
            <a:avLst/>
          </a:prstGeom>
          <a:noFill/>
          <a:ln w="50800">
            <a:solidFill>
              <a:srgbClr val="FFFF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695335" name="Rectangle 39"/>
          <p:cNvSpPr>
            <a:spLocks noChangeArrowheads="1"/>
          </p:cNvSpPr>
          <p:nvPr/>
        </p:nvSpPr>
        <p:spPr bwMode="auto">
          <a:xfrm>
            <a:off x="2927350" y="2478088"/>
            <a:ext cx="715963" cy="6381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sz="3600">
                <a:solidFill>
                  <a:srgbClr val="FAF200"/>
                </a:solidFill>
                <a:effectLst/>
                <a:latin typeface="Times" charset="0"/>
                <a:ea typeface="宋体" charset="0"/>
                <a:cs typeface="宋体" charset="0"/>
              </a:rPr>
              <a:t>迦</a:t>
            </a:r>
            <a:r>
              <a:rPr lang="zh-CN" altLang="en-US" sz="2400">
                <a:solidFill>
                  <a:srgbClr val="FAF200"/>
                </a:solidFill>
                <a:effectLst/>
                <a:latin typeface="Times" charset="0"/>
                <a:ea typeface="宋体" charset="0"/>
                <a:cs typeface="宋体" charset="0"/>
              </a:rPr>
              <a:t> </a:t>
            </a:r>
          </a:p>
        </p:txBody>
      </p:sp>
      <p:sp>
        <p:nvSpPr>
          <p:cNvPr id="695336" name="Oval 40"/>
          <p:cNvSpPr>
            <a:spLocks noChangeArrowheads="1"/>
          </p:cNvSpPr>
          <p:nvPr/>
        </p:nvSpPr>
        <p:spPr bwMode="auto">
          <a:xfrm>
            <a:off x="2809875" y="2465388"/>
            <a:ext cx="728663" cy="731837"/>
          </a:xfrm>
          <a:prstGeom prst="ellipse">
            <a:avLst/>
          </a:prstGeom>
          <a:noFill/>
          <a:ln w="50800">
            <a:solidFill>
              <a:srgbClr val="FF0B34"/>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grpSp>
        <p:nvGrpSpPr>
          <p:cNvPr id="695337" name="Group 41"/>
          <p:cNvGrpSpPr>
            <a:grpSpLocks/>
          </p:cNvGrpSpPr>
          <p:nvPr/>
        </p:nvGrpSpPr>
        <p:grpSpPr bwMode="auto">
          <a:xfrm>
            <a:off x="3997325" y="1982788"/>
            <a:ext cx="4903788" cy="4176712"/>
            <a:chOff x="2518" y="1249"/>
            <a:chExt cx="3089" cy="2631"/>
          </a:xfrm>
        </p:grpSpPr>
        <p:sp>
          <p:nvSpPr>
            <p:cNvPr id="695338" name="Freeform 42"/>
            <p:cNvSpPr>
              <a:spLocks/>
            </p:cNvSpPr>
            <p:nvPr/>
          </p:nvSpPr>
          <p:spPr bwMode="auto">
            <a:xfrm>
              <a:off x="4404" y="2506"/>
              <a:ext cx="901" cy="1321"/>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95339" name="Rectangle 43"/>
            <p:cNvSpPr>
              <a:spLocks noChangeArrowheads="1"/>
            </p:cNvSpPr>
            <p:nvPr/>
          </p:nvSpPr>
          <p:spPr bwMode="auto">
            <a:xfrm>
              <a:off x="2917" y="1669"/>
              <a:ext cx="958"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2400">
                  <a:solidFill>
                    <a:schemeClr val="folHlink"/>
                  </a:solidFill>
                  <a:effectLst/>
                  <a:latin typeface="Times" charset="0"/>
                  <a:ea typeface="宋体" charset="0"/>
                  <a:cs typeface="宋体" charset="0"/>
                </a:rPr>
                <a:t>ER</a:t>
              </a:r>
            </a:p>
          </p:txBody>
        </p:sp>
        <p:sp>
          <p:nvSpPr>
            <p:cNvPr id="695340" name="Rectangle 44"/>
            <p:cNvSpPr>
              <a:spLocks noChangeArrowheads="1"/>
            </p:cNvSpPr>
            <p:nvPr/>
          </p:nvSpPr>
          <p:spPr bwMode="auto">
            <a:xfrm>
              <a:off x="4573" y="3313"/>
              <a:ext cx="826"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2400">
                  <a:solidFill>
                    <a:schemeClr val="folHlink"/>
                  </a:solidFill>
                  <a:effectLst/>
                  <a:latin typeface="Times" charset="0"/>
                  <a:ea typeface="宋体" charset="0"/>
                  <a:cs typeface="宋体" charset="0"/>
                </a:rPr>
                <a:t>PG</a:t>
              </a:r>
            </a:p>
          </p:txBody>
        </p:sp>
        <p:sp>
          <p:nvSpPr>
            <p:cNvPr id="695341" name="Oval 45"/>
            <p:cNvSpPr>
              <a:spLocks noChangeArrowheads="1"/>
            </p:cNvSpPr>
            <p:nvPr/>
          </p:nvSpPr>
          <p:spPr bwMode="auto">
            <a:xfrm>
              <a:off x="4243" y="2840"/>
              <a:ext cx="122" cy="118"/>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5342" name="Rectangle 46"/>
            <p:cNvSpPr>
              <a:spLocks noChangeArrowheads="1"/>
            </p:cNvSpPr>
            <p:nvPr/>
          </p:nvSpPr>
          <p:spPr bwMode="auto">
            <a:xfrm>
              <a:off x="4344" y="2769"/>
              <a:ext cx="526"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2400">
                  <a:solidFill>
                    <a:schemeClr val="folHlink"/>
                  </a:solidFill>
                  <a:effectLst/>
                  <a:latin typeface="Times" charset="0"/>
                  <a:ea typeface="宋体" charset="0"/>
                  <a:cs typeface="宋体" charset="0"/>
                </a:rPr>
                <a:t>U</a:t>
              </a:r>
            </a:p>
          </p:txBody>
        </p:sp>
        <p:sp>
          <p:nvSpPr>
            <p:cNvPr id="695343" name="Rectangle 47"/>
            <p:cNvSpPr>
              <a:spLocks noChangeArrowheads="1"/>
            </p:cNvSpPr>
            <p:nvPr/>
          </p:nvSpPr>
          <p:spPr bwMode="auto">
            <a:xfrm>
              <a:off x="3673" y="1817"/>
              <a:ext cx="526"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2400">
                  <a:solidFill>
                    <a:schemeClr val="folHlink"/>
                  </a:solidFill>
                  <a:effectLst/>
                  <a:latin typeface="Times" charset="0"/>
                  <a:ea typeface="宋体" charset="0"/>
                  <a:cs typeface="宋体" charset="0"/>
                </a:rPr>
                <a:t>B</a:t>
              </a:r>
            </a:p>
          </p:txBody>
        </p:sp>
        <p:sp>
          <p:nvSpPr>
            <p:cNvPr id="695344" name="Oval 48"/>
            <p:cNvSpPr>
              <a:spLocks noChangeArrowheads="1"/>
            </p:cNvSpPr>
            <p:nvPr/>
          </p:nvSpPr>
          <p:spPr bwMode="auto">
            <a:xfrm>
              <a:off x="3592" y="1911"/>
              <a:ext cx="122" cy="118"/>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5345" name="Oval 49"/>
            <p:cNvSpPr>
              <a:spLocks noChangeArrowheads="1"/>
            </p:cNvSpPr>
            <p:nvPr/>
          </p:nvSpPr>
          <p:spPr bwMode="auto">
            <a:xfrm>
              <a:off x="3347" y="1249"/>
              <a:ext cx="122" cy="118"/>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5346" name="Text Box 50"/>
            <p:cNvSpPr txBox="1">
              <a:spLocks noChangeArrowheads="1"/>
            </p:cNvSpPr>
            <p:nvPr/>
          </p:nvSpPr>
          <p:spPr bwMode="auto">
            <a:xfrm>
              <a:off x="4744" y="3707"/>
              <a:ext cx="170"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Arial" charset="0"/>
                  <a:ea typeface="宋体" charset="0"/>
                  <a:cs typeface="宋体" charset="0"/>
                </a:rPr>
                <a:t>  </a:t>
              </a:r>
            </a:p>
          </p:txBody>
        </p:sp>
        <p:pic>
          <p:nvPicPr>
            <p:cNvPr id="695347" name="Picture 5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8" y="1409"/>
              <a:ext cx="3089" cy="2219"/>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pic>
      </p:grpSp>
      <p:sp>
        <p:nvSpPr>
          <p:cNvPr id="695348" name="Text Box 52"/>
          <p:cNvSpPr txBox="1">
            <a:spLocks noChangeArrowheads="1"/>
          </p:cNvSpPr>
          <p:nvPr/>
        </p:nvSpPr>
        <p:spPr bwMode="auto">
          <a:xfrm>
            <a:off x="3995738" y="2247900"/>
            <a:ext cx="3429000" cy="579438"/>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l">
              <a:spcBef>
                <a:spcPct val="50000"/>
              </a:spcBef>
            </a:pPr>
            <a:r>
              <a:rPr lang="zh-CN" altLang="en-US" sz="3200" i="1">
                <a:solidFill>
                  <a:schemeClr val="accent1"/>
                </a:solidFill>
                <a:effectLst>
                  <a:outerShdw blurRad="38100" dist="38100" dir="2700000" algn="tl">
                    <a:srgbClr val="000000"/>
                  </a:outerShdw>
                </a:effectLst>
                <a:latin typeface="宋体" charset="0"/>
                <a:ea typeface="宋体" charset="0"/>
                <a:cs typeface="宋体" charset="0"/>
              </a:rPr>
              <a:t>今日的迦南</a:t>
            </a:r>
            <a:r>
              <a:rPr lang="zh-CN" altLang="en-US" sz="3200" i="1">
                <a:solidFill>
                  <a:srgbClr val="66FF99"/>
                </a:solidFill>
                <a:effectLst>
                  <a:outerShdw blurRad="38100" dist="38100" dir="2700000" algn="tl">
                    <a:srgbClr val="000000"/>
                  </a:outerShdw>
                </a:effectLst>
                <a:ea typeface="宋体" charset="0"/>
                <a:cs typeface="宋体" charset="0"/>
              </a:rPr>
              <a:t> </a:t>
            </a:r>
          </a:p>
        </p:txBody>
      </p:sp>
      <p:sp>
        <p:nvSpPr>
          <p:cNvPr id="695350" name="Oval 54"/>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5351" name="Text Box 55"/>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695336"/>
                                        </p:tgtEl>
                                        <p:attrNameLst>
                                          <p:attrName>style.visibility</p:attrName>
                                        </p:attrNameLst>
                                      </p:cBhvr>
                                      <p:to>
                                        <p:strVal val="visible"/>
                                      </p:to>
                                    </p:set>
                                    <p:anim calcmode="lin" valueType="num">
                                      <p:cBhvr>
                                        <p:cTn id="7" dur="500" fill="hold"/>
                                        <p:tgtEl>
                                          <p:spTgt spid="695336"/>
                                        </p:tgtEl>
                                        <p:attrNameLst>
                                          <p:attrName>ppt_w</p:attrName>
                                        </p:attrNameLst>
                                      </p:cBhvr>
                                      <p:tavLst>
                                        <p:tav tm="0">
                                          <p:val>
                                            <p:fltVal val="0"/>
                                          </p:val>
                                        </p:tav>
                                        <p:tav tm="100000">
                                          <p:val>
                                            <p:strVal val="#ppt_w"/>
                                          </p:val>
                                        </p:tav>
                                      </p:tavLst>
                                    </p:anim>
                                    <p:anim calcmode="lin" valueType="num">
                                      <p:cBhvr>
                                        <p:cTn id="8" dur="500" fill="hold"/>
                                        <p:tgtEl>
                                          <p:spTgt spid="695336"/>
                                        </p:tgtEl>
                                        <p:attrNameLst>
                                          <p:attrName>ppt_h</p:attrName>
                                        </p:attrNameLst>
                                      </p:cBhvr>
                                      <p:tavLst>
                                        <p:tav tm="0">
                                          <p:val>
                                            <p:fltVal val="0"/>
                                          </p:val>
                                        </p:tav>
                                        <p:tav tm="100000">
                                          <p:val>
                                            <p:strVal val="#ppt_h"/>
                                          </p:val>
                                        </p:tav>
                                      </p:tavLst>
                                    </p:anim>
                                    <p:anim calcmode="lin" valueType="num">
                                      <p:cBhvr>
                                        <p:cTn id="9" dur="500" fill="hold"/>
                                        <p:tgtEl>
                                          <p:spTgt spid="695336"/>
                                        </p:tgtEl>
                                        <p:attrNameLst>
                                          <p:attrName>ppt_x</p:attrName>
                                        </p:attrNameLst>
                                      </p:cBhvr>
                                      <p:tavLst>
                                        <p:tav tm="0">
                                          <p:val>
                                            <p:fltVal val="0.5"/>
                                          </p:val>
                                        </p:tav>
                                        <p:tav tm="100000">
                                          <p:val>
                                            <p:strVal val="#ppt_x"/>
                                          </p:val>
                                        </p:tav>
                                      </p:tavLst>
                                    </p:anim>
                                    <p:anim calcmode="lin" valueType="num">
                                      <p:cBhvr>
                                        <p:cTn id="10" dur="500" fill="hold"/>
                                        <p:tgtEl>
                                          <p:spTgt spid="695336"/>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695337"/>
                                        </p:tgtEl>
                                        <p:attrNameLst>
                                          <p:attrName>style.visibility</p:attrName>
                                        </p:attrNameLst>
                                      </p:cBhvr>
                                      <p:to>
                                        <p:strVal val="visible"/>
                                      </p:to>
                                    </p:set>
                                    <p:animEffect transition="in" filter="fade">
                                      <p:cBhvr>
                                        <p:cTn id="14" dur="500"/>
                                        <p:tgtEl>
                                          <p:spTgt spid="695337"/>
                                        </p:tgtEl>
                                      </p:cBhvr>
                                    </p:animEffect>
                                  </p:childTnLst>
                                </p:cTn>
                              </p:par>
                            </p:childTnLst>
                          </p:cTn>
                        </p:par>
                        <p:par>
                          <p:cTn id="15" fill="hold" nodeType="afterGroup">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695348"/>
                                        </p:tgtEl>
                                        <p:attrNameLst>
                                          <p:attrName>style.visibility</p:attrName>
                                        </p:attrNameLst>
                                      </p:cBhvr>
                                      <p:to>
                                        <p:strVal val="visible"/>
                                      </p:to>
                                    </p:set>
                                    <p:animEffect transition="in" filter="fade">
                                      <p:cBhvr>
                                        <p:cTn id="18" dur="500"/>
                                        <p:tgtEl>
                                          <p:spTgt spid="695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5336" grpId="0" animBg="1"/>
      <p:bldP spid="695348"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6"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97347"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35</a:t>
            </a:r>
          </a:p>
        </p:txBody>
      </p:sp>
      <p:sp>
        <p:nvSpPr>
          <p:cNvPr id="697348"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97349"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97351"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7352"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7353"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697354"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697355"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sp>
        <p:nvSpPr>
          <p:cNvPr id="697356" name="Freeform 12"/>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97357" name="Rectangle 13"/>
          <p:cNvSpPr>
            <a:spLocks noChangeArrowheads="1"/>
          </p:cNvSpPr>
          <p:nvPr/>
        </p:nvSpPr>
        <p:spPr bwMode="auto">
          <a:xfrm>
            <a:off x="2405063" y="5570538"/>
            <a:ext cx="7016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红</a:t>
            </a:r>
            <a:endParaRPr lang="zh-CN" altLang="en-US">
              <a:solidFill>
                <a:schemeClr val="tx1"/>
              </a:solidFill>
              <a:effectLst/>
              <a:latin typeface="Times" charset="0"/>
              <a:ea typeface="宋体" charset="0"/>
              <a:cs typeface="宋体" charset="0"/>
            </a:endParaRPr>
          </a:p>
        </p:txBody>
      </p:sp>
      <p:sp>
        <p:nvSpPr>
          <p:cNvPr id="697358" name="Freeform 14"/>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697359" name="Freeform 15"/>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697360" name="Rectangle 16"/>
          <p:cNvSpPr>
            <a:spLocks noChangeArrowheads="1"/>
          </p:cNvSpPr>
          <p:nvPr/>
        </p:nvSpPr>
        <p:spPr bwMode="auto">
          <a:xfrm>
            <a:off x="3343275" y="2179638"/>
            <a:ext cx="12731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加</a:t>
            </a:r>
          </a:p>
        </p:txBody>
      </p:sp>
      <p:sp>
        <p:nvSpPr>
          <p:cNvPr id="697361" name="Rectangle 17"/>
          <p:cNvSpPr>
            <a:spLocks noChangeArrowheads="1"/>
          </p:cNvSpPr>
          <p:nvPr/>
        </p:nvSpPr>
        <p:spPr bwMode="auto">
          <a:xfrm>
            <a:off x="2613025" y="3613150"/>
            <a:ext cx="915988"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死</a:t>
            </a:r>
          </a:p>
        </p:txBody>
      </p:sp>
      <p:sp>
        <p:nvSpPr>
          <p:cNvPr id="697362" name="Freeform 18"/>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97363" name="Rectangle 19"/>
          <p:cNvSpPr>
            <a:spLocks noChangeArrowheads="1"/>
          </p:cNvSpPr>
          <p:nvPr/>
        </p:nvSpPr>
        <p:spPr bwMode="auto">
          <a:xfrm>
            <a:off x="4097338" y="763588"/>
            <a:ext cx="37115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2400">
                <a:solidFill>
                  <a:srgbClr val="FAF200"/>
                </a:solidFill>
                <a:effectLst/>
                <a:latin typeface="Times" charset="0"/>
                <a:ea typeface="宋体" charset="0"/>
                <a:cs typeface="宋体" charset="0"/>
              </a:rPr>
              <a:t>10 个地</a:t>
            </a:r>
            <a:r>
              <a:rPr lang="zh-CN" altLang="en-US" sz="2400">
                <a:solidFill>
                  <a:srgbClr val="FAF200"/>
                </a:solidFill>
                <a:effectLst/>
                <a:latin typeface="Times" charset="0"/>
                <a:ea typeface="宋体" charset="0"/>
                <a:cs typeface="宋体" charset="0"/>
              </a:rPr>
              <a:t>点</a:t>
            </a:r>
          </a:p>
        </p:txBody>
      </p:sp>
      <p:sp>
        <p:nvSpPr>
          <p:cNvPr id="697364" name="Rectangle 20"/>
          <p:cNvSpPr>
            <a:spLocks noChangeArrowheads="1"/>
          </p:cNvSpPr>
          <p:nvPr/>
        </p:nvSpPr>
        <p:spPr bwMode="auto">
          <a:xfrm>
            <a:off x="4329113" y="1201738"/>
            <a:ext cx="1593850"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zh-CN" altLang="en-US" sz="2400">
                <a:solidFill>
                  <a:srgbClr val="FAF200"/>
                </a:solidFill>
                <a:effectLst/>
                <a:latin typeface="Times" charset="0"/>
                <a:ea typeface="宋体" charset="0"/>
                <a:cs typeface="宋体" charset="0"/>
              </a:rPr>
              <a:t>    </a:t>
            </a:r>
            <a:r>
              <a:rPr lang="zh-CN" altLang="en-US" sz="2400">
                <a:solidFill>
                  <a:schemeClr val="folHlink"/>
                </a:solidFill>
                <a:effectLst/>
                <a:latin typeface="Times" charset="0"/>
                <a:ea typeface="宋体" charset="0"/>
                <a:cs typeface="宋体" charset="0"/>
              </a:rPr>
              <a:t>         </a:t>
            </a:r>
          </a:p>
        </p:txBody>
      </p:sp>
      <p:sp>
        <p:nvSpPr>
          <p:cNvPr id="697365" name="Line 21"/>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697366" name="Rectangle 22"/>
          <p:cNvSpPr>
            <a:spLocks noChangeArrowheads="1"/>
          </p:cNvSpPr>
          <p:nvPr/>
        </p:nvSpPr>
        <p:spPr bwMode="auto">
          <a:xfrm>
            <a:off x="5146675" y="1127125"/>
            <a:ext cx="52070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b="0">
                <a:solidFill>
                  <a:srgbClr val="FAF200"/>
                </a:solidFill>
                <a:effectLst>
                  <a:outerShdw blurRad="38100" dist="38100" dir="2700000" algn="tl">
                    <a:srgbClr val="000000"/>
                  </a:outerShdw>
                </a:effectLst>
                <a:latin typeface="Times" charset="0"/>
                <a:ea typeface="宋体" charset="0"/>
                <a:cs typeface="宋体" charset="0"/>
              </a:rPr>
              <a:t>4</a:t>
            </a:r>
          </a:p>
        </p:txBody>
      </p:sp>
      <p:sp>
        <p:nvSpPr>
          <p:cNvPr id="697367" name="AutoShape 23"/>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697368" name="Rectangle 24"/>
          <p:cNvSpPr>
            <a:spLocks noChangeArrowheads="1"/>
          </p:cNvSpPr>
          <p:nvPr/>
        </p:nvSpPr>
        <p:spPr bwMode="auto">
          <a:xfrm>
            <a:off x="4083050" y="1127125"/>
            <a:ext cx="8096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b="0">
                <a:solidFill>
                  <a:srgbClr val="FAF200"/>
                </a:solidFill>
                <a:effectLst>
                  <a:outerShdw blurRad="38100" dist="38100" dir="2700000" algn="tl">
                    <a:srgbClr val="000000"/>
                  </a:outerShdw>
                </a:effectLst>
                <a:latin typeface="Times" charset="0"/>
                <a:ea typeface="宋体" charset="0"/>
                <a:cs typeface="宋体" charset="0"/>
              </a:rPr>
              <a:t>6</a:t>
            </a:r>
          </a:p>
        </p:txBody>
      </p:sp>
      <p:sp>
        <p:nvSpPr>
          <p:cNvPr id="697369" name="Rectangle 25"/>
          <p:cNvSpPr>
            <a:spLocks noChangeArrowheads="1"/>
          </p:cNvSpPr>
          <p:nvPr/>
        </p:nvSpPr>
        <p:spPr bwMode="auto">
          <a:xfrm>
            <a:off x="5773738" y="2798763"/>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巴</a:t>
            </a:r>
            <a:endParaRPr lang="zh-CN" altLang="en-US">
              <a:solidFill>
                <a:schemeClr val="tx1"/>
              </a:solidFill>
              <a:effectLst/>
              <a:latin typeface="Times" charset="0"/>
              <a:ea typeface="宋体" charset="0"/>
              <a:cs typeface="宋体" charset="0"/>
            </a:endParaRPr>
          </a:p>
        </p:txBody>
      </p:sp>
      <p:sp>
        <p:nvSpPr>
          <p:cNvPr id="697370" name="Oval 2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7371" name="Oval 27"/>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7372" name="Rectangle 28"/>
          <p:cNvSpPr>
            <a:spLocks noChangeArrowheads="1"/>
          </p:cNvSpPr>
          <p:nvPr/>
        </p:nvSpPr>
        <p:spPr bwMode="auto">
          <a:xfrm>
            <a:off x="6896100" y="439578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吾</a:t>
            </a:r>
            <a:endParaRPr lang="zh-CN" altLang="en-US">
              <a:solidFill>
                <a:schemeClr val="tx1"/>
              </a:solidFill>
              <a:effectLst/>
              <a:latin typeface="Times" charset="0"/>
              <a:ea typeface="宋体" charset="0"/>
              <a:cs typeface="宋体" charset="0"/>
            </a:endParaRPr>
          </a:p>
        </p:txBody>
      </p:sp>
      <p:sp>
        <p:nvSpPr>
          <p:cNvPr id="697373" name="Rectangle 29"/>
          <p:cNvSpPr>
            <a:spLocks noChangeArrowheads="1"/>
          </p:cNvSpPr>
          <p:nvPr/>
        </p:nvSpPr>
        <p:spPr bwMode="auto">
          <a:xfrm>
            <a:off x="5473700" y="18113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哈</a:t>
            </a:r>
            <a:endParaRPr lang="zh-CN" altLang="en-US">
              <a:solidFill>
                <a:schemeClr val="tx1"/>
              </a:solidFill>
              <a:effectLst/>
              <a:latin typeface="Times" charset="0"/>
              <a:ea typeface="宋体" charset="0"/>
              <a:cs typeface="宋体" charset="0"/>
            </a:endParaRPr>
          </a:p>
        </p:txBody>
      </p:sp>
      <p:sp>
        <p:nvSpPr>
          <p:cNvPr id="697374"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7375" name="Rectangle 31"/>
          <p:cNvSpPr>
            <a:spLocks noChangeArrowheads="1"/>
          </p:cNvSpPr>
          <p:nvPr/>
        </p:nvSpPr>
        <p:spPr bwMode="auto">
          <a:xfrm>
            <a:off x="7031038" y="1454150"/>
            <a:ext cx="12922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尼</a:t>
            </a:r>
            <a:r>
              <a:rPr lang="zh-CN" altLang="en-US">
                <a:solidFill>
                  <a:schemeClr val="tx1"/>
                </a:solidFill>
                <a:effectLst/>
                <a:latin typeface="Times" charset="0"/>
                <a:ea typeface="宋体" charset="0"/>
                <a:cs typeface="宋体" charset="0"/>
              </a:rPr>
              <a:t>(</a:t>
            </a:r>
            <a:r>
              <a:rPr lang="en-US" altLang="zh-CN">
                <a:solidFill>
                  <a:schemeClr val="tx1"/>
                </a:solidFill>
                <a:effectLst/>
                <a:latin typeface="Times" charset="0"/>
                <a:ea typeface="宋体" charset="0"/>
                <a:cs typeface="宋体" charset="0"/>
              </a:rPr>
              <a:t>亚</a:t>
            </a:r>
            <a:r>
              <a:rPr lang="zh-CN" altLang="en-US">
                <a:solidFill>
                  <a:schemeClr val="tx1"/>
                </a:solidFill>
                <a:effectLst/>
                <a:latin typeface="Times" charset="0"/>
                <a:ea typeface="宋体" charset="0"/>
                <a:cs typeface="宋体" charset="0"/>
              </a:rPr>
              <a:t>)</a:t>
            </a:r>
          </a:p>
        </p:txBody>
      </p:sp>
      <p:sp>
        <p:nvSpPr>
          <p:cNvPr id="697376" name="Oval 32"/>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7377" name="AutoShape 33"/>
          <p:cNvSpPr>
            <a:spLocks noChangeArrowheads="1"/>
          </p:cNvSpPr>
          <p:nvPr/>
        </p:nvSpPr>
        <p:spPr bwMode="auto">
          <a:xfrm>
            <a:off x="5540375" y="1301750"/>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697379" name="Rectangle 35"/>
          <p:cNvSpPr>
            <a:spLocks noChangeArrowheads="1"/>
          </p:cNvSpPr>
          <p:nvPr/>
        </p:nvSpPr>
        <p:spPr bwMode="auto">
          <a:xfrm>
            <a:off x="2992438" y="2535238"/>
            <a:ext cx="61436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迦</a:t>
            </a:r>
            <a:r>
              <a:rPr lang="zh-CN" altLang="en-US" sz="2400">
                <a:solidFill>
                  <a:srgbClr val="FAF200"/>
                </a:solidFill>
                <a:effectLst/>
                <a:latin typeface="Times" charset="0"/>
                <a:ea typeface="宋体" charset="0"/>
                <a:cs typeface="宋体" charset="0"/>
              </a:rPr>
              <a:t> </a:t>
            </a:r>
          </a:p>
        </p:txBody>
      </p:sp>
      <p:sp>
        <p:nvSpPr>
          <p:cNvPr id="697394" name="Oval 50"/>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7395" name="Rectangle 51"/>
          <p:cNvSpPr>
            <a:spLocks noChangeArrowheads="1"/>
          </p:cNvSpPr>
          <p:nvPr/>
        </p:nvSpPr>
        <p:spPr bwMode="auto">
          <a:xfrm>
            <a:off x="2484438" y="3001963"/>
            <a:ext cx="639762" cy="638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lIns="90487" tIns="44450" rIns="90487" bIns="44450">
            <a:spAutoFit/>
          </a:bodyPr>
          <a:lstStyle/>
          <a:p>
            <a:pPr>
              <a:spcBef>
                <a:spcPct val="50000"/>
              </a:spcBef>
            </a:pPr>
            <a:r>
              <a:rPr lang="en-US" altLang="zh-CN" sz="3600">
                <a:solidFill>
                  <a:srgbClr val="FAF200"/>
                </a:solidFill>
                <a:effectLst/>
                <a:latin typeface="Times" charset="0"/>
                <a:ea typeface="宋体" charset="0"/>
                <a:cs typeface="宋体" charset="0"/>
              </a:rPr>
              <a:t>耶</a:t>
            </a:r>
            <a:endParaRPr lang="zh-CN" altLang="en-US" sz="3600">
              <a:solidFill>
                <a:srgbClr val="FAF200"/>
              </a:solidFill>
              <a:effectLst/>
              <a:latin typeface="Times" charset="0"/>
              <a:ea typeface="宋体" charset="0"/>
              <a:cs typeface="宋体" charset="0"/>
            </a:endParaRPr>
          </a:p>
        </p:txBody>
      </p:sp>
      <p:sp>
        <p:nvSpPr>
          <p:cNvPr id="697396" name="Oval 52"/>
          <p:cNvSpPr>
            <a:spLocks noChangeArrowheads="1"/>
          </p:cNvSpPr>
          <p:nvPr/>
        </p:nvSpPr>
        <p:spPr bwMode="auto">
          <a:xfrm>
            <a:off x="2509838" y="2970213"/>
            <a:ext cx="728662" cy="731837"/>
          </a:xfrm>
          <a:prstGeom prst="ellipse">
            <a:avLst/>
          </a:prstGeom>
          <a:noFill/>
          <a:ln w="50800">
            <a:solidFill>
              <a:srgbClr val="FF0B34"/>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grpSp>
        <p:nvGrpSpPr>
          <p:cNvPr id="697397" name="Group 53"/>
          <p:cNvGrpSpPr>
            <a:grpSpLocks/>
          </p:cNvGrpSpPr>
          <p:nvPr/>
        </p:nvGrpSpPr>
        <p:grpSpPr bwMode="auto">
          <a:xfrm>
            <a:off x="3927475" y="2533650"/>
            <a:ext cx="4951413" cy="3636963"/>
            <a:chOff x="2488" y="1589"/>
            <a:chExt cx="3119" cy="2291"/>
          </a:xfrm>
        </p:grpSpPr>
        <p:sp>
          <p:nvSpPr>
            <p:cNvPr id="697398" name="Freeform 54"/>
            <p:cNvSpPr>
              <a:spLocks/>
            </p:cNvSpPr>
            <p:nvPr/>
          </p:nvSpPr>
          <p:spPr bwMode="auto">
            <a:xfrm>
              <a:off x="4404" y="2506"/>
              <a:ext cx="901" cy="1321"/>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97399" name="Rectangle 55"/>
            <p:cNvSpPr>
              <a:spLocks noChangeArrowheads="1"/>
            </p:cNvSpPr>
            <p:nvPr/>
          </p:nvSpPr>
          <p:spPr bwMode="auto">
            <a:xfrm>
              <a:off x="2917" y="1669"/>
              <a:ext cx="958"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2400">
                  <a:solidFill>
                    <a:schemeClr val="folHlink"/>
                  </a:solidFill>
                  <a:effectLst/>
                  <a:latin typeface="Times" charset="0"/>
                  <a:ea typeface="宋体" charset="0"/>
                  <a:cs typeface="宋体" charset="0"/>
                </a:rPr>
                <a:t>ER</a:t>
              </a:r>
            </a:p>
          </p:txBody>
        </p:sp>
        <p:sp>
          <p:nvSpPr>
            <p:cNvPr id="697400" name="Rectangle 56"/>
            <p:cNvSpPr>
              <a:spLocks noChangeArrowheads="1"/>
            </p:cNvSpPr>
            <p:nvPr/>
          </p:nvSpPr>
          <p:spPr bwMode="auto">
            <a:xfrm>
              <a:off x="4573" y="3313"/>
              <a:ext cx="826"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2400">
                  <a:solidFill>
                    <a:schemeClr val="folHlink"/>
                  </a:solidFill>
                  <a:effectLst/>
                  <a:latin typeface="Times" charset="0"/>
                  <a:ea typeface="宋体" charset="0"/>
                  <a:cs typeface="宋体" charset="0"/>
                </a:rPr>
                <a:t>PG</a:t>
              </a:r>
            </a:p>
          </p:txBody>
        </p:sp>
        <p:sp>
          <p:nvSpPr>
            <p:cNvPr id="697401" name="Oval 57"/>
            <p:cNvSpPr>
              <a:spLocks noChangeArrowheads="1"/>
            </p:cNvSpPr>
            <p:nvPr/>
          </p:nvSpPr>
          <p:spPr bwMode="auto">
            <a:xfrm>
              <a:off x="4243" y="2840"/>
              <a:ext cx="122" cy="118"/>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7402" name="Rectangle 58"/>
            <p:cNvSpPr>
              <a:spLocks noChangeArrowheads="1"/>
            </p:cNvSpPr>
            <p:nvPr/>
          </p:nvSpPr>
          <p:spPr bwMode="auto">
            <a:xfrm>
              <a:off x="4344" y="2769"/>
              <a:ext cx="526"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2400">
                  <a:solidFill>
                    <a:schemeClr val="folHlink"/>
                  </a:solidFill>
                  <a:effectLst/>
                  <a:latin typeface="Times" charset="0"/>
                  <a:ea typeface="宋体" charset="0"/>
                  <a:cs typeface="宋体" charset="0"/>
                </a:rPr>
                <a:t>U</a:t>
              </a:r>
            </a:p>
          </p:txBody>
        </p:sp>
        <p:sp>
          <p:nvSpPr>
            <p:cNvPr id="697403" name="Rectangle 59"/>
            <p:cNvSpPr>
              <a:spLocks noChangeArrowheads="1"/>
            </p:cNvSpPr>
            <p:nvPr/>
          </p:nvSpPr>
          <p:spPr bwMode="auto">
            <a:xfrm>
              <a:off x="3673" y="1817"/>
              <a:ext cx="526"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2400">
                  <a:solidFill>
                    <a:schemeClr val="folHlink"/>
                  </a:solidFill>
                  <a:effectLst/>
                  <a:latin typeface="Times" charset="0"/>
                  <a:ea typeface="宋体" charset="0"/>
                  <a:cs typeface="宋体" charset="0"/>
                </a:rPr>
                <a:t>B</a:t>
              </a:r>
            </a:p>
          </p:txBody>
        </p:sp>
        <p:sp>
          <p:nvSpPr>
            <p:cNvPr id="697404" name="Oval 60"/>
            <p:cNvSpPr>
              <a:spLocks noChangeArrowheads="1"/>
            </p:cNvSpPr>
            <p:nvPr/>
          </p:nvSpPr>
          <p:spPr bwMode="auto">
            <a:xfrm>
              <a:off x="3592" y="1911"/>
              <a:ext cx="122" cy="118"/>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7405" name="Text Box 61"/>
            <p:cNvSpPr txBox="1">
              <a:spLocks noChangeArrowheads="1"/>
            </p:cNvSpPr>
            <p:nvPr/>
          </p:nvSpPr>
          <p:spPr bwMode="auto">
            <a:xfrm>
              <a:off x="4744" y="3707"/>
              <a:ext cx="170"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Arial" charset="0"/>
                  <a:ea typeface="宋体" charset="0"/>
                  <a:cs typeface="宋体" charset="0"/>
                </a:rPr>
                <a:t>  </a:t>
              </a:r>
            </a:p>
          </p:txBody>
        </p:sp>
        <p:pic>
          <p:nvPicPr>
            <p:cNvPr id="697406" name="Picture 62"/>
            <p:cNvPicPr>
              <a:picLocks noChangeAspect="1" noChangeArrowheads="1"/>
            </p:cNvPicPr>
            <p:nvPr/>
          </p:nvPicPr>
          <p:blipFill>
            <a:blip r:embed="rId3" cstate="screen">
              <a:extLst>
                <a:ext uri="{28A0092B-C50C-407E-A947-70E740481C1C}">
                  <a14:useLocalDpi xmlns:a14="http://schemas.microsoft.com/office/drawing/2010/main"/>
                </a:ext>
              </a:extLst>
            </a:blip>
            <a:srcRect l="4976" t="4689" b="7010"/>
            <a:stretch>
              <a:fillRect/>
            </a:stretch>
          </p:blipFill>
          <p:spPr bwMode="auto">
            <a:xfrm>
              <a:off x="2488" y="1589"/>
              <a:ext cx="3119" cy="2202"/>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pic>
      </p:grpSp>
      <p:sp>
        <p:nvSpPr>
          <p:cNvPr id="697407" name="Text Box 63"/>
          <p:cNvSpPr txBox="1">
            <a:spLocks noChangeArrowheads="1"/>
          </p:cNvSpPr>
          <p:nvPr/>
        </p:nvSpPr>
        <p:spPr bwMode="auto">
          <a:xfrm>
            <a:off x="3943350" y="2614613"/>
            <a:ext cx="2743200" cy="579437"/>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sz="3200" i="1">
                <a:solidFill>
                  <a:srgbClr val="2EF9FF"/>
                </a:solidFill>
                <a:effectLst>
                  <a:outerShdw blurRad="38100" dist="38100" dir="2700000" algn="tl">
                    <a:srgbClr val="000000"/>
                  </a:outerShdw>
                </a:effectLst>
                <a:latin typeface="宋体" charset="0"/>
                <a:ea typeface="宋体" charset="0"/>
                <a:cs typeface="宋体" charset="0"/>
              </a:rPr>
              <a:t>耶路撒冷</a:t>
            </a:r>
            <a:r>
              <a:rPr lang="en-US" sz="3200" i="1">
                <a:solidFill>
                  <a:srgbClr val="2EF9FF"/>
                </a:solidFill>
                <a:effectLst>
                  <a:outerShdw blurRad="38100" dist="38100" dir="2700000" algn="tl">
                    <a:srgbClr val="000000"/>
                  </a:outerShdw>
                </a:effectLst>
                <a:ea typeface="宋体" charset="0"/>
                <a:cs typeface="宋体" charset="0"/>
              </a:rPr>
              <a:t> </a:t>
            </a:r>
            <a:endParaRPr lang="zh-CN" altLang="en-US" sz="3200" i="1">
              <a:solidFill>
                <a:srgbClr val="2EF9FF"/>
              </a:solidFill>
              <a:effectLst>
                <a:outerShdw blurRad="38100" dist="38100" dir="2700000" algn="tl">
                  <a:srgbClr val="000000"/>
                </a:outerShdw>
              </a:effectLst>
              <a:ea typeface="宋体" charset="0"/>
              <a:cs typeface="宋体" charset="0"/>
            </a:endParaRPr>
          </a:p>
        </p:txBody>
      </p:sp>
      <p:sp>
        <p:nvSpPr>
          <p:cNvPr id="697408" name="Oval 6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7409" name="Oval 65"/>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697410" name="Text Box 66"/>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697396"/>
                                        </p:tgtEl>
                                        <p:attrNameLst>
                                          <p:attrName>style.visibility</p:attrName>
                                        </p:attrNameLst>
                                      </p:cBhvr>
                                      <p:to>
                                        <p:strVal val="visible"/>
                                      </p:to>
                                    </p:set>
                                    <p:anim calcmode="lin" valueType="num">
                                      <p:cBhvr>
                                        <p:cTn id="7" dur="500" fill="hold"/>
                                        <p:tgtEl>
                                          <p:spTgt spid="697396"/>
                                        </p:tgtEl>
                                        <p:attrNameLst>
                                          <p:attrName>ppt_w</p:attrName>
                                        </p:attrNameLst>
                                      </p:cBhvr>
                                      <p:tavLst>
                                        <p:tav tm="0">
                                          <p:val>
                                            <p:fltVal val="0"/>
                                          </p:val>
                                        </p:tav>
                                        <p:tav tm="100000">
                                          <p:val>
                                            <p:strVal val="#ppt_w"/>
                                          </p:val>
                                        </p:tav>
                                      </p:tavLst>
                                    </p:anim>
                                    <p:anim calcmode="lin" valueType="num">
                                      <p:cBhvr>
                                        <p:cTn id="8" dur="500" fill="hold"/>
                                        <p:tgtEl>
                                          <p:spTgt spid="697396"/>
                                        </p:tgtEl>
                                        <p:attrNameLst>
                                          <p:attrName>ppt_h</p:attrName>
                                        </p:attrNameLst>
                                      </p:cBhvr>
                                      <p:tavLst>
                                        <p:tav tm="0">
                                          <p:val>
                                            <p:fltVal val="0"/>
                                          </p:val>
                                        </p:tav>
                                        <p:tav tm="100000">
                                          <p:val>
                                            <p:strVal val="#ppt_h"/>
                                          </p:val>
                                        </p:tav>
                                      </p:tavLst>
                                    </p:anim>
                                    <p:anim calcmode="lin" valueType="num">
                                      <p:cBhvr>
                                        <p:cTn id="9" dur="500" fill="hold"/>
                                        <p:tgtEl>
                                          <p:spTgt spid="697396"/>
                                        </p:tgtEl>
                                        <p:attrNameLst>
                                          <p:attrName>ppt_x</p:attrName>
                                        </p:attrNameLst>
                                      </p:cBhvr>
                                      <p:tavLst>
                                        <p:tav tm="0">
                                          <p:val>
                                            <p:fltVal val="0.5"/>
                                          </p:val>
                                        </p:tav>
                                        <p:tav tm="100000">
                                          <p:val>
                                            <p:strVal val="#ppt_x"/>
                                          </p:val>
                                        </p:tav>
                                      </p:tavLst>
                                    </p:anim>
                                    <p:anim calcmode="lin" valueType="num">
                                      <p:cBhvr>
                                        <p:cTn id="10" dur="500" fill="hold"/>
                                        <p:tgtEl>
                                          <p:spTgt spid="697396"/>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10" presetClass="entr" presetSubtype="0" fill="hold" grpId="0" nodeType="afterEffect">
                                  <p:stCondLst>
                                    <p:cond delay="0"/>
                                  </p:stCondLst>
                                  <p:childTnLst>
                                    <p:set>
                                      <p:cBhvr>
                                        <p:cTn id="13" dur="1" fill="hold">
                                          <p:stCondLst>
                                            <p:cond delay="0"/>
                                          </p:stCondLst>
                                        </p:cTn>
                                        <p:tgtEl>
                                          <p:spTgt spid="697407"/>
                                        </p:tgtEl>
                                        <p:attrNameLst>
                                          <p:attrName>style.visibility</p:attrName>
                                        </p:attrNameLst>
                                      </p:cBhvr>
                                      <p:to>
                                        <p:strVal val="visible"/>
                                      </p:to>
                                    </p:set>
                                    <p:animEffect transition="in" filter="fade">
                                      <p:cBhvr>
                                        <p:cTn id="14" dur="500"/>
                                        <p:tgtEl>
                                          <p:spTgt spid="697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7396" grpId="0" animBg="1"/>
      <p:bldP spid="697407"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a:extLst>
              <a:ext uri="{FF2B5EF4-FFF2-40B4-BE49-F238E27FC236}">
                <a16:creationId xmlns:a16="http://schemas.microsoft.com/office/drawing/2014/main" id="{14D616FF-FF38-FBA4-E9B1-8168DB785C13}"/>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CN" sz="8800" b="0" i="0" u="none" strike="noStrike" kern="1200" cap="none" spc="0" normalizeH="0" baseline="0" noProof="0">
                <a:ln>
                  <a:noFill/>
                </a:ln>
                <a:solidFill>
                  <a:srgbClr val="FFD34A"/>
                </a:solidFill>
                <a:effectLst/>
                <a:uLnTx/>
                <a:uFillTx/>
                <a:latin typeface="Times" charset="0"/>
                <a:ea typeface="宋体" charset="-122"/>
              </a:rPr>
              <a:t>7</a:t>
            </a:r>
          </a:p>
        </p:txBody>
      </p:sp>
      <p:sp>
        <p:nvSpPr>
          <p:cNvPr id="278531" name="Line 3">
            <a:extLst>
              <a:ext uri="{FF2B5EF4-FFF2-40B4-BE49-F238E27FC236}">
                <a16:creationId xmlns:a16="http://schemas.microsoft.com/office/drawing/2014/main" id="{A72D70A3-1722-A536-E425-3E31BCD2EDFA}"/>
              </a:ext>
            </a:extLst>
          </p:cNvPr>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MS PGothic" pitchFamily="34" charset="-128"/>
              <a:cs typeface="MS PGothic" pitchFamily="34" charset="-128"/>
            </a:endParaRPr>
          </a:p>
        </p:txBody>
      </p:sp>
      <p:pic>
        <p:nvPicPr>
          <p:cNvPr id="99331" name="Picture 4">
            <a:extLst>
              <a:ext uri="{FF2B5EF4-FFF2-40B4-BE49-F238E27FC236}">
                <a16:creationId xmlns:a16="http://schemas.microsoft.com/office/drawing/2014/main" id="{F77CD79B-FAD9-2055-E4C4-CA96C233E1FE}"/>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7263" y="661988"/>
            <a:ext cx="5702300" cy="547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9332" name="Rectangle 5">
            <a:extLst>
              <a:ext uri="{FF2B5EF4-FFF2-40B4-BE49-F238E27FC236}">
                <a16:creationId xmlns:a16="http://schemas.microsoft.com/office/drawing/2014/main" id="{2D9C4BFC-27C6-5772-CDB8-D50E6FDD7F9D}"/>
              </a:ext>
            </a:extLst>
          </p:cNvPr>
          <p:cNvSpPr>
            <a:spLocks noChangeArrowheads="1"/>
          </p:cNvSpPr>
          <p:nvPr/>
        </p:nvSpPr>
        <p:spPr bwMode="auto">
          <a:xfrm>
            <a:off x="2205038" y="622300"/>
            <a:ext cx="5715000" cy="5529263"/>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99333" name="Text Box 6">
            <a:extLst>
              <a:ext uri="{FF2B5EF4-FFF2-40B4-BE49-F238E27FC236}">
                <a16:creationId xmlns:a16="http://schemas.microsoft.com/office/drawing/2014/main" id="{5E8E31D5-82EC-E005-979F-364971FBDB61}"/>
              </a:ext>
            </a:extLst>
          </p:cNvPr>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CN" altLang="en-US" sz="2000" b="0" i="0" u="none" strike="noStrike" kern="1200" cap="none" spc="0" normalizeH="0" baseline="0" noProof="0">
              <a:ln>
                <a:noFill/>
              </a:ln>
              <a:solidFill>
                <a:srgbClr val="FFA27C"/>
              </a:solidFill>
              <a:effectLst/>
              <a:uLnTx/>
              <a:uFillTx/>
              <a:latin typeface="Comic Sans MS" panose="030F0902030302020204" pitchFamily="66" charset="0"/>
              <a:ea typeface="宋体" panose="02010600030101010101" pitchFamily="2" charset="-122"/>
            </a:endParaRPr>
          </a:p>
        </p:txBody>
      </p:sp>
      <p:sp>
        <p:nvSpPr>
          <p:cNvPr id="99334" name="Text Box 7">
            <a:extLst>
              <a:ext uri="{FF2B5EF4-FFF2-40B4-BE49-F238E27FC236}">
                <a16:creationId xmlns:a16="http://schemas.microsoft.com/office/drawing/2014/main" id="{F39A8400-B1B2-1E61-0077-6936E75C84AC}"/>
              </a:ext>
            </a:extLst>
          </p:cNvPr>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rPr>
              <a:t> </a:t>
            </a:r>
          </a:p>
        </p:txBody>
      </p:sp>
      <p:sp>
        <p:nvSpPr>
          <p:cNvPr id="99335" name="Text Box 8">
            <a:extLst>
              <a:ext uri="{FF2B5EF4-FFF2-40B4-BE49-F238E27FC236}">
                <a16:creationId xmlns:a16="http://schemas.microsoft.com/office/drawing/2014/main" id="{CAE2B80A-D8D5-1530-4AA2-88BD04B07ED1}"/>
              </a:ext>
            </a:extLst>
          </p:cNvPr>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400" b="1"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rPr>
              <a:t> </a:t>
            </a:r>
          </a:p>
        </p:txBody>
      </p:sp>
      <p:sp>
        <p:nvSpPr>
          <p:cNvPr id="99336" name="Text Box 9">
            <a:extLst>
              <a:ext uri="{FF2B5EF4-FFF2-40B4-BE49-F238E27FC236}">
                <a16:creationId xmlns:a16="http://schemas.microsoft.com/office/drawing/2014/main" id="{87A40120-7E53-D350-A714-CE79AF544C6C}"/>
              </a:ext>
            </a:extLst>
          </p:cNvPr>
          <p:cNvSpPr txBox="1">
            <a:spLocks noChangeArrowheads="1"/>
          </p:cNvSpPr>
          <p:nvPr/>
        </p:nvSpPr>
        <p:spPr bwMode="auto">
          <a:xfrm rot="816202">
            <a:off x="5299075" y="1536700"/>
            <a:ext cx="398463" cy="3048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rPr>
              <a:t>造</a:t>
            </a:r>
          </a:p>
        </p:txBody>
      </p:sp>
      <p:sp>
        <p:nvSpPr>
          <p:cNvPr id="99337" name="Text Box 11">
            <a:extLst>
              <a:ext uri="{FF2B5EF4-FFF2-40B4-BE49-F238E27FC236}">
                <a16:creationId xmlns:a16="http://schemas.microsoft.com/office/drawing/2014/main" id="{FB4DAC09-1C7A-3421-4085-C2AEAA7C2C5C}"/>
              </a:ext>
            </a:extLst>
          </p:cNvPr>
          <p:cNvSpPr txBox="1">
            <a:spLocks noChangeArrowheads="1"/>
          </p:cNvSpPr>
          <p:nvPr/>
        </p:nvSpPr>
        <p:spPr bwMode="auto">
          <a:xfrm rot="1032555">
            <a:off x="4845050" y="4535488"/>
            <a:ext cx="336550" cy="3048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rPr>
              <a:t>主</a:t>
            </a:r>
          </a:p>
        </p:txBody>
      </p:sp>
      <p:sp>
        <p:nvSpPr>
          <p:cNvPr id="99338" name="Text Box 12">
            <a:extLst>
              <a:ext uri="{FF2B5EF4-FFF2-40B4-BE49-F238E27FC236}">
                <a16:creationId xmlns:a16="http://schemas.microsoft.com/office/drawing/2014/main" id="{8DF4212B-31E0-7D2F-555F-1F119D162E4A}"/>
              </a:ext>
            </a:extLst>
          </p:cNvPr>
          <p:cNvSpPr txBox="1">
            <a:spLocks noChangeArrowheads="1"/>
          </p:cNvSpPr>
          <p:nvPr/>
        </p:nvSpPr>
        <p:spPr bwMode="auto">
          <a:xfrm rot="816202">
            <a:off x="4978400" y="3608388"/>
            <a:ext cx="377825" cy="3048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rPr>
              <a:t>默</a:t>
            </a:r>
          </a:p>
        </p:txBody>
      </p:sp>
      <p:grpSp>
        <p:nvGrpSpPr>
          <p:cNvPr id="2" name="Group 15">
            <a:extLst>
              <a:ext uri="{FF2B5EF4-FFF2-40B4-BE49-F238E27FC236}">
                <a16:creationId xmlns:a16="http://schemas.microsoft.com/office/drawing/2014/main" id="{C495DBC5-852D-811C-A906-61227ED3F747}"/>
              </a:ext>
            </a:extLst>
          </p:cNvPr>
          <p:cNvGrpSpPr>
            <a:grpSpLocks/>
          </p:cNvGrpSpPr>
          <p:nvPr/>
        </p:nvGrpSpPr>
        <p:grpSpPr bwMode="auto">
          <a:xfrm>
            <a:off x="2062163" y="812800"/>
            <a:ext cx="2671762" cy="1565275"/>
            <a:chOff x="1366" y="632"/>
            <a:chExt cx="1683" cy="986"/>
          </a:xfrm>
        </p:grpSpPr>
        <p:grpSp>
          <p:nvGrpSpPr>
            <p:cNvPr id="99405" name="Group 16">
              <a:extLst>
                <a:ext uri="{FF2B5EF4-FFF2-40B4-BE49-F238E27FC236}">
                  <a16:creationId xmlns:a16="http://schemas.microsoft.com/office/drawing/2014/main" id="{E127882E-B4F7-77B7-F5FA-B519E41F31FC}"/>
                </a:ext>
              </a:extLst>
            </p:cNvPr>
            <p:cNvGrpSpPr>
              <a:grpSpLocks/>
            </p:cNvGrpSpPr>
            <p:nvPr/>
          </p:nvGrpSpPr>
          <p:grpSpPr bwMode="auto">
            <a:xfrm>
              <a:off x="1366" y="669"/>
              <a:ext cx="1683" cy="949"/>
              <a:chOff x="1002" y="157"/>
              <a:chExt cx="1683" cy="949"/>
            </a:xfrm>
          </p:grpSpPr>
          <p:sp>
            <p:nvSpPr>
              <p:cNvPr id="99407" name="AutoShape 17">
                <a:extLst>
                  <a:ext uri="{FF2B5EF4-FFF2-40B4-BE49-F238E27FC236}">
                    <a16:creationId xmlns:a16="http://schemas.microsoft.com/office/drawing/2014/main" id="{69A11345-5A35-6CF3-28CF-F4673610F7B1}"/>
                  </a:ext>
                </a:extLst>
              </p:cNvPr>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99408" name="Rectangle 18">
                <a:extLst>
                  <a:ext uri="{FF2B5EF4-FFF2-40B4-BE49-F238E27FC236}">
                    <a16:creationId xmlns:a16="http://schemas.microsoft.com/office/drawing/2014/main" id="{702276B3-6399-B78E-E28C-2DC98D1A43F7}"/>
                  </a:ext>
                </a:extLst>
              </p:cNvPr>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99409" name="Rectangle 19">
                <a:extLst>
                  <a:ext uri="{FF2B5EF4-FFF2-40B4-BE49-F238E27FC236}">
                    <a16:creationId xmlns:a16="http://schemas.microsoft.com/office/drawing/2014/main" id="{F67DB240-8DF2-23F0-9650-25E480094322}"/>
                  </a:ext>
                </a:extLst>
              </p:cNvPr>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99410" name="Rectangle 20">
                <a:extLst>
                  <a:ext uri="{FF2B5EF4-FFF2-40B4-BE49-F238E27FC236}">
                    <a16:creationId xmlns:a16="http://schemas.microsoft.com/office/drawing/2014/main" id="{9699AE96-8688-8D22-587C-AD4FDD37151B}"/>
                  </a:ext>
                </a:extLst>
              </p:cNvPr>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grpSp>
        <p:sp>
          <p:nvSpPr>
            <p:cNvPr id="99406" name="Text Box 21">
              <a:extLst>
                <a:ext uri="{FF2B5EF4-FFF2-40B4-BE49-F238E27FC236}">
                  <a16:creationId xmlns:a16="http://schemas.microsoft.com/office/drawing/2014/main" id="{E6743886-31ED-9175-9F4D-36FDC7A1BA3D}"/>
                </a:ext>
              </a:extLst>
            </p:cNvPr>
            <p:cNvSpPr txBox="1">
              <a:spLocks noChangeArrowheads="1"/>
            </p:cNvSpPr>
            <p:nvPr/>
          </p:nvSpPr>
          <p:spPr bwMode="auto">
            <a:xfrm>
              <a:off x="1830" y="632"/>
              <a:ext cx="1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rPr>
                <a:t>1</a:t>
              </a:r>
            </a:p>
          </p:txBody>
        </p:sp>
      </p:grpSp>
      <p:grpSp>
        <p:nvGrpSpPr>
          <p:cNvPr id="4" name="Group 22">
            <a:extLst>
              <a:ext uri="{FF2B5EF4-FFF2-40B4-BE49-F238E27FC236}">
                <a16:creationId xmlns:a16="http://schemas.microsoft.com/office/drawing/2014/main" id="{86481E26-C60A-5815-B646-A2FF3EFE68E5}"/>
              </a:ext>
            </a:extLst>
          </p:cNvPr>
          <p:cNvGrpSpPr>
            <a:grpSpLocks/>
          </p:cNvGrpSpPr>
          <p:nvPr/>
        </p:nvGrpSpPr>
        <p:grpSpPr bwMode="auto">
          <a:xfrm>
            <a:off x="2422525" y="1254125"/>
            <a:ext cx="2671763" cy="1565275"/>
            <a:chOff x="1542" y="872"/>
            <a:chExt cx="1683" cy="986"/>
          </a:xfrm>
        </p:grpSpPr>
        <p:grpSp>
          <p:nvGrpSpPr>
            <p:cNvPr id="99399" name="Group 23">
              <a:extLst>
                <a:ext uri="{FF2B5EF4-FFF2-40B4-BE49-F238E27FC236}">
                  <a16:creationId xmlns:a16="http://schemas.microsoft.com/office/drawing/2014/main" id="{4346227D-0A6A-E672-06E9-6108F41D14FE}"/>
                </a:ext>
              </a:extLst>
            </p:cNvPr>
            <p:cNvGrpSpPr>
              <a:grpSpLocks/>
            </p:cNvGrpSpPr>
            <p:nvPr/>
          </p:nvGrpSpPr>
          <p:grpSpPr bwMode="auto">
            <a:xfrm>
              <a:off x="1542" y="909"/>
              <a:ext cx="1683" cy="949"/>
              <a:chOff x="1002" y="157"/>
              <a:chExt cx="1683" cy="949"/>
            </a:xfrm>
          </p:grpSpPr>
          <p:sp>
            <p:nvSpPr>
              <p:cNvPr id="99401" name="AutoShape 24">
                <a:extLst>
                  <a:ext uri="{FF2B5EF4-FFF2-40B4-BE49-F238E27FC236}">
                    <a16:creationId xmlns:a16="http://schemas.microsoft.com/office/drawing/2014/main" id="{553CAC03-753D-59A4-41E7-9DF5112C072B}"/>
                  </a:ext>
                </a:extLst>
              </p:cNvPr>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99402" name="Rectangle 25">
                <a:extLst>
                  <a:ext uri="{FF2B5EF4-FFF2-40B4-BE49-F238E27FC236}">
                    <a16:creationId xmlns:a16="http://schemas.microsoft.com/office/drawing/2014/main" id="{5A739336-9959-0CBD-C298-DB25237001AD}"/>
                  </a:ext>
                </a:extLst>
              </p:cNvPr>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99403" name="Rectangle 26">
                <a:extLst>
                  <a:ext uri="{FF2B5EF4-FFF2-40B4-BE49-F238E27FC236}">
                    <a16:creationId xmlns:a16="http://schemas.microsoft.com/office/drawing/2014/main" id="{67973460-EDB0-AD0D-5A31-631B19FB550E}"/>
                  </a:ext>
                </a:extLst>
              </p:cNvPr>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99404" name="Rectangle 27">
                <a:extLst>
                  <a:ext uri="{FF2B5EF4-FFF2-40B4-BE49-F238E27FC236}">
                    <a16:creationId xmlns:a16="http://schemas.microsoft.com/office/drawing/2014/main" id="{F1DCBC54-05B3-E146-848B-AE743DBB96FA}"/>
                  </a:ext>
                </a:extLst>
              </p:cNvPr>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grpSp>
        <p:sp>
          <p:nvSpPr>
            <p:cNvPr id="99400" name="Text Box 28">
              <a:extLst>
                <a:ext uri="{FF2B5EF4-FFF2-40B4-BE49-F238E27FC236}">
                  <a16:creationId xmlns:a16="http://schemas.microsoft.com/office/drawing/2014/main" id="{593A252C-AC8A-04E6-25E4-3803A1619815}"/>
                </a:ext>
              </a:extLst>
            </p:cNvPr>
            <p:cNvSpPr txBox="1">
              <a:spLocks noChangeArrowheads="1"/>
            </p:cNvSpPr>
            <p:nvPr/>
          </p:nvSpPr>
          <p:spPr bwMode="auto">
            <a:xfrm>
              <a:off x="2022" y="872"/>
              <a:ext cx="1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rPr>
                <a:t>2</a:t>
              </a:r>
            </a:p>
          </p:txBody>
        </p:sp>
      </p:grpSp>
      <p:grpSp>
        <p:nvGrpSpPr>
          <p:cNvPr id="6" name="Group 29">
            <a:extLst>
              <a:ext uri="{FF2B5EF4-FFF2-40B4-BE49-F238E27FC236}">
                <a16:creationId xmlns:a16="http://schemas.microsoft.com/office/drawing/2014/main" id="{75EC1484-209D-BEDD-79A4-1091F0A69BB4}"/>
              </a:ext>
            </a:extLst>
          </p:cNvPr>
          <p:cNvGrpSpPr>
            <a:grpSpLocks/>
          </p:cNvGrpSpPr>
          <p:nvPr/>
        </p:nvGrpSpPr>
        <p:grpSpPr bwMode="auto">
          <a:xfrm>
            <a:off x="2759075" y="1660525"/>
            <a:ext cx="2671763" cy="1539875"/>
            <a:chOff x="1754" y="1128"/>
            <a:chExt cx="1683" cy="970"/>
          </a:xfrm>
        </p:grpSpPr>
        <p:grpSp>
          <p:nvGrpSpPr>
            <p:cNvPr id="99393" name="Group 30">
              <a:extLst>
                <a:ext uri="{FF2B5EF4-FFF2-40B4-BE49-F238E27FC236}">
                  <a16:creationId xmlns:a16="http://schemas.microsoft.com/office/drawing/2014/main" id="{7B822085-5CD8-7462-E566-B928B595579E}"/>
                </a:ext>
              </a:extLst>
            </p:cNvPr>
            <p:cNvGrpSpPr>
              <a:grpSpLocks/>
            </p:cNvGrpSpPr>
            <p:nvPr/>
          </p:nvGrpSpPr>
          <p:grpSpPr bwMode="auto">
            <a:xfrm>
              <a:off x="1754" y="1149"/>
              <a:ext cx="1683" cy="949"/>
              <a:chOff x="1002" y="157"/>
              <a:chExt cx="1683" cy="949"/>
            </a:xfrm>
          </p:grpSpPr>
          <p:sp>
            <p:nvSpPr>
              <p:cNvPr id="99395" name="AutoShape 31">
                <a:extLst>
                  <a:ext uri="{FF2B5EF4-FFF2-40B4-BE49-F238E27FC236}">
                    <a16:creationId xmlns:a16="http://schemas.microsoft.com/office/drawing/2014/main" id="{868A8088-291F-69EB-2D9F-DDEC334B771B}"/>
                  </a:ext>
                </a:extLst>
              </p:cNvPr>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99396" name="Rectangle 32">
                <a:extLst>
                  <a:ext uri="{FF2B5EF4-FFF2-40B4-BE49-F238E27FC236}">
                    <a16:creationId xmlns:a16="http://schemas.microsoft.com/office/drawing/2014/main" id="{A649351C-C11E-CB17-F446-45C6FC5D8BBB}"/>
                  </a:ext>
                </a:extLst>
              </p:cNvPr>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99397" name="Rectangle 33">
                <a:extLst>
                  <a:ext uri="{FF2B5EF4-FFF2-40B4-BE49-F238E27FC236}">
                    <a16:creationId xmlns:a16="http://schemas.microsoft.com/office/drawing/2014/main" id="{371FB0DE-9FBB-0799-1FCC-80F0A6F32087}"/>
                  </a:ext>
                </a:extLst>
              </p:cNvPr>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99398" name="Rectangle 34">
                <a:extLst>
                  <a:ext uri="{FF2B5EF4-FFF2-40B4-BE49-F238E27FC236}">
                    <a16:creationId xmlns:a16="http://schemas.microsoft.com/office/drawing/2014/main" id="{28533E51-A1EF-7F7E-D065-D4D2CA67F866}"/>
                  </a:ext>
                </a:extLst>
              </p:cNvPr>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grpSp>
        <p:sp>
          <p:nvSpPr>
            <p:cNvPr id="99394" name="Text Box 35">
              <a:extLst>
                <a:ext uri="{FF2B5EF4-FFF2-40B4-BE49-F238E27FC236}">
                  <a16:creationId xmlns:a16="http://schemas.microsoft.com/office/drawing/2014/main" id="{0508C667-56B9-51FC-C54F-287B46E37EA7}"/>
                </a:ext>
              </a:extLst>
            </p:cNvPr>
            <p:cNvSpPr txBox="1">
              <a:spLocks noChangeArrowheads="1"/>
            </p:cNvSpPr>
            <p:nvPr/>
          </p:nvSpPr>
          <p:spPr bwMode="auto">
            <a:xfrm>
              <a:off x="2206" y="1128"/>
              <a:ext cx="1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rPr>
                <a:t>3</a:t>
              </a:r>
            </a:p>
          </p:txBody>
        </p:sp>
      </p:grpSp>
      <p:grpSp>
        <p:nvGrpSpPr>
          <p:cNvPr id="8" name="Group 36">
            <a:extLst>
              <a:ext uri="{FF2B5EF4-FFF2-40B4-BE49-F238E27FC236}">
                <a16:creationId xmlns:a16="http://schemas.microsoft.com/office/drawing/2014/main" id="{92DD4C69-76BB-140B-F3A1-B00692467048}"/>
              </a:ext>
            </a:extLst>
          </p:cNvPr>
          <p:cNvGrpSpPr>
            <a:grpSpLocks/>
          </p:cNvGrpSpPr>
          <p:nvPr/>
        </p:nvGrpSpPr>
        <p:grpSpPr bwMode="auto">
          <a:xfrm>
            <a:off x="3013075" y="2041525"/>
            <a:ext cx="2671763" cy="1552575"/>
            <a:chOff x="1914" y="1368"/>
            <a:chExt cx="1683" cy="978"/>
          </a:xfrm>
        </p:grpSpPr>
        <p:grpSp>
          <p:nvGrpSpPr>
            <p:cNvPr id="99387" name="Group 37">
              <a:extLst>
                <a:ext uri="{FF2B5EF4-FFF2-40B4-BE49-F238E27FC236}">
                  <a16:creationId xmlns:a16="http://schemas.microsoft.com/office/drawing/2014/main" id="{664B6953-47FD-5C6D-526C-27F9D3A65F4C}"/>
                </a:ext>
              </a:extLst>
            </p:cNvPr>
            <p:cNvGrpSpPr>
              <a:grpSpLocks/>
            </p:cNvGrpSpPr>
            <p:nvPr/>
          </p:nvGrpSpPr>
          <p:grpSpPr bwMode="auto">
            <a:xfrm>
              <a:off x="1914" y="1397"/>
              <a:ext cx="1683" cy="949"/>
              <a:chOff x="1002" y="157"/>
              <a:chExt cx="1683" cy="949"/>
            </a:xfrm>
          </p:grpSpPr>
          <p:sp>
            <p:nvSpPr>
              <p:cNvPr id="99389" name="AutoShape 38">
                <a:extLst>
                  <a:ext uri="{FF2B5EF4-FFF2-40B4-BE49-F238E27FC236}">
                    <a16:creationId xmlns:a16="http://schemas.microsoft.com/office/drawing/2014/main" id="{B18BAE06-99FE-150A-30D2-A7AD745D4C4E}"/>
                  </a:ext>
                </a:extLst>
              </p:cNvPr>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99390" name="Rectangle 39">
                <a:extLst>
                  <a:ext uri="{FF2B5EF4-FFF2-40B4-BE49-F238E27FC236}">
                    <a16:creationId xmlns:a16="http://schemas.microsoft.com/office/drawing/2014/main" id="{075D1D48-E5FA-5ADE-DAF5-E36C488EA295}"/>
                  </a:ext>
                </a:extLst>
              </p:cNvPr>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99391" name="Rectangle 40">
                <a:extLst>
                  <a:ext uri="{FF2B5EF4-FFF2-40B4-BE49-F238E27FC236}">
                    <a16:creationId xmlns:a16="http://schemas.microsoft.com/office/drawing/2014/main" id="{F81056CC-753B-07B5-88B6-0B24B48C43C4}"/>
                  </a:ext>
                </a:extLst>
              </p:cNvPr>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99392" name="Rectangle 41">
                <a:extLst>
                  <a:ext uri="{FF2B5EF4-FFF2-40B4-BE49-F238E27FC236}">
                    <a16:creationId xmlns:a16="http://schemas.microsoft.com/office/drawing/2014/main" id="{7B81E323-F207-E10E-393D-4188845B6226}"/>
                  </a:ext>
                </a:extLst>
              </p:cNvPr>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grpSp>
        <p:sp>
          <p:nvSpPr>
            <p:cNvPr id="99388" name="Text Box 42">
              <a:extLst>
                <a:ext uri="{FF2B5EF4-FFF2-40B4-BE49-F238E27FC236}">
                  <a16:creationId xmlns:a16="http://schemas.microsoft.com/office/drawing/2014/main" id="{68C36559-B9BD-8E4E-9889-AFB50FE4B6C1}"/>
                </a:ext>
              </a:extLst>
            </p:cNvPr>
            <p:cNvSpPr txBox="1">
              <a:spLocks noChangeArrowheads="1"/>
            </p:cNvSpPr>
            <p:nvPr/>
          </p:nvSpPr>
          <p:spPr bwMode="auto">
            <a:xfrm>
              <a:off x="2382" y="1368"/>
              <a:ext cx="1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rPr>
                <a:t>4</a:t>
              </a:r>
            </a:p>
          </p:txBody>
        </p:sp>
      </p:grpSp>
      <p:grpSp>
        <p:nvGrpSpPr>
          <p:cNvPr id="10" name="Group 43">
            <a:extLst>
              <a:ext uri="{FF2B5EF4-FFF2-40B4-BE49-F238E27FC236}">
                <a16:creationId xmlns:a16="http://schemas.microsoft.com/office/drawing/2014/main" id="{6C18DA64-41BC-D527-1281-B2D8F39477FE}"/>
              </a:ext>
            </a:extLst>
          </p:cNvPr>
          <p:cNvGrpSpPr>
            <a:grpSpLocks/>
          </p:cNvGrpSpPr>
          <p:nvPr/>
        </p:nvGrpSpPr>
        <p:grpSpPr bwMode="auto">
          <a:xfrm>
            <a:off x="3298825" y="2422525"/>
            <a:ext cx="2671763" cy="1552575"/>
            <a:chOff x="2094" y="1608"/>
            <a:chExt cx="1683" cy="978"/>
          </a:xfrm>
        </p:grpSpPr>
        <p:grpSp>
          <p:nvGrpSpPr>
            <p:cNvPr id="99381" name="Group 44">
              <a:extLst>
                <a:ext uri="{FF2B5EF4-FFF2-40B4-BE49-F238E27FC236}">
                  <a16:creationId xmlns:a16="http://schemas.microsoft.com/office/drawing/2014/main" id="{CADD19DE-31B4-046B-1071-FE64FF3439B4}"/>
                </a:ext>
              </a:extLst>
            </p:cNvPr>
            <p:cNvGrpSpPr>
              <a:grpSpLocks/>
            </p:cNvGrpSpPr>
            <p:nvPr/>
          </p:nvGrpSpPr>
          <p:grpSpPr bwMode="auto">
            <a:xfrm>
              <a:off x="2094" y="1637"/>
              <a:ext cx="1683" cy="949"/>
              <a:chOff x="1002" y="157"/>
              <a:chExt cx="1683" cy="949"/>
            </a:xfrm>
          </p:grpSpPr>
          <p:sp>
            <p:nvSpPr>
              <p:cNvPr id="99383" name="AutoShape 45">
                <a:extLst>
                  <a:ext uri="{FF2B5EF4-FFF2-40B4-BE49-F238E27FC236}">
                    <a16:creationId xmlns:a16="http://schemas.microsoft.com/office/drawing/2014/main" id="{2C4F9780-027F-2DB4-F0B7-4C76B1B1ABBB}"/>
                  </a:ext>
                </a:extLst>
              </p:cNvPr>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99384" name="Rectangle 46">
                <a:extLst>
                  <a:ext uri="{FF2B5EF4-FFF2-40B4-BE49-F238E27FC236}">
                    <a16:creationId xmlns:a16="http://schemas.microsoft.com/office/drawing/2014/main" id="{BFF7F68D-F352-5716-937C-67B21E25EB54}"/>
                  </a:ext>
                </a:extLst>
              </p:cNvPr>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99385" name="Rectangle 47">
                <a:extLst>
                  <a:ext uri="{FF2B5EF4-FFF2-40B4-BE49-F238E27FC236}">
                    <a16:creationId xmlns:a16="http://schemas.microsoft.com/office/drawing/2014/main" id="{6CF1452A-A8E0-4666-FADC-4764ECC8FD9F}"/>
                  </a:ext>
                </a:extLst>
              </p:cNvPr>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99386" name="Rectangle 48">
                <a:extLst>
                  <a:ext uri="{FF2B5EF4-FFF2-40B4-BE49-F238E27FC236}">
                    <a16:creationId xmlns:a16="http://schemas.microsoft.com/office/drawing/2014/main" id="{A92E50F7-EC63-0BA3-4276-C26FB86A10D3}"/>
                  </a:ext>
                </a:extLst>
              </p:cNvPr>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grpSp>
        <p:sp>
          <p:nvSpPr>
            <p:cNvPr id="99382" name="Text Box 49">
              <a:extLst>
                <a:ext uri="{FF2B5EF4-FFF2-40B4-BE49-F238E27FC236}">
                  <a16:creationId xmlns:a16="http://schemas.microsoft.com/office/drawing/2014/main" id="{6E68EF4F-4D22-AFED-DCF7-11E69CE68376}"/>
                </a:ext>
              </a:extLst>
            </p:cNvPr>
            <p:cNvSpPr txBox="1">
              <a:spLocks noChangeArrowheads="1"/>
            </p:cNvSpPr>
            <p:nvPr/>
          </p:nvSpPr>
          <p:spPr bwMode="auto">
            <a:xfrm>
              <a:off x="2566" y="1608"/>
              <a:ext cx="1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rPr>
                <a:t>5</a:t>
              </a:r>
            </a:p>
          </p:txBody>
        </p:sp>
      </p:grpSp>
      <p:grpSp>
        <p:nvGrpSpPr>
          <p:cNvPr id="12" name="Group 50">
            <a:extLst>
              <a:ext uri="{FF2B5EF4-FFF2-40B4-BE49-F238E27FC236}">
                <a16:creationId xmlns:a16="http://schemas.microsoft.com/office/drawing/2014/main" id="{0030D2BE-CD01-AE33-E512-664E13AE61B3}"/>
              </a:ext>
            </a:extLst>
          </p:cNvPr>
          <p:cNvGrpSpPr>
            <a:grpSpLocks/>
          </p:cNvGrpSpPr>
          <p:nvPr/>
        </p:nvGrpSpPr>
        <p:grpSpPr bwMode="auto">
          <a:xfrm>
            <a:off x="3603625" y="2790825"/>
            <a:ext cx="2671763" cy="1565275"/>
            <a:chOff x="2286" y="1840"/>
            <a:chExt cx="1683" cy="986"/>
          </a:xfrm>
        </p:grpSpPr>
        <p:grpSp>
          <p:nvGrpSpPr>
            <p:cNvPr id="99375" name="Group 51">
              <a:extLst>
                <a:ext uri="{FF2B5EF4-FFF2-40B4-BE49-F238E27FC236}">
                  <a16:creationId xmlns:a16="http://schemas.microsoft.com/office/drawing/2014/main" id="{58A1EF1F-3ED3-6C9B-6405-37361E767880}"/>
                </a:ext>
              </a:extLst>
            </p:cNvPr>
            <p:cNvGrpSpPr>
              <a:grpSpLocks/>
            </p:cNvGrpSpPr>
            <p:nvPr/>
          </p:nvGrpSpPr>
          <p:grpSpPr bwMode="auto">
            <a:xfrm>
              <a:off x="2286" y="1877"/>
              <a:ext cx="1683" cy="949"/>
              <a:chOff x="1002" y="157"/>
              <a:chExt cx="1683" cy="949"/>
            </a:xfrm>
          </p:grpSpPr>
          <p:sp>
            <p:nvSpPr>
              <p:cNvPr id="99377" name="AutoShape 52">
                <a:extLst>
                  <a:ext uri="{FF2B5EF4-FFF2-40B4-BE49-F238E27FC236}">
                    <a16:creationId xmlns:a16="http://schemas.microsoft.com/office/drawing/2014/main" id="{753CF645-6093-B824-3096-E91C3E411F91}"/>
                  </a:ext>
                </a:extLst>
              </p:cNvPr>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99378" name="Rectangle 53">
                <a:extLst>
                  <a:ext uri="{FF2B5EF4-FFF2-40B4-BE49-F238E27FC236}">
                    <a16:creationId xmlns:a16="http://schemas.microsoft.com/office/drawing/2014/main" id="{06731BDE-2F9C-B7B0-F137-FDF7FFFC46F8}"/>
                  </a:ext>
                </a:extLst>
              </p:cNvPr>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99379" name="Rectangle 54">
                <a:extLst>
                  <a:ext uri="{FF2B5EF4-FFF2-40B4-BE49-F238E27FC236}">
                    <a16:creationId xmlns:a16="http://schemas.microsoft.com/office/drawing/2014/main" id="{DB97236D-597D-BD8A-E056-4161F6FBB7D0}"/>
                  </a:ext>
                </a:extLst>
              </p:cNvPr>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99380" name="Rectangle 55">
                <a:extLst>
                  <a:ext uri="{FF2B5EF4-FFF2-40B4-BE49-F238E27FC236}">
                    <a16:creationId xmlns:a16="http://schemas.microsoft.com/office/drawing/2014/main" id="{8544A1C8-9932-8CAB-5CF8-AB7DDFC7F837}"/>
                  </a:ext>
                </a:extLst>
              </p:cNvPr>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grpSp>
        <p:sp>
          <p:nvSpPr>
            <p:cNvPr id="99376" name="Text Box 56">
              <a:extLst>
                <a:ext uri="{FF2B5EF4-FFF2-40B4-BE49-F238E27FC236}">
                  <a16:creationId xmlns:a16="http://schemas.microsoft.com/office/drawing/2014/main" id="{321ACF96-B184-14C2-0253-91EA0782EAF8}"/>
                </a:ext>
              </a:extLst>
            </p:cNvPr>
            <p:cNvSpPr txBox="1">
              <a:spLocks noChangeArrowheads="1"/>
            </p:cNvSpPr>
            <p:nvPr/>
          </p:nvSpPr>
          <p:spPr bwMode="auto">
            <a:xfrm>
              <a:off x="2734" y="1840"/>
              <a:ext cx="1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rPr>
                <a:t>6</a:t>
              </a:r>
            </a:p>
          </p:txBody>
        </p:sp>
      </p:grpSp>
      <p:grpSp>
        <p:nvGrpSpPr>
          <p:cNvPr id="14" name="Group 57">
            <a:extLst>
              <a:ext uri="{FF2B5EF4-FFF2-40B4-BE49-F238E27FC236}">
                <a16:creationId xmlns:a16="http://schemas.microsoft.com/office/drawing/2014/main" id="{C2784A0A-E511-FB0E-B58C-5A4FEF906055}"/>
              </a:ext>
            </a:extLst>
          </p:cNvPr>
          <p:cNvGrpSpPr>
            <a:grpSpLocks/>
          </p:cNvGrpSpPr>
          <p:nvPr/>
        </p:nvGrpSpPr>
        <p:grpSpPr bwMode="auto">
          <a:xfrm>
            <a:off x="3870325" y="3184525"/>
            <a:ext cx="2671763" cy="1552575"/>
            <a:chOff x="2454" y="2088"/>
            <a:chExt cx="1683" cy="978"/>
          </a:xfrm>
        </p:grpSpPr>
        <p:grpSp>
          <p:nvGrpSpPr>
            <p:cNvPr id="99369" name="Group 58">
              <a:extLst>
                <a:ext uri="{FF2B5EF4-FFF2-40B4-BE49-F238E27FC236}">
                  <a16:creationId xmlns:a16="http://schemas.microsoft.com/office/drawing/2014/main" id="{B8441B35-3066-F587-E210-432A07604BE7}"/>
                </a:ext>
              </a:extLst>
            </p:cNvPr>
            <p:cNvGrpSpPr>
              <a:grpSpLocks/>
            </p:cNvGrpSpPr>
            <p:nvPr/>
          </p:nvGrpSpPr>
          <p:grpSpPr bwMode="auto">
            <a:xfrm>
              <a:off x="2454" y="2117"/>
              <a:ext cx="1683" cy="949"/>
              <a:chOff x="1002" y="157"/>
              <a:chExt cx="1683" cy="949"/>
            </a:xfrm>
          </p:grpSpPr>
          <p:sp>
            <p:nvSpPr>
              <p:cNvPr id="99371" name="AutoShape 59">
                <a:extLst>
                  <a:ext uri="{FF2B5EF4-FFF2-40B4-BE49-F238E27FC236}">
                    <a16:creationId xmlns:a16="http://schemas.microsoft.com/office/drawing/2014/main" id="{42687B9E-EC37-9112-D100-D9CD13DB7C80}"/>
                  </a:ext>
                </a:extLst>
              </p:cNvPr>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99372" name="Rectangle 60">
                <a:extLst>
                  <a:ext uri="{FF2B5EF4-FFF2-40B4-BE49-F238E27FC236}">
                    <a16:creationId xmlns:a16="http://schemas.microsoft.com/office/drawing/2014/main" id="{F1679E4D-8F4B-D776-F1EE-9CC14C6450A7}"/>
                  </a:ext>
                </a:extLst>
              </p:cNvPr>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99373" name="Rectangle 61">
                <a:extLst>
                  <a:ext uri="{FF2B5EF4-FFF2-40B4-BE49-F238E27FC236}">
                    <a16:creationId xmlns:a16="http://schemas.microsoft.com/office/drawing/2014/main" id="{8CD8DA47-7294-B637-13CB-3BC3E78F382F}"/>
                  </a:ext>
                </a:extLst>
              </p:cNvPr>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99374" name="Rectangle 62">
                <a:extLst>
                  <a:ext uri="{FF2B5EF4-FFF2-40B4-BE49-F238E27FC236}">
                    <a16:creationId xmlns:a16="http://schemas.microsoft.com/office/drawing/2014/main" id="{ED5F7A1C-5C5B-DBDB-89CB-60571B746B8E}"/>
                  </a:ext>
                </a:extLst>
              </p:cNvPr>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grpSp>
        <p:sp>
          <p:nvSpPr>
            <p:cNvPr id="99370" name="Text Box 63">
              <a:extLst>
                <a:ext uri="{FF2B5EF4-FFF2-40B4-BE49-F238E27FC236}">
                  <a16:creationId xmlns:a16="http://schemas.microsoft.com/office/drawing/2014/main" id="{5B30BA8E-389F-D991-34FB-D79AD3CB036C}"/>
                </a:ext>
              </a:extLst>
            </p:cNvPr>
            <p:cNvSpPr txBox="1">
              <a:spLocks noChangeArrowheads="1"/>
            </p:cNvSpPr>
            <p:nvPr/>
          </p:nvSpPr>
          <p:spPr bwMode="auto">
            <a:xfrm>
              <a:off x="2918" y="2088"/>
              <a:ext cx="1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rPr>
                <a:t>7</a:t>
              </a:r>
            </a:p>
          </p:txBody>
        </p:sp>
      </p:grpSp>
      <p:grpSp>
        <p:nvGrpSpPr>
          <p:cNvPr id="16" name="Group 71">
            <a:extLst>
              <a:ext uri="{FF2B5EF4-FFF2-40B4-BE49-F238E27FC236}">
                <a16:creationId xmlns:a16="http://schemas.microsoft.com/office/drawing/2014/main" id="{8887D9A5-A134-9451-A133-A28D8BDE8B4A}"/>
              </a:ext>
            </a:extLst>
          </p:cNvPr>
          <p:cNvGrpSpPr>
            <a:grpSpLocks/>
          </p:cNvGrpSpPr>
          <p:nvPr/>
        </p:nvGrpSpPr>
        <p:grpSpPr bwMode="auto">
          <a:xfrm>
            <a:off x="4124325" y="3565525"/>
            <a:ext cx="2671763" cy="1552575"/>
            <a:chOff x="2614" y="2328"/>
            <a:chExt cx="1683" cy="978"/>
          </a:xfrm>
        </p:grpSpPr>
        <p:grpSp>
          <p:nvGrpSpPr>
            <p:cNvPr id="99363" name="Group 72">
              <a:extLst>
                <a:ext uri="{FF2B5EF4-FFF2-40B4-BE49-F238E27FC236}">
                  <a16:creationId xmlns:a16="http://schemas.microsoft.com/office/drawing/2014/main" id="{10256C44-4588-4CDA-10B9-7C7800B0A4E9}"/>
                </a:ext>
              </a:extLst>
            </p:cNvPr>
            <p:cNvGrpSpPr>
              <a:grpSpLocks/>
            </p:cNvGrpSpPr>
            <p:nvPr/>
          </p:nvGrpSpPr>
          <p:grpSpPr bwMode="auto">
            <a:xfrm>
              <a:off x="2614" y="2357"/>
              <a:ext cx="1683" cy="949"/>
              <a:chOff x="1002" y="157"/>
              <a:chExt cx="1683" cy="949"/>
            </a:xfrm>
          </p:grpSpPr>
          <p:sp>
            <p:nvSpPr>
              <p:cNvPr id="99365" name="AutoShape 73">
                <a:extLst>
                  <a:ext uri="{FF2B5EF4-FFF2-40B4-BE49-F238E27FC236}">
                    <a16:creationId xmlns:a16="http://schemas.microsoft.com/office/drawing/2014/main" id="{32A23D89-F1B6-1CF2-1953-11BF5D938F6E}"/>
                  </a:ext>
                </a:extLst>
              </p:cNvPr>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99366" name="Rectangle 74">
                <a:extLst>
                  <a:ext uri="{FF2B5EF4-FFF2-40B4-BE49-F238E27FC236}">
                    <a16:creationId xmlns:a16="http://schemas.microsoft.com/office/drawing/2014/main" id="{BCA1EE84-C95D-FCF6-1527-7531877A6E09}"/>
                  </a:ext>
                </a:extLst>
              </p:cNvPr>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99367" name="Rectangle 75">
                <a:extLst>
                  <a:ext uri="{FF2B5EF4-FFF2-40B4-BE49-F238E27FC236}">
                    <a16:creationId xmlns:a16="http://schemas.microsoft.com/office/drawing/2014/main" id="{49C9DB00-77B9-7F79-AE91-8CFFC8EED388}"/>
                  </a:ext>
                </a:extLst>
              </p:cNvPr>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99368" name="Rectangle 76">
                <a:extLst>
                  <a:ext uri="{FF2B5EF4-FFF2-40B4-BE49-F238E27FC236}">
                    <a16:creationId xmlns:a16="http://schemas.microsoft.com/office/drawing/2014/main" id="{D3230C80-CD0B-BC37-E786-3459D4C551E9}"/>
                  </a:ext>
                </a:extLst>
              </p:cNvPr>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grpSp>
        <p:sp>
          <p:nvSpPr>
            <p:cNvPr id="99364" name="Text Box 77">
              <a:extLst>
                <a:ext uri="{FF2B5EF4-FFF2-40B4-BE49-F238E27FC236}">
                  <a16:creationId xmlns:a16="http://schemas.microsoft.com/office/drawing/2014/main" id="{7BE263AC-E596-0758-626E-CD1FE75EA2C7}"/>
                </a:ext>
              </a:extLst>
            </p:cNvPr>
            <p:cNvSpPr txBox="1">
              <a:spLocks noChangeArrowheads="1"/>
            </p:cNvSpPr>
            <p:nvPr/>
          </p:nvSpPr>
          <p:spPr bwMode="auto">
            <a:xfrm>
              <a:off x="3094" y="2328"/>
              <a:ext cx="1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rPr>
                <a:t>8</a:t>
              </a:r>
            </a:p>
          </p:txBody>
        </p:sp>
      </p:grpSp>
      <p:grpSp>
        <p:nvGrpSpPr>
          <p:cNvPr id="18" name="Group 78">
            <a:extLst>
              <a:ext uri="{FF2B5EF4-FFF2-40B4-BE49-F238E27FC236}">
                <a16:creationId xmlns:a16="http://schemas.microsoft.com/office/drawing/2014/main" id="{D954EEB0-D283-E10E-1633-104CB64B9954}"/>
              </a:ext>
            </a:extLst>
          </p:cNvPr>
          <p:cNvGrpSpPr>
            <a:grpSpLocks/>
          </p:cNvGrpSpPr>
          <p:nvPr/>
        </p:nvGrpSpPr>
        <p:grpSpPr bwMode="auto">
          <a:xfrm>
            <a:off x="4441825" y="3933825"/>
            <a:ext cx="2671763" cy="1565275"/>
            <a:chOff x="2814" y="2560"/>
            <a:chExt cx="1683" cy="986"/>
          </a:xfrm>
        </p:grpSpPr>
        <p:grpSp>
          <p:nvGrpSpPr>
            <p:cNvPr id="99357" name="Group 79">
              <a:extLst>
                <a:ext uri="{FF2B5EF4-FFF2-40B4-BE49-F238E27FC236}">
                  <a16:creationId xmlns:a16="http://schemas.microsoft.com/office/drawing/2014/main" id="{8E9EDE5C-5794-EC95-1B30-273A2E6F1637}"/>
                </a:ext>
              </a:extLst>
            </p:cNvPr>
            <p:cNvGrpSpPr>
              <a:grpSpLocks/>
            </p:cNvGrpSpPr>
            <p:nvPr/>
          </p:nvGrpSpPr>
          <p:grpSpPr bwMode="auto">
            <a:xfrm>
              <a:off x="2814" y="2597"/>
              <a:ext cx="1683" cy="949"/>
              <a:chOff x="1002" y="157"/>
              <a:chExt cx="1683" cy="949"/>
            </a:xfrm>
          </p:grpSpPr>
          <p:sp>
            <p:nvSpPr>
              <p:cNvPr id="99359" name="AutoShape 80">
                <a:extLst>
                  <a:ext uri="{FF2B5EF4-FFF2-40B4-BE49-F238E27FC236}">
                    <a16:creationId xmlns:a16="http://schemas.microsoft.com/office/drawing/2014/main" id="{5DA0A066-D079-214C-6A51-9A926F403E6F}"/>
                  </a:ext>
                </a:extLst>
              </p:cNvPr>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99360" name="Rectangle 81">
                <a:extLst>
                  <a:ext uri="{FF2B5EF4-FFF2-40B4-BE49-F238E27FC236}">
                    <a16:creationId xmlns:a16="http://schemas.microsoft.com/office/drawing/2014/main" id="{7120FFFC-D76F-D12A-7640-093AD8E98CE6}"/>
                  </a:ext>
                </a:extLst>
              </p:cNvPr>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99361" name="Rectangle 82">
                <a:extLst>
                  <a:ext uri="{FF2B5EF4-FFF2-40B4-BE49-F238E27FC236}">
                    <a16:creationId xmlns:a16="http://schemas.microsoft.com/office/drawing/2014/main" id="{8B96A8EA-0565-BCAD-529E-2598866CE3E8}"/>
                  </a:ext>
                </a:extLst>
              </p:cNvPr>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99362" name="Rectangle 83">
                <a:extLst>
                  <a:ext uri="{FF2B5EF4-FFF2-40B4-BE49-F238E27FC236}">
                    <a16:creationId xmlns:a16="http://schemas.microsoft.com/office/drawing/2014/main" id="{FAC5F87F-F183-A856-8969-9E3A18C484FE}"/>
                  </a:ext>
                </a:extLst>
              </p:cNvPr>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grpSp>
        <p:sp>
          <p:nvSpPr>
            <p:cNvPr id="99358" name="Text Box 84">
              <a:extLst>
                <a:ext uri="{FF2B5EF4-FFF2-40B4-BE49-F238E27FC236}">
                  <a16:creationId xmlns:a16="http://schemas.microsoft.com/office/drawing/2014/main" id="{B2CB407B-71B6-4BE5-9550-C8DA823716DF}"/>
                </a:ext>
              </a:extLst>
            </p:cNvPr>
            <p:cNvSpPr txBox="1">
              <a:spLocks noChangeArrowheads="1"/>
            </p:cNvSpPr>
            <p:nvPr/>
          </p:nvSpPr>
          <p:spPr bwMode="auto">
            <a:xfrm>
              <a:off x="3270" y="2560"/>
              <a:ext cx="1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rPr>
                <a:t>9</a:t>
              </a:r>
            </a:p>
          </p:txBody>
        </p:sp>
      </p:grpSp>
      <p:grpSp>
        <p:nvGrpSpPr>
          <p:cNvPr id="20" name="Group 64">
            <a:extLst>
              <a:ext uri="{FF2B5EF4-FFF2-40B4-BE49-F238E27FC236}">
                <a16:creationId xmlns:a16="http://schemas.microsoft.com/office/drawing/2014/main" id="{BCAC9955-82E1-3083-A79F-317BFA4625DB}"/>
              </a:ext>
            </a:extLst>
          </p:cNvPr>
          <p:cNvGrpSpPr>
            <a:grpSpLocks/>
          </p:cNvGrpSpPr>
          <p:nvPr/>
        </p:nvGrpSpPr>
        <p:grpSpPr bwMode="auto">
          <a:xfrm>
            <a:off x="4776788" y="4386263"/>
            <a:ext cx="2671762" cy="1552575"/>
            <a:chOff x="2998" y="2808"/>
            <a:chExt cx="1683" cy="978"/>
          </a:xfrm>
        </p:grpSpPr>
        <p:grpSp>
          <p:nvGrpSpPr>
            <p:cNvPr id="99351" name="Group 65">
              <a:extLst>
                <a:ext uri="{FF2B5EF4-FFF2-40B4-BE49-F238E27FC236}">
                  <a16:creationId xmlns:a16="http://schemas.microsoft.com/office/drawing/2014/main" id="{543D29B0-5E72-E38E-482D-AA161B19EE16}"/>
                </a:ext>
              </a:extLst>
            </p:cNvPr>
            <p:cNvGrpSpPr>
              <a:grpSpLocks/>
            </p:cNvGrpSpPr>
            <p:nvPr/>
          </p:nvGrpSpPr>
          <p:grpSpPr bwMode="auto">
            <a:xfrm>
              <a:off x="2998" y="2837"/>
              <a:ext cx="1683" cy="949"/>
              <a:chOff x="1002" y="157"/>
              <a:chExt cx="1683" cy="949"/>
            </a:xfrm>
          </p:grpSpPr>
          <p:sp>
            <p:nvSpPr>
              <p:cNvPr id="99353" name="AutoShape 66">
                <a:extLst>
                  <a:ext uri="{FF2B5EF4-FFF2-40B4-BE49-F238E27FC236}">
                    <a16:creationId xmlns:a16="http://schemas.microsoft.com/office/drawing/2014/main" id="{4495E384-5D67-5636-F153-97C09086E715}"/>
                  </a:ext>
                </a:extLst>
              </p:cNvPr>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99354" name="Rectangle 67">
                <a:extLst>
                  <a:ext uri="{FF2B5EF4-FFF2-40B4-BE49-F238E27FC236}">
                    <a16:creationId xmlns:a16="http://schemas.microsoft.com/office/drawing/2014/main" id="{B970E209-19E2-FAE0-A4AE-56C2FE2F0579}"/>
                  </a:ext>
                </a:extLst>
              </p:cNvPr>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99355" name="Rectangle 68">
                <a:extLst>
                  <a:ext uri="{FF2B5EF4-FFF2-40B4-BE49-F238E27FC236}">
                    <a16:creationId xmlns:a16="http://schemas.microsoft.com/office/drawing/2014/main" id="{14B6DDC8-A507-721E-E543-B1950DF43DDC}"/>
                  </a:ext>
                </a:extLst>
              </p:cNvPr>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99356" name="Rectangle 69">
                <a:extLst>
                  <a:ext uri="{FF2B5EF4-FFF2-40B4-BE49-F238E27FC236}">
                    <a16:creationId xmlns:a16="http://schemas.microsoft.com/office/drawing/2014/main" id="{5ADEA4F9-63B1-F0BE-5F28-94A67374EE5C}"/>
                  </a:ext>
                </a:extLst>
              </p:cNvPr>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grpSp>
        <p:sp>
          <p:nvSpPr>
            <p:cNvPr id="99352" name="Text Box 70">
              <a:extLst>
                <a:ext uri="{FF2B5EF4-FFF2-40B4-BE49-F238E27FC236}">
                  <a16:creationId xmlns:a16="http://schemas.microsoft.com/office/drawing/2014/main" id="{94A15CB2-BB5B-BB9E-EC7B-643EBD2BEB32}"/>
                </a:ext>
              </a:extLst>
            </p:cNvPr>
            <p:cNvSpPr txBox="1">
              <a:spLocks noChangeArrowheads="1"/>
            </p:cNvSpPr>
            <p:nvPr/>
          </p:nvSpPr>
          <p:spPr bwMode="auto">
            <a:xfrm>
              <a:off x="3392" y="2808"/>
              <a:ext cx="27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rPr>
                <a:t>10</a:t>
              </a:r>
            </a:p>
          </p:txBody>
        </p:sp>
      </p:grpSp>
      <p:sp>
        <p:nvSpPr>
          <p:cNvPr id="278613" name="Text Box 85">
            <a:extLst>
              <a:ext uri="{FF2B5EF4-FFF2-40B4-BE49-F238E27FC236}">
                <a16:creationId xmlns:a16="http://schemas.microsoft.com/office/drawing/2014/main" id="{C7485AA4-CB03-CB19-3F7C-340597E62683}"/>
              </a:ext>
            </a:extLst>
          </p:cNvPr>
          <p:cNvSpPr txBox="1">
            <a:spLocks noChangeArrowheads="1"/>
          </p:cNvSpPr>
          <p:nvPr/>
        </p:nvSpPr>
        <p:spPr bwMode="auto">
          <a:xfrm>
            <a:off x="8104188" y="6523038"/>
            <a:ext cx="339725"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902030302020204" pitchFamily="66" charset="0"/>
                <a:ea typeface="宋体" panose="02010600030101010101" pitchFamily="2" charset="-122"/>
              </a:rPr>
              <a:t>39</a:t>
            </a:r>
          </a:p>
        </p:txBody>
      </p:sp>
      <p:sp>
        <p:nvSpPr>
          <p:cNvPr id="99350" name="Text Box 86">
            <a:extLst>
              <a:ext uri="{FF2B5EF4-FFF2-40B4-BE49-F238E27FC236}">
                <a16:creationId xmlns:a16="http://schemas.microsoft.com/office/drawing/2014/main" id="{0A996C2A-19F4-3C90-B07C-EC9EA8399088}"/>
              </a:ext>
            </a:extLst>
          </p:cNvPr>
          <p:cNvSpPr txBox="1">
            <a:spLocks noChangeArrowheads="1"/>
          </p:cNvSpPr>
          <p:nvPr/>
        </p:nvSpPr>
        <p:spPr bwMode="auto">
          <a:xfrm>
            <a:off x="7212013" y="6284913"/>
            <a:ext cx="1403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200" b="1"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rPr>
              <a:t>学生手册第</a:t>
            </a:r>
            <a:r>
              <a:rPr kumimoji="0" lang="en-US" altLang="zh-CN" sz="1200" b="1"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rPr>
              <a:t>8-14</a:t>
            </a:r>
            <a:r>
              <a:rPr kumimoji="0" lang="zh-CN" altLang="en-US" sz="1200" b="1"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8" fill="hold" nodeType="afterEffect">
                                  <p:stCondLst>
                                    <p:cond delay="1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2100"/>
                            </p:stCondLst>
                            <p:childTnLst>
                              <p:par>
                                <p:cTn id="15" presetID="2" presetClass="entr" presetSubtype="8" fill="hold" nodeType="afterEffect">
                                  <p:stCondLst>
                                    <p:cond delay="10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2700"/>
                            </p:stCondLst>
                            <p:childTnLst>
                              <p:par>
                                <p:cTn id="20" presetID="2" presetClass="entr" presetSubtype="8" fill="hold" nodeType="afterEffect">
                                  <p:stCondLst>
                                    <p:cond delay="10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3300"/>
                            </p:stCondLst>
                            <p:childTnLst>
                              <p:par>
                                <p:cTn id="25" presetID="2" presetClass="entr" presetSubtype="8" fill="hold" nodeType="afterEffect">
                                  <p:stCondLst>
                                    <p:cond delay="1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3900"/>
                            </p:stCondLst>
                            <p:childTnLst>
                              <p:par>
                                <p:cTn id="30" presetID="2" presetClass="entr" presetSubtype="8" fill="hold" nodeType="afterEffect">
                                  <p:stCondLst>
                                    <p:cond delay="10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0-#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4500"/>
                            </p:stCondLst>
                            <p:childTnLst>
                              <p:par>
                                <p:cTn id="35" presetID="2" presetClass="entr" presetSubtype="8" fill="hold" nodeType="afterEffect">
                                  <p:stCondLst>
                                    <p:cond delay="10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0-#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5100"/>
                            </p:stCondLst>
                            <p:childTnLst>
                              <p:par>
                                <p:cTn id="40" presetID="2" presetClass="entr" presetSubtype="8" fill="hold" nodeType="afterEffect">
                                  <p:stCondLst>
                                    <p:cond delay="10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0-#ppt_w/2"/>
                                          </p:val>
                                        </p:tav>
                                        <p:tav tm="100000">
                                          <p:val>
                                            <p:strVal val="#ppt_x"/>
                                          </p:val>
                                        </p:tav>
                                      </p:tavLst>
                                    </p:anim>
                                    <p:anim calcmode="lin" valueType="num">
                                      <p:cBhvr additive="base">
                                        <p:cTn id="43" dur="500" fill="hold"/>
                                        <p:tgtEl>
                                          <p:spTgt spid="16"/>
                                        </p:tgtEl>
                                        <p:attrNameLst>
                                          <p:attrName>ppt_y</p:attrName>
                                        </p:attrNameLst>
                                      </p:cBhvr>
                                      <p:tavLst>
                                        <p:tav tm="0">
                                          <p:val>
                                            <p:strVal val="#ppt_y"/>
                                          </p:val>
                                        </p:tav>
                                        <p:tav tm="100000">
                                          <p:val>
                                            <p:strVal val="#ppt_y"/>
                                          </p:val>
                                        </p:tav>
                                      </p:tavLst>
                                    </p:anim>
                                  </p:childTnLst>
                                </p:cTn>
                              </p:par>
                            </p:childTnLst>
                          </p:cTn>
                        </p:par>
                        <p:par>
                          <p:cTn id="44" fill="hold" nodeType="afterGroup">
                            <p:stCondLst>
                              <p:cond delay="5700"/>
                            </p:stCondLst>
                            <p:childTnLst>
                              <p:par>
                                <p:cTn id="45" presetID="2" presetClass="entr" presetSubtype="8" fill="hold" nodeType="afterEffect">
                                  <p:stCondLst>
                                    <p:cond delay="10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0-#ppt_w/2"/>
                                          </p:val>
                                        </p:tav>
                                        <p:tav tm="100000">
                                          <p:val>
                                            <p:strVal val="#ppt_x"/>
                                          </p:val>
                                        </p:tav>
                                      </p:tavLst>
                                    </p:anim>
                                    <p:anim calcmode="lin" valueType="num">
                                      <p:cBhvr additive="base">
                                        <p:cTn id="48" dur="500" fill="hold"/>
                                        <p:tgtEl>
                                          <p:spTgt spid="18"/>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6300"/>
                            </p:stCondLst>
                            <p:childTnLst>
                              <p:par>
                                <p:cTn id="50" presetID="2" presetClass="entr" presetSubtype="8" fill="hold" nodeType="after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0-#ppt_w/2"/>
                                          </p:val>
                                        </p:tav>
                                        <p:tav tm="100000">
                                          <p:val>
                                            <p:strVal val="#ppt_x"/>
                                          </p:val>
                                        </p:tav>
                                      </p:tavLst>
                                    </p:anim>
                                    <p:anim calcmode="lin" valueType="num">
                                      <p:cBhvr additive="base">
                                        <p:cTn id="53"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99395"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36</a:t>
            </a:r>
          </a:p>
        </p:txBody>
      </p:sp>
      <p:sp>
        <p:nvSpPr>
          <p:cNvPr id="699396"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99397"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99399"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9400"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9401"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699402"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699403"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sp>
        <p:nvSpPr>
          <p:cNvPr id="699404" name="Freeform 12"/>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99405" name="Rectangle 13"/>
          <p:cNvSpPr>
            <a:spLocks noChangeArrowheads="1"/>
          </p:cNvSpPr>
          <p:nvPr/>
        </p:nvSpPr>
        <p:spPr bwMode="auto">
          <a:xfrm>
            <a:off x="2405063" y="5570538"/>
            <a:ext cx="7016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红</a:t>
            </a:r>
            <a:endParaRPr lang="zh-CN" altLang="en-US">
              <a:solidFill>
                <a:schemeClr val="tx1"/>
              </a:solidFill>
              <a:effectLst/>
              <a:latin typeface="Times" charset="0"/>
              <a:ea typeface="宋体" charset="0"/>
              <a:cs typeface="宋体" charset="0"/>
            </a:endParaRPr>
          </a:p>
        </p:txBody>
      </p:sp>
      <p:sp>
        <p:nvSpPr>
          <p:cNvPr id="699406" name="Freeform 14"/>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699407" name="Freeform 15"/>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699408" name="Rectangle 16"/>
          <p:cNvSpPr>
            <a:spLocks noChangeArrowheads="1"/>
          </p:cNvSpPr>
          <p:nvPr/>
        </p:nvSpPr>
        <p:spPr bwMode="auto">
          <a:xfrm>
            <a:off x="3343275" y="2179638"/>
            <a:ext cx="12731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加</a:t>
            </a:r>
          </a:p>
        </p:txBody>
      </p:sp>
      <p:sp>
        <p:nvSpPr>
          <p:cNvPr id="699409" name="Rectangle 17"/>
          <p:cNvSpPr>
            <a:spLocks noChangeArrowheads="1"/>
          </p:cNvSpPr>
          <p:nvPr/>
        </p:nvSpPr>
        <p:spPr bwMode="auto">
          <a:xfrm>
            <a:off x="2613025" y="3613150"/>
            <a:ext cx="915988"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死</a:t>
            </a:r>
          </a:p>
        </p:txBody>
      </p:sp>
      <p:sp>
        <p:nvSpPr>
          <p:cNvPr id="699410" name="Freeform 18"/>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99411" name="Rectangle 19"/>
          <p:cNvSpPr>
            <a:spLocks noChangeArrowheads="1"/>
          </p:cNvSpPr>
          <p:nvPr/>
        </p:nvSpPr>
        <p:spPr bwMode="auto">
          <a:xfrm>
            <a:off x="4097338" y="763588"/>
            <a:ext cx="37115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2400">
                <a:solidFill>
                  <a:srgbClr val="FAF200"/>
                </a:solidFill>
                <a:effectLst/>
                <a:latin typeface="Times" charset="0"/>
                <a:ea typeface="宋体" charset="0"/>
                <a:cs typeface="宋体" charset="0"/>
              </a:rPr>
              <a:t>10 个地</a:t>
            </a:r>
            <a:r>
              <a:rPr lang="zh-CN" altLang="en-US" sz="2400">
                <a:solidFill>
                  <a:srgbClr val="FAF200"/>
                </a:solidFill>
                <a:effectLst/>
                <a:latin typeface="Times" charset="0"/>
                <a:ea typeface="宋体" charset="0"/>
                <a:cs typeface="宋体" charset="0"/>
              </a:rPr>
              <a:t>点</a:t>
            </a:r>
          </a:p>
        </p:txBody>
      </p:sp>
      <p:sp>
        <p:nvSpPr>
          <p:cNvPr id="699412" name="Rectangle 20"/>
          <p:cNvSpPr>
            <a:spLocks noChangeArrowheads="1"/>
          </p:cNvSpPr>
          <p:nvPr/>
        </p:nvSpPr>
        <p:spPr bwMode="auto">
          <a:xfrm>
            <a:off x="4329113" y="1201738"/>
            <a:ext cx="1593850"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zh-CN" altLang="en-US" sz="2400">
                <a:solidFill>
                  <a:srgbClr val="FAF200"/>
                </a:solidFill>
                <a:effectLst/>
                <a:latin typeface="Times" charset="0"/>
                <a:ea typeface="宋体" charset="0"/>
                <a:cs typeface="宋体" charset="0"/>
              </a:rPr>
              <a:t>    </a:t>
            </a:r>
            <a:r>
              <a:rPr lang="zh-CN" altLang="en-US" sz="2400">
                <a:solidFill>
                  <a:schemeClr val="folHlink"/>
                </a:solidFill>
                <a:effectLst/>
                <a:latin typeface="Times" charset="0"/>
                <a:ea typeface="宋体" charset="0"/>
                <a:cs typeface="宋体" charset="0"/>
              </a:rPr>
              <a:t>         </a:t>
            </a:r>
          </a:p>
        </p:txBody>
      </p:sp>
      <p:sp>
        <p:nvSpPr>
          <p:cNvPr id="699413" name="Line 21"/>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699414" name="Rectangle 22"/>
          <p:cNvSpPr>
            <a:spLocks noChangeArrowheads="1"/>
          </p:cNvSpPr>
          <p:nvPr/>
        </p:nvSpPr>
        <p:spPr bwMode="auto">
          <a:xfrm>
            <a:off x="5146675" y="1127125"/>
            <a:ext cx="52070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b="0">
                <a:solidFill>
                  <a:srgbClr val="FAF200"/>
                </a:solidFill>
                <a:effectLst>
                  <a:outerShdw blurRad="38100" dist="38100" dir="2700000" algn="tl">
                    <a:srgbClr val="000000"/>
                  </a:outerShdw>
                </a:effectLst>
                <a:latin typeface="Times" charset="0"/>
                <a:ea typeface="宋体" charset="0"/>
                <a:cs typeface="宋体" charset="0"/>
              </a:rPr>
              <a:t>4</a:t>
            </a:r>
          </a:p>
        </p:txBody>
      </p:sp>
      <p:sp>
        <p:nvSpPr>
          <p:cNvPr id="699415" name="AutoShape 23"/>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699416" name="Rectangle 24"/>
          <p:cNvSpPr>
            <a:spLocks noChangeArrowheads="1"/>
          </p:cNvSpPr>
          <p:nvPr/>
        </p:nvSpPr>
        <p:spPr bwMode="auto">
          <a:xfrm>
            <a:off x="4083050" y="1127125"/>
            <a:ext cx="8096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b="0">
                <a:solidFill>
                  <a:srgbClr val="FAF200"/>
                </a:solidFill>
                <a:effectLst>
                  <a:outerShdw blurRad="38100" dist="38100" dir="2700000" algn="tl">
                    <a:srgbClr val="000000"/>
                  </a:outerShdw>
                </a:effectLst>
                <a:latin typeface="Times" charset="0"/>
                <a:ea typeface="宋体" charset="0"/>
                <a:cs typeface="宋体" charset="0"/>
              </a:rPr>
              <a:t>6</a:t>
            </a:r>
          </a:p>
        </p:txBody>
      </p:sp>
      <p:sp>
        <p:nvSpPr>
          <p:cNvPr id="699417" name="Rectangle 25"/>
          <p:cNvSpPr>
            <a:spLocks noChangeArrowheads="1"/>
          </p:cNvSpPr>
          <p:nvPr/>
        </p:nvSpPr>
        <p:spPr bwMode="auto">
          <a:xfrm>
            <a:off x="5773738" y="2798763"/>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巴</a:t>
            </a:r>
            <a:endParaRPr lang="zh-CN" altLang="en-US">
              <a:solidFill>
                <a:schemeClr val="tx1"/>
              </a:solidFill>
              <a:effectLst/>
              <a:latin typeface="Times" charset="0"/>
              <a:ea typeface="宋体" charset="0"/>
              <a:cs typeface="宋体" charset="0"/>
            </a:endParaRPr>
          </a:p>
        </p:txBody>
      </p:sp>
      <p:sp>
        <p:nvSpPr>
          <p:cNvPr id="699418" name="Oval 2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9419" name="Oval 27"/>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9420" name="Rectangle 28"/>
          <p:cNvSpPr>
            <a:spLocks noChangeArrowheads="1"/>
          </p:cNvSpPr>
          <p:nvPr/>
        </p:nvSpPr>
        <p:spPr bwMode="auto">
          <a:xfrm>
            <a:off x="6896100" y="439578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吾</a:t>
            </a:r>
            <a:endParaRPr lang="zh-CN" altLang="en-US">
              <a:solidFill>
                <a:schemeClr val="tx1"/>
              </a:solidFill>
              <a:effectLst/>
              <a:latin typeface="Times" charset="0"/>
              <a:ea typeface="宋体" charset="0"/>
              <a:cs typeface="宋体" charset="0"/>
            </a:endParaRPr>
          </a:p>
        </p:txBody>
      </p:sp>
      <p:sp>
        <p:nvSpPr>
          <p:cNvPr id="699421" name="Rectangle 29"/>
          <p:cNvSpPr>
            <a:spLocks noChangeArrowheads="1"/>
          </p:cNvSpPr>
          <p:nvPr/>
        </p:nvSpPr>
        <p:spPr bwMode="auto">
          <a:xfrm>
            <a:off x="5473700" y="18113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哈</a:t>
            </a:r>
            <a:endParaRPr lang="zh-CN" altLang="en-US">
              <a:solidFill>
                <a:schemeClr val="tx1"/>
              </a:solidFill>
              <a:effectLst/>
              <a:latin typeface="Times" charset="0"/>
              <a:ea typeface="宋体" charset="0"/>
              <a:cs typeface="宋体" charset="0"/>
            </a:endParaRPr>
          </a:p>
        </p:txBody>
      </p:sp>
      <p:sp>
        <p:nvSpPr>
          <p:cNvPr id="699422"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9423" name="Rectangle 31"/>
          <p:cNvSpPr>
            <a:spLocks noChangeArrowheads="1"/>
          </p:cNvSpPr>
          <p:nvPr/>
        </p:nvSpPr>
        <p:spPr bwMode="auto">
          <a:xfrm>
            <a:off x="7031038" y="1454150"/>
            <a:ext cx="12922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尼</a:t>
            </a:r>
            <a:r>
              <a:rPr lang="zh-CN" altLang="en-US">
                <a:solidFill>
                  <a:schemeClr val="tx1"/>
                </a:solidFill>
                <a:effectLst/>
                <a:latin typeface="Times" charset="0"/>
                <a:ea typeface="宋体" charset="0"/>
                <a:cs typeface="宋体" charset="0"/>
              </a:rPr>
              <a:t>(</a:t>
            </a:r>
            <a:r>
              <a:rPr lang="en-US" altLang="zh-CN">
                <a:solidFill>
                  <a:schemeClr val="tx1"/>
                </a:solidFill>
                <a:effectLst/>
                <a:latin typeface="Times" charset="0"/>
                <a:ea typeface="宋体" charset="0"/>
                <a:cs typeface="宋体" charset="0"/>
              </a:rPr>
              <a:t>亚</a:t>
            </a:r>
            <a:r>
              <a:rPr lang="zh-CN" altLang="en-US">
                <a:solidFill>
                  <a:schemeClr val="tx1"/>
                </a:solidFill>
                <a:effectLst/>
                <a:latin typeface="Times" charset="0"/>
                <a:ea typeface="宋体" charset="0"/>
                <a:cs typeface="宋体" charset="0"/>
              </a:rPr>
              <a:t>)</a:t>
            </a:r>
          </a:p>
        </p:txBody>
      </p:sp>
      <p:sp>
        <p:nvSpPr>
          <p:cNvPr id="699424" name="Oval 32"/>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9425" name="AutoShape 33"/>
          <p:cNvSpPr>
            <a:spLocks noChangeArrowheads="1"/>
          </p:cNvSpPr>
          <p:nvPr/>
        </p:nvSpPr>
        <p:spPr bwMode="auto">
          <a:xfrm>
            <a:off x="5540375" y="1301750"/>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699427" name="Rectangle 35"/>
          <p:cNvSpPr>
            <a:spLocks noChangeArrowheads="1"/>
          </p:cNvSpPr>
          <p:nvPr/>
        </p:nvSpPr>
        <p:spPr bwMode="auto">
          <a:xfrm>
            <a:off x="2992438" y="2535238"/>
            <a:ext cx="61436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迦</a:t>
            </a:r>
            <a:r>
              <a:rPr lang="zh-CN" altLang="en-US" sz="2400">
                <a:solidFill>
                  <a:srgbClr val="FAF200"/>
                </a:solidFill>
                <a:effectLst/>
                <a:latin typeface="Times" charset="0"/>
                <a:ea typeface="宋体" charset="0"/>
                <a:cs typeface="宋体" charset="0"/>
              </a:rPr>
              <a:t> </a:t>
            </a:r>
          </a:p>
        </p:txBody>
      </p:sp>
      <p:sp>
        <p:nvSpPr>
          <p:cNvPr id="699429" name="Oval 37"/>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9430" name="Rectangle 38"/>
          <p:cNvSpPr>
            <a:spLocks noChangeArrowheads="1"/>
          </p:cNvSpPr>
          <p:nvPr/>
        </p:nvSpPr>
        <p:spPr bwMode="auto">
          <a:xfrm>
            <a:off x="2535238" y="3001963"/>
            <a:ext cx="538162"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耶</a:t>
            </a:r>
            <a:endParaRPr lang="zh-CN" altLang="en-US">
              <a:solidFill>
                <a:schemeClr val="tx1"/>
              </a:solidFill>
              <a:effectLst/>
              <a:latin typeface="Times" charset="0"/>
              <a:ea typeface="宋体" charset="0"/>
              <a:cs typeface="宋体" charset="0"/>
            </a:endParaRPr>
          </a:p>
        </p:txBody>
      </p:sp>
      <p:sp>
        <p:nvSpPr>
          <p:cNvPr id="699443" name="Oval 51"/>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699444" name="Group 52"/>
          <p:cNvGrpSpPr>
            <a:grpSpLocks/>
          </p:cNvGrpSpPr>
          <p:nvPr/>
        </p:nvGrpSpPr>
        <p:grpSpPr bwMode="auto">
          <a:xfrm>
            <a:off x="4521200" y="2925763"/>
            <a:ext cx="4471988" cy="3884612"/>
            <a:chOff x="2762" y="1817"/>
            <a:chExt cx="2817" cy="2447"/>
          </a:xfrm>
        </p:grpSpPr>
        <p:sp>
          <p:nvSpPr>
            <p:cNvPr id="699445" name="Freeform 53"/>
            <p:cNvSpPr>
              <a:spLocks/>
            </p:cNvSpPr>
            <p:nvPr/>
          </p:nvSpPr>
          <p:spPr bwMode="auto">
            <a:xfrm>
              <a:off x="4404" y="2506"/>
              <a:ext cx="901" cy="1321"/>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99446" name="Rectangle 54"/>
            <p:cNvSpPr>
              <a:spLocks noChangeArrowheads="1"/>
            </p:cNvSpPr>
            <p:nvPr/>
          </p:nvSpPr>
          <p:spPr bwMode="auto">
            <a:xfrm>
              <a:off x="4573" y="3313"/>
              <a:ext cx="826"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2400">
                  <a:solidFill>
                    <a:schemeClr val="folHlink"/>
                  </a:solidFill>
                  <a:effectLst/>
                  <a:latin typeface="Times" charset="0"/>
                  <a:ea typeface="宋体" charset="0"/>
                  <a:cs typeface="宋体" charset="0"/>
                </a:rPr>
                <a:t>PG</a:t>
              </a:r>
            </a:p>
          </p:txBody>
        </p:sp>
        <p:sp>
          <p:nvSpPr>
            <p:cNvPr id="699447" name="Oval 55"/>
            <p:cNvSpPr>
              <a:spLocks noChangeArrowheads="1"/>
            </p:cNvSpPr>
            <p:nvPr/>
          </p:nvSpPr>
          <p:spPr bwMode="auto">
            <a:xfrm>
              <a:off x="4243" y="2840"/>
              <a:ext cx="122" cy="118"/>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9448" name="Rectangle 56"/>
            <p:cNvSpPr>
              <a:spLocks noChangeArrowheads="1"/>
            </p:cNvSpPr>
            <p:nvPr/>
          </p:nvSpPr>
          <p:spPr bwMode="auto">
            <a:xfrm>
              <a:off x="4344" y="2769"/>
              <a:ext cx="526"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2400">
                  <a:solidFill>
                    <a:schemeClr val="folHlink"/>
                  </a:solidFill>
                  <a:effectLst/>
                  <a:latin typeface="Times" charset="0"/>
                  <a:ea typeface="宋体" charset="0"/>
                  <a:cs typeface="宋体" charset="0"/>
                </a:rPr>
                <a:t>U</a:t>
              </a:r>
            </a:p>
          </p:txBody>
        </p:sp>
        <p:sp>
          <p:nvSpPr>
            <p:cNvPr id="699449" name="Rectangle 57"/>
            <p:cNvSpPr>
              <a:spLocks noChangeArrowheads="1"/>
            </p:cNvSpPr>
            <p:nvPr/>
          </p:nvSpPr>
          <p:spPr bwMode="auto">
            <a:xfrm>
              <a:off x="3673" y="1817"/>
              <a:ext cx="526"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2400">
                  <a:solidFill>
                    <a:schemeClr val="folHlink"/>
                  </a:solidFill>
                  <a:effectLst/>
                  <a:latin typeface="Times" charset="0"/>
                  <a:ea typeface="宋体" charset="0"/>
                  <a:cs typeface="宋体" charset="0"/>
                </a:rPr>
                <a:t>B</a:t>
              </a:r>
            </a:p>
          </p:txBody>
        </p:sp>
        <p:sp>
          <p:nvSpPr>
            <p:cNvPr id="699450" name="Oval 58"/>
            <p:cNvSpPr>
              <a:spLocks noChangeArrowheads="1"/>
            </p:cNvSpPr>
            <p:nvPr/>
          </p:nvSpPr>
          <p:spPr bwMode="auto">
            <a:xfrm>
              <a:off x="3592" y="1911"/>
              <a:ext cx="122" cy="118"/>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9451" name="Rectangle 59"/>
            <p:cNvSpPr>
              <a:spLocks noChangeArrowheads="1"/>
            </p:cNvSpPr>
            <p:nvPr/>
          </p:nvSpPr>
          <p:spPr bwMode="auto">
            <a:xfrm>
              <a:off x="5146" y="4110"/>
              <a:ext cx="116"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zh-CN" altLang="en-US" sz="1000">
                <a:solidFill>
                  <a:schemeClr val="tx1"/>
                </a:solidFill>
                <a:effectLst>
                  <a:outerShdw blurRad="38100" dist="38100" dir="2700000" algn="tl">
                    <a:srgbClr val="000000"/>
                  </a:outerShdw>
                </a:effectLst>
                <a:ea typeface="宋体" charset="0"/>
                <a:cs typeface="宋体" charset="0"/>
              </a:endParaRPr>
            </a:p>
          </p:txBody>
        </p:sp>
        <p:sp>
          <p:nvSpPr>
            <p:cNvPr id="699452" name="Text Box 60"/>
            <p:cNvSpPr txBox="1">
              <a:spLocks noChangeArrowheads="1"/>
            </p:cNvSpPr>
            <p:nvPr/>
          </p:nvSpPr>
          <p:spPr bwMode="auto">
            <a:xfrm>
              <a:off x="4744" y="3707"/>
              <a:ext cx="170"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Arial" charset="0"/>
                  <a:ea typeface="宋体" charset="0"/>
                  <a:cs typeface="宋体" charset="0"/>
                </a:rPr>
                <a:t>  </a:t>
              </a:r>
            </a:p>
          </p:txBody>
        </p:sp>
        <p:sp>
          <p:nvSpPr>
            <p:cNvPr id="699453" name="Rectangle 61"/>
            <p:cNvSpPr>
              <a:spLocks noChangeArrowheads="1"/>
            </p:cNvSpPr>
            <p:nvPr/>
          </p:nvSpPr>
          <p:spPr bwMode="auto">
            <a:xfrm>
              <a:off x="4907" y="3945"/>
              <a:ext cx="116"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ltLang="zh-CN" sz="1200">
                <a:solidFill>
                  <a:schemeClr val="tx1"/>
                </a:solidFill>
                <a:effectLst/>
                <a:latin typeface="Arial" charset="0"/>
                <a:ea typeface="宋体" charset="0"/>
                <a:cs typeface="宋体" charset="0"/>
              </a:endParaRPr>
            </a:p>
          </p:txBody>
        </p:sp>
        <p:pic>
          <p:nvPicPr>
            <p:cNvPr id="699454" name="Picture 62"/>
            <p:cNvPicPr>
              <a:picLocks noChangeAspect="1" noChangeArrowheads="1"/>
            </p:cNvPicPr>
            <p:nvPr/>
          </p:nvPicPr>
          <p:blipFill>
            <a:blip r:embed="rId3" cstate="screen">
              <a:extLst>
                <a:ext uri="{28A0092B-C50C-407E-A947-70E740481C1C}">
                  <a14:useLocalDpi xmlns:a14="http://schemas.microsoft.com/office/drawing/2010/main"/>
                </a:ext>
              </a:extLst>
            </a:blip>
            <a:srcRect l="13779" r="5080" b="18709"/>
            <a:stretch>
              <a:fillRect/>
            </a:stretch>
          </p:blipFill>
          <p:spPr bwMode="auto">
            <a:xfrm>
              <a:off x="2762" y="1877"/>
              <a:ext cx="2817" cy="1987"/>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pic>
      </p:grpSp>
      <p:sp>
        <p:nvSpPr>
          <p:cNvPr id="699455" name="Text Box 63"/>
          <p:cNvSpPr txBox="1">
            <a:spLocks noChangeArrowheads="1"/>
          </p:cNvSpPr>
          <p:nvPr/>
        </p:nvSpPr>
        <p:spPr bwMode="auto">
          <a:xfrm>
            <a:off x="4675188" y="3011488"/>
            <a:ext cx="3429000" cy="579437"/>
          </a:xfrm>
          <a:prstGeom prst="rect">
            <a:avLst/>
          </a:prstGeom>
          <a:noFill/>
          <a:ln>
            <a:noFill/>
          </a:ln>
          <a:effectLst>
            <a:outerShdw blurRad="63500" dist="29783" dir="3885598"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l">
              <a:spcBef>
                <a:spcPct val="50000"/>
              </a:spcBef>
            </a:pPr>
            <a:r>
              <a:rPr lang="zh-CN" altLang="en-US" sz="3200" i="1">
                <a:solidFill>
                  <a:schemeClr val="accent1"/>
                </a:solidFill>
                <a:effectLst>
                  <a:outerShdw blurRad="38100" dist="38100" dir="2700000" algn="tl">
                    <a:srgbClr val="000000"/>
                  </a:outerShdw>
                </a:effectLst>
                <a:latin typeface="宋体" charset="0"/>
                <a:ea typeface="宋体" charset="0"/>
                <a:cs typeface="宋体" charset="0"/>
              </a:rPr>
              <a:t>尼波山</a:t>
            </a:r>
          </a:p>
        </p:txBody>
      </p:sp>
      <p:sp>
        <p:nvSpPr>
          <p:cNvPr id="699456" name="Oval 64"/>
          <p:cNvSpPr>
            <a:spLocks noChangeArrowheads="1"/>
          </p:cNvSpPr>
          <p:nvPr/>
        </p:nvSpPr>
        <p:spPr bwMode="auto">
          <a:xfrm>
            <a:off x="3317875" y="3052763"/>
            <a:ext cx="1260475" cy="731837"/>
          </a:xfrm>
          <a:prstGeom prst="ellipse">
            <a:avLst/>
          </a:prstGeom>
          <a:noFill/>
          <a:ln w="50800">
            <a:solidFill>
              <a:srgbClr val="FF0B34"/>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699457" name="Oval 65"/>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9458" name="Rectangle 66"/>
          <p:cNvSpPr>
            <a:spLocks noChangeArrowheads="1"/>
          </p:cNvSpPr>
          <p:nvPr/>
        </p:nvSpPr>
        <p:spPr bwMode="auto">
          <a:xfrm>
            <a:off x="3711575" y="3109913"/>
            <a:ext cx="715963" cy="6381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sz="3600">
                <a:solidFill>
                  <a:srgbClr val="FAF200"/>
                </a:solidFill>
                <a:effectLst/>
                <a:latin typeface="Times" charset="0"/>
                <a:ea typeface="宋体" charset="0"/>
                <a:cs typeface="宋体" charset="0"/>
              </a:rPr>
              <a:t>尼</a:t>
            </a:r>
            <a:r>
              <a:rPr lang="zh-CN" altLang="en-US" sz="2400">
                <a:solidFill>
                  <a:srgbClr val="FAF200"/>
                </a:solidFill>
                <a:effectLst/>
                <a:latin typeface="Times" charset="0"/>
                <a:ea typeface="宋体" charset="0"/>
                <a:cs typeface="宋体" charset="0"/>
              </a:rPr>
              <a:t> </a:t>
            </a:r>
          </a:p>
        </p:txBody>
      </p:sp>
      <p:sp>
        <p:nvSpPr>
          <p:cNvPr id="699459" name="Oval 67"/>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699460" name="Text Box 68"/>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699456"/>
                                        </p:tgtEl>
                                        <p:attrNameLst>
                                          <p:attrName>style.visibility</p:attrName>
                                        </p:attrNameLst>
                                      </p:cBhvr>
                                      <p:to>
                                        <p:strVal val="visible"/>
                                      </p:to>
                                    </p:set>
                                    <p:anim calcmode="lin" valueType="num">
                                      <p:cBhvr>
                                        <p:cTn id="7" dur="500" fill="hold"/>
                                        <p:tgtEl>
                                          <p:spTgt spid="699456"/>
                                        </p:tgtEl>
                                        <p:attrNameLst>
                                          <p:attrName>ppt_w</p:attrName>
                                        </p:attrNameLst>
                                      </p:cBhvr>
                                      <p:tavLst>
                                        <p:tav tm="0">
                                          <p:val>
                                            <p:fltVal val="0"/>
                                          </p:val>
                                        </p:tav>
                                        <p:tav tm="100000">
                                          <p:val>
                                            <p:strVal val="#ppt_w"/>
                                          </p:val>
                                        </p:tav>
                                      </p:tavLst>
                                    </p:anim>
                                    <p:anim calcmode="lin" valueType="num">
                                      <p:cBhvr>
                                        <p:cTn id="8" dur="500" fill="hold"/>
                                        <p:tgtEl>
                                          <p:spTgt spid="699456"/>
                                        </p:tgtEl>
                                        <p:attrNameLst>
                                          <p:attrName>ppt_h</p:attrName>
                                        </p:attrNameLst>
                                      </p:cBhvr>
                                      <p:tavLst>
                                        <p:tav tm="0">
                                          <p:val>
                                            <p:fltVal val="0"/>
                                          </p:val>
                                        </p:tav>
                                        <p:tav tm="100000">
                                          <p:val>
                                            <p:strVal val="#ppt_h"/>
                                          </p:val>
                                        </p:tav>
                                      </p:tavLst>
                                    </p:anim>
                                    <p:anim calcmode="lin" valueType="num">
                                      <p:cBhvr>
                                        <p:cTn id="9" dur="500" fill="hold"/>
                                        <p:tgtEl>
                                          <p:spTgt spid="699456"/>
                                        </p:tgtEl>
                                        <p:attrNameLst>
                                          <p:attrName>ppt_x</p:attrName>
                                        </p:attrNameLst>
                                      </p:cBhvr>
                                      <p:tavLst>
                                        <p:tav tm="0">
                                          <p:val>
                                            <p:fltVal val="0.5"/>
                                          </p:val>
                                        </p:tav>
                                        <p:tav tm="100000">
                                          <p:val>
                                            <p:strVal val="#ppt_x"/>
                                          </p:val>
                                        </p:tav>
                                      </p:tavLst>
                                    </p:anim>
                                    <p:anim calcmode="lin" valueType="num">
                                      <p:cBhvr>
                                        <p:cTn id="10" dur="500" fill="hold"/>
                                        <p:tgtEl>
                                          <p:spTgt spid="699456"/>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10" presetClass="entr" presetSubtype="0" fill="hold" grpId="0" nodeType="afterEffect">
                                  <p:stCondLst>
                                    <p:cond delay="0"/>
                                  </p:stCondLst>
                                  <p:childTnLst>
                                    <p:set>
                                      <p:cBhvr>
                                        <p:cTn id="13" dur="1" fill="hold">
                                          <p:stCondLst>
                                            <p:cond delay="0"/>
                                          </p:stCondLst>
                                        </p:cTn>
                                        <p:tgtEl>
                                          <p:spTgt spid="699455"/>
                                        </p:tgtEl>
                                        <p:attrNameLst>
                                          <p:attrName>style.visibility</p:attrName>
                                        </p:attrNameLst>
                                      </p:cBhvr>
                                      <p:to>
                                        <p:strVal val="visible"/>
                                      </p:to>
                                    </p:set>
                                    <p:animEffect transition="in" filter="fade">
                                      <p:cBhvr>
                                        <p:cTn id="14" dur="500"/>
                                        <p:tgtEl>
                                          <p:spTgt spid="699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9455" grpId="0" autoUpdateAnimBg="0"/>
      <p:bldP spid="69945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2"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1443"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37</a:t>
            </a:r>
          </a:p>
        </p:txBody>
      </p:sp>
      <p:sp>
        <p:nvSpPr>
          <p:cNvPr id="701444"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1445"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1447"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1448"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1449"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701450"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701451"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sp>
        <p:nvSpPr>
          <p:cNvPr id="701452" name="Freeform 12"/>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1453" name="Rectangle 13"/>
          <p:cNvSpPr>
            <a:spLocks noChangeArrowheads="1"/>
          </p:cNvSpPr>
          <p:nvPr/>
        </p:nvSpPr>
        <p:spPr bwMode="auto">
          <a:xfrm>
            <a:off x="2405063" y="5570538"/>
            <a:ext cx="7016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红</a:t>
            </a:r>
            <a:endParaRPr lang="zh-CN" altLang="en-US">
              <a:solidFill>
                <a:schemeClr val="tx1"/>
              </a:solidFill>
              <a:effectLst/>
              <a:latin typeface="Times" charset="0"/>
              <a:ea typeface="宋体" charset="0"/>
              <a:cs typeface="宋体" charset="0"/>
            </a:endParaRPr>
          </a:p>
        </p:txBody>
      </p:sp>
      <p:sp>
        <p:nvSpPr>
          <p:cNvPr id="701454" name="Freeform 14"/>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01455" name="Freeform 15"/>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01456" name="Rectangle 16"/>
          <p:cNvSpPr>
            <a:spLocks noChangeArrowheads="1"/>
          </p:cNvSpPr>
          <p:nvPr/>
        </p:nvSpPr>
        <p:spPr bwMode="auto">
          <a:xfrm>
            <a:off x="3343275" y="2179638"/>
            <a:ext cx="12731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加</a:t>
            </a:r>
          </a:p>
        </p:txBody>
      </p:sp>
      <p:sp>
        <p:nvSpPr>
          <p:cNvPr id="701457" name="Rectangle 17"/>
          <p:cNvSpPr>
            <a:spLocks noChangeArrowheads="1"/>
          </p:cNvSpPr>
          <p:nvPr/>
        </p:nvSpPr>
        <p:spPr bwMode="auto">
          <a:xfrm>
            <a:off x="2613025" y="3613150"/>
            <a:ext cx="915988"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死</a:t>
            </a:r>
          </a:p>
        </p:txBody>
      </p:sp>
      <p:sp>
        <p:nvSpPr>
          <p:cNvPr id="701458" name="Freeform 18"/>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1459" name="Rectangle 19"/>
          <p:cNvSpPr>
            <a:spLocks noChangeArrowheads="1"/>
          </p:cNvSpPr>
          <p:nvPr/>
        </p:nvSpPr>
        <p:spPr bwMode="auto">
          <a:xfrm>
            <a:off x="4097338" y="763588"/>
            <a:ext cx="37115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2400">
                <a:solidFill>
                  <a:srgbClr val="FAF200"/>
                </a:solidFill>
                <a:effectLst/>
                <a:latin typeface="Times" charset="0"/>
                <a:ea typeface="宋体" charset="0"/>
                <a:cs typeface="宋体" charset="0"/>
              </a:rPr>
              <a:t>10 个地</a:t>
            </a:r>
            <a:r>
              <a:rPr lang="zh-CN" altLang="en-US" sz="2400">
                <a:solidFill>
                  <a:srgbClr val="FAF200"/>
                </a:solidFill>
                <a:effectLst/>
                <a:latin typeface="Times" charset="0"/>
                <a:ea typeface="宋体" charset="0"/>
                <a:cs typeface="宋体" charset="0"/>
              </a:rPr>
              <a:t>点</a:t>
            </a:r>
          </a:p>
        </p:txBody>
      </p:sp>
      <p:sp>
        <p:nvSpPr>
          <p:cNvPr id="701460" name="Rectangle 20"/>
          <p:cNvSpPr>
            <a:spLocks noChangeArrowheads="1"/>
          </p:cNvSpPr>
          <p:nvPr/>
        </p:nvSpPr>
        <p:spPr bwMode="auto">
          <a:xfrm>
            <a:off x="4329113" y="1201738"/>
            <a:ext cx="1593850"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zh-CN" altLang="en-US" sz="2400">
                <a:solidFill>
                  <a:srgbClr val="FAF200"/>
                </a:solidFill>
                <a:effectLst/>
                <a:latin typeface="Times" charset="0"/>
                <a:ea typeface="宋体" charset="0"/>
                <a:cs typeface="宋体" charset="0"/>
              </a:rPr>
              <a:t>    </a:t>
            </a:r>
            <a:r>
              <a:rPr lang="zh-CN" altLang="en-US" sz="2400">
                <a:solidFill>
                  <a:schemeClr val="folHlink"/>
                </a:solidFill>
                <a:effectLst/>
                <a:latin typeface="Times" charset="0"/>
                <a:ea typeface="宋体" charset="0"/>
                <a:cs typeface="宋体" charset="0"/>
              </a:rPr>
              <a:t>         </a:t>
            </a:r>
          </a:p>
        </p:txBody>
      </p:sp>
      <p:sp>
        <p:nvSpPr>
          <p:cNvPr id="701461" name="Line 21"/>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701462" name="Rectangle 22"/>
          <p:cNvSpPr>
            <a:spLocks noChangeArrowheads="1"/>
          </p:cNvSpPr>
          <p:nvPr/>
        </p:nvSpPr>
        <p:spPr bwMode="auto">
          <a:xfrm>
            <a:off x="5146675" y="1127125"/>
            <a:ext cx="52070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b="0">
                <a:solidFill>
                  <a:srgbClr val="FAF200"/>
                </a:solidFill>
                <a:effectLst>
                  <a:outerShdw blurRad="38100" dist="38100" dir="2700000" algn="tl">
                    <a:srgbClr val="000000"/>
                  </a:outerShdw>
                </a:effectLst>
                <a:latin typeface="Times" charset="0"/>
                <a:ea typeface="宋体" charset="0"/>
                <a:cs typeface="宋体" charset="0"/>
              </a:rPr>
              <a:t>4</a:t>
            </a:r>
          </a:p>
        </p:txBody>
      </p:sp>
      <p:sp>
        <p:nvSpPr>
          <p:cNvPr id="701463" name="AutoShape 23"/>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701464" name="Rectangle 24"/>
          <p:cNvSpPr>
            <a:spLocks noChangeArrowheads="1"/>
          </p:cNvSpPr>
          <p:nvPr/>
        </p:nvSpPr>
        <p:spPr bwMode="auto">
          <a:xfrm>
            <a:off x="4083050" y="1127125"/>
            <a:ext cx="8096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b="0">
                <a:solidFill>
                  <a:srgbClr val="FAF200"/>
                </a:solidFill>
                <a:effectLst>
                  <a:outerShdw blurRad="38100" dist="38100" dir="2700000" algn="tl">
                    <a:srgbClr val="000000"/>
                  </a:outerShdw>
                </a:effectLst>
                <a:latin typeface="Times" charset="0"/>
                <a:ea typeface="宋体" charset="0"/>
                <a:cs typeface="宋体" charset="0"/>
              </a:rPr>
              <a:t>6</a:t>
            </a:r>
          </a:p>
        </p:txBody>
      </p:sp>
      <p:sp>
        <p:nvSpPr>
          <p:cNvPr id="701465" name="Rectangle 25"/>
          <p:cNvSpPr>
            <a:spLocks noChangeArrowheads="1"/>
          </p:cNvSpPr>
          <p:nvPr/>
        </p:nvSpPr>
        <p:spPr bwMode="auto">
          <a:xfrm>
            <a:off x="5773738" y="2798763"/>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巴</a:t>
            </a:r>
            <a:endParaRPr lang="zh-CN" altLang="en-US">
              <a:solidFill>
                <a:schemeClr val="tx1"/>
              </a:solidFill>
              <a:effectLst/>
              <a:latin typeface="Times" charset="0"/>
              <a:ea typeface="宋体" charset="0"/>
              <a:cs typeface="宋体" charset="0"/>
            </a:endParaRPr>
          </a:p>
        </p:txBody>
      </p:sp>
      <p:sp>
        <p:nvSpPr>
          <p:cNvPr id="701466" name="Oval 2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1467" name="Oval 27"/>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1468" name="Rectangle 28"/>
          <p:cNvSpPr>
            <a:spLocks noChangeArrowheads="1"/>
          </p:cNvSpPr>
          <p:nvPr/>
        </p:nvSpPr>
        <p:spPr bwMode="auto">
          <a:xfrm>
            <a:off x="6896100" y="439578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吾</a:t>
            </a:r>
            <a:endParaRPr lang="zh-CN" altLang="en-US">
              <a:solidFill>
                <a:schemeClr val="tx1"/>
              </a:solidFill>
              <a:effectLst/>
              <a:latin typeface="Times" charset="0"/>
              <a:ea typeface="宋体" charset="0"/>
              <a:cs typeface="宋体" charset="0"/>
            </a:endParaRPr>
          </a:p>
        </p:txBody>
      </p:sp>
      <p:sp>
        <p:nvSpPr>
          <p:cNvPr id="701469" name="Rectangle 29"/>
          <p:cNvSpPr>
            <a:spLocks noChangeArrowheads="1"/>
          </p:cNvSpPr>
          <p:nvPr/>
        </p:nvSpPr>
        <p:spPr bwMode="auto">
          <a:xfrm>
            <a:off x="5473700" y="18113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哈</a:t>
            </a:r>
            <a:endParaRPr lang="zh-CN" altLang="en-US">
              <a:solidFill>
                <a:schemeClr val="tx1"/>
              </a:solidFill>
              <a:effectLst/>
              <a:latin typeface="Times" charset="0"/>
              <a:ea typeface="宋体" charset="0"/>
              <a:cs typeface="宋体" charset="0"/>
            </a:endParaRPr>
          </a:p>
        </p:txBody>
      </p:sp>
      <p:sp>
        <p:nvSpPr>
          <p:cNvPr id="701470"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1471" name="Rectangle 31"/>
          <p:cNvSpPr>
            <a:spLocks noChangeArrowheads="1"/>
          </p:cNvSpPr>
          <p:nvPr/>
        </p:nvSpPr>
        <p:spPr bwMode="auto">
          <a:xfrm>
            <a:off x="7031038" y="1454150"/>
            <a:ext cx="12922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尼</a:t>
            </a:r>
            <a:r>
              <a:rPr lang="zh-CN" altLang="en-US">
                <a:solidFill>
                  <a:schemeClr val="tx1"/>
                </a:solidFill>
                <a:effectLst/>
                <a:latin typeface="Times" charset="0"/>
                <a:ea typeface="宋体" charset="0"/>
                <a:cs typeface="宋体" charset="0"/>
              </a:rPr>
              <a:t>(</a:t>
            </a:r>
            <a:r>
              <a:rPr lang="en-US" altLang="zh-CN">
                <a:solidFill>
                  <a:schemeClr val="tx1"/>
                </a:solidFill>
                <a:effectLst/>
                <a:latin typeface="Times" charset="0"/>
                <a:ea typeface="宋体" charset="0"/>
                <a:cs typeface="宋体" charset="0"/>
              </a:rPr>
              <a:t>亚</a:t>
            </a:r>
            <a:r>
              <a:rPr lang="zh-CN" altLang="en-US">
                <a:solidFill>
                  <a:schemeClr val="tx1"/>
                </a:solidFill>
                <a:effectLst/>
                <a:latin typeface="Times" charset="0"/>
                <a:ea typeface="宋体" charset="0"/>
                <a:cs typeface="宋体" charset="0"/>
              </a:rPr>
              <a:t>)</a:t>
            </a:r>
          </a:p>
        </p:txBody>
      </p:sp>
      <p:sp>
        <p:nvSpPr>
          <p:cNvPr id="701472" name="Oval 32"/>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1473" name="AutoShape 33"/>
          <p:cNvSpPr>
            <a:spLocks noChangeArrowheads="1"/>
          </p:cNvSpPr>
          <p:nvPr/>
        </p:nvSpPr>
        <p:spPr bwMode="auto">
          <a:xfrm>
            <a:off x="5540375" y="1301750"/>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701475" name="Rectangle 35"/>
          <p:cNvSpPr>
            <a:spLocks noChangeArrowheads="1"/>
          </p:cNvSpPr>
          <p:nvPr/>
        </p:nvSpPr>
        <p:spPr bwMode="auto">
          <a:xfrm>
            <a:off x="2992438" y="2535238"/>
            <a:ext cx="61436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迦</a:t>
            </a:r>
            <a:r>
              <a:rPr lang="zh-CN" altLang="en-US" sz="2400">
                <a:solidFill>
                  <a:srgbClr val="FAF200"/>
                </a:solidFill>
                <a:effectLst/>
                <a:latin typeface="Times" charset="0"/>
                <a:ea typeface="宋体" charset="0"/>
                <a:cs typeface="宋体" charset="0"/>
              </a:rPr>
              <a:t> </a:t>
            </a:r>
          </a:p>
        </p:txBody>
      </p:sp>
      <p:sp>
        <p:nvSpPr>
          <p:cNvPr id="701476" name="Oval 36"/>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1477" name="Rectangle 37"/>
          <p:cNvSpPr>
            <a:spLocks noChangeArrowheads="1"/>
          </p:cNvSpPr>
          <p:nvPr/>
        </p:nvSpPr>
        <p:spPr bwMode="auto">
          <a:xfrm>
            <a:off x="2535238" y="3001963"/>
            <a:ext cx="538162"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耶</a:t>
            </a:r>
            <a:endParaRPr lang="zh-CN" altLang="en-US">
              <a:solidFill>
                <a:schemeClr val="tx1"/>
              </a:solidFill>
              <a:effectLst/>
              <a:latin typeface="Times" charset="0"/>
              <a:ea typeface="宋体" charset="0"/>
              <a:cs typeface="宋体" charset="0"/>
            </a:endParaRPr>
          </a:p>
        </p:txBody>
      </p:sp>
      <p:sp>
        <p:nvSpPr>
          <p:cNvPr id="701478" name="Oval 38"/>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1492" name="Oval 52"/>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1493" name="Rectangle 53"/>
          <p:cNvSpPr>
            <a:spLocks noChangeArrowheads="1"/>
          </p:cNvSpPr>
          <p:nvPr/>
        </p:nvSpPr>
        <p:spPr bwMode="auto">
          <a:xfrm>
            <a:off x="3762375" y="3109913"/>
            <a:ext cx="614363"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尼</a:t>
            </a:r>
            <a:r>
              <a:rPr lang="zh-CN" altLang="en-US" sz="2400">
                <a:solidFill>
                  <a:srgbClr val="FAF200"/>
                </a:solidFill>
                <a:effectLst/>
                <a:latin typeface="Times" charset="0"/>
                <a:ea typeface="宋体" charset="0"/>
                <a:cs typeface="宋体" charset="0"/>
              </a:rPr>
              <a:t> </a:t>
            </a:r>
          </a:p>
        </p:txBody>
      </p:sp>
      <p:sp>
        <p:nvSpPr>
          <p:cNvPr id="701494" name="Rectangle 54"/>
          <p:cNvSpPr>
            <a:spLocks noChangeArrowheads="1"/>
          </p:cNvSpPr>
          <p:nvPr/>
        </p:nvSpPr>
        <p:spPr bwMode="auto">
          <a:xfrm>
            <a:off x="2846388" y="4360863"/>
            <a:ext cx="1244600" cy="57626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sz="3200">
                <a:solidFill>
                  <a:srgbClr val="FFFF00"/>
                </a:solidFill>
                <a:effectLst/>
                <a:ea typeface="宋体" charset="0"/>
                <a:cs typeface="宋体" charset="0"/>
              </a:rPr>
              <a:t>加-</a:t>
            </a:r>
            <a:r>
              <a:rPr lang="zh-CN" altLang="en-US" sz="3200">
                <a:solidFill>
                  <a:srgbClr val="FFFF00"/>
                </a:solidFill>
                <a:effectLst/>
                <a:ea typeface="宋体" charset="0"/>
                <a:cs typeface="宋体" charset="0"/>
              </a:rPr>
              <a:t>巴</a:t>
            </a:r>
            <a:endParaRPr lang="zh-CN" altLang="en-US" sz="3200">
              <a:solidFill>
                <a:srgbClr val="FAF200"/>
              </a:solidFill>
              <a:effectLst/>
              <a:latin typeface="Times" charset="0"/>
              <a:ea typeface="宋体" charset="0"/>
              <a:cs typeface="宋体" charset="0"/>
            </a:endParaRPr>
          </a:p>
        </p:txBody>
      </p:sp>
      <p:sp>
        <p:nvSpPr>
          <p:cNvPr id="701495" name="Oval 55"/>
          <p:cNvSpPr>
            <a:spLocks noChangeArrowheads="1"/>
          </p:cNvSpPr>
          <p:nvPr/>
        </p:nvSpPr>
        <p:spPr bwMode="auto">
          <a:xfrm>
            <a:off x="2747963" y="4291013"/>
            <a:ext cx="1320800" cy="731837"/>
          </a:xfrm>
          <a:prstGeom prst="ellipse">
            <a:avLst/>
          </a:prstGeom>
          <a:noFill/>
          <a:ln w="50800">
            <a:solidFill>
              <a:srgbClr val="FF0B34"/>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grpSp>
        <p:nvGrpSpPr>
          <p:cNvPr id="701496" name="Group 56"/>
          <p:cNvGrpSpPr>
            <a:grpSpLocks/>
          </p:cNvGrpSpPr>
          <p:nvPr/>
        </p:nvGrpSpPr>
        <p:grpSpPr bwMode="auto">
          <a:xfrm>
            <a:off x="4184650" y="1811338"/>
            <a:ext cx="4368800" cy="3038475"/>
            <a:chOff x="2636" y="1141"/>
            <a:chExt cx="2752" cy="1914"/>
          </a:xfrm>
        </p:grpSpPr>
        <p:sp>
          <p:nvSpPr>
            <p:cNvPr id="701497" name="Rectangle 57"/>
            <p:cNvSpPr>
              <a:spLocks noChangeArrowheads="1"/>
            </p:cNvSpPr>
            <p:nvPr/>
          </p:nvSpPr>
          <p:spPr bwMode="auto">
            <a:xfrm>
              <a:off x="2917" y="1669"/>
              <a:ext cx="958"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2400">
                  <a:solidFill>
                    <a:schemeClr val="folHlink"/>
                  </a:solidFill>
                  <a:effectLst/>
                  <a:latin typeface="Times" charset="0"/>
                  <a:ea typeface="宋体" charset="0"/>
                  <a:cs typeface="宋体" charset="0"/>
                </a:rPr>
                <a:t>ER</a:t>
              </a:r>
            </a:p>
          </p:txBody>
        </p:sp>
        <p:sp>
          <p:nvSpPr>
            <p:cNvPr id="701498" name="Oval 58"/>
            <p:cNvSpPr>
              <a:spLocks noChangeArrowheads="1"/>
            </p:cNvSpPr>
            <p:nvPr/>
          </p:nvSpPr>
          <p:spPr bwMode="auto">
            <a:xfrm>
              <a:off x="4243" y="2840"/>
              <a:ext cx="122" cy="118"/>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1499" name="Rectangle 59"/>
            <p:cNvSpPr>
              <a:spLocks noChangeArrowheads="1"/>
            </p:cNvSpPr>
            <p:nvPr/>
          </p:nvSpPr>
          <p:spPr bwMode="auto">
            <a:xfrm>
              <a:off x="4344" y="2769"/>
              <a:ext cx="526"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2400">
                  <a:solidFill>
                    <a:schemeClr val="folHlink"/>
                  </a:solidFill>
                  <a:effectLst/>
                  <a:latin typeface="Times" charset="0"/>
                  <a:ea typeface="宋体" charset="0"/>
                  <a:cs typeface="宋体" charset="0"/>
                </a:rPr>
                <a:t>U</a:t>
              </a:r>
            </a:p>
          </p:txBody>
        </p:sp>
        <p:sp>
          <p:nvSpPr>
            <p:cNvPr id="701500" name="Rectangle 60"/>
            <p:cNvSpPr>
              <a:spLocks noChangeArrowheads="1"/>
            </p:cNvSpPr>
            <p:nvPr/>
          </p:nvSpPr>
          <p:spPr bwMode="auto">
            <a:xfrm>
              <a:off x="3673" y="1817"/>
              <a:ext cx="526"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2400">
                  <a:solidFill>
                    <a:schemeClr val="folHlink"/>
                  </a:solidFill>
                  <a:effectLst/>
                  <a:latin typeface="Times" charset="0"/>
                  <a:ea typeface="宋体" charset="0"/>
                  <a:cs typeface="宋体" charset="0"/>
                </a:rPr>
                <a:t>B</a:t>
              </a:r>
            </a:p>
          </p:txBody>
        </p:sp>
        <p:sp>
          <p:nvSpPr>
            <p:cNvPr id="701501" name="Oval 61"/>
            <p:cNvSpPr>
              <a:spLocks noChangeArrowheads="1"/>
            </p:cNvSpPr>
            <p:nvPr/>
          </p:nvSpPr>
          <p:spPr bwMode="auto">
            <a:xfrm>
              <a:off x="3592" y="1911"/>
              <a:ext cx="122" cy="118"/>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1502" name="Rectangle 62"/>
            <p:cNvSpPr>
              <a:spLocks noChangeArrowheads="1"/>
            </p:cNvSpPr>
            <p:nvPr/>
          </p:nvSpPr>
          <p:spPr bwMode="auto">
            <a:xfrm>
              <a:off x="3457" y="1141"/>
              <a:ext cx="526"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2400">
                  <a:solidFill>
                    <a:schemeClr val="folHlink"/>
                  </a:solidFill>
                  <a:effectLst/>
                  <a:latin typeface="Times" charset="0"/>
                  <a:ea typeface="宋体" charset="0"/>
                  <a:cs typeface="宋体" charset="0"/>
                </a:rPr>
                <a:t>H</a:t>
              </a:r>
            </a:p>
          </p:txBody>
        </p:sp>
        <p:sp>
          <p:nvSpPr>
            <p:cNvPr id="701503" name="Oval 63"/>
            <p:cNvSpPr>
              <a:spLocks noChangeArrowheads="1"/>
            </p:cNvSpPr>
            <p:nvPr/>
          </p:nvSpPr>
          <p:spPr bwMode="auto">
            <a:xfrm>
              <a:off x="3347" y="1249"/>
              <a:ext cx="122" cy="118"/>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01504" name="Picture 6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36" y="1215"/>
              <a:ext cx="2752" cy="1813"/>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grpSp>
      <p:sp>
        <p:nvSpPr>
          <p:cNvPr id="701505" name="Text Box 65"/>
          <p:cNvSpPr txBox="1">
            <a:spLocks noChangeArrowheads="1"/>
          </p:cNvSpPr>
          <p:nvPr/>
        </p:nvSpPr>
        <p:spPr bwMode="auto">
          <a:xfrm>
            <a:off x="4222750" y="1957388"/>
            <a:ext cx="3429000" cy="579437"/>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l">
              <a:spcBef>
                <a:spcPct val="50000"/>
              </a:spcBef>
            </a:pPr>
            <a:r>
              <a:rPr lang="zh-CN" altLang="en-US" sz="3200" i="1">
                <a:solidFill>
                  <a:schemeClr val="accent1"/>
                </a:solidFill>
                <a:effectLst>
                  <a:outerShdw blurRad="38100" dist="38100" dir="2700000" algn="tl">
                    <a:srgbClr val="000000"/>
                  </a:outerShdw>
                </a:effectLst>
                <a:latin typeface="宋体" charset="0"/>
                <a:ea typeface="宋体" charset="0"/>
                <a:cs typeface="宋体" charset="0"/>
              </a:rPr>
              <a:t>加低斯巴尼亚</a:t>
            </a:r>
            <a:endParaRPr lang="zh-CN" altLang="en-US" sz="3200" i="1">
              <a:solidFill>
                <a:schemeClr val="accent1"/>
              </a:solidFill>
              <a:effectLst>
                <a:outerShdw blurRad="38100" dist="38100" dir="2700000" algn="tl">
                  <a:srgbClr val="000000"/>
                </a:outerShdw>
              </a:effectLst>
              <a:ea typeface="宋体" charset="0"/>
              <a:cs typeface="宋体" charset="0"/>
            </a:endParaRPr>
          </a:p>
        </p:txBody>
      </p:sp>
      <p:sp>
        <p:nvSpPr>
          <p:cNvPr id="701506" name="Oval 66"/>
          <p:cNvSpPr>
            <a:spLocks noChangeArrowheads="1"/>
          </p:cNvSpPr>
          <p:nvPr/>
        </p:nvSpPr>
        <p:spPr bwMode="auto">
          <a:xfrm>
            <a:off x="281146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1507" name="Oval 67"/>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01508" name="Text Box 68"/>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701495"/>
                                        </p:tgtEl>
                                        <p:attrNameLst>
                                          <p:attrName>style.visibility</p:attrName>
                                        </p:attrNameLst>
                                      </p:cBhvr>
                                      <p:to>
                                        <p:strVal val="visible"/>
                                      </p:to>
                                    </p:set>
                                    <p:anim calcmode="lin" valueType="num">
                                      <p:cBhvr>
                                        <p:cTn id="7" dur="500" fill="hold"/>
                                        <p:tgtEl>
                                          <p:spTgt spid="701495"/>
                                        </p:tgtEl>
                                        <p:attrNameLst>
                                          <p:attrName>ppt_w</p:attrName>
                                        </p:attrNameLst>
                                      </p:cBhvr>
                                      <p:tavLst>
                                        <p:tav tm="0">
                                          <p:val>
                                            <p:fltVal val="0"/>
                                          </p:val>
                                        </p:tav>
                                        <p:tav tm="100000">
                                          <p:val>
                                            <p:strVal val="#ppt_w"/>
                                          </p:val>
                                        </p:tav>
                                      </p:tavLst>
                                    </p:anim>
                                    <p:anim calcmode="lin" valueType="num">
                                      <p:cBhvr>
                                        <p:cTn id="8" dur="500" fill="hold"/>
                                        <p:tgtEl>
                                          <p:spTgt spid="701495"/>
                                        </p:tgtEl>
                                        <p:attrNameLst>
                                          <p:attrName>ppt_h</p:attrName>
                                        </p:attrNameLst>
                                      </p:cBhvr>
                                      <p:tavLst>
                                        <p:tav tm="0">
                                          <p:val>
                                            <p:fltVal val="0"/>
                                          </p:val>
                                        </p:tav>
                                        <p:tav tm="100000">
                                          <p:val>
                                            <p:strVal val="#ppt_h"/>
                                          </p:val>
                                        </p:tav>
                                      </p:tavLst>
                                    </p:anim>
                                    <p:anim calcmode="lin" valueType="num">
                                      <p:cBhvr>
                                        <p:cTn id="9" dur="500" fill="hold"/>
                                        <p:tgtEl>
                                          <p:spTgt spid="701495"/>
                                        </p:tgtEl>
                                        <p:attrNameLst>
                                          <p:attrName>ppt_x</p:attrName>
                                        </p:attrNameLst>
                                      </p:cBhvr>
                                      <p:tavLst>
                                        <p:tav tm="0">
                                          <p:val>
                                            <p:fltVal val="0.5"/>
                                          </p:val>
                                        </p:tav>
                                        <p:tav tm="100000">
                                          <p:val>
                                            <p:strVal val="#ppt_x"/>
                                          </p:val>
                                        </p:tav>
                                      </p:tavLst>
                                    </p:anim>
                                    <p:anim calcmode="lin" valueType="num">
                                      <p:cBhvr>
                                        <p:cTn id="10" dur="500" fill="hold"/>
                                        <p:tgtEl>
                                          <p:spTgt spid="70149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10" presetClass="entr" presetSubtype="0" fill="hold" grpId="0" nodeType="afterEffect">
                                  <p:stCondLst>
                                    <p:cond delay="0"/>
                                  </p:stCondLst>
                                  <p:childTnLst>
                                    <p:set>
                                      <p:cBhvr>
                                        <p:cTn id="13" dur="1" fill="hold">
                                          <p:stCondLst>
                                            <p:cond delay="0"/>
                                          </p:stCondLst>
                                        </p:cTn>
                                        <p:tgtEl>
                                          <p:spTgt spid="701505"/>
                                        </p:tgtEl>
                                        <p:attrNameLst>
                                          <p:attrName>style.visibility</p:attrName>
                                        </p:attrNameLst>
                                      </p:cBhvr>
                                      <p:to>
                                        <p:strVal val="visible"/>
                                      </p:to>
                                    </p:set>
                                    <p:animEffect transition="in" filter="fade">
                                      <p:cBhvr>
                                        <p:cTn id="14" dur="500"/>
                                        <p:tgtEl>
                                          <p:spTgt spid="701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1495" grpId="0" animBg="1"/>
      <p:bldP spid="701505"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8"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5539"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38</a:t>
            </a:r>
          </a:p>
        </p:txBody>
      </p:sp>
      <p:sp>
        <p:nvSpPr>
          <p:cNvPr id="705540"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5541"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5543"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5544"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5545"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705546"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705547"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sp>
        <p:nvSpPr>
          <p:cNvPr id="705548" name="Freeform 12"/>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5549" name="Rectangle 13"/>
          <p:cNvSpPr>
            <a:spLocks noChangeArrowheads="1"/>
          </p:cNvSpPr>
          <p:nvPr/>
        </p:nvSpPr>
        <p:spPr bwMode="auto">
          <a:xfrm>
            <a:off x="2405063" y="5570538"/>
            <a:ext cx="7016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红</a:t>
            </a:r>
            <a:endParaRPr lang="zh-CN" altLang="en-US">
              <a:solidFill>
                <a:schemeClr val="tx1"/>
              </a:solidFill>
              <a:effectLst/>
              <a:latin typeface="Times" charset="0"/>
              <a:ea typeface="宋体" charset="0"/>
              <a:cs typeface="宋体" charset="0"/>
            </a:endParaRPr>
          </a:p>
        </p:txBody>
      </p:sp>
      <p:sp>
        <p:nvSpPr>
          <p:cNvPr id="705550" name="Freeform 14"/>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05551" name="Freeform 15"/>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05552" name="Rectangle 16"/>
          <p:cNvSpPr>
            <a:spLocks noChangeArrowheads="1"/>
          </p:cNvSpPr>
          <p:nvPr/>
        </p:nvSpPr>
        <p:spPr bwMode="auto">
          <a:xfrm>
            <a:off x="3343275" y="2179638"/>
            <a:ext cx="12731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加</a:t>
            </a:r>
          </a:p>
        </p:txBody>
      </p:sp>
      <p:sp>
        <p:nvSpPr>
          <p:cNvPr id="705553" name="Rectangle 17"/>
          <p:cNvSpPr>
            <a:spLocks noChangeArrowheads="1"/>
          </p:cNvSpPr>
          <p:nvPr/>
        </p:nvSpPr>
        <p:spPr bwMode="auto">
          <a:xfrm>
            <a:off x="2613025" y="3613150"/>
            <a:ext cx="915988"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死</a:t>
            </a:r>
          </a:p>
        </p:txBody>
      </p:sp>
      <p:sp>
        <p:nvSpPr>
          <p:cNvPr id="705554" name="Freeform 18"/>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5555" name="Rectangle 19"/>
          <p:cNvSpPr>
            <a:spLocks noChangeArrowheads="1"/>
          </p:cNvSpPr>
          <p:nvPr/>
        </p:nvSpPr>
        <p:spPr bwMode="auto">
          <a:xfrm>
            <a:off x="4097338" y="763588"/>
            <a:ext cx="37115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2400">
                <a:solidFill>
                  <a:srgbClr val="FAF200"/>
                </a:solidFill>
                <a:effectLst/>
                <a:latin typeface="Times" charset="0"/>
                <a:ea typeface="宋体" charset="0"/>
                <a:cs typeface="宋体" charset="0"/>
              </a:rPr>
              <a:t>10 个地</a:t>
            </a:r>
            <a:r>
              <a:rPr lang="zh-CN" altLang="en-US" sz="2400">
                <a:solidFill>
                  <a:srgbClr val="FAF200"/>
                </a:solidFill>
                <a:effectLst/>
                <a:latin typeface="Times" charset="0"/>
                <a:ea typeface="宋体" charset="0"/>
                <a:cs typeface="宋体" charset="0"/>
              </a:rPr>
              <a:t>点</a:t>
            </a:r>
          </a:p>
        </p:txBody>
      </p:sp>
      <p:sp>
        <p:nvSpPr>
          <p:cNvPr id="705556" name="Rectangle 20"/>
          <p:cNvSpPr>
            <a:spLocks noChangeArrowheads="1"/>
          </p:cNvSpPr>
          <p:nvPr/>
        </p:nvSpPr>
        <p:spPr bwMode="auto">
          <a:xfrm>
            <a:off x="4329113" y="1201738"/>
            <a:ext cx="1593850"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zh-CN" altLang="en-US" sz="2400">
                <a:solidFill>
                  <a:srgbClr val="FAF200"/>
                </a:solidFill>
                <a:effectLst/>
                <a:latin typeface="Times" charset="0"/>
                <a:ea typeface="宋体" charset="0"/>
                <a:cs typeface="宋体" charset="0"/>
              </a:rPr>
              <a:t>    </a:t>
            </a:r>
            <a:r>
              <a:rPr lang="zh-CN" altLang="en-US" sz="2400">
                <a:solidFill>
                  <a:schemeClr val="folHlink"/>
                </a:solidFill>
                <a:effectLst/>
                <a:latin typeface="Times" charset="0"/>
                <a:ea typeface="宋体" charset="0"/>
                <a:cs typeface="宋体" charset="0"/>
              </a:rPr>
              <a:t>         </a:t>
            </a:r>
          </a:p>
        </p:txBody>
      </p:sp>
      <p:sp>
        <p:nvSpPr>
          <p:cNvPr id="705557" name="Line 21"/>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705558" name="Rectangle 22"/>
          <p:cNvSpPr>
            <a:spLocks noChangeArrowheads="1"/>
          </p:cNvSpPr>
          <p:nvPr/>
        </p:nvSpPr>
        <p:spPr bwMode="auto">
          <a:xfrm>
            <a:off x="5146675" y="1127125"/>
            <a:ext cx="52070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b="0">
                <a:solidFill>
                  <a:srgbClr val="FAF200"/>
                </a:solidFill>
                <a:effectLst>
                  <a:outerShdw blurRad="38100" dist="38100" dir="2700000" algn="tl">
                    <a:srgbClr val="000000"/>
                  </a:outerShdw>
                </a:effectLst>
                <a:latin typeface="Times" charset="0"/>
                <a:ea typeface="宋体" charset="0"/>
                <a:cs typeface="宋体" charset="0"/>
              </a:rPr>
              <a:t>4</a:t>
            </a:r>
          </a:p>
        </p:txBody>
      </p:sp>
      <p:sp>
        <p:nvSpPr>
          <p:cNvPr id="705559" name="AutoShape 23"/>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705560" name="Rectangle 24"/>
          <p:cNvSpPr>
            <a:spLocks noChangeArrowheads="1"/>
          </p:cNvSpPr>
          <p:nvPr/>
        </p:nvSpPr>
        <p:spPr bwMode="auto">
          <a:xfrm>
            <a:off x="4083050" y="1127125"/>
            <a:ext cx="8096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b="0">
                <a:solidFill>
                  <a:srgbClr val="FAF200"/>
                </a:solidFill>
                <a:effectLst>
                  <a:outerShdw blurRad="38100" dist="38100" dir="2700000" algn="tl">
                    <a:srgbClr val="000000"/>
                  </a:outerShdw>
                </a:effectLst>
                <a:latin typeface="Times" charset="0"/>
                <a:ea typeface="宋体" charset="0"/>
                <a:cs typeface="宋体" charset="0"/>
              </a:rPr>
              <a:t>6</a:t>
            </a:r>
          </a:p>
        </p:txBody>
      </p:sp>
      <p:sp>
        <p:nvSpPr>
          <p:cNvPr id="705561" name="Rectangle 25"/>
          <p:cNvSpPr>
            <a:spLocks noChangeArrowheads="1"/>
          </p:cNvSpPr>
          <p:nvPr/>
        </p:nvSpPr>
        <p:spPr bwMode="auto">
          <a:xfrm>
            <a:off x="5773738" y="2798763"/>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巴</a:t>
            </a:r>
            <a:endParaRPr lang="zh-CN" altLang="en-US">
              <a:solidFill>
                <a:schemeClr val="tx1"/>
              </a:solidFill>
              <a:effectLst/>
              <a:latin typeface="Times" charset="0"/>
              <a:ea typeface="宋体" charset="0"/>
              <a:cs typeface="宋体" charset="0"/>
            </a:endParaRPr>
          </a:p>
        </p:txBody>
      </p:sp>
      <p:sp>
        <p:nvSpPr>
          <p:cNvPr id="705562" name="Oval 2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5563" name="Oval 27"/>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5564" name="Rectangle 28"/>
          <p:cNvSpPr>
            <a:spLocks noChangeArrowheads="1"/>
          </p:cNvSpPr>
          <p:nvPr/>
        </p:nvSpPr>
        <p:spPr bwMode="auto">
          <a:xfrm>
            <a:off x="6896100" y="439578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吾</a:t>
            </a:r>
            <a:endParaRPr lang="zh-CN" altLang="en-US">
              <a:solidFill>
                <a:schemeClr val="tx1"/>
              </a:solidFill>
              <a:effectLst/>
              <a:latin typeface="Times" charset="0"/>
              <a:ea typeface="宋体" charset="0"/>
              <a:cs typeface="宋体" charset="0"/>
            </a:endParaRPr>
          </a:p>
        </p:txBody>
      </p:sp>
      <p:sp>
        <p:nvSpPr>
          <p:cNvPr id="705565" name="Rectangle 29"/>
          <p:cNvSpPr>
            <a:spLocks noChangeArrowheads="1"/>
          </p:cNvSpPr>
          <p:nvPr/>
        </p:nvSpPr>
        <p:spPr bwMode="auto">
          <a:xfrm>
            <a:off x="5473700" y="18113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哈</a:t>
            </a:r>
            <a:endParaRPr lang="zh-CN" altLang="en-US">
              <a:solidFill>
                <a:schemeClr val="tx1"/>
              </a:solidFill>
              <a:effectLst/>
              <a:latin typeface="Times" charset="0"/>
              <a:ea typeface="宋体" charset="0"/>
              <a:cs typeface="宋体" charset="0"/>
            </a:endParaRPr>
          </a:p>
        </p:txBody>
      </p:sp>
      <p:sp>
        <p:nvSpPr>
          <p:cNvPr id="705566"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5567" name="Rectangle 31"/>
          <p:cNvSpPr>
            <a:spLocks noChangeArrowheads="1"/>
          </p:cNvSpPr>
          <p:nvPr/>
        </p:nvSpPr>
        <p:spPr bwMode="auto">
          <a:xfrm>
            <a:off x="7031038" y="1454150"/>
            <a:ext cx="12922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尼</a:t>
            </a:r>
            <a:r>
              <a:rPr lang="zh-CN" altLang="en-US">
                <a:solidFill>
                  <a:schemeClr val="tx1"/>
                </a:solidFill>
                <a:effectLst/>
                <a:latin typeface="Times" charset="0"/>
                <a:ea typeface="宋体" charset="0"/>
                <a:cs typeface="宋体" charset="0"/>
              </a:rPr>
              <a:t>(</a:t>
            </a:r>
            <a:r>
              <a:rPr lang="en-US" altLang="zh-CN">
                <a:solidFill>
                  <a:schemeClr val="tx1"/>
                </a:solidFill>
                <a:effectLst/>
                <a:latin typeface="Times" charset="0"/>
                <a:ea typeface="宋体" charset="0"/>
                <a:cs typeface="宋体" charset="0"/>
              </a:rPr>
              <a:t>亚</a:t>
            </a:r>
            <a:r>
              <a:rPr lang="zh-CN" altLang="en-US">
                <a:solidFill>
                  <a:schemeClr val="tx1"/>
                </a:solidFill>
                <a:effectLst/>
                <a:latin typeface="Times" charset="0"/>
                <a:ea typeface="宋体" charset="0"/>
                <a:cs typeface="宋体" charset="0"/>
              </a:rPr>
              <a:t>)</a:t>
            </a:r>
          </a:p>
        </p:txBody>
      </p:sp>
      <p:sp>
        <p:nvSpPr>
          <p:cNvPr id="705568" name="Oval 32"/>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5569" name="AutoShape 33"/>
          <p:cNvSpPr>
            <a:spLocks noChangeArrowheads="1"/>
          </p:cNvSpPr>
          <p:nvPr/>
        </p:nvSpPr>
        <p:spPr bwMode="auto">
          <a:xfrm>
            <a:off x="5540375" y="1301750"/>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705571" name="Rectangle 35"/>
          <p:cNvSpPr>
            <a:spLocks noChangeArrowheads="1"/>
          </p:cNvSpPr>
          <p:nvPr/>
        </p:nvSpPr>
        <p:spPr bwMode="auto">
          <a:xfrm>
            <a:off x="2992438" y="2535238"/>
            <a:ext cx="61436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迦</a:t>
            </a:r>
            <a:r>
              <a:rPr lang="zh-CN" altLang="en-US" sz="2400">
                <a:solidFill>
                  <a:srgbClr val="FAF200"/>
                </a:solidFill>
                <a:effectLst/>
                <a:latin typeface="Times" charset="0"/>
                <a:ea typeface="宋体" charset="0"/>
                <a:cs typeface="宋体" charset="0"/>
              </a:rPr>
              <a:t> </a:t>
            </a:r>
          </a:p>
        </p:txBody>
      </p:sp>
      <p:sp>
        <p:nvSpPr>
          <p:cNvPr id="705572" name="Oval 36"/>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5573" name="Rectangle 37"/>
          <p:cNvSpPr>
            <a:spLocks noChangeArrowheads="1"/>
          </p:cNvSpPr>
          <p:nvPr/>
        </p:nvSpPr>
        <p:spPr bwMode="auto">
          <a:xfrm>
            <a:off x="2535238" y="3001963"/>
            <a:ext cx="538162"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耶</a:t>
            </a:r>
            <a:endParaRPr lang="zh-CN" altLang="en-US">
              <a:solidFill>
                <a:schemeClr val="tx1"/>
              </a:solidFill>
              <a:effectLst/>
              <a:latin typeface="Times" charset="0"/>
              <a:ea typeface="宋体" charset="0"/>
              <a:cs typeface="宋体" charset="0"/>
            </a:endParaRPr>
          </a:p>
        </p:txBody>
      </p:sp>
      <p:sp>
        <p:nvSpPr>
          <p:cNvPr id="705574" name="Oval 38"/>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5575" name="Oval 39"/>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5576" name="Rectangle 40"/>
          <p:cNvSpPr>
            <a:spLocks noChangeArrowheads="1"/>
          </p:cNvSpPr>
          <p:nvPr/>
        </p:nvSpPr>
        <p:spPr bwMode="auto">
          <a:xfrm>
            <a:off x="3762375" y="3109913"/>
            <a:ext cx="614363"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尼</a:t>
            </a:r>
            <a:r>
              <a:rPr lang="zh-CN" altLang="en-US" sz="2400">
                <a:solidFill>
                  <a:srgbClr val="FAF200"/>
                </a:solidFill>
                <a:effectLst/>
                <a:latin typeface="Times" charset="0"/>
                <a:ea typeface="宋体" charset="0"/>
                <a:cs typeface="宋体" charset="0"/>
              </a:rPr>
              <a:t> </a:t>
            </a:r>
          </a:p>
        </p:txBody>
      </p:sp>
      <p:sp>
        <p:nvSpPr>
          <p:cNvPr id="705577" name="Rectangle 41"/>
          <p:cNvSpPr>
            <a:spLocks noChangeArrowheads="1"/>
          </p:cNvSpPr>
          <p:nvPr/>
        </p:nvSpPr>
        <p:spPr bwMode="auto">
          <a:xfrm>
            <a:off x="2911475" y="4360863"/>
            <a:ext cx="1112838"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tx1"/>
                </a:solidFill>
                <a:effectLst/>
                <a:ea typeface="宋体" charset="0"/>
                <a:cs typeface="宋体" charset="0"/>
              </a:rPr>
              <a:t>加-</a:t>
            </a:r>
            <a:r>
              <a:rPr lang="zh-CN" altLang="en-US">
                <a:solidFill>
                  <a:schemeClr val="tx1"/>
                </a:solidFill>
                <a:effectLst/>
                <a:ea typeface="宋体" charset="0"/>
                <a:cs typeface="宋体" charset="0"/>
              </a:rPr>
              <a:t>巴</a:t>
            </a:r>
            <a:endParaRPr lang="zh-CN" altLang="en-US">
              <a:solidFill>
                <a:schemeClr val="tx1"/>
              </a:solidFill>
              <a:effectLst/>
              <a:latin typeface="Times" charset="0"/>
              <a:ea typeface="宋体" charset="0"/>
              <a:cs typeface="宋体" charset="0"/>
            </a:endParaRPr>
          </a:p>
        </p:txBody>
      </p:sp>
      <p:sp>
        <p:nvSpPr>
          <p:cNvPr id="705589" name="Oval 53"/>
          <p:cNvSpPr>
            <a:spLocks noChangeArrowheads="1"/>
          </p:cNvSpPr>
          <p:nvPr/>
        </p:nvSpPr>
        <p:spPr bwMode="auto">
          <a:xfrm>
            <a:off x="281146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5590" name="Rectangle 54"/>
          <p:cNvSpPr>
            <a:spLocks noChangeArrowheads="1"/>
          </p:cNvSpPr>
          <p:nvPr/>
        </p:nvSpPr>
        <p:spPr bwMode="auto">
          <a:xfrm>
            <a:off x="1771650" y="3935413"/>
            <a:ext cx="639763" cy="6381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zh-CN" altLang="en-US" sz="3600">
                <a:solidFill>
                  <a:srgbClr val="FAF200"/>
                </a:solidFill>
                <a:effectLst/>
                <a:latin typeface="Times" charset="0"/>
                <a:ea typeface="宋体" charset="0"/>
                <a:cs typeface="宋体" charset="0"/>
              </a:rPr>
              <a:t>埃</a:t>
            </a:r>
          </a:p>
        </p:txBody>
      </p:sp>
      <p:sp>
        <p:nvSpPr>
          <p:cNvPr id="705591" name="Oval 55"/>
          <p:cNvSpPr>
            <a:spLocks noChangeArrowheads="1"/>
          </p:cNvSpPr>
          <p:nvPr/>
        </p:nvSpPr>
        <p:spPr bwMode="auto">
          <a:xfrm>
            <a:off x="1652588" y="3917950"/>
            <a:ext cx="728662" cy="731838"/>
          </a:xfrm>
          <a:prstGeom prst="ellipse">
            <a:avLst/>
          </a:prstGeom>
          <a:noFill/>
          <a:ln w="50800">
            <a:solidFill>
              <a:srgbClr val="FF0B34"/>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pic>
        <p:nvPicPr>
          <p:cNvPr id="705592" name="Picture 56"/>
          <p:cNvPicPr>
            <a:picLocks noChangeAspect="1" noChangeArrowheads="1"/>
          </p:cNvPicPr>
          <p:nvPr/>
        </p:nvPicPr>
        <p:blipFill>
          <a:blip r:embed="rId3" cstate="screen">
            <a:extLst>
              <a:ext uri="{28A0092B-C50C-407E-A947-70E740481C1C}">
                <a14:useLocalDpi xmlns:a14="http://schemas.microsoft.com/office/drawing/2010/main"/>
              </a:ext>
            </a:extLst>
          </a:blip>
          <a:srcRect b="15181"/>
          <a:stretch>
            <a:fillRect/>
          </a:stretch>
        </p:blipFill>
        <p:spPr bwMode="auto">
          <a:xfrm>
            <a:off x="3506788" y="1860550"/>
            <a:ext cx="5381625" cy="3824288"/>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pic>
      <p:sp>
        <p:nvSpPr>
          <p:cNvPr id="705593" name="Text Box 57"/>
          <p:cNvSpPr txBox="1">
            <a:spLocks noChangeArrowheads="1"/>
          </p:cNvSpPr>
          <p:nvPr/>
        </p:nvSpPr>
        <p:spPr bwMode="auto">
          <a:xfrm>
            <a:off x="3873500" y="1939925"/>
            <a:ext cx="1698625" cy="701675"/>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l">
              <a:spcBef>
                <a:spcPct val="50000"/>
              </a:spcBef>
            </a:pPr>
            <a:r>
              <a:rPr lang="zh-CN" altLang="en-US" sz="4000" i="1">
                <a:solidFill>
                  <a:schemeClr val="accent1"/>
                </a:solidFill>
                <a:effectLst>
                  <a:outerShdw blurRad="38100" dist="38100" dir="2700000" algn="tl">
                    <a:srgbClr val="000000"/>
                  </a:outerShdw>
                </a:effectLst>
                <a:ea typeface="宋体" charset="0"/>
                <a:cs typeface="宋体" charset="0"/>
              </a:rPr>
              <a:t>埃及</a:t>
            </a:r>
          </a:p>
        </p:txBody>
      </p:sp>
      <p:sp>
        <p:nvSpPr>
          <p:cNvPr id="705594" name="Oval 58"/>
          <p:cNvSpPr>
            <a:spLocks noChangeArrowheads="1"/>
          </p:cNvSpPr>
          <p:nvPr/>
        </p:nvSpPr>
        <p:spPr bwMode="auto">
          <a:xfrm>
            <a:off x="1704975" y="4149725"/>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5595" name="Oval 59"/>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05596" name="Text Box 60"/>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705591"/>
                                        </p:tgtEl>
                                        <p:attrNameLst>
                                          <p:attrName>style.visibility</p:attrName>
                                        </p:attrNameLst>
                                      </p:cBhvr>
                                      <p:to>
                                        <p:strVal val="visible"/>
                                      </p:to>
                                    </p:set>
                                    <p:anim calcmode="lin" valueType="num">
                                      <p:cBhvr>
                                        <p:cTn id="7" dur="500" fill="hold"/>
                                        <p:tgtEl>
                                          <p:spTgt spid="705591"/>
                                        </p:tgtEl>
                                        <p:attrNameLst>
                                          <p:attrName>ppt_w</p:attrName>
                                        </p:attrNameLst>
                                      </p:cBhvr>
                                      <p:tavLst>
                                        <p:tav tm="0">
                                          <p:val>
                                            <p:fltVal val="0"/>
                                          </p:val>
                                        </p:tav>
                                        <p:tav tm="100000">
                                          <p:val>
                                            <p:strVal val="#ppt_w"/>
                                          </p:val>
                                        </p:tav>
                                      </p:tavLst>
                                    </p:anim>
                                    <p:anim calcmode="lin" valueType="num">
                                      <p:cBhvr>
                                        <p:cTn id="8" dur="500" fill="hold"/>
                                        <p:tgtEl>
                                          <p:spTgt spid="705591"/>
                                        </p:tgtEl>
                                        <p:attrNameLst>
                                          <p:attrName>ppt_h</p:attrName>
                                        </p:attrNameLst>
                                      </p:cBhvr>
                                      <p:tavLst>
                                        <p:tav tm="0">
                                          <p:val>
                                            <p:fltVal val="0"/>
                                          </p:val>
                                        </p:tav>
                                        <p:tav tm="100000">
                                          <p:val>
                                            <p:strVal val="#ppt_h"/>
                                          </p:val>
                                        </p:tav>
                                      </p:tavLst>
                                    </p:anim>
                                    <p:anim calcmode="lin" valueType="num">
                                      <p:cBhvr>
                                        <p:cTn id="9" dur="500" fill="hold"/>
                                        <p:tgtEl>
                                          <p:spTgt spid="705591"/>
                                        </p:tgtEl>
                                        <p:attrNameLst>
                                          <p:attrName>ppt_x</p:attrName>
                                        </p:attrNameLst>
                                      </p:cBhvr>
                                      <p:tavLst>
                                        <p:tav tm="0">
                                          <p:val>
                                            <p:fltVal val="0.5"/>
                                          </p:val>
                                        </p:tav>
                                        <p:tav tm="100000">
                                          <p:val>
                                            <p:strVal val="#ppt_x"/>
                                          </p:val>
                                        </p:tav>
                                      </p:tavLst>
                                    </p:anim>
                                    <p:anim calcmode="lin" valueType="num">
                                      <p:cBhvr>
                                        <p:cTn id="10" dur="500" fill="hold"/>
                                        <p:tgtEl>
                                          <p:spTgt spid="705591"/>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705593"/>
                                        </p:tgtEl>
                                        <p:attrNameLst>
                                          <p:attrName>style.visibility</p:attrName>
                                        </p:attrNameLst>
                                      </p:cBhvr>
                                      <p:to>
                                        <p:strVal val="visible"/>
                                      </p:to>
                                    </p:set>
                                    <p:animEffect transition="in" filter="fade">
                                      <p:cBhvr>
                                        <p:cTn id="14" dur="500"/>
                                        <p:tgtEl>
                                          <p:spTgt spid="705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5591" grpId="0" animBg="1"/>
      <p:bldP spid="705593"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6"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7587"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39</a:t>
            </a:r>
          </a:p>
        </p:txBody>
      </p:sp>
      <p:sp>
        <p:nvSpPr>
          <p:cNvPr id="707588"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7589"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7591"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7592"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7593"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707594"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707595"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sp>
        <p:nvSpPr>
          <p:cNvPr id="707596" name="Freeform 12"/>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7597" name="Rectangle 13"/>
          <p:cNvSpPr>
            <a:spLocks noChangeArrowheads="1"/>
          </p:cNvSpPr>
          <p:nvPr/>
        </p:nvSpPr>
        <p:spPr bwMode="auto">
          <a:xfrm>
            <a:off x="2405063" y="5570538"/>
            <a:ext cx="7016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红</a:t>
            </a:r>
            <a:endParaRPr lang="zh-CN" altLang="en-US">
              <a:solidFill>
                <a:schemeClr val="tx1"/>
              </a:solidFill>
              <a:effectLst/>
              <a:latin typeface="Times" charset="0"/>
              <a:ea typeface="宋体" charset="0"/>
              <a:cs typeface="宋体" charset="0"/>
            </a:endParaRPr>
          </a:p>
        </p:txBody>
      </p:sp>
      <p:sp>
        <p:nvSpPr>
          <p:cNvPr id="707598" name="Freeform 14"/>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07599" name="Freeform 15"/>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07600" name="Rectangle 16"/>
          <p:cNvSpPr>
            <a:spLocks noChangeArrowheads="1"/>
          </p:cNvSpPr>
          <p:nvPr/>
        </p:nvSpPr>
        <p:spPr bwMode="auto">
          <a:xfrm>
            <a:off x="3343275" y="2179638"/>
            <a:ext cx="12731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加</a:t>
            </a:r>
          </a:p>
        </p:txBody>
      </p:sp>
      <p:sp>
        <p:nvSpPr>
          <p:cNvPr id="707601" name="Rectangle 17"/>
          <p:cNvSpPr>
            <a:spLocks noChangeArrowheads="1"/>
          </p:cNvSpPr>
          <p:nvPr/>
        </p:nvSpPr>
        <p:spPr bwMode="auto">
          <a:xfrm>
            <a:off x="2613025" y="3613150"/>
            <a:ext cx="915988"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死</a:t>
            </a:r>
          </a:p>
        </p:txBody>
      </p:sp>
      <p:sp>
        <p:nvSpPr>
          <p:cNvPr id="707602" name="Freeform 18"/>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7603" name="Rectangle 19"/>
          <p:cNvSpPr>
            <a:spLocks noChangeArrowheads="1"/>
          </p:cNvSpPr>
          <p:nvPr/>
        </p:nvSpPr>
        <p:spPr bwMode="auto">
          <a:xfrm>
            <a:off x="4097338" y="763588"/>
            <a:ext cx="37115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2400">
                <a:solidFill>
                  <a:srgbClr val="FAF200"/>
                </a:solidFill>
                <a:effectLst/>
                <a:latin typeface="Times" charset="0"/>
                <a:ea typeface="宋体" charset="0"/>
                <a:cs typeface="宋体" charset="0"/>
              </a:rPr>
              <a:t>10 个地</a:t>
            </a:r>
            <a:r>
              <a:rPr lang="zh-CN" altLang="en-US" sz="2400">
                <a:solidFill>
                  <a:srgbClr val="FAF200"/>
                </a:solidFill>
                <a:effectLst/>
                <a:latin typeface="Times" charset="0"/>
                <a:ea typeface="宋体" charset="0"/>
                <a:cs typeface="宋体" charset="0"/>
              </a:rPr>
              <a:t>点</a:t>
            </a:r>
          </a:p>
        </p:txBody>
      </p:sp>
      <p:sp>
        <p:nvSpPr>
          <p:cNvPr id="707604" name="Rectangle 20"/>
          <p:cNvSpPr>
            <a:spLocks noChangeArrowheads="1"/>
          </p:cNvSpPr>
          <p:nvPr/>
        </p:nvSpPr>
        <p:spPr bwMode="auto">
          <a:xfrm>
            <a:off x="4329113" y="1201738"/>
            <a:ext cx="1593850"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zh-CN" altLang="en-US" sz="2400">
                <a:solidFill>
                  <a:srgbClr val="FAF200"/>
                </a:solidFill>
                <a:effectLst/>
                <a:latin typeface="Times" charset="0"/>
                <a:ea typeface="宋体" charset="0"/>
                <a:cs typeface="宋体" charset="0"/>
              </a:rPr>
              <a:t>    </a:t>
            </a:r>
            <a:r>
              <a:rPr lang="zh-CN" altLang="en-US" sz="2400">
                <a:solidFill>
                  <a:schemeClr val="folHlink"/>
                </a:solidFill>
                <a:effectLst/>
                <a:latin typeface="Times" charset="0"/>
                <a:ea typeface="宋体" charset="0"/>
                <a:cs typeface="宋体" charset="0"/>
              </a:rPr>
              <a:t>         </a:t>
            </a:r>
          </a:p>
        </p:txBody>
      </p:sp>
      <p:sp>
        <p:nvSpPr>
          <p:cNvPr id="707605" name="Line 21"/>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707606" name="Rectangle 22"/>
          <p:cNvSpPr>
            <a:spLocks noChangeArrowheads="1"/>
          </p:cNvSpPr>
          <p:nvPr/>
        </p:nvSpPr>
        <p:spPr bwMode="auto">
          <a:xfrm>
            <a:off x="5146675" y="1127125"/>
            <a:ext cx="52070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b="0">
                <a:solidFill>
                  <a:srgbClr val="FAF200"/>
                </a:solidFill>
                <a:effectLst>
                  <a:outerShdw blurRad="38100" dist="38100" dir="2700000" algn="tl">
                    <a:srgbClr val="000000"/>
                  </a:outerShdw>
                </a:effectLst>
                <a:latin typeface="Times" charset="0"/>
                <a:ea typeface="宋体" charset="0"/>
                <a:cs typeface="宋体" charset="0"/>
              </a:rPr>
              <a:t>4</a:t>
            </a:r>
          </a:p>
        </p:txBody>
      </p:sp>
      <p:sp>
        <p:nvSpPr>
          <p:cNvPr id="707607" name="AutoShape 23"/>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707608" name="Rectangle 24"/>
          <p:cNvSpPr>
            <a:spLocks noChangeArrowheads="1"/>
          </p:cNvSpPr>
          <p:nvPr/>
        </p:nvSpPr>
        <p:spPr bwMode="auto">
          <a:xfrm>
            <a:off x="4083050" y="1127125"/>
            <a:ext cx="8096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b="0">
                <a:solidFill>
                  <a:srgbClr val="FAF200"/>
                </a:solidFill>
                <a:effectLst>
                  <a:outerShdw blurRad="38100" dist="38100" dir="2700000" algn="tl">
                    <a:srgbClr val="000000"/>
                  </a:outerShdw>
                </a:effectLst>
                <a:latin typeface="Times" charset="0"/>
                <a:ea typeface="宋体" charset="0"/>
                <a:cs typeface="宋体" charset="0"/>
              </a:rPr>
              <a:t>6</a:t>
            </a:r>
          </a:p>
        </p:txBody>
      </p:sp>
      <p:sp>
        <p:nvSpPr>
          <p:cNvPr id="707609" name="Rectangle 25"/>
          <p:cNvSpPr>
            <a:spLocks noChangeArrowheads="1"/>
          </p:cNvSpPr>
          <p:nvPr/>
        </p:nvSpPr>
        <p:spPr bwMode="auto">
          <a:xfrm>
            <a:off x="5773738" y="2798763"/>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巴</a:t>
            </a:r>
            <a:endParaRPr lang="zh-CN" altLang="en-US">
              <a:solidFill>
                <a:schemeClr val="tx1"/>
              </a:solidFill>
              <a:effectLst/>
              <a:latin typeface="Times" charset="0"/>
              <a:ea typeface="宋体" charset="0"/>
              <a:cs typeface="宋体" charset="0"/>
            </a:endParaRPr>
          </a:p>
        </p:txBody>
      </p:sp>
      <p:sp>
        <p:nvSpPr>
          <p:cNvPr id="707610" name="Oval 2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7611" name="Oval 27"/>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7612" name="Rectangle 28"/>
          <p:cNvSpPr>
            <a:spLocks noChangeArrowheads="1"/>
          </p:cNvSpPr>
          <p:nvPr/>
        </p:nvSpPr>
        <p:spPr bwMode="auto">
          <a:xfrm>
            <a:off x="6896100" y="439578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吾</a:t>
            </a:r>
            <a:endParaRPr lang="zh-CN" altLang="en-US">
              <a:solidFill>
                <a:schemeClr val="tx1"/>
              </a:solidFill>
              <a:effectLst/>
              <a:latin typeface="Times" charset="0"/>
              <a:ea typeface="宋体" charset="0"/>
              <a:cs typeface="宋体" charset="0"/>
            </a:endParaRPr>
          </a:p>
        </p:txBody>
      </p:sp>
      <p:sp>
        <p:nvSpPr>
          <p:cNvPr id="707613" name="Rectangle 29"/>
          <p:cNvSpPr>
            <a:spLocks noChangeArrowheads="1"/>
          </p:cNvSpPr>
          <p:nvPr/>
        </p:nvSpPr>
        <p:spPr bwMode="auto">
          <a:xfrm>
            <a:off x="5473700" y="18113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哈</a:t>
            </a:r>
            <a:endParaRPr lang="zh-CN" altLang="en-US">
              <a:solidFill>
                <a:schemeClr val="tx1"/>
              </a:solidFill>
              <a:effectLst/>
              <a:latin typeface="Times" charset="0"/>
              <a:ea typeface="宋体" charset="0"/>
              <a:cs typeface="宋体" charset="0"/>
            </a:endParaRPr>
          </a:p>
        </p:txBody>
      </p:sp>
      <p:sp>
        <p:nvSpPr>
          <p:cNvPr id="707614"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7615" name="Rectangle 31"/>
          <p:cNvSpPr>
            <a:spLocks noChangeArrowheads="1"/>
          </p:cNvSpPr>
          <p:nvPr/>
        </p:nvSpPr>
        <p:spPr bwMode="auto">
          <a:xfrm>
            <a:off x="7031038" y="1454150"/>
            <a:ext cx="12922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尼</a:t>
            </a:r>
            <a:r>
              <a:rPr lang="zh-CN" altLang="en-US">
                <a:solidFill>
                  <a:schemeClr val="tx1"/>
                </a:solidFill>
                <a:effectLst/>
                <a:latin typeface="Times" charset="0"/>
                <a:ea typeface="宋体" charset="0"/>
                <a:cs typeface="宋体" charset="0"/>
              </a:rPr>
              <a:t>(</a:t>
            </a:r>
            <a:r>
              <a:rPr lang="en-US" altLang="zh-CN">
                <a:solidFill>
                  <a:schemeClr val="tx1"/>
                </a:solidFill>
                <a:effectLst/>
                <a:latin typeface="Times" charset="0"/>
                <a:ea typeface="宋体" charset="0"/>
                <a:cs typeface="宋体" charset="0"/>
              </a:rPr>
              <a:t>亚</a:t>
            </a:r>
            <a:r>
              <a:rPr lang="zh-CN" altLang="en-US">
                <a:solidFill>
                  <a:schemeClr val="tx1"/>
                </a:solidFill>
                <a:effectLst/>
                <a:latin typeface="Times" charset="0"/>
                <a:ea typeface="宋体" charset="0"/>
                <a:cs typeface="宋体" charset="0"/>
              </a:rPr>
              <a:t>)</a:t>
            </a:r>
          </a:p>
        </p:txBody>
      </p:sp>
      <p:sp>
        <p:nvSpPr>
          <p:cNvPr id="707616" name="Oval 32"/>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7617" name="AutoShape 33"/>
          <p:cNvSpPr>
            <a:spLocks noChangeArrowheads="1"/>
          </p:cNvSpPr>
          <p:nvPr/>
        </p:nvSpPr>
        <p:spPr bwMode="auto">
          <a:xfrm>
            <a:off x="5540375" y="1301750"/>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707618" name="Rectangle 34"/>
          <p:cNvSpPr>
            <a:spLocks noChangeArrowheads="1"/>
          </p:cNvSpPr>
          <p:nvPr/>
        </p:nvSpPr>
        <p:spPr bwMode="auto">
          <a:xfrm>
            <a:off x="2992438" y="2535238"/>
            <a:ext cx="61436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迦</a:t>
            </a:r>
            <a:r>
              <a:rPr lang="zh-CN" altLang="en-US" sz="2400">
                <a:solidFill>
                  <a:srgbClr val="FAF200"/>
                </a:solidFill>
                <a:effectLst/>
                <a:latin typeface="Times" charset="0"/>
                <a:ea typeface="宋体" charset="0"/>
                <a:cs typeface="宋体" charset="0"/>
              </a:rPr>
              <a:t> </a:t>
            </a:r>
          </a:p>
        </p:txBody>
      </p:sp>
      <p:sp>
        <p:nvSpPr>
          <p:cNvPr id="707619" name="Oval 35"/>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7620" name="Rectangle 36"/>
          <p:cNvSpPr>
            <a:spLocks noChangeArrowheads="1"/>
          </p:cNvSpPr>
          <p:nvPr/>
        </p:nvSpPr>
        <p:spPr bwMode="auto">
          <a:xfrm>
            <a:off x="2535238" y="3001963"/>
            <a:ext cx="538162"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耶</a:t>
            </a:r>
            <a:endParaRPr lang="zh-CN" altLang="en-US">
              <a:solidFill>
                <a:schemeClr val="tx1"/>
              </a:solidFill>
              <a:effectLst/>
              <a:latin typeface="Times" charset="0"/>
              <a:ea typeface="宋体" charset="0"/>
              <a:cs typeface="宋体" charset="0"/>
            </a:endParaRPr>
          </a:p>
        </p:txBody>
      </p:sp>
      <p:sp>
        <p:nvSpPr>
          <p:cNvPr id="707621" name="Oval 37"/>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7622" name="Oval 38"/>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7623" name="Rectangle 39"/>
          <p:cNvSpPr>
            <a:spLocks noChangeArrowheads="1"/>
          </p:cNvSpPr>
          <p:nvPr/>
        </p:nvSpPr>
        <p:spPr bwMode="auto">
          <a:xfrm>
            <a:off x="3762375" y="3109913"/>
            <a:ext cx="614363"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尼</a:t>
            </a:r>
            <a:r>
              <a:rPr lang="zh-CN" altLang="en-US" sz="2400">
                <a:solidFill>
                  <a:srgbClr val="FAF200"/>
                </a:solidFill>
                <a:effectLst/>
                <a:latin typeface="Times" charset="0"/>
                <a:ea typeface="宋体" charset="0"/>
                <a:cs typeface="宋体" charset="0"/>
              </a:rPr>
              <a:t> </a:t>
            </a:r>
          </a:p>
        </p:txBody>
      </p:sp>
      <p:sp>
        <p:nvSpPr>
          <p:cNvPr id="707624" name="Rectangle 40"/>
          <p:cNvSpPr>
            <a:spLocks noChangeArrowheads="1"/>
          </p:cNvSpPr>
          <p:nvPr/>
        </p:nvSpPr>
        <p:spPr bwMode="auto">
          <a:xfrm>
            <a:off x="2911475" y="4360863"/>
            <a:ext cx="1112838"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tx1"/>
                </a:solidFill>
                <a:effectLst/>
                <a:ea typeface="宋体" charset="0"/>
                <a:cs typeface="宋体" charset="0"/>
              </a:rPr>
              <a:t>加-</a:t>
            </a:r>
            <a:r>
              <a:rPr lang="zh-CN" altLang="en-US">
                <a:solidFill>
                  <a:schemeClr val="tx1"/>
                </a:solidFill>
                <a:effectLst/>
                <a:ea typeface="宋体" charset="0"/>
                <a:cs typeface="宋体" charset="0"/>
              </a:rPr>
              <a:t>巴</a:t>
            </a:r>
            <a:endParaRPr lang="zh-CN" altLang="en-US">
              <a:solidFill>
                <a:schemeClr val="tx1"/>
              </a:solidFill>
              <a:effectLst/>
              <a:latin typeface="Times" charset="0"/>
              <a:ea typeface="宋体" charset="0"/>
              <a:cs typeface="宋体" charset="0"/>
            </a:endParaRPr>
          </a:p>
        </p:txBody>
      </p:sp>
      <p:sp>
        <p:nvSpPr>
          <p:cNvPr id="707625" name="Oval 41"/>
          <p:cNvSpPr>
            <a:spLocks noChangeArrowheads="1"/>
          </p:cNvSpPr>
          <p:nvPr/>
        </p:nvSpPr>
        <p:spPr bwMode="auto">
          <a:xfrm>
            <a:off x="281146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7626" name="Rectangle 42"/>
          <p:cNvSpPr>
            <a:spLocks noChangeArrowheads="1"/>
          </p:cNvSpPr>
          <p:nvPr/>
        </p:nvSpPr>
        <p:spPr bwMode="auto">
          <a:xfrm>
            <a:off x="1822450" y="3963988"/>
            <a:ext cx="538163"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zh-CN" altLang="en-US">
                <a:solidFill>
                  <a:schemeClr val="tx1"/>
                </a:solidFill>
                <a:effectLst/>
                <a:latin typeface="Times" charset="0"/>
                <a:ea typeface="宋体" charset="0"/>
                <a:cs typeface="宋体" charset="0"/>
              </a:rPr>
              <a:t>埃</a:t>
            </a:r>
          </a:p>
        </p:txBody>
      </p:sp>
      <p:sp>
        <p:nvSpPr>
          <p:cNvPr id="707630" name="Oval 46"/>
          <p:cNvSpPr>
            <a:spLocks noChangeArrowheads="1"/>
          </p:cNvSpPr>
          <p:nvPr/>
        </p:nvSpPr>
        <p:spPr bwMode="auto">
          <a:xfrm>
            <a:off x="1704975" y="4149725"/>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7631" name="Oval 47"/>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07632" name="Oval 4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07633" name="Picture 49"/>
          <p:cNvPicPr>
            <a:picLocks noChangeAspect="1" noChangeArrowheads="1"/>
          </p:cNvPicPr>
          <p:nvPr/>
        </p:nvPicPr>
        <p:blipFill>
          <a:blip r:embed="rId3" cstate="screen">
            <a:extLst>
              <a:ext uri="{28A0092B-C50C-407E-A947-70E740481C1C}">
                <a14:useLocalDpi xmlns:a14="http://schemas.microsoft.com/office/drawing/2010/main"/>
              </a:ext>
            </a:extLst>
          </a:blip>
          <a:srcRect b="8914"/>
          <a:stretch>
            <a:fillRect/>
          </a:stretch>
        </p:blipFill>
        <p:spPr bwMode="auto">
          <a:xfrm>
            <a:off x="3800475" y="2147888"/>
            <a:ext cx="4757738" cy="3248025"/>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pic>
      <p:sp>
        <p:nvSpPr>
          <p:cNvPr id="707634" name="Text Box 50"/>
          <p:cNvSpPr txBox="1">
            <a:spLocks noChangeArrowheads="1"/>
          </p:cNvSpPr>
          <p:nvPr/>
        </p:nvSpPr>
        <p:spPr bwMode="auto">
          <a:xfrm>
            <a:off x="2905125" y="2117725"/>
            <a:ext cx="3429000" cy="579438"/>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pPr>
            <a:r>
              <a:rPr lang="en-US" sz="3200" i="1">
                <a:solidFill>
                  <a:schemeClr val="accent1"/>
                </a:solidFill>
                <a:effectLst>
                  <a:outerShdw blurRad="38100" dist="38100" dir="2700000" algn="tl">
                    <a:srgbClr val="000000"/>
                  </a:outerShdw>
                </a:effectLst>
                <a:latin typeface="宋体" charset="0"/>
                <a:ea typeface="宋体" charset="0"/>
                <a:cs typeface="宋体" charset="0"/>
              </a:rPr>
              <a:t>西奈</a:t>
            </a:r>
            <a:r>
              <a:rPr lang="zh-CN" altLang="en-US" sz="3200" i="1">
                <a:solidFill>
                  <a:schemeClr val="accent1"/>
                </a:solidFill>
                <a:effectLst>
                  <a:outerShdw blurRad="38100" dist="38100" dir="2700000" algn="tl">
                    <a:srgbClr val="000000"/>
                  </a:outerShdw>
                </a:effectLst>
                <a:latin typeface="宋体" charset="0"/>
                <a:ea typeface="宋体" charset="0"/>
                <a:cs typeface="宋体" charset="0"/>
              </a:rPr>
              <a:t>山</a:t>
            </a:r>
            <a:endParaRPr lang="zh-CN" altLang="en-US" sz="3200" i="1">
              <a:solidFill>
                <a:schemeClr val="accent1"/>
              </a:solidFill>
              <a:effectLst>
                <a:outerShdw blurRad="38100" dist="38100" dir="2700000" algn="tl">
                  <a:srgbClr val="000000"/>
                </a:outerShdw>
              </a:effectLst>
              <a:ea typeface="宋体" charset="0"/>
              <a:cs typeface="宋体" charset="0"/>
            </a:endParaRPr>
          </a:p>
        </p:txBody>
      </p:sp>
      <p:sp>
        <p:nvSpPr>
          <p:cNvPr id="707636" name="Rectangle 52"/>
          <p:cNvSpPr>
            <a:spLocks noChangeArrowheads="1"/>
          </p:cNvSpPr>
          <p:nvPr/>
        </p:nvSpPr>
        <p:spPr bwMode="auto">
          <a:xfrm>
            <a:off x="3152775" y="4987925"/>
            <a:ext cx="639763" cy="6381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sz="3600">
                <a:solidFill>
                  <a:srgbClr val="FAF200"/>
                </a:solidFill>
                <a:effectLst/>
                <a:latin typeface="Times" charset="0"/>
                <a:ea typeface="宋体" charset="0"/>
                <a:cs typeface="宋体" charset="0"/>
              </a:rPr>
              <a:t>西</a:t>
            </a:r>
            <a:endParaRPr lang="zh-CN" altLang="en-US" sz="3600">
              <a:solidFill>
                <a:srgbClr val="FAF200"/>
              </a:solidFill>
              <a:effectLst/>
              <a:latin typeface="Times" charset="0"/>
              <a:ea typeface="宋体" charset="0"/>
              <a:cs typeface="宋体" charset="0"/>
            </a:endParaRPr>
          </a:p>
        </p:txBody>
      </p:sp>
      <p:sp>
        <p:nvSpPr>
          <p:cNvPr id="707635" name="Oval 51"/>
          <p:cNvSpPr>
            <a:spLocks noChangeArrowheads="1"/>
          </p:cNvSpPr>
          <p:nvPr/>
        </p:nvSpPr>
        <p:spPr bwMode="auto">
          <a:xfrm>
            <a:off x="2900363" y="4965700"/>
            <a:ext cx="892175" cy="731838"/>
          </a:xfrm>
          <a:prstGeom prst="ellipse">
            <a:avLst/>
          </a:prstGeom>
          <a:noFill/>
          <a:ln w="50800">
            <a:solidFill>
              <a:srgbClr val="FF0B34"/>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07637" name="Text Box 53"/>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707635"/>
                                        </p:tgtEl>
                                        <p:attrNameLst>
                                          <p:attrName>style.visibility</p:attrName>
                                        </p:attrNameLst>
                                      </p:cBhvr>
                                      <p:to>
                                        <p:strVal val="visible"/>
                                      </p:to>
                                    </p:set>
                                    <p:anim calcmode="lin" valueType="num">
                                      <p:cBhvr>
                                        <p:cTn id="7" dur="500" fill="hold"/>
                                        <p:tgtEl>
                                          <p:spTgt spid="707635"/>
                                        </p:tgtEl>
                                        <p:attrNameLst>
                                          <p:attrName>ppt_w</p:attrName>
                                        </p:attrNameLst>
                                      </p:cBhvr>
                                      <p:tavLst>
                                        <p:tav tm="0">
                                          <p:val>
                                            <p:fltVal val="0"/>
                                          </p:val>
                                        </p:tav>
                                        <p:tav tm="100000">
                                          <p:val>
                                            <p:strVal val="#ppt_w"/>
                                          </p:val>
                                        </p:tav>
                                      </p:tavLst>
                                    </p:anim>
                                    <p:anim calcmode="lin" valueType="num">
                                      <p:cBhvr>
                                        <p:cTn id="8" dur="500" fill="hold"/>
                                        <p:tgtEl>
                                          <p:spTgt spid="707635"/>
                                        </p:tgtEl>
                                        <p:attrNameLst>
                                          <p:attrName>ppt_h</p:attrName>
                                        </p:attrNameLst>
                                      </p:cBhvr>
                                      <p:tavLst>
                                        <p:tav tm="0">
                                          <p:val>
                                            <p:fltVal val="0"/>
                                          </p:val>
                                        </p:tav>
                                        <p:tav tm="100000">
                                          <p:val>
                                            <p:strVal val="#ppt_h"/>
                                          </p:val>
                                        </p:tav>
                                      </p:tavLst>
                                    </p:anim>
                                    <p:anim calcmode="lin" valueType="num">
                                      <p:cBhvr>
                                        <p:cTn id="9" dur="500" fill="hold"/>
                                        <p:tgtEl>
                                          <p:spTgt spid="707635"/>
                                        </p:tgtEl>
                                        <p:attrNameLst>
                                          <p:attrName>ppt_x</p:attrName>
                                        </p:attrNameLst>
                                      </p:cBhvr>
                                      <p:tavLst>
                                        <p:tav tm="0">
                                          <p:val>
                                            <p:fltVal val="0.5"/>
                                          </p:val>
                                        </p:tav>
                                        <p:tav tm="100000">
                                          <p:val>
                                            <p:strVal val="#ppt_x"/>
                                          </p:val>
                                        </p:tav>
                                      </p:tavLst>
                                    </p:anim>
                                    <p:anim calcmode="lin" valueType="num">
                                      <p:cBhvr>
                                        <p:cTn id="10" dur="500" fill="hold"/>
                                        <p:tgtEl>
                                          <p:spTgt spid="70763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10" presetClass="entr" presetSubtype="0" fill="hold" grpId="0" nodeType="afterEffect">
                                  <p:stCondLst>
                                    <p:cond delay="0"/>
                                  </p:stCondLst>
                                  <p:childTnLst>
                                    <p:set>
                                      <p:cBhvr>
                                        <p:cTn id="13" dur="1" fill="hold">
                                          <p:stCondLst>
                                            <p:cond delay="0"/>
                                          </p:stCondLst>
                                        </p:cTn>
                                        <p:tgtEl>
                                          <p:spTgt spid="707634"/>
                                        </p:tgtEl>
                                        <p:attrNameLst>
                                          <p:attrName>style.visibility</p:attrName>
                                        </p:attrNameLst>
                                      </p:cBhvr>
                                      <p:to>
                                        <p:strVal val="visible"/>
                                      </p:to>
                                    </p:set>
                                    <p:animEffect transition="in" filter="fade">
                                      <p:cBhvr>
                                        <p:cTn id="14" dur="500"/>
                                        <p:tgtEl>
                                          <p:spTgt spid="707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634" grpId="0" autoUpdateAnimBg="0"/>
      <p:bldP spid="70763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4"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9635"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40</a:t>
            </a:r>
          </a:p>
        </p:txBody>
      </p:sp>
      <p:sp>
        <p:nvSpPr>
          <p:cNvPr id="709636"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9637"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9639"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9640"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9641"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709642"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709643"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sp>
        <p:nvSpPr>
          <p:cNvPr id="709644" name="Freeform 12"/>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9645" name="Rectangle 13"/>
          <p:cNvSpPr>
            <a:spLocks noChangeArrowheads="1"/>
          </p:cNvSpPr>
          <p:nvPr/>
        </p:nvSpPr>
        <p:spPr bwMode="auto">
          <a:xfrm>
            <a:off x="2405063" y="5570538"/>
            <a:ext cx="7016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红</a:t>
            </a:r>
            <a:endParaRPr lang="zh-CN" altLang="en-US">
              <a:solidFill>
                <a:schemeClr val="tx1"/>
              </a:solidFill>
              <a:effectLst/>
              <a:latin typeface="Times" charset="0"/>
              <a:ea typeface="宋体" charset="0"/>
              <a:cs typeface="宋体" charset="0"/>
            </a:endParaRPr>
          </a:p>
        </p:txBody>
      </p:sp>
      <p:sp>
        <p:nvSpPr>
          <p:cNvPr id="709646" name="Freeform 14"/>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09647" name="Freeform 15"/>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09648" name="Rectangle 16"/>
          <p:cNvSpPr>
            <a:spLocks noChangeArrowheads="1"/>
          </p:cNvSpPr>
          <p:nvPr/>
        </p:nvSpPr>
        <p:spPr bwMode="auto">
          <a:xfrm>
            <a:off x="3343275" y="2179638"/>
            <a:ext cx="12731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加</a:t>
            </a:r>
          </a:p>
        </p:txBody>
      </p:sp>
      <p:sp>
        <p:nvSpPr>
          <p:cNvPr id="709649" name="Rectangle 17"/>
          <p:cNvSpPr>
            <a:spLocks noChangeArrowheads="1"/>
          </p:cNvSpPr>
          <p:nvPr/>
        </p:nvSpPr>
        <p:spPr bwMode="auto">
          <a:xfrm>
            <a:off x="2613025" y="3613150"/>
            <a:ext cx="915988"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死</a:t>
            </a:r>
          </a:p>
        </p:txBody>
      </p:sp>
      <p:sp>
        <p:nvSpPr>
          <p:cNvPr id="709650" name="Freeform 18"/>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9651" name="Rectangle 19"/>
          <p:cNvSpPr>
            <a:spLocks noChangeArrowheads="1"/>
          </p:cNvSpPr>
          <p:nvPr/>
        </p:nvSpPr>
        <p:spPr bwMode="auto">
          <a:xfrm>
            <a:off x="4097338" y="763588"/>
            <a:ext cx="37115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2400">
                <a:solidFill>
                  <a:srgbClr val="FAF200"/>
                </a:solidFill>
                <a:effectLst/>
                <a:latin typeface="Times" charset="0"/>
                <a:ea typeface="宋体" charset="0"/>
                <a:cs typeface="宋体" charset="0"/>
              </a:rPr>
              <a:t>10 个地</a:t>
            </a:r>
            <a:r>
              <a:rPr lang="zh-CN" altLang="en-US" sz="2400">
                <a:solidFill>
                  <a:srgbClr val="FAF200"/>
                </a:solidFill>
                <a:effectLst/>
                <a:latin typeface="Times" charset="0"/>
                <a:ea typeface="宋体" charset="0"/>
                <a:cs typeface="宋体" charset="0"/>
              </a:rPr>
              <a:t>点</a:t>
            </a:r>
          </a:p>
        </p:txBody>
      </p:sp>
      <p:sp>
        <p:nvSpPr>
          <p:cNvPr id="709652" name="Rectangle 20"/>
          <p:cNvSpPr>
            <a:spLocks noChangeArrowheads="1"/>
          </p:cNvSpPr>
          <p:nvPr/>
        </p:nvSpPr>
        <p:spPr bwMode="auto">
          <a:xfrm>
            <a:off x="4329113" y="1201738"/>
            <a:ext cx="1593850"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zh-CN" altLang="en-US" sz="2400">
                <a:solidFill>
                  <a:srgbClr val="FAF200"/>
                </a:solidFill>
                <a:effectLst/>
                <a:latin typeface="Times" charset="0"/>
                <a:ea typeface="宋体" charset="0"/>
                <a:cs typeface="宋体" charset="0"/>
              </a:rPr>
              <a:t>    </a:t>
            </a:r>
            <a:r>
              <a:rPr lang="zh-CN" altLang="en-US" sz="2400">
                <a:solidFill>
                  <a:schemeClr val="folHlink"/>
                </a:solidFill>
                <a:effectLst/>
                <a:latin typeface="Times" charset="0"/>
                <a:ea typeface="宋体" charset="0"/>
                <a:cs typeface="宋体" charset="0"/>
              </a:rPr>
              <a:t>         </a:t>
            </a:r>
          </a:p>
        </p:txBody>
      </p:sp>
      <p:sp>
        <p:nvSpPr>
          <p:cNvPr id="709653" name="Line 21"/>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709654" name="Rectangle 22"/>
          <p:cNvSpPr>
            <a:spLocks noChangeArrowheads="1"/>
          </p:cNvSpPr>
          <p:nvPr/>
        </p:nvSpPr>
        <p:spPr bwMode="auto">
          <a:xfrm>
            <a:off x="5146675" y="1127125"/>
            <a:ext cx="52070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b="0">
                <a:solidFill>
                  <a:srgbClr val="FAF200"/>
                </a:solidFill>
                <a:effectLst>
                  <a:outerShdw blurRad="38100" dist="38100" dir="2700000" algn="tl">
                    <a:srgbClr val="000000"/>
                  </a:outerShdw>
                </a:effectLst>
                <a:latin typeface="Times" charset="0"/>
                <a:ea typeface="宋体" charset="0"/>
                <a:cs typeface="宋体" charset="0"/>
              </a:rPr>
              <a:t>4</a:t>
            </a:r>
          </a:p>
        </p:txBody>
      </p:sp>
      <p:sp>
        <p:nvSpPr>
          <p:cNvPr id="709655" name="AutoShape 23"/>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709656" name="Rectangle 24"/>
          <p:cNvSpPr>
            <a:spLocks noChangeArrowheads="1"/>
          </p:cNvSpPr>
          <p:nvPr/>
        </p:nvSpPr>
        <p:spPr bwMode="auto">
          <a:xfrm>
            <a:off x="4083050" y="1127125"/>
            <a:ext cx="8096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b="0">
                <a:solidFill>
                  <a:srgbClr val="FAF200"/>
                </a:solidFill>
                <a:effectLst>
                  <a:outerShdw blurRad="38100" dist="38100" dir="2700000" algn="tl">
                    <a:srgbClr val="000000"/>
                  </a:outerShdw>
                </a:effectLst>
                <a:latin typeface="Times" charset="0"/>
                <a:ea typeface="宋体" charset="0"/>
                <a:cs typeface="宋体" charset="0"/>
              </a:rPr>
              <a:t>6</a:t>
            </a:r>
          </a:p>
        </p:txBody>
      </p:sp>
      <p:sp>
        <p:nvSpPr>
          <p:cNvPr id="709657" name="Rectangle 25"/>
          <p:cNvSpPr>
            <a:spLocks noChangeArrowheads="1"/>
          </p:cNvSpPr>
          <p:nvPr/>
        </p:nvSpPr>
        <p:spPr bwMode="auto">
          <a:xfrm>
            <a:off x="5773738" y="2798763"/>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巴</a:t>
            </a:r>
            <a:endParaRPr lang="zh-CN" altLang="en-US">
              <a:solidFill>
                <a:schemeClr val="tx1"/>
              </a:solidFill>
              <a:effectLst/>
              <a:latin typeface="Times" charset="0"/>
              <a:ea typeface="宋体" charset="0"/>
              <a:cs typeface="宋体" charset="0"/>
            </a:endParaRPr>
          </a:p>
        </p:txBody>
      </p:sp>
      <p:sp>
        <p:nvSpPr>
          <p:cNvPr id="709658" name="Oval 2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9659" name="Oval 27"/>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9660" name="Rectangle 28"/>
          <p:cNvSpPr>
            <a:spLocks noChangeArrowheads="1"/>
          </p:cNvSpPr>
          <p:nvPr/>
        </p:nvSpPr>
        <p:spPr bwMode="auto">
          <a:xfrm>
            <a:off x="6896100" y="439578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吾</a:t>
            </a:r>
            <a:endParaRPr lang="zh-CN" altLang="en-US">
              <a:solidFill>
                <a:schemeClr val="tx1"/>
              </a:solidFill>
              <a:effectLst/>
              <a:latin typeface="Times" charset="0"/>
              <a:ea typeface="宋体" charset="0"/>
              <a:cs typeface="宋体" charset="0"/>
            </a:endParaRPr>
          </a:p>
        </p:txBody>
      </p:sp>
      <p:sp>
        <p:nvSpPr>
          <p:cNvPr id="709661" name="Rectangle 29"/>
          <p:cNvSpPr>
            <a:spLocks noChangeArrowheads="1"/>
          </p:cNvSpPr>
          <p:nvPr/>
        </p:nvSpPr>
        <p:spPr bwMode="auto">
          <a:xfrm>
            <a:off x="5473700" y="18113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哈</a:t>
            </a:r>
            <a:endParaRPr lang="zh-CN" altLang="en-US">
              <a:solidFill>
                <a:schemeClr val="tx1"/>
              </a:solidFill>
              <a:effectLst/>
              <a:latin typeface="Times" charset="0"/>
              <a:ea typeface="宋体" charset="0"/>
              <a:cs typeface="宋体" charset="0"/>
            </a:endParaRPr>
          </a:p>
        </p:txBody>
      </p:sp>
      <p:sp>
        <p:nvSpPr>
          <p:cNvPr id="709662"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9663" name="Rectangle 31"/>
          <p:cNvSpPr>
            <a:spLocks noChangeArrowheads="1"/>
          </p:cNvSpPr>
          <p:nvPr/>
        </p:nvSpPr>
        <p:spPr bwMode="auto">
          <a:xfrm>
            <a:off x="7031038" y="1454150"/>
            <a:ext cx="12922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尼</a:t>
            </a:r>
            <a:r>
              <a:rPr lang="zh-CN" altLang="en-US">
                <a:solidFill>
                  <a:schemeClr val="tx1"/>
                </a:solidFill>
                <a:effectLst/>
                <a:latin typeface="Times" charset="0"/>
                <a:ea typeface="宋体" charset="0"/>
                <a:cs typeface="宋体" charset="0"/>
              </a:rPr>
              <a:t>(</a:t>
            </a:r>
            <a:r>
              <a:rPr lang="en-US" altLang="zh-CN">
                <a:solidFill>
                  <a:schemeClr val="tx1"/>
                </a:solidFill>
                <a:effectLst/>
                <a:latin typeface="Times" charset="0"/>
                <a:ea typeface="宋体" charset="0"/>
                <a:cs typeface="宋体" charset="0"/>
              </a:rPr>
              <a:t>亚</a:t>
            </a:r>
            <a:r>
              <a:rPr lang="zh-CN" altLang="en-US">
                <a:solidFill>
                  <a:schemeClr val="tx1"/>
                </a:solidFill>
                <a:effectLst/>
                <a:latin typeface="Times" charset="0"/>
                <a:ea typeface="宋体" charset="0"/>
                <a:cs typeface="宋体" charset="0"/>
              </a:rPr>
              <a:t>)</a:t>
            </a:r>
          </a:p>
        </p:txBody>
      </p:sp>
      <p:sp>
        <p:nvSpPr>
          <p:cNvPr id="709664" name="Oval 32"/>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9665" name="AutoShape 33"/>
          <p:cNvSpPr>
            <a:spLocks noChangeArrowheads="1"/>
          </p:cNvSpPr>
          <p:nvPr/>
        </p:nvSpPr>
        <p:spPr bwMode="auto">
          <a:xfrm>
            <a:off x="5540375" y="1301750"/>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709666" name="Rectangle 34"/>
          <p:cNvSpPr>
            <a:spLocks noChangeArrowheads="1"/>
          </p:cNvSpPr>
          <p:nvPr/>
        </p:nvSpPr>
        <p:spPr bwMode="auto">
          <a:xfrm>
            <a:off x="2992438" y="2535238"/>
            <a:ext cx="61436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迦</a:t>
            </a:r>
            <a:r>
              <a:rPr lang="zh-CN" altLang="en-US" sz="2400">
                <a:solidFill>
                  <a:srgbClr val="FAF200"/>
                </a:solidFill>
                <a:effectLst/>
                <a:latin typeface="Times" charset="0"/>
                <a:ea typeface="宋体" charset="0"/>
                <a:cs typeface="宋体" charset="0"/>
              </a:rPr>
              <a:t> </a:t>
            </a:r>
          </a:p>
        </p:txBody>
      </p:sp>
      <p:sp>
        <p:nvSpPr>
          <p:cNvPr id="709667" name="Oval 35"/>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9668" name="Rectangle 36"/>
          <p:cNvSpPr>
            <a:spLocks noChangeArrowheads="1"/>
          </p:cNvSpPr>
          <p:nvPr/>
        </p:nvSpPr>
        <p:spPr bwMode="auto">
          <a:xfrm>
            <a:off x="2535238" y="3001963"/>
            <a:ext cx="538162"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耶</a:t>
            </a:r>
            <a:endParaRPr lang="zh-CN" altLang="en-US">
              <a:solidFill>
                <a:schemeClr val="tx1"/>
              </a:solidFill>
              <a:effectLst/>
              <a:latin typeface="Times" charset="0"/>
              <a:ea typeface="宋体" charset="0"/>
              <a:cs typeface="宋体" charset="0"/>
            </a:endParaRPr>
          </a:p>
        </p:txBody>
      </p:sp>
      <p:sp>
        <p:nvSpPr>
          <p:cNvPr id="709669" name="Oval 37"/>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9670" name="Oval 38"/>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9671" name="Rectangle 39"/>
          <p:cNvSpPr>
            <a:spLocks noChangeArrowheads="1"/>
          </p:cNvSpPr>
          <p:nvPr/>
        </p:nvSpPr>
        <p:spPr bwMode="auto">
          <a:xfrm>
            <a:off x="3762375" y="3109913"/>
            <a:ext cx="614363"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尼</a:t>
            </a:r>
            <a:r>
              <a:rPr lang="zh-CN" altLang="en-US" sz="2400">
                <a:solidFill>
                  <a:srgbClr val="FAF200"/>
                </a:solidFill>
                <a:effectLst/>
                <a:latin typeface="Times" charset="0"/>
                <a:ea typeface="宋体" charset="0"/>
                <a:cs typeface="宋体" charset="0"/>
              </a:rPr>
              <a:t> </a:t>
            </a:r>
          </a:p>
        </p:txBody>
      </p:sp>
      <p:sp>
        <p:nvSpPr>
          <p:cNvPr id="709672" name="Rectangle 40"/>
          <p:cNvSpPr>
            <a:spLocks noChangeArrowheads="1"/>
          </p:cNvSpPr>
          <p:nvPr/>
        </p:nvSpPr>
        <p:spPr bwMode="auto">
          <a:xfrm>
            <a:off x="2911475" y="4360863"/>
            <a:ext cx="1112838"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tx1"/>
                </a:solidFill>
                <a:effectLst/>
                <a:ea typeface="宋体" charset="0"/>
                <a:cs typeface="宋体" charset="0"/>
              </a:rPr>
              <a:t>加-</a:t>
            </a:r>
            <a:r>
              <a:rPr lang="zh-CN" altLang="en-US">
                <a:solidFill>
                  <a:schemeClr val="tx1"/>
                </a:solidFill>
                <a:effectLst/>
                <a:ea typeface="宋体" charset="0"/>
                <a:cs typeface="宋体" charset="0"/>
              </a:rPr>
              <a:t>巴</a:t>
            </a:r>
            <a:endParaRPr lang="zh-CN" altLang="en-US">
              <a:solidFill>
                <a:schemeClr val="tx1"/>
              </a:solidFill>
              <a:effectLst/>
              <a:latin typeface="Times" charset="0"/>
              <a:ea typeface="宋体" charset="0"/>
              <a:cs typeface="宋体" charset="0"/>
            </a:endParaRPr>
          </a:p>
        </p:txBody>
      </p:sp>
      <p:sp>
        <p:nvSpPr>
          <p:cNvPr id="709673" name="Oval 41"/>
          <p:cNvSpPr>
            <a:spLocks noChangeArrowheads="1"/>
          </p:cNvSpPr>
          <p:nvPr/>
        </p:nvSpPr>
        <p:spPr bwMode="auto">
          <a:xfrm>
            <a:off x="281146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9674" name="Rectangle 42"/>
          <p:cNvSpPr>
            <a:spLocks noChangeArrowheads="1"/>
          </p:cNvSpPr>
          <p:nvPr/>
        </p:nvSpPr>
        <p:spPr bwMode="auto">
          <a:xfrm>
            <a:off x="1822450" y="3963988"/>
            <a:ext cx="538163"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zh-CN" altLang="en-US">
                <a:solidFill>
                  <a:schemeClr val="tx1"/>
                </a:solidFill>
                <a:effectLst/>
                <a:latin typeface="Times" charset="0"/>
                <a:ea typeface="宋体" charset="0"/>
                <a:cs typeface="宋体" charset="0"/>
              </a:rPr>
              <a:t>埃</a:t>
            </a:r>
          </a:p>
        </p:txBody>
      </p:sp>
      <p:sp>
        <p:nvSpPr>
          <p:cNvPr id="709675" name="Oval 43"/>
          <p:cNvSpPr>
            <a:spLocks noChangeArrowheads="1"/>
          </p:cNvSpPr>
          <p:nvPr/>
        </p:nvSpPr>
        <p:spPr bwMode="auto">
          <a:xfrm>
            <a:off x="1704975" y="4149725"/>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9677" name="Oval 45"/>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9681" name="Rectangle 49"/>
          <p:cNvSpPr>
            <a:spLocks noChangeArrowheads="1"/>
          </p:cNvSpPr>
          <p:nvPr/>
        </p:nvSpPr>
        <p:spPr bwMode="auto">
          <a:xfrm>
            <a:off x="3117850" y="5059363"/>
            <a:ext cx="538163"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西</a:t>
            </a:r>
            <a:endParaRPr lang="zh-CN" altLang="en-US">
              <a:solidFill>
                <a:schemeClr val="tx1"/>
              </a:solidFill>
              <a:effectLst/>
              <a:latin typeface="Times" charset="0"/>
              <a:ea typeface="宋体" charset="0"/>
              <a:cs typeface="宋体" charset="0"/>
            </a:endParaRPr>
          </a:p>
        </p:txBody>
      </p:sp>
      <p:grpSp>
        <p:nvGrpSpPr>
          <p:cNvPr id="709682" name="Group 50"/>
          <p:cNvGrpSpPr>
            <a:grpSpLocks/>
          </p:cNvGrpSpPr>
          <p:nvPr/>
        </p:nvGrpSpPr>
        <p:grpSpPr bwMode="auto">
          <a:xfrm>
            <a:off x="5210175" y="1371600"/>
            <a:ext cx="2901950" cy="3551238"/>
            <a:chOff x="3264" y="864"/>
            <a:chExt cx="1776" cy="2237"/>
          </a:xfrm>
        </p:grpSpPr>
        <p:sp>
          <p:nvSpPr>
            <p:cNvPr id="709683" name="Oval 51"/>
            <p:cNvSpPr>
              <a:spLocks noChangeArrowheads="1"/>
            </p:cNvSpPr>
            <p:nvPr/>
          </p:nvSpPr>
          <p:spPr bwMode="auto">
            <a:xfrm>
              <a:off x="4128" y="2640"/>
              <a:ext cx="459" cy="461"/>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09684" name="Oval 52"/>
            <p:cNvSpPr>
              <a:spLocks noChangeArrowheads="1"/>
            </p:cNvSpPr>
            <p:nvPr/>
          </p:nvSpPr>
          <p:spPr bwMode="auto">
            <a:xfrm>
              <a:off x="3456" y="1728"/>
              <a:ext cx="459" cy="461"/>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09685" name="Oval 53"/>
            <p:cNvSpPr>
              <a:spLocks noChangeArrowheads="1"/>
            </p:cNvSpPr>
            <p:nvPr/>
          </p:nvSpPr>
          <p:spPr bwMode="auto">
            <a:xfrm>
              <a:off x="3264" y="1056"/>
              <a:ext cx="459" cy="461"/>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09686" name="Oval 54"/>
            <p:cNvSpPr>
              <a:spLocks noChangeArrowheads="1"/>
            </p:cNvSpPr>
            <p:nvPr/>
          </p:nvSpPr>
          <p:spPr bwMode="auto">
            <a:xfrm>
              <a:off x="4272" y="864"/>
              <a:ext cx="768" cy="461"/>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grpSp>
      <p:sp>
        <p:nvSpPr>
          <p:cNvPr id="709687" name="Oval 55"/>
          <p:cNvSpPr>
            <a:spLocks noChangeArrowheads="1"/>
          </p:cNvSpPr>
          <p:nvPr/>
        </p:nvSpPr>
        <p:spPr bwMode="auto">
          <a:xfrm>
            <a:off x="1604963" y="3860800"/>
            <a:ext cx="728662" cy="731838"/>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09688" name="Oval 56"/>
          <p:cNvSpPr>
            <a:spLocks noChangeArrowheads="1"/>
          </p:cNvSpPr>
          <p:nvPr/>
        </p:nvSpPr>
        <p:spPr bwMode="auto">
          <a:xfrm>
            <a:off x="2625725" y="4300538"/>
            <a:ext cx="1452563" cy="731837"/>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09689" name="Oval 57"/>
          <p:cNvSpPr>
            <a:spLocks noChangeArrowheads="1"/>
          </p:cNvSpPr>
          <p:nvPr/>
        </p:nvSpPr>
        <p:spPr bwMode="auto">
          <a:xfrm>
            <a:off x="2546350" y="2898775"/>
            <a:ext cx="728663" cy="731838"/>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09690" name="Oval 58"/>
          <p:cNvSpPr>
            <a:spLocks noChangeArrowheads="1"/>
          </p:cNvSpPr>
          <p:nvPr/>
        </p:nvSpPr>
        <p:spPr bwMode="auto">
          <a:xfrm>
            <a:off x="2797175" y="2384425"/>
            <a:ext cx="728663" cy="731838"/>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09691" name="Oval 59"/>
          <p:cNvSpPr>
            <a:spLocks noChangeArrowheads="1"/>
          </p:cNvSpPr>
          <p:nvPr/>
        </p:nvSpPr>
        <p:spPr bwMode="auto">
          <a:xfrm>
            <a:off x="3436938" y="2932113"/>
            <a:ext cx="846137" cy="731837"/>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09692" name="Oval 60"/>
          <p:cNvSpPr>
            <a:spLocks noChangeArrowheads="1"/>
          </p:cNvSpPr>
          <p:nvPr/>
        </p:nvSpPr>
        <p:spPr bwMode="auto">
          <a:xfrm>
            <a:off x="2867025" y="4986338"/>
            <a:ext cx="728663" cy="731837"/>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09693" name="Oval 61"/>
          <p:cNvSpPr>
            <a:spLocks noChangeArrowheads="1"/>
          </p:cNvSpPr>
          <p:nvPr/>
        </p:nvSpPr>
        <p:spPr bwMode="auto">
          <a:xfrm>
            <a:off x="3914775" y="1012825"/>
            <a:ext cx="728663" cy="731838"/>
          </a:xfrm>
          <a:prstGeom prst="ellipse">
            <a:avLst/>
          </a:prstGeom>
          <a:noFill/>
          <a:ln w="50800">
            <a:solidFill>
              <a:srgbClr val="FFFF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grpSp>
        <p:nvGrpSpPr>
          <p:cNvPr id="709697" name="Group 65"/>
          <p:cNvGrpSpPr>
            <a:grpSpLocks/>
          </p:cNvGrpSpPr>
          <p:nvPr/>
        </p:nvGrpSpPr>
        <p:grpSpPr bwMode="auto">
          <a:xfrm>
            <a:off x="2047875" y="973138"/>
            <a:ext cx="5737225" cy="5033962"/>
            <a:chOff x="1378" y="336"/>
            <a:chExt cx="3614" cy="3171"/>
          </a:xfrm>
        </p:grpSpPr>
        <p:sp>
          <p:nvSpPr>
            <p:cNvPr id="709698" name="Text Box 66"/>
            <p:cNvSpPr txBox="1">
              <a:spLocks noChangeArrowheads="1"/>
            </p:cNvSpPr>
            <p:nvPr/>
          </p:nvSpPr>
          <p:spPr bwMode="auto">
            <a:xfrm>
              <a:off x="1636" y="336"/>
              <a:ext cx="3103" cy="27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zh-CN" sz="27700" b="0" i="1">
                  <a:solidFill>
                    <a:srgbClr val="FFFF00"/>
                  </a:solidFill>
                  <a:effectLst>
                    <a:outerShdw blurRad="38100" dist="38100" dir="2700000" algn="tl">
                      <a:srgbClr val="000000"/>
                    </a:outerShdw>
                  </a:effectLst>
                  <a:ea typeface="宋体" charset="0"/>
                  <a:cs typeface="宋体" charset="0"/>
                </a:rPr>
                <a:t>10</a:t>
              </a:r>
            </a:p>
          </p:txBody>
        </p:sp>
        <p:sp>
          <p:nvSpPr>
            <p:cNvPr id="709699" name="Text Box 67"/>
            <p:cNvSpPr txBox="1">
              <a:spLocks noChangeArrowheads="1"/>
            </p:cNvSpPr>
            <p:nvPr/>
          </p:nvSpPr>
          <p:spPr bwMode="auto">
            <a:xfrm>
              <a:off x="1378" y="2815"/>
              <a:ext cx="3614" cy="692"/>
            </a:xfrm>
            <a:prstGeom prst="rect">
              <a:avLst/>
            </a:prstGeom>
            <a:noFill/>
            <a:ln>
              <a:noFill/>
            </a:ln>
            <a:effectLst>
              <a:outerShdw blurRad="63500" dist="109250" dir="3267739"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pPr>
              <a:r>
                <a:rPr lang="zh-CN" altLang="en-US" sz="6600" i="1">
                  <a:solidFill>
                    <a:srgbClr val="FFFF00"/>
                  </a:solidFill>
                  <a:effectLst>
                    <a:outerShdw blurRad="38100" dist="38100" dir="2700000" algn="tl">
                      <a:srgbClr val="000000"/>
                    </a:outerShdw>
                  </a:effectLst>
                  <a:ea typeface="宋体" charset="0"/>
                  <a:cs typeface="宋体" charset="0"/>
                </a:rPr>
                <a:t>个地点</a:t>
              </a:r>
            </a:p>
          </p:txBody>
        </p:sp>
      </p:grpSp>
      <p:sp>
        <p:nvSpPr>
          <p:cNvPr id="709700" name="Text Box 68"/>
          <p:cNvSpPr txBox="1">
            <a:spLocks noChangeArrowheads="1"/>
          </p:cNvSpPr>
          <p:nvPr/>
        </p:nvSpPr>
        <p:spPr bwMode="auto">
          <a:xfrm>
            <a:off x="8723313" y="6413500"/>
            <a:ext cx="325437"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2000" b="0">
                <a:solidFill>
                  <a:srgbClr val="FFFFFF"/>
                </a:solidFill>
                <a:effectLst/>
                <a:latin typeface="Arial" charset="0"/>
                <a:ea typeface="宋体" charset="0"/>
                <a:cs typeface="宋体" charset="0"/>
              </a:rPr>
              <a:t>2</a:t>
            </a:r>
          </a:p>
        </p:txBody>
      </p:sp>
      <p:sp>
        <p:nvSpPr>
          <p:cNvPr id="709701" name="Text Box 69"/>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09682"/>
                                        </p:tgtEl>
                                        <p:attrNameLst>
                                          <p:attrName>style.visibility</p:attrName>
                                        </p:attrNameLst>
                                      </p:cBhvr>
                                      <p:to>
                                        <p:strVal val="visible"/>
                                      </p:to>
                                    </p:set>
                                    <p:animEffect transition="in" filter="fade">
                                      <p:cBhvr>
                                        <p:cTn id="7" dur="500"/>
                                        <p:tgtEl>
                                          <p:spTgt spid="7096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709697"/>
                                        </p:tgtEl>
                                        <p:attrNameLst>
                                          <p:attrName>style.visibility</p:attrName>
                                        </p:attrNameLst>
                                      </p:cBhvr>
                                      <p:to>
                                        <p:strVal val="visible"/>
                                      </p:to>
                                    </p:set>
                                    <p:anim calcmode="lin" valueType="num">
                                      <p:cBhvr>
                                        <p:cTn id="12" dur="500" fill="hold"/>
                                        <p:tgtEl>
                                          <p:spTgt spid="709697"/>
                                        </p:tgtEl>
                                        <p:attrNameLst>
                                          <p:attrName>ppt_w</p:attrName>
                                        </p:attrNameLst>
                                      </p:cBhvr>
                                      <p:tavLst>
                                        <p:tav tm="0">
                                          <p:val>
                                            <p:fltVal val="0"/>
                                          </p:val>
                                        </p:tav>
                                        <p:tav tm="100000">
                                          <p:val>
                                            <p:strVal val="#ppt_w"/>
                                          </p:val>
                                        </p:tav>
                                      </p:tavLst>
                                    </p:anim>
                                    <p:anim calcmode="lin" valueType="num">
                                      <p:cBhvr>
                                        <p:cTn id="13" dur="500" fill="hold"/>
                                        <p:tgtEl>
                                          <p:spTgt spid="709697"/>
                                        </p:tgtEl>
                                        <p:attrNameLst>
                                          <p:attrName>ppt_h</p:attrName>
                                        </p:attrNameLst>
                                      </p:cBhvr>
                                      <p:tavLst>
                                        <p:tav tm="0">
                                          <p:val>
                                            <p:fltVal val="0"/>
                                          </p:val>
                                        </p:tav>
                                        <p:tav tm="100000">
                                          <p:val>
                                            <p:strVal val="#ppt_h"/>
                                          </p:val>
                                        </p:tav>
                                      </p:tavLst>
                                    </p:anim>
                                    <p:anim calcmode="lin" valueType="num">
                                      <p:cBhvr>
                                        <p:cTn id="14" dur="500" fill="hold"/>
                                        <p:tgtEl>
                                          <p:spTgt spid="709697"/>
                                        </p:tgtEl>
                                        <p:attrNameLst>
                                          <p:attrName>ppt_x</p:attrName>
                                        </p:attrNameLst>
                                      </p:cBhvr>
                                      <p:tavLst>
                                        <p:tav tm="0">
                                          <p:val>
                                            <p:fltVal val="0.5"/>
                                          </p:val>
                                        </p:tav>
                                        <p:tav tm="100000">
                                          <p:val>
                                            <p:strVal val="#ppt_x"/>
                                          </p:val>
                                        </p:tav>
                                      </p:tavLst>
                                    </p:anim>
                                    <p:anim calcmode="lin" valueType="num">
                                      <p:cBhvr>
                                        <p:cTn id="15" dur="500" fill="hold"/>
                                        <p:tgtEl>
                                          <p:spTgt spid="70969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8"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5779"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41</a:t>
            </a:r>
          </a:p>
        </p:txBody>
      </p:sp>
      <p:sp>
        <p:nvSpPr>
          <p:cNvPr id="715780"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5781"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5783"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5784"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5785"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accent1"/>
                </a:solidFill>
                <a:effectLst/>
                <a:latin typeface="Times" charset="0"/>
                <a:ea typeface="宋体" charset="0"/>
                <a:cs typeface="宋体" charset="0"/>
              </a:rPr>
              <a:t> 地</a:t>
            </a:r>
            <a:endParaRPr lang="zh-CN" altLang="en-US">
              <a:solidFill>
                <a:schemeClr val="accent1"/>
              </a:solidFill>
              <a:effectLst/>
              <a:latin typeface="Times" charset="0"/>
              <a:ea typeface="宋体" charset="0"/>
              <a:cs typeface="宋体" charset="0"/>
            </a:endParaRPr>
          </a:p>
        </p:txBody>
      </p:sp>
      <p:sp>
        <p:nvSpPr>
          <p:cNvPr id="715786"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accent1"/>
                </a:solidFill>
                <a:effectLst/>
                <a:latin typeface="Times" charset="0"/>
                <a:ea typeface="宋体" charset="0"/>
                <a:cs typeface="宋体" charset="0"/>
              </a:rPr>
              <a:t>幼</a:t>
            </a:r>
            <a:endParaRPr lang="zh-CN" altLang="en-US">
              <a:solidFill>
                <a:schemeClr val="accent1"/>
              </a:solidFill>
              <a:effectLst/>
              <a:latin typeface="Times" charset="0"/>
              <a:ea typeface="宋体" charset="0"/>
              <a:cs typeface="宋体" charset="0"/>
            </a:endParaRPr>
          </a:p>
        </p:txBody>
      </p:sp>
      <p:sp>
        <p:nvSpPr>
          <p:cNvPr id="715787"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accent1"/>
                </a:solidFill>
                <a:effectLst/>
                <a:latin typeface="Times" charset="0"/>
                <a:ea typeface="宋体" charset="0"/>
                <a:cs typeface="宋体" charset="0"/>
              </a:rPr>
              <a:t>波</a:t>
            </a:r>
            <a:endParaRPr lang="zh-CN" altLang="en-US">
              <a:solidFill>
                <a:schemeClr val="accent1"/>
              </a:solidFill>
              <a:effectLst/>
              <a:latin typeface="Times" charset="0"/>
              <a:ea typeface="宋体" charset="0"/>
              <a:cs typeface="宋体" charset="0"/>
            </a:endParaRPr>
          </a:p>
        </p:txBody>
      </p:sp>
      <p:sp>
        <p:nvSpPr>
          <p:cNvPr id="715788" name="Freeform 12"/>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5789" name="Rectangle 13"/>
          <p:cNvSpPr>
            <a:spLocks noChangeArrowheads="1"/>
          </p:cNvSpPr>
          <p:nvPr/>
        </p:nvSpPr>
        <p:spPr bwMode="auto">
          <a:xfrm>
            <a:off x="2405063" y="5570538"/>
            <a:ext cx="7016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accent1"/>
                </a:solidFill>
                <a:effectLst/>
                <a:latin typeface="Times" charset="0"/>
                <a:ea typeface="宋体" charset="0"/>
                <a:cs typeface="宋体" charset="0"/>
              </a:rPr>
              <a:t>红</a:t>
            </a:r>
            <a:endParaRPr lang="zh-CN" altLang="en-US">
              <a:solidFill>
                <a:schemeClr val="accent1"/>
              </a:solidFill>
              <a:effectLst/>
              <a:latin typeface="Times" charset="0"/>
              <a:ea typeface="宋体" charset="0"/>
              <a:cs typeface="宋体" charset="0"/>
            </a:endParaRPr>
          </a:p>
        </p:txBody>
      </p:sp>
      <p:sp>
        <p:nvSpPr>
          <p:cNvPr id="715790" name="Freeform 14"/>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15791" name="Freeform 15"/>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15792" name="Rectangle 16"/>
          <p:cNvSpPr>
            <a:spLocks noChangeArrowheads="1"/>
          </p:cNvSpPr>
          <p:nvPr/>
        </p:nvSpPr>
        <p:spPr bwMode="auto">
          <a:xfrm>
            <a:off x="3343275" y="2179638"/>
            <a:ext cx="12731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accent1"/>
                </a:solidFill>
                <a:effectLst/>
                <a:latin typeface="Times" charset="0"/>
                <a:ea typeface="宋体" charset="0"/>
                <a:cs typeface="宋体" charset="0"/>
              </a:rPr>
              <a:t>加</a:t>
            </a:r>
          </a:p>
        </p:txBody>
      </p:sp>
      <p:sp>
        <p:nvSpPr>
          <p:cNvPr id="715793" name="Rectangle 17"/>
          <p:cNvSpPr>
            <a:spLocks noChangeArrowheads="1"/>
          </p:cNvSpPr>
          <p:nvPr/>
        </p:nvSpPr>
        <p:spPr bwMode="auto">
          <a:xfrm>
            <a:off x="2613025" y="3613150"/>
            <a:ext cx="915988"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accent1"/>
                </a:solidFill>
                <a:effectLst/>
                <a:latin typeface="Times" charset="0"/>
                <a:ea typeface="宋体" charset="0"/>
                <a:cs typeface="宋体" charset="0"/>
              </a:rPr>
              <a:t>死</a:t>
            </a:r>
          </a:p>
        </p:txBody>
      </p:sp>
      <p:sp>
        <p:nvSpPr>
          <p:cNvPr id="715794" name="Freeform 18"/>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5795" name="Rectangle 19"/>
          <p:cNvSpPr>
            <a:spLocks noChangeArrowheads="1"/>
          </p:cNvSpPr>
          <p:nvPr/>
        </p:nvSpPr>
        <p:spPr bwMode="auto">
          <a:xfrm>
            <a:off x="4097338" y="763588"/>
            <a:ext cx="37115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2400">
                <a:solidFill>
                  <a:schemeClr val="accent1"/>
                </a:solidFill>
                <a:effectLst/>
                <a:latin typeface="Times" charset="0"/>
                <a:ea typeface="宋体" charset="0"/>
                <a:cs typeface="宋体" charset="0"/>
              </a:rPr>
              <a:t>10</a:t>
            </a:r>
            <a:r>
              <a:rPr lang="en-US" altLang="zh-CN" sz="2400">
                <a:solidFill>
                  <a:srgbClr val="808080"/>
                </a:solidFill>
                <a:effectLst/>
                <a:latin typeface="Times" charset="0"/>
                <a:ea typeface="宋体" charset="0"/>
                <a:cs typeface="宋体" charset="0"/>
              </a:rPr>
              <a:t> </a:t>
            </a:r>
            <a:r>
              <a:rPr lang="en-US" altLang="zh-CN" sz="2400">
                <a:solidFill>
                  <a:schemeClr val="accent1"/>
                </a:solidFill>
                <a:effectLst/>
                <a:latin typeface="Times" charset="0"/>
                <a:ea typeface="宋体" charset="0"/>
                <a:cs typeface="宋体" charset="0"/>
              </a:rPr>
              <a:t>个地</a:t>
            </a:r>
            <a:r>
              <a:rPr lang="zh-CN" altLang="en-US" sz="2400">
                <a:solidFill>
                  <a:schemeClr val="accent1"/>
                </a:solidFill>
                <a:effectLst/>
                <a:latin typeface="Times" charset="0"/>
                <a:ea typeface="宋体" charset="0"/>
                <a:cs typeface="宋体" charset="0"/>
              </a:rPr>
              <a:t>点</a:t>
            </a:r>
          </a:p>
        </p:txBody>
      </p:sp>
      <p:sp>
        <p:nvSpPr>
          <p:cNvPr id="715796" name="Rectangle 20"/>
          <p:cNvSpPr>
            <a:spLocks noChangeArrowheads="1"/>
          </p:cNvSpPr>
          <p:nvPr/>
        </p:nvSpPr>
        <p:spPr bwMode="auto">
          <a:xfrm>
            <a:off x="4329113" y="1201738"/>
            <a:ext cx="1593850"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zh-CN" altLang="en-US" sz="2400">
                <a:solidFill>
                  <a:srgbClr val="FAF200"/>
                </a:solidFill>
                <a:effectLst/>
                <a:latin typeface="Times" charset="0"/>
                <a:ea typeface="宋体" charset="0"/>
                <a:cs typeface="宋体" charset="0"/>
              </a:rPr>
              <a:t>    </a:t>
            </a:r>
            <a:r>
              <a:rPr lang="zh-CN" altLang="en-US" sz="2400">
                <a:solidFill>
                  <a:schemeClr val="folHlink"/>
                </a:solidFill>
                <a:effectLst/>
                <a:latin typeface="Times" charset="0"/>
                <a:ea typeface="宋体" charset="0"/>
                <a:cs typeface="宋体" charset="0"/>
              </a:rPr>
              <a:t>         </a:t>
            </a:r>
          </a:p>
        </p:txBody>
      </p:sp>
      <p:sp>
        <p:nvSpPr>
          <p:cNvPr id="715797" name="Line 21"/>
          <p:cNvSpPr>
            <a:spLocks noChangeShapeType="1"/>
          </p:cNvSpPr>
          <p:nvPr/>
        </p:nvSpPr>
        <p:spPr bwMode="auto">
          <a:xfrm>
            <a:off x="4178300" y="1666875"/>
            <a:ext cx="1668463" cy="0"/>
          </a:xfrm>
          <a:prstGeom prst="line">
            <a:avLst/>
          </a:prstGeom>
          <a:noFill/>
          <a:ln w="25400">
            <a:solidFill>
              <a:srgbClr val="80808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715798" name="Rectangle 22"/>
          <p:cNvSpPr>
            <a:spLocks noChangeArrowheads="1"/>
          </p:cNvSpPr>
          <p:nvPr/>
        </p:nvSpPr>
        <p:spPr bwMode="auto">
          <a:xfrm>
            <a:off x="5146675" y="1127125"/>
            <a:ext cx="52070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b="0">
                <a:solidFill>
                  <a:schemeClr val="accent1"/>
                </a:solidFill>
                <a:effectLst>
                  <a:outerShdw blurRad="38100" dist="38100" dir="2700000" algn="tl">
                    <a:srgbClr val="000000"/>
                  </a:outerShdw>
                </a:effectLst>
                <a:latin typeface="Times" charset="0"/>
                <a:ea typeface="宋体" charset="0"/>
                <a:cs typeface="宋体" charset="0"/>
              </a:rPr>
              <a:t>4</a:t>
            </a:r>
          </a:p>
        </p:txBody>
      </p:sp>
      <p:sp>
        <p:nvSpPr>
          <p:cNvPr id="715799" name="AutoShape 23"/>
          <p:cNvSpPr>
            <a:spLocks noChangeArrowheads="1"/>
          </p:cNvSpPr>
          <p:nvPr/>
        </p:nvSpPr>
        <p:spPr bwMode="auto">
          <a:xfrm rot="10740000">
            <a:off x="4005263" y="1243013"/>
            <a:ext cx="292100" cy="223837"/>
          </a:xfrm>
          <a:prstGeom prst="rightArrow">
            <a:avLst>
              <a:gd name="adj1" fmla="val 50000"/>
              <a:gd name="adj2" fmla="val 65254"/>
            </a:avLst>
          </a:prstGeom>
          <a:solidFill>
            <a:schemeClr val="accent1"/>
          </a:solidFill>
          <a:ln w="12700">
            <a:solidFill>
              <a:srgbClr val="808080"/>
            </a:solidFill>
            <a:miter lim="800000"/>
            <a:headEnd/>
            <a:tailEnd/>
          </a:ln>
          <a:effectLst>
            <a:outerShdw blurRad="63500" dist="107763" dir="2700000" algn="ctr" rotWithShape="0">
              <a:schemeClr val="bg2">
                <a:alpha val="74998"/>
              </a:schemeClr>
            </a:outerShdw>
          </a:effectLst>
        </p:spPr>
        <p:txBody>
          <a:bodyPr rot="10800000" wrap="none" anchor="ctr"/>
          <a:lstStyle/>
          <a:p>
            <a:endParaRPr lang="zh-CN" altLang="en-US" i="1">
              <a:solidFill>
                <a:schemeClr val="accent1"/>
              </a:solidFill>
              <a:effectLst>
                <a:outerShdw blurRad="38100" dist="38100" dir="2700000" algn="tl">
                  <a:srgbClr val="000000"/>
                </a:outerShdw>
              </a:effectLst>
              <a:ea typeface="宋体" charset="0"/>
              <a:cs typeface="宋体" charset="0"/>
            </a:endParaRPr>
          </a:p>
        </p:txBody>
      </p:sp>
      <p:sp>
        <p:nvSpPr>
          <p:cNvPr id="715800" name="Rectangle 24"/>
          <p:cNvSpPr>
            <a:spLocks noChangeArrowheads="1"/>
          </p:cNvSpPr>
          <p:nvPr/>
        </p:nvSpPr>
        <p:spPr bwMode="auto">
          <a:xfrm>
            <a:off x="4083050" y="1127125"/>
            <a:ext cx="8096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b="0">
                <a:solidFill>
                  <a:schemeClr val="accent1"/>
                </a:solidFill>
                <a:effectLst>
                  <a:outerShdw blurRad="38100" dist="38100" dir="2700000" algn="tl">
                    <a:srgbClr val="000000"/>
                  </a:outerShdw>
                </a:effectLst>
                <a:latin typeface="Times" charset="0"/>
                <a:ea typeface="宋体" charset="0"/>
                <a:cs typeface="宋体" charset="0"/>
              </a:rPr>
              <a:t>6</a:t>
            </a:r>
          </a:p>
        </p:txBody>
      </p:sp>
      <p:sp>
        <p:nvSpPr>
          <p:cNvPr id="715801" name="Rectangle 25"/>
          <p:cNvSpPr>
            <a:spLocks noChangeArrowheads="1"/>
          </p:cNvSpPr>
          <p:nvPr/>
        </p:nvSpPr>
        <p:spPr bwMode="auto">
          <a:xfrm>
            <a:off x="5773738" y="2798763"/>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accent1"/>
                </a:solidFill>
                <a:effectLst/>
                <a:latin typeface="Times" charset="0"/>
                <a:ea typeface="宋体" charset="0"/>
                <a:cs typeface="宋体" charset="0"/>
              </a:rPr>
              <a:t>巴</a:t>
            </a:r>
            <a:endParaRPr lang="zh-CN" altLang="en-US">
              <a:solidFill>
                <a:schemeClr val="accent1"/>
              </a:solidFill>
              <a:effectLst/>
              <a:latin typeface="Times" charset="0"/>
              <a:ea typeface="宋体" charset="0"/>
              <a:cs typeface="宋体" charset="0"/>
            </a:endParaRPr>
          </a:p>
        </p:txBody>
      </p:sp>
      <p:sp>
        <p:nvSpPr>
          <p:cNvPr id="715802" name="Oval 26"/>
          <p:cNvSpPr>
            <a:spLocks noChangeArrowheads="1"/>
          </p:cNvSpPr>
          <p:nvPr/>
        </p:nvSpPr>
        <p:spPr bwMode="auto">
          <a:xfrm>
            <a:off x="5702300" y="3033713"/>
            <a:ext cx="193675" cy="187325"/>
          </a:xfrm>
          <a:prstGeom prst="ellipse">
            <a:avLst/>
          </a:prstGeom>
          <a:solidFill>
            <a:schemeClr val="accent1"/>
          </a:solidFill>
          <a:ln w="25400">
            <a:solidFill>
              <a:schemeClr val="accent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5803" name="Oval 27"/>
          <p:cNvSpPr>
            <a:spLocks noChangeArrowheads="1"/>
          </p:cNvSpPr>
          <p:nvPr/>
        </p:nvSpPr>
        <p:spPr bwMode="auto">
          <a:xfrm>
            <a:off x="6735763" y="4508500"/>
            <a:ext cx="193675" cy="187325"/>
          </a:xfrm>
          <a:prstGeom prst="ellipse">
            <a:avLst/>
          </a:prstGeom>
          <a:solidFill>
            <a:schemeClr val="accent1"/>
          </a:solidFill>
          <a:ln w="25400">
            <a:solidFill>
              <a:schemeClr val="accent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5804" name="Rectangle 28"/>
          <p:cNvSpPr>
            <a:spLocks noChangeArrowheads="1"/>
          </p:cNvSpPr>
          <p:nvPr/>
        </p:nvSpPr>
        <p:spPr bwMode="auto">
          <a:xfrm>
            <a:off x="6896100" y="439578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accent1"/>
                </a:solidFill>
                <a:effectLst/>
                <a:latin typeface="Times" charset="0"/>
                <a:ea typeface="宋体" charset="0"/>
                <a:cs typeface="宋体" charset="0"/>
              </a:rPr>
              <a:t>吾</a:t>
            </a:r>
            <a:endParaRPr lang="zh-CN" altLang="en-US">
              <a:solidFill>
                <a:schemeClr val="accent1"/>
              </a:solidFill>
              <a:effectLst/>
              <a:latin typeface="Times" charset="0"/>
              <a:ea typeface="宋体" charset="0"/>
              <a:cs typeface="宋体" charset="0"/>
            </a:endParaRPr>
          </a:p>
        </p:txBody>
      </p:sp>
      <p:sp>
        <p:nvSpPr>
          <p:cNvPr id="715805" name="Rectangle 29"/>
          <p:cNvSpPr>
            <a:spLocks noChangeArrowheads="1"/>
          </p:cNvSpPr>
          <p:nvPr/>
        </p:nvSpPr>
        <p:spPr bwMode="auto">
          <a:xfrm>
            <a:off x="5473700" y="18113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accent1"/>
                </a:solidFill>
                <a:effectLst/>
                <a:latin typeface="Times" charset="0"/>
                <a:ea typeface="宋体" charset="0"/>
                <a:cs typeface="宋体" charset="0"/>
              </a:rPr>
              <a:t>哈</a:t>
            </a:r>
            <a:endParaRPr lang="zh-CN" altLang="en-US">
              <a:solidFill>
                <a:schemeClr val="accent1"/>
              </a:solidFill>
              <a:effectLst/>
              <a:latin typeface="Times" charset="0"/>
              <a:ea typeface="宋体" charset="0"/>
              <a:cs typeface="宋体" charset="0"/>
            </a:endParaRPr>
          </a:p>
        </p:txBody>
      </p:sp>
      <p:sp>
        <p:nvSpPr>
          <p:cNvPr id="715806" name="Oval 30"/>
          <p:cNvSpPr>
            <a:spLocks noChangeArrowheads="1"/>
          </p:cNvSpPr>
          <p:nvPr/>
        </p:nvSpPr>
        <p:spPr bwMode="auto">
          <a:xfrm>
            <a:off x="5313363" y="1982788"/>
            <a:ext cx="193675" cy="187325"/>
          </a:xfrm>
          <a:prstGeom prst="ellipse">
            <a:avLst/>
          </a:prstGeom>
          <a:solidFill>
            <a:schemeClr val="accent1"/>
          </a:solidFill>
          <a:ln w="25400">
            <a:solidFill>
              <a:schemeClr val="accent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5807" name="Rectangle 31"/>
          <p:cNvSpPr>
            <a:spLocks noChangeArrowheads="1"/>
          </p:cNvSpPr>
          <p:nvPr/>
        </p:nvSpPr>
        <p:spPr bwMode="auto">
          <a:xfrm>
            <a:off x="7031038" y="1454150"/>
            <a:ext cx="12922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accent1"/>
                </a:solidFill>
                <a:effectLst/>
                <a:latin typeface="Times" charset="0"/>
                <a:ea typeface="宋体" charset="0"/>
                <a:cs typeface="宋体" charset="0"/>
              </a:rPr>
              <a:t>尼</a:t>
            </a:r>
            <a:r>
              <a:rPr lang="zh-CN" altLang="en-US">
                <a:solidFill>
                  <a:schemeClr val="accent1"/>
                </a:solidFill>
                <a:effectLst/>
                <a:latin typeface="Times" charset="0"/>
                <a:ea typeface="宋体" charset="0"/>
                <a:cs typeface="宋体" charset="0"/>
              </a:rPr>
              <a:t>(</a:t>
            </a:r>
            <a:r>
              <a:rPr lang="en-US" altLang="zh-CN">
                <a:solidFill>
                  <a:schemeClr val="accent1"/>
                </a:solidFill>
                <a:effectLst/>
                <a:latin typeface="Times" charset="0"/>
                <a:ea typeface="宋体" charset="0"/>
                <a:cs typeface="宋体" charset="0"/>
              </a:rPr>
              <a:t>亚</a:t>
            </a:r>
            <a:r>
              <a:rPr lang="zh-CN" altLang="en-US">
                <a:solidFill>
                  <a:schemeClr val="accent1"/>
                </a:solidFill>
                <a:effectLst/>
                <a:latin typeface="Times" charset="0"/>
                <a:ea typeface="宋体" charset="0"/>
                <a:cs typeface="宋体" charset="0"/>
              </a:rPr>
              <a:t>)</a:t>
            </a:r>
          </a:p>
        </p:txBody>
      </p:sp>
      <p:sp>
        <p:nvSpPr>
          <p:cNvPr id="715808" name="Oval 32"/>
          <p:cNvSpPr>
            <a:spLocks noChangeArrowheads="1"/>
          </p:cNvSpPr>
          <p:nvPr/>
        </p:nvSpPr>
        <p:spPr bwMode="auto">
          <a:xfrm>
            <a:off x="6921500" y="1644650"/>
            <a:ext cx="193675" cy="187325"/>
          </a:xfrm>
          <a:prstGeom prst="ellipse">
            <a:avLst/>
          </a:prstGeom>
          <a:solidFill>
            <a:schemeClr val="accent1"/>
          </a:solidFill>
          <a:ln w="25400">
            <a:solidFill>
              <a:schemeClr val="accent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5809" name="AutoShape 33"/>
          <p:cNvSpPr>
            <a:spLocks noChangeArrowheads="1"/>
          </p:cNvSpPr>
          <p:nvPr/>
        </p:nvSpPr>
        <p:spPr bwMode="auto">
          <a:xfrm>
            <a:off x="5540375" y="1301750"/>
            <a:ext cx="292100" cy="215900"/>
          </a:xfrm>
          <a:prstGeom prst="rightArrow">
            <a:avLst>
              <a:gd name="adj1" fmla="val 50000"/>
              <a:gd name="adj2" fmla="val 67653"/>
            </a:avLst>
          </a:prstGeom>
          <a:solidFill>
            <a:schemeClr val="accent1"/>
          </a:solidFill>
          <a:ln w="12700">
            <a:solidFill>
              <a:schemeClr val="accent1"/>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715810" name="Rectangle 34"/>
          <p:cNvSpPr>
            <a:spLocks noChangeArrowheads="1"/>
          </p:cNvSpPr>
          <p:nvPr/>
        </p:nvSpPr>
        <p:spPr bwMode="auto">
          <a:xfrm>
            <a:off x="2992438" y="2535238"/>
            <a:ext cx="61436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accent1"/>
                </a:solidFill>
                <a:effectLst/>
                <a:latin typeface="Times" charset="0"/>
                <a:ea typeface="宋体" charset="0"/>
                <a:cs typeface="宋体" charset="0"/>
              </a:rPr>
              <a:t>迦</a:t>
            </a:r>
            <a:r>
              <a:rPr lang="zh-CN" altLang="en-US" sz="2400">
                <a:solidFill>
                  <a:schemeClr val="accent1"/>
                </a:solidFill>
                <a:effectLst/>
                <a:latin typeface="Times" charset="0"/>
                <a:ea typeface="宋体" charset="0"/>
                <a:cs typeface="宋体" charset="0"/>
              </a:rPr>
              <a:t> </a:t>
            </a:r>
          </a:p>
        </p:txBody>
      </p:sp>
      <p:sp>
        <p:nvSpPr>
          <p:cNvPr id="715811" name="Oval 35"/>
          <p:cNvSpPr>
            <a:spLocks noChangeArrowheads="1"/>
          </p:cNvSpPr>
          <p:nvPr/>
        </p:nvSpPr>
        <p:spPr bwMode="auto">
          <a:xfrm>
            <a:off x="2873375" y="2744788"/>
            <a:ext cx="193675" cy="187325"/>
          </a:xfrm>
          <a:prstGeom prst="ellipse">
            <a:avLst/>
          </a:prstGeom>
          <a:solidFill>
            <a:schemeClr val="accent1"/>
          </a:solidFill>
          <a:ln w="25400">
            <a:solidFill>
              <a:schemeClr val="accent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5812" name="Rectangle 36"/>
          <p:cNvSpPr>
            <a:spLocks noChangeArrowheads="1"/>
          </p:cNvSpPr>
          <p:nvPr/>
        </p:nvSpPr>
        <p:spPr bwMode="auto">
          <a:xfrm>
            <a:off x="2535238" y="3001963"/>
            <a:ext cx="538162"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lIns="90487" tIns="44450" rIns="90487" bIns="44450">
            <a:spAutoFit/>
          </a:bodyPr>
          <a:lstStyle/>
          <a:p>
            <a:pPr>
              <a:spcBef>
                <a:spcPct val="50000"/>
              </a:spcBef>
            </a:pPr>
            <a:r>
              <a:rPr lang="en-US" altLang="zh-CN">
                <a:solidFill>
                  <a:schemeClr val="accent1"/>
                </a:solidFill>
                <a:effectLst/>
                <a:latin typeface="Times" charset="0"/>
                <a:ea typeface="宋体" charset="0"/>
                <a:cs typeface="宋体" charset="0"/>
              </a:rPr>
              <a:t>耶</a:t>
            </a:r>
            <a:endParaRPr lang="zh-CN" altLang="en-US">
              <a:solidFill>
                <a:schemeClr val="accent1"/>
              </a:solidFill>
              <a:effectLst/>
              <a:latin typeface="Times" charset="0"/>
              <a:ea typeface="宋体" charset="0"/>
              <a:cs typeface="宋体" charset="0"/>
            </a:endParaRPr>
          </a:p>
        </p:txBody>
      </p:sp>
      <p:sp>
        <p:nvSpPr>
          <p:cNvPr id="715813" name="Oval 37"/>
          <p:cNvSpPr>
            <a:spLocks noChangeArrowheads="1"/>
          </p:cNvSpPr>
          <p:nvPr/>
        </p:nvSpPr>
        <p:spPr bwMode="auto">
          <a:xfrm>
            <a:off x="2974975" y="3235325"/>
            <a:ext cx="193675" cy="187325"/>
          </a:xfrm>
          <a:prstGeom prst="ellipse">
            <a:avLst/>
          </a:prstGeom>
          <a:solidFill>
            <a:schemeClr val="accent1"/>
          </a:solidFill>
          <a:ln w="25400">
            <a:solidFill>
              <a:schemeClr val="accent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5814" name="Oval 38"/>
          <p:cNvSpPr>
            <a:spLocks noChangeArrowheads="1"/>
          </p:cNvSpPr>
          <p:nvPr/>
        </p:nvSpPr>
        <p:spPr bwMode="auto">
          <a:xfrm>
            <a:off x="3516313" y="3201988"/>
            <a:ext cx="193675" cy="187325"/>
          </a:xfrm>
          <a:prstGeom prst="ellipse">
            <a:avLst/>
          </a:prstGeom>
          <a:solidFill>
            <a:schemeClr val="accent1"/>
          </a:solidFill>
          <a:ln w="25400">
            <a:solidFill>
              <a:schemeClr val="accent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5815" name="Rectangle 39"/>
          <p:cNvSpPr>
            <a:spLocks noChangeArrowheads="1"/>
          </p:cNvSpPr>
          <p:nvPr/>
        </p:nvSpPr>
        <p:spPr bwMode="auto">
          <a:xfrm>
            <a:off x="3762375" y="3109913"/>
            <a:ext cx="614363"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accent1"/>
                </a:solidFill>
                <a:effectLst/>
                <a:latin typeface="Times" charset="0"/>
                <a:ea typeface="宋体" charset="0"/>
                <a:cs typeface="宋体" charset="0"/>
              </a:rPr>
              <a:t>尼</a:t>
            </a:r>
            <a:r>
              <a:rPr lang="zh-CN" altLang="en-US" sz="2400">
                <a:solidFill>
                  <a:schemeClr val="accent1"/>
                </a:solidFill>
                <a:effectLst/>
                <a:latin typeface="Times" charset="0"/>
                <a:ea typeface="宋体" charset="0"/>
                <a:cs typeface="宋体" charset="0"/>
              </a:rPr>
              <a:t> </a:t>
            </a:r>
          </a:p>
        </p:txBody>
      </p:sp>
      <p:sp>
        <p:nvSpPr>
          <p:cNvPr id="715816" name="Rectangle 40"/>
          <p:cNvSpPr>
            <a:spLocks noChangeArrowheads="1"/>
          </p:cNvSpPr>
          <p:nvPr/>
        </p:nvSpPr>
        <p:spPr bwMode="auto">
          <a:xfrm>
            <a:off x="2911475" y="4360863"/>
            <a:ext cx="1112838"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accent1"/>
                </a:solidFill>
                <a:effectLst/>
                <a:ea typeface="宋体" charset="0"/>
                <a:cs typeface="宋体" charset="0"/>
              </a:rPr>
              <a:t>加-</a:t>
            </a:r>
            <a:r>
              <a:rPr lang="zh-CN" altLang="en-US">
                <a:solidFill>
                  <a:schemeClr val="accent1"/>
                </a:solidFill>
                <a:effectLst/>
                <a:ea typeface="宋体" charset="0"/>
                <a:cs typeface="宋体" charset="0"/>
              </a:rPr>
              <a:t>巴</a:t>
            </a:r>
            <a:endParaRPr lang="zh-CN" altLang="en-US">
              <a:solidFill>
                <a:schemeClr val="accent1"/>
              </a:solidFill>
              <a:effectLst/>
              <a:latin typeface="Times" charset="0"/>
              <a:ea typeface="宋体" charset="0"/>
              <a:cs typeface="宋体" charset="0"/>
            </a:endParaRPr>
          </a:p>
        </p:txBody>
      </p:sp>
      <p:sp>
        <p:nvSpPr>
          <p:cNvPr id="715817" name="Oval 41"/>
          <p:cNvSpPr>
            <a:spLocks noChangeArrowheads="1"/>
          </p:cNvSpPr>
          <p:nvPr/>
        </p:nvSpPr>
        <p:spPr bwMode="auto">
          <a:xfrm>
            <a:off x="2811463" y="4573588"/>
            <a:ext cx="193675" cy="187325"/>
          </a:xfrm>
          <a:prstGeom prst="ellipse">
            <a:avLst/>
          </a:prstGeom>
          <a:solidFill>
            <a:schemeClr val="accent1"/>
          </a:solidFill>
          <a:ln w="25400">
            <a:solidFill>
              <a:schemeClr val="accent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5818" name="Rectangle 42"/>
          <p:cNvSpPr>
            <a:spLocks noChangeArrowheads="1"/>
          </p:cNvSpPr>
          <p:nvPr/>
        </p:nvSpPr>
        <p:spPr bwMode="auto">
          <a:xfrm>
            <a:off x="1822450" y="3963988"/>
            <a:ext cx="538163"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zh-CN" altLang="en-US">
                <a:solidFill>
                  <a:schemeClr val="accent1"/>
                </a:solidFill>
                <a:effectLst/>
                <a:latin typeface="Times" charset="0"/>
                <a:ea typeface="宋体" charset="0"/>
                <a:cs typeface="宋体" charset="0"/>
              </a:rPr>
              <a:t>埃</a:t>
            </a:r>
          </a:p>
        </p:txBody>
      </p:sp>
      <p:sp>
        <p:nvSpPr>
          <p:cNvPr id="715819" name="Oval 43"/>
          <p:cNvSpPr>
            <a:spLocks noChangeArrowheads="1"/>
          </p:cNvSpPr>
          <p:nvPr/>
        </p:nvSpPr>
        <p:spPr bwMode="auto">
          <a:xfrm>
            <a:off x="1704975" y="4149725"/>
            <a:ext cx="193675" cy="187325"/>
          </a:xfrm>
          <a:prstGeom prst="ellipse">
            <a:avLst/>
          </a:prstGeom>
          <a:solidFill>
            <a:schemeClr val="accent1"/>
          </a:solidFill>
          <a:ln w="25400">
            <a:solidFill>
              <a:schemeClr val="accent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5820" name="Oval 44"/>
          <p:cNvSpPr>
            <a:spLocks noChangeArrowheads="1"/>
          </p:cNvSpPr>
          <p:nvPr/>
        </p:nvSpPr>
        <p:spPr bwMode="auto">
          <a:xfrm>
            <a:off x="2992438" y="5286375"/>
            <a:ext cx="193675" cy="187325"/>
          </a:xfrm>
          <a:prstGeom prst="ellipse">
            <a:avLst/>
          </a:prstGeom>
          <a:solidFill>
            <a:schemeClr val="accent1"/>
          </a:solidFill>
          <a:ln w="25400">
            <a:solidFill>
              <a:schemeClr val="accent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5821" name="Rectangle 45"/>
          <p:cNvSpPr>
            <a:spLocks noChangeArrowheads="1"/>
          </p:cNvSpPr>
          <p:nvPr/>
        </p:nvSpPr>
        <p:spPr bwMode="auto">
          <a:xfrm>
            <a:off x="3117850" y="5059363"/>
            <a:ext cx="538163"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accent1"/>
                </a:solidFill>
                <a:effectLst/>
                <a:latin typeface="Times" charset="0"/>
                <a:ea typeface="宋体" charset="0"/>
                <a:cs typeface="宋体" charset="0"/>
              </a:rPr>
              <a:t>西</a:t>
            </a:r>
            <a:endParaRPr lang="zh-CN" altLang="en-US">
              <a:solidFill>
                <a:schemeClr val="accent1"/>
              </a:solidFill>
              <a:effectLst/>
              <a:latin typeface="Times" charset="0"/>
              <a:ea typeface="宋体" charset="0"/>
              <a:cs typeface="宋体" charset="0"/>
            </a:endParaRPr>
          </a:p>
        </p:txBody>
      </p:sp>
      <p:sp>
        <p:nvSpPr>
          <p:cNvPr id="715837" name="Text Box 61"/>
          <p:cNvSpPr txBox="1">
            <a:spLocks noChangeArrowheads="1"/>
          </p:cNvSpPr>
          <p:nvPr/>
        </p:nvSpPr>
        <p:spPr bwMode="auto">
          <a:xfrm>
            <a:off x="8723313" y="6413500"/>
            <a:ext cx="325437"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altLang="zh-CN" sz="2000" b="0">
                <a:solidFill>
                  <a:srgbClr val="FFFFFF"/>
                </a:solidFill>
                <a:effectLst/>
                <a:latin typeface="Arial" charset="0"/>
                <a:ea typeface="宋体" charset="0"/>
                <a:cs typeface="宋体" charset="0"/>
              </a:rPr>
              <a:t>3</a:t>
            </a:r>
          </a:p>
        </p:txBody>
      </p:sp>
      <p:grpSp>
        <p:nvGrpSpPr>
          <p:cNvPr id="715841" name="Group 65"/>
          <p:cNvGrpSpPr>
            <a:grpSpLocks/>
          </p:cNvGrpSpPr>
          <p:nvPr/>
        </p:nvGrpSpPr>
        <p:grpSpPr bwMode="auto">
          <a:xfrm>
            <a:off x="4133850" y="3192463"/>
            <a:ext cx="2514600" cy="2635250"/>
            <a:chOff x="2448" y="2208"/>
            <a:chExt cx="1584" cy="1488"/>
          </a:xfrm>
        </p:grpSpPr>
        <p:sp>
          <p:nvSpPr>
            <p:cNvPr id="715842" name="Text Box 66"/>
            <p:cNvSpPr txBox="1">
              <a:spLocks noChangeArrowheads="1"/>
            </p:cNvSpPr>
            <p:nvPr/>
          </p:nvSpPr>
          <p:spPr bwMode="auto">
            <a:xfrm>
              <a:off x="2448" y="2304"/>
              <a:ext cx="1584" cy="1263"/>
            </a:xfrm>
            <a:prstGeom prst="rect">
              <a:avLst/>
            </a:prstGeom>
            <a:noFill/>
            <a:ln>
              <a:noFill/>
            </a:ln>
            <a:effectLst>
              <a:outerShdw blurRad="63500" dist="81320" dir="3080412"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Lst>
          </p:spPr>
          <p:txBody>
            <a:bodyPr>
              <a:spAutoFit/>
            </a:bodyPr>
            <a:lstStyle/>
            <a:p>
              <a:pPr>
                <a:lnSpc>
                  <a:spcPct val="60000"/>
                </a:lnSpc>
                <a:spcBef>
                  <a:spcPct val="50000"/>
                </a:spcBef>
              </a:pPr>
              <a:endParaRPr lang="zh-CN" altLang="en-US" sz="3600" i="1">
                <a:solidFill>
                  <a:srgbClr val="FFFF00"/>
                </a:solidFill>
                <a:effectLst>
                  <a:outerShdw blurRad="38100" dist="38100" dir="2700000" algn="tl">
                    <a:srgbClr val="000000"/>
                  </a:outerShdw>
                </a:effectLst>
                <a:ea typeface="宋体" charset="0"/>
                <a:cs typeface="宋体" charset="0"/>
              </a:endParaRPr>
            </a:p>
            <a:p>
              <a:pPr>
                <a:lnSpc>
                  <a:spcPct val="60000"/>
                </a:lnSpc>
                <a:spcBef>
                  <a:spcPct val="50000"/>
                </a:spcBef>
              </a:pPr>
              <a:r>
                <a:rPr lang="en-US" altLang="zh-CN" sz="3600" i="1">
                  <a:solidFill>
                    <a:srgbClr val="FFFF00"/>
                  </a:solidFill>
                  <a:effectLst>
                    <a:outerShdw blurRad="38100" dist="38100" dir="2700000" algn="tl">
                      <a:srgbClr val="000000"/>
                    </a:outerShdw>
                  </a:effectLst>
                  <a:ea typeface="宋体" charset="0"/>
                  <a:cs typeface="宋体" charset="0"/>
                </a:rPr>
                <a:t>“</a:t>
              </a:r>
              <a:r>
                <a:rPr lang="zh-CN" altLang="en-US" sz="3600" i="1">
                  <a:solidFill>
                    <a:srgbClr val="FFFF00"/>
                  </a:solidFill>
                  <a:effectLst>
                    <a:outerShdw blurRad="38100" dist="38100" dir="2700000" algn="tl">
                      <a:srgbClr val="000000"/>
                    </a:outerShdw>
                  </a:effectLst>
                  <a:ea typeface="宋体" charset="0"/>
                  <a:cs typeface="宋体" charset="0"/>
                </a:rPr>
                <a:t>从旦</a:t>
              </a:r>
            </a:p>
            <a:p>
              <a:pPr>
                <a:lnSpc>
                  <a:spcPct val="60000"/>
                </a:lnSpc>
                <a:spcBef>
                  <a:spcPct val="50000"/>
                </a:spcBef>
              </a:pPr>
              <a:r>
                <a:rPr lang="zh-CN" altLang="en-US" sz="3600" i="1">
                  <a:solidFill>
                    <a:srgbClr val="FFFF00"/>
                  </a:solidFill>
                  <a:effectLst>
                    <a:outerShdw blurRad="38100" dist="38100" dir="2700000" algn="tl">
                      <a:srgbClr val="000000"/>
                    </a:outerShdw>
                  </a:effectLst>
                  <a:ea typeface="宋体" charset="0"/>
                  <a:cs typeface="宋体" charset="0"/>
                </a:rPr>
                <a:t>直到</a:t>
              </a:r>
            </a:p>
            <a:p>
              <a:pPr>
                <a:lnSpc>
                  <a:spcPct val="60000"/>
                </a:lnSpc>
                <a:spcBef>
                  <a:spcPct val="50000"/>
                </a:spcBef>
              </a:pPr>
              <a:r>
                <a:rPr lang="en-US" altLang="zh-CN" sz="3600" i="1">
                  <a:solidFill>
                    <a:srgbClr val="FFFF00"/>
                  </a:solidFill>
                  <a:effectLst>
                    <a:outerShdw blurRad="38100" dist="38100" dir="2700000" algn="tl">
                      <a:srgbClr val="000000"/>
                    </a:outerShdw>
                  </a:effectLst>
                  <a:ea typeface="宋体" charset="0"/>
                  <a:cs typeface="宋体" charset="0"/>
                </a:rPr>
                <a:t>别</a:t>
              </a:r>
              <a:r>
                <a:rPr lang="zh-CN" altLang="en-US" sz="3600" i="1">
                  <a:solidFill>
                    <a:srgbClr val="FFFF00"/>
                  </a:solidFill>
                  <a:effectLst>
                    <a:outerShdw blurRad="38100" dist="38100" dir="2700000" algn="tl">
                      <a:srgbClr val="000000"/>
                    </a:outerShdw>
                  </a:effectLst>
                  <a:ea typeface="宋体" charset="0"/>
                  <a:cs typeface="宋体" charset="0"/>
                </a:rPr>
                <a:t>是巴”</a:t>
              </a:r>
            </a:p>
          </p:txBody>
        </p:sp>
        <p:sp>
          <p:nvSpPr>
            <p:cNvPr id="715843" name="AutoShape 67"/>
            <p:cNvSpPr>
              <a:spLocks noChangeArrowheads="1"/>
            </p:cNvSpPr>
            <p:nvPr/>
          </p:nvSpPr>
          <p:spPr bwMode="auto">
            <a:xfrm>
              <a:off x="2448" y="2208"/>
              <a:ext cx="1584" cy="1488"/>
            </a:xfrm>
            <a:prstGeom prst="roundRect">
              <a:avLst>
                <a:gd name="adj" fmla="val 16667"/>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57150">
                  <a:solidFill>
                    <a:srgbClr val="FFFF00"/>
                  </a:solidFill>
                  <a:round/>
                  <a:headEnd/>
                  <a:tailEnd/>
                </a14:hiddenLine>
              </a:ext>
            </a:extLst>
          </p:spPr>
          <p:txBody>
            <a:bodyPr wrap="none" anchor="ctr"/>
            <a:lstStyle/>
            <a:p>
              <a:endParaRPr lang="en-US"/>
            </a:p>
          </p:txBody>
        </p:sp>
      </p:grpSp>
      <p:sp>
        <p:nvSpPr>
          <p:cNvPr id="715844" name="Text Box 68"/>
          <p:cNvSpPr txBox="1">
            <a:spLocks noChangeArrowheads="1"/>
          </p:cNvSpPr>
          <p:nvPr/>
        </p:nvSpPr>
        <p:spPr bwMode="auto">
          <a:xfrm>
            <a:off x="2116138" y="42863"/>
            <a:ext cx="1806575"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zh-CN" sz="1600">
                <a:effectLst>
                  <a:outerShdw blurRad="38100" dist="38100" dir="2700000" algn="tl">
                    <a:srgbClr val="000000"/>
                  </a:outerShdw>
                </a:effectLst>
                <a:ea typeface="宋体" charset="0"/>
                <a:cs typeface="宋体" charset="0"/>
              </a:rPr>
              <a:t>士</a:t>
            </a:r>
            <a:r>
              <a:rPr lang="zh-CN" altLang="en-US" sz="1600">
                <a:effectLst>
                  <a:outerShdw blurRad="38100" dist="38100" dir="2700000" algn="tl">
                    <a:srgbClr val="000000"/>
                  </a:outerShdw>
                </a:effectLst>
                <a:ea typeface="宋体" charset="0"/>
                <a:cs typeface="宋体" charset="0"/>
              </a:rPr>
              <a:t>师记 </a:t>
            </a:r>
            <a:r>
              <a:rPr lang="en-US" altLang="zh-CN" sz="1600">
                <a:effectLst>
                  <a:outerShdw blurRad="38100" dist="38100" dir="2700000" algn="tl">
                    <a:srgbClr val="000000"/>
                  </a:outerShdw>
                </a:effectLst>
                <a:ea typeface="宋体" charset="0"/>
                <a:cs typeface="宋体" charset="0"/>
              </a:rPr>
              <a:t>20:1</a:t>
            </a:r>
          </a:p>
        </p:txBody>
      </p:sp>
      <p:sp>
        <p:nvSpPr>
          <p:cNvPr id="715845" name="Oval 69"/>
          <p:cNvSpPr>
            <a:spLocks noChangeArrowheads="1"/>
          </p:cNvSpPr>
          <p:nvPr/>
        </p:nvSpPr>
        <p:spPr bwMode="auto">
          <a:xfrm>
            <a:off x="2024063" y="14288"/>
            <a:ext cx="1893887" cy="347662"/>
          </a:xfrm>
          <a:prstGeom prst="ellipse">
            <a:avLst/>
          </a:prstGeom>
          <a:noFill/>
          <a:ln w="57150">
            <a:solidFill>
              <a:srgbClr val="FFFF00"/>
            </a:solidFill>
            <a:round/>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15849" name="Text Box 73"/>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
        <p:nvSpPr>
          <p:cNvPr id="715850" name="Line 74"/>
          <p:cNvSpPr>
            <a:spLocks noChangeShapeType="1"/>
          </p:cNvSpPr>
          <p:nvPr/>
        </p:nvSpPr>
        <p:spPr bwMode="auto">
          <a:xfrm>
            <a:off x="1776413" y="3724275"/>
            <a:ext cx="931862" cy="949325"/>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FC1037"/>
                </a:solidFill>
                <a:round/>
                <a:headEnd/>
                <a:tailEnd/>
              </a14:hiddenLine>
            </a:ext>
          </a:extLst>
        </p:spPr>
        <p:txBody>
          <a:bodyPr wrap="none" anchor="ctr"/>
          <a:lstStyle/>
          <a:p>
            <a:endParaRPr lang="en-US"/>
          </a:p>
        </p:txBody>
      </p:sp>
      <p:sp>
        <p:nvSpPr>
          <p:cNvPr id="715851" name="Line 75"/>
          <p:cNvSpPr>
            <a:spLocks noChangeShapeType="1"/>
          </p:cNvSpPr>
          <p:nvPr/>
        </p:nvSpPr>
        <p:spPr bwMode="auto">
          <a:xfrm>
            <a:off x="2795588" y="2232025"/>
            <a:ext cx="1439862" cy="271463"/>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FC1037"/>
                </a:solidFill>
                <a:round/>
                <a:headEnd/>
                <a:tailEnd/>
              </a14:hiddenLine>
            </a:ext>
          </a:extLst>
        </p:spPr>
        <p:txBody>
          <a:bodyPr wrap="none" anchor="ctr"/>
          <a:lstStyle/>
          <a:p>
            <a:endParaRPr lang="en-US"/>
          </a:p>
        </p:txBody>
      </p:sp>
      <p:sp>
        <p:nvSpPr>
          <p:cNvPr id="715856" name="Line 80"/>
          <p:cNvSpPr>
            <a:spLocks noChangeShapeType="1"/>
          </p:cNvSpPr>
          <p:nvPr/>
        </p:nvSpPr>
        <p:spPr bwMode="auto">
          <a:xfrm>
            <a:off x="1954213" y="3711575"/>
            <a:ext cx="931862" cy="949325"/>
          </a:xfrm>
          <a:prstGeom prst="line">
            <a:avLst/>
          </a:prstGeom>
          <a:noFill/>
          <a:ln w="508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715857" name="Line 81"/>
          <p:cNvSpPr>
            <a:spLocks noChangeShapeType="1"/>
          </p:cNvSpPr>
          <p:nvPr/>
        </p:nvSpPr>
        <p:spPr bwMode="auto">
          <a:xfrm>
            <a:off x="2973388" y="2219325"/>
            <a:ext cx="1439862" cy="271463"/>
          </a:xfrm>
          <a:prstGeom prst="line">
            <a:avLst/>
          </a:prstGeom>
          <a:noFill/>
          <a:ln w="508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715858" name="AutoShape 82"/>
          <p:cNvSpPr>
            <a:spLocks noChangeArrowheads="1"/>
          </p:cNvSpPr>
          <p:nvPr/>
        </p:nvSpPr>
        <p:spPr bwMode="auto">
          <a:xfrm rot="-3349850">
            <a:off x="2194719" y="3263107"/>
            <a:ext cx="2173287" cy="342900"/>
          </a:xfrm>
          <a:prstGeom prst="leftRightArrow">
            <a:avLst>
              <a:gd name="adj1" fmla="val 50000"/>
              <a:gd name="adj2" fmla="val 126759"/>
            </a:avLst>
          </a:prstGeom>
          <a:solidFill>
            <a:srgbClr val="FAF200"/>
          </a:solidFill>
          <a:ln w="12700">
            <a:solidFill>
              <a:schemeClr val="tx1"/>
            </a:solidFill>
            <a:miter lim="800000"/>
            <a:headEnd/>
            <a:tailEnd/>
          </a:ln>
          <a:effectLst>
            <a:outerShdw blurRad="63500" dist="89803" dir="2700000" algn="ctr" rotWithShape="0">
              <a:schemeClr val="bg2">
                <a:alpha val="74998"/>
              </a:schemeClr>
            </a:outerShdw>
          </a:effectLst>
        </p:spPr>
        <p:txBody>
          <a:bodyPr vert="eaVert" wrap="none" anchor="ctr"/>
          <a:lstStyle/>
          <a:p>
            <a:endParaRPr lang="en-US" altLang="zh-CN" sz="1400" b="0" i="1">
              <a:solidFill>
                <a:srgbClr val="FAF200"/>
              </a:solidFill>
              <a:effectLst>
                <a:outerShdw blurRad="38100" dist="38100" dir="2700000" algn="tl">
                  <a:srgbClr val="000000"/>
                </a:outerShdw>
              </a:effectLst>
              <a:latin typeface="Times" charset="0"/>
              <a:ea typeface="宋体" charset="0"/>
              <a:cs typeface="宋体" charset="0"/>
            </a:endParaRPr>
          </a:p>
        </p:txBody>
      </p:sp>
      <p:grpSp>
        <p:nvGrpSpPr>
          <p:cNvPr id="715859" name="Group 83"/>
          <p:cNvGrpSpPr>
            <a:grpSpLocks/>
          </p:cNvGrpSpPr>
          <p:nvPr/>
        </p:nvGrpSpPr>
        <p:grpSpPr bwMode="auto">
          <a:xfrm>
            <a:off x="1793875" y="1128713"/>
            <a:ext cx="808038" cy="3687762"/>
            <a:chOff x="1017" y="507"/>
            <a:chExt cx="509" cy="2323"/>
          </a:xfrm>
        </p:grpSpPr>
        <p:sp>
          <p:nvSpPr>
            <p:cNvPr id="715860" name="Oval 84"/>
            <p:cNvSpPr>
              <a:spLocks noChangeArrowheads="1"/>
            </p:cNvSpPr>
            <p:nvPr/>
          </p:nvSpPr>
          <p:spPr bwMode="auto">
            <a:xfrm rot="1740000">
              <a:off x="1017" y="653"/>
              <a:ext cx="509" cy="2145"/>
            </a:xfrm>
            <a:prstGeom prst="ellipse">
              <a:avLst/>
            </a:prstGeom>
            <a:gradFill rotWithShape="0">
              <a:gsLst>
                <a:gs pos="0">
                  <a:srgbClr val="114FFB"/>
                </a:gs>
                <a:gs pos="100000">
                  <a:srgbClr val="114FFB">
                    <a:gamma/>
                    <a:shade val="29804"/>
                    <a:invGamma/>
                  </a:srgbClr>
                </a:gs>
              </a:gsLst>
              <a:lin ang="5400000" scaled="1"/>
            </a:grad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715861" name="Rectangle 85"/>
            <p:cNvSpPr>
              <a:spLocks noChangeArrowheads="1"/>
            </p:cNvSpPr>
            <p:nvPr/>
          </p:nvSpPr>
          <p:spPr bwMode="auto">
            <a:xfrm rot="18000000">
              <a:off x="142" y="1468"/>
              <a:ext cx="2323" cy="402"/>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sz="3600" i="1">
                  <a:solidFill>
                    <a:srgbClr val="FAF200"/>
                  </a:solidFill>
                  <a:effectLst>
                    <a:outerShdw blurRad="38100" dist="38100" dir="2700000" algn="tl">
                      <a:srgbClr val="000000"/>
                    </a:outerShdw>
                  </a:effectLst>
                  <a:latin typeface="Times" charset="0"/>
                  <a:ea typeface="宋体" charset="0"/>
                  <a:cs typeface="宋体" charset="0"/>
                </a:rPr>
                <a:t>应许之地</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5844"/>
                                        </p:tgtEl>
                                        <p:attrNameLst>
                                          <p:attrName>style.visibility</p:attrName>
                                        </p:attrNameLst>
                                      </p:cBhvr>
                                      <p:to>
                                        <p:strVal val="visible"/>
                                      </p:to>
                                    </p:set>
                                    <p:anim calcmode="lin" valueType="num">
                                      <p:cBhvr additive="base">
                                        <p:cTn id="7" dur="500" fill="hold"/>
                                        <p:tgtEl>
                                          <p:spTgt spid="715844"/>
                                        </p:tgtEl>
                                        <p:attrNameLst>
                                          <p:attrName>ppt_x</p:attrName>
                                        </p:attrNameLst>
                                      </p:cBhvr>
                                      <p:tavLst>
                                        <p:tav tm="0">
                                          <p:val>
                                            <p:strVal val="#ppt_x"/>
                                          </p:val>
                                        </p:tav>
                                        <p:tav tm="100000">
                                          <p:val>
                                            <p:strVal val="#ppt_x"/>
                                          </p:val>
                                        </p:tav>
                                      </p:tavLst>
                                    </p:anim>
                                    <p:anim calcmode="lin" valueType="num">
                                      <p:cBhvr additive="base">
                                        <p:cTn id="8" dur="500" fill="hold"/>
                                        <p:tgtEl>
                                          <p:spTgt spid="71584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15845"/>
                                        </p:tgtEl>
                                        <p:attrNameLst>
                                          <p:attrName>style.visibility</p:attrName>
                                        </p:attrNameLst>
                                      </p:cBhvr>
                                      <p:to>
                                        <p:strVal val="visible"/>
                                      </p:to>
                                    </p:set>
                                    <p:anim calcmode="lin" valueType="num">
                                      <p:cBhvr additive="base">
                                        <p:cTn id="12" dur="500" fill="hold"/>
                                        <p:tgtEl>
                                          <p:spTgt spid="715845"/>
                                        </p:tgtEl>
                                        <p:attrNameLst>
                                          <p:attrName>ppt_x</p:attrName>
                                        </p:attrNameLst>
                                      </p:cBhvr>
                                      <p:tavLst>
                                        <p:tav tm="0">
                                          <p:val>
                                            <p:strVal val="#ppt_x"/>
                                          </p:val>
                                        </p:tav>
                                        <p:tav tm="100000">
                                          <p:val>
                                            <p:strVal val="#ppt_x"/>
                                          </p:val>
                                        </p:tav>
                                      </p:tavLst>
                                    </p:anim>
                                    <p:anim calcmode="lin" valueType="num">
                                      <p:cBhvr additive="base">
                                        <p:cTn id="13" dur="500" fill="hold"/>
                                        <p:tgtEl>
                                          <p:spTgt spid="715845"/>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p:cTn id="17" dur="1" fill="hold">
                                          <p:stCondLst>
                                            <p:cond delay="0"/>
                                          </p:stCondLst>
                                        </p:cTn>
                                        <p:tgtEl>
                                          <p:spTgt spid="715859"/>
                                        </p:tgtEl>
                                        <p:attrNameLst>
                                          <p:attrName>style.visibility</p:attrName>
                                        </p:attrNameLst>
                                      </p:cBhvr>
                                      <p:to>
                                        <p:strVal val="visible"/>
                                      </p:to>
                                    </p:set>
                                    <p:anim calcmode="lin" valueType="num">
                                      <p:cBhvr additive="base">
                                        <p:cTn id="18" dur="500" fill="hold"/>
                                        <p:tgtEl>
                                          <p:spTgt spid="715859"/>
                                        </p:tgtEl>
                                        <p:attrNameLst>
                                          <p:attrName>ppt_x</p:attrName>
                                        </p:attrNameLst>
                                      </p:cBhvr>
                                      <p:tavLst>
                                        <p:tav tm="0">
                                          <p:val>
                                            <p:strVal val="0-#ppt_w/2"/>
                                          </p:val>
                                        </p:tav>
                                        <p:tav tm="100000">
                                          <p:val>
                                            <p:strVal val="#ppt_x"/>
                                          </p:val>
                                        </p:tav>
                                      </p:tavLst>
                                    </p:anim>
                                    <p:anim calcmode="lin" valueType="num">
                                      <p:cBhvr additive="base">
                                        <p:cTn id="19" dur="500" fill="hold"/>
                                        <p:tgtEl>
                                          <p:spTgt spid="715859"/>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715857"/>
                                        </p:tgtEl>
                                        <p:attrNameLst>
                                          <p:attrName>style.visibility</p:attrName>
                                        </p:attrNameLst>
                                      </p:cBhvr>
                                      <p:to>
                                        <p:strVal val="visible"/>
                                      </p:to>
                                    </p:set>
                                    <p:animEffect transition="in" filter="wipe(left)">
                                      <p:cBhvr>
                                        <p:cTn id="23" dur="500"/>
                                        <p:tgtEl>
                                          <p:spTgt spid="715857"/>
                                        </p:tgtEl>
                                      </p:cBhvr>
                                    </p:animEffect>
                                  </p:childTnLst>
                                </p:cTn>
                              </p:par>
                            </p:childTnLst>
                          </p:cTn>
                        </p:par>
                        <p:par>
                          <p:cTn id="24" fill="hold" nodeType="afterGroup">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715856"/>
                                        </p:tgtEl>
                                        <p:attrNameLst>
                                          <p:attrName>style.visibility</p:attrName>
                                        </p:attrNameLst>
                                      </p:cBhvr>
                                      <p:to>
                                        <p:strVal val="visible"/>
                                      </p:to>
                                    </p:set>
                                    <p:animEffect transition="in" filter="wipe(left)">
                                      <p:cBhvr>
                                        <p:cTn id="27" dur="500"/>
                                        <p:tgtEl>
                                          <p:spTgt spid="715856"/>
                                        </p:tgtEl>
                                      </p:cBhvr>
                                    </p:animEffect>
                                  </p:childTnLst>
                                </p:cTn>
                              </p:par>
                            </p:childTnLst>
                          </p:cTn>
                        </p:par>
                        <p:par>
                          <p:cTn id="28" fill="hold" nodeType="afterGroup">
                            <p:stCondLst>
                              <p:cond delay="1500"/>
                            </p:stCondLst>
                            <p:childTnLst>
                              <p:par>
                                <p:cTn id="29" presetID="16" presetClass="entr" presetSubtype="42" fill="hold" grpId="0" nodeType="afterEffect">
                                  <p:stCondLst>
                                    <p:cond delay="0"/>
                                  </p:stCondLst>
                                  <p:childTnLst>
                                    <p:set>
                                      <p:cBhvr>
                                        <p:cTn id="30" dur="1" fill="hold">
                                          <p:stCondLst>
                                            <p:cond delay="0"/>
                                          </p:stCondLst>
                                        </p:cTn>
                                        <p:tgtEl>
                                          <p:spTgt spid="715858"/>
                                        </p:tgtEl>
                                        <p:attrNameLst>
                                          <p:attrName>style.visibility</p:attrName>
                                        </p:attrNameLst>
                                      </p:cBhvr>
                                      <p:to>
                                        <p:strVal val="visible"/>
                                      </p:to>
                                    </p:set>
                                    <p:animEffect transition="in" filter="barn(outHorizontal)">
                                      <p:cBhvr>
                                        <p:cTn id="31" dur="500"/>
                                        <p:tgtEl>
                                          <p:spTgt spid="715858"/>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nodeType="clickEffect">
                                  <p:stCondLst>
                                    <p:cond delay="0"/>
                                  </p:stCondLst>
                                  <p:childTnLst>
                                    <p:set>
                                      <p:cBhvr>
                                        <p:cTn id="35" dur="1" fill="hold">
                                          <p:stCondLst>
                                            <p:cond delay="0"/>
                                          </p:stCondLst>
                                        </p:cTn>
                                        <p:tgtEl>
                                          <p:spTgt spid="715841"/>
                                        </p:tgtEl>
                                        <p:attrNameLst>
                                          <p:attrName>style.visibility</p:attrName>
                                        </p:attrNameLst>
                                      </p:cBhvr>
                                      <p:to>
                                        <p:strVal val="visible"/>
                                      </p:to>
                                    </p:set>
                                    <p:anim calcmode="lin" valueType="num">
                                      <p:cBhvr>
                                        <p:cTn id="36" dur="500" fill="hold"/>
                                        <p:tgtEl>
                                          <p:spTgt spid="715841"/>
                                        </p:tgtEl>
                                        <p:attrNameLst>
                                          <p:attrName>ppt_w</p:attrName>
                                        </p:attrNameLst>
                                      </p:cBhvr>
                                      <p:tavLst>
                                        <p:tav tm="0">
                                          <p:val>
                                            <p:fltVal val="0"/>
                                          </p:val>
                                        </p:tav>
                                        <p:tav tm="100000">
                                          <p:val>
                                            <p:strVal val="#ppt_w"/>
                                          </p:val>
                                        </p:tav>
                                      </p:tavLst>
                                    </p:anim>
                                    <p:anim calcmode="lin" valueType="num">
                                      <p:cBhvr>
                                        <p:cTn id="37" dur="500" fill="hold"/>
                                        <p:tgtEl>
                                          <p:spTgt spid="715841"/>
                                        </p:tgtEl>
                                        <p:attrNameLst>
                                          <p:attrName>ppt_h</p:attrName>
                                        </p:attrNameLst>
                                      </p:cBhvr>
                                      <p:tavLst>
                                        <p:tav tm="0">
                                          <p:val>
                                            <p:fltVal val="0"/>
                                          </p:val>
                                        </p:tav>
                                        <p:tav tm="100000">
                                          <p:val>
                                            <p:strVal val="#ppt_h"/>
                                          </p:val>
                                        </p:tav>
                                      </p:tavLst>
                                    </p:anim>
                                    <p:anim calcmode="lin" valueType="num">
                                      <p:cBhvr>
                                        <p:cTn id="38" dur="500" fill="hold"/>
                                        <p:tgtEl>
                                          <p:spTgt spid="715841"/>
                                        </p:tgtEl>
                                        <p:attrNameLst>
                                          <p:attrName>ppt_x</p:attrName>
                                        </p:attrNameLst>
                                      </p:cBhvr>
                                      <p:tavLst>
                                        <p:tav tm="0">
                                          <p:val>
                                            <p:fltVal val="0.5"/>
                                          </p:val>
                                        </p:tav>
                                        <p:tav tm="100000">
                                          <p:val>
                                            <p:strVal val="#ppt_x"/>
                                          </p:val>
                                        </p:tav>
                                      </p:tavLst>
                                    </p:anim>
                                    <p:anim calcmode="lin" valueType="num">
                                      <p:cBhvr>
                                        <p:cTn id="39" dur="500" fill="hold"/>
                                        <p:tgtEl>
                                          <p:spTgt spid="71584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5844" grpId="0"/>
      <p:bldP spid="715845" grpId="0" animBg="1"/>
      <p:bldP spid="715856" grpId="0" animBg="1"/>
      <p:bldP spid="715857" grpId="0" animBg="1"/>
      <p:bldP spid="715858"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4"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9875"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42</a:t>
            </a:r>
          </a:p>
        </p:txBody>
      </p:sp>
      <p:sp>
        <p:nvSpPr>
          <p:cNvPr id="719876"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9877"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9879"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9880"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9881"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719882"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719883"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sp>
        <p:nvSpPr>
          <p:cNvPr id="719884" name="Freeform 12"/>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9885" name="Rectangle 13"/>
          <p:cNvSpPr>
            <a:spLocks noChangeArrowheads="1"/>
          </p:cNvSpPr>
          <p:nvPr/>
        </p:nvSpPr>
        <p:spPr bwMode="auto">
          <a:xfrm>
            <a:off x="2405063" y="5570538"/>
            <a:ext cx="7016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红</a:t>
            </a:r>
            <a:endParaRPr lang="zh-CN" altLang="en-US">
              <a:solidFill>
                <a:schemeClr val="tx1"/>
              </a:solidFill>
              <a:effectLst/>
              <a:latin typeface="Times" charset="0"/>
              <a:ea typeface="宋体" charset="0"/>
              <a:cs typeface="宋体" charset="0"/>
            </a:endParaRPr>
          </a:p>
        </p:txBody>
      </p:sp>
      <p:sp>
        <p:nvSpPr>
          <p:cNvPr id="719886" name="Freeform 14"/>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19887" name="Freeform 15"/>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19888" name="Rectangle 16"/>
          <p:cNvSpPr>
            <a:spLocks noChangeArrowheads="1"/>
          </p:cNvSpPr>
          <p:nvPr/>
        </p:nvSpPr>
        <p:spPr bwMode="auto">
          <a:xfrm>
            <a:off x="3343275" y="2179638"/>
            <a:ext cx="12731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加</a:t>
            </a:r>
          </a:p>
        </p:txBody>
      </p:sp>
      <p:sp>
        <p:nvSpPr>
          <p:cNvPr id="719889" name="Rectangle 17"/>
          <p:cNvSpPr>
            <a:spLocks noChangeArrowheads="1"/>
          </p:cNvSpPr>
          <p:nvPr/>
        </p:nvSpPr>
        <p:spPr bwMode="auto">
          <a:xfrm>
            <a:off x="2613025" y="3613150"/>
            <a:ext cx="915988"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死</a:t>
            </a:r>
          </a:p>
        </p:txBody>
      </p:sp>
      <p:sp>
        <p:nvSpPr>
          <p:cNvPr id="719890" name="Freeform 18"/>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9897" name="Rectangle 25"/>
          <p:cNvSpPr>
            <a:spLocks noChangeArrowheads="1"/>
          </p:cNvSpPr>
          <p:nvPr/>
        </p:nvSpPr>
        <p:spPr bwMode="auto">
          <a:xfrm>
            <a:off x="5773738" y="2798763"/>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巴</a:t>
            </a:r>
            <a:endParaRPr lang="zh-CN" altLang="en-US">
              <a:solidFill>
                <a:schemeClr val="tx1"/>
              </a:solidFill>
              <a:effectLst/>
              <a:latin typeface="Times" charset="0"/>
              <a:ea typeface="宋体" charset="0"/>
              <a:cs typeface="宋体" charset="0"/>
            </a:endParaRPr>
          </a:p>
        </p:txBody>
      </p:sp>
      <p:sp>
        <p:nvSpPr>
          <p:cNvPr id="719898" name="Oval 2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9899" name="Oval 27"/>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9900" name="Rectangle 28"/>
          <p:cNvSpPr>
            <a:spLocks noChangeArrowheads="1"/>
          </p:cNvSpPr>
          <p:nvPr/>
        </p:nvSpPr>
        <p:spPr bwMode="auto">
          <a:xfrm>
            <a:off x="6896100" y="439578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吾</a:t>
            </a:r>
            <a:endParaRPr lang="zh-CN" altLang="en-US">
              <a:solidFill>
                <a:schemeClr val="tx1"/>
              </a:solidFill>
              <a:effectLst/>
              <a:latin typeface="Times" charset="0"/>
              <a:ea typeface="宋体" charset="0"/>
              <a:cs typeface="宋体" charset="0"/>
            </a:endParaRPr>
          </a:p>
        </p:txBody>
      </p:sp>
      <p:sp>
        <p:nvSpPr>
          <p:cNvPr id="719901" name="Rectangle 29"/>
          <p:cNvSpPr>
            <a:spLocks noChangeArrowheads="1"/>
          </p:cNvSpPr>
          <p:nvPr/>
        </p:nvSpPr>
        <p:spPr bwMode="auto">
          <a:xfrm>
            <a:off x="5473700" y="18113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哈</a:t>
            </a:r>
            <a:endParaRPr lang="zh-CN" altLang="en-US">
              <a:solidFill>
                <a:schemeClr val="tx1"/>
              </a:solidFill>
              <a:effectLst/>
              <a:latin typeface="Times" charset="0"/>
              <a:ea typeface="宋体" charset="0"/>
              <a:cs typeface="宋体" charset="0"/>
            </a:endParaRPr>
          </a:p>
        </p:txBody>
      </p:sp>
      <p:sp>
        <p:nvSpPr>
          <p:cNvPr id="719902"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9903" name="Rectangle 31"/>
          <p:cNvSpPr>
            <a:spLocks noChangeArrowheads="1"/>
          </p:cNvSpPr>
          <p:nvPr/>
        </p:nvSpPr>
        <p:spPr bwMode="auto">
          <a:xfrm>
            <a:off x="7031038" y="1454150"/>
            <a:ext cx="12922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尼</a:t>
            </a:r>
            <a:r>
              <a:rPr lang="zh-CN" altLang="en-US">
                <a:solidFill>
                  <a:schemeClr val="tx1"/>
                </a:solidFill>
                <a:effectLst/>
                <a:latin typeface="Times" charset="0"/>
                <a:ea typeface="宋体" charset="0"/>
                <a:cs typeface="宋体" charset="0"/>
              </a:rPr>
              <a:t>(</a:t>
            </a:r>
            <a:r>
              <a:rPr lang="en-US" altLang="zh-CN">
                <a:solidFill>
                  <a:schemeClr val="tx1"/>
                </a:solidFill>
                <a:effectLst/>
                <a:latin typeface="Times" charset="0"/>
                <a:ea typeface="宋体" charset="0"/>
                <a:cs typeface="宋体" charset="0"/>
              </a:rPr>
              <a:t>亚</a:t>
            </a:r>
            <a:r>
              <a:rPr lang="zh-CN" altLang="en-US">
                <a:solidFill>
                  <a:schemeClr val="tx1"/>
                </a:solidFill>
                <a:effectLst/>
                <a:latin typeface="Times" charset="0"/>
                <a:ea typeface="宋体" charset="0"/>
                <a:cs typeface="宋体" charset="0"/>
              </a:rPr>
              <a:t>)</a:t>
            </a:r>
          </a:p>
        </p:txBody>
      </p:sp>
      <p:sp>
        <p:nvSpPr>
          <p:cNvPr id="719904" name="Oval 32"/>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9906" name="Rectangle 34"/>
          <p:cNvSpPr>
            <a:spLocks noChangeArrowheads="1"/>
          </p:cNvSpPr>
          <p:nvPr/>
        </p:nvSpPr>
        <p:spPr bwMode="auto">
          <a:xfrm>
            <a:off x="2992438" y="2535238"/>
            <a:ext cx="61436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迦</a:t>
            </a:r>
            <a:r>
              <a:rPr lang="zh-CN" altLang="en-US" sz="2400">
                <a:solidFill>
                  <a:srgbClr val="FAF200"/>
                </a:solidFill>
                <a:effectLst/>
                <a:latin typeface="Times" charset="0"/>
                <a:ea typeface="宋体" charset="0"/>
                <a:cs typeface="宋体" charset="0"/>
              </a:rPr>
              <a:t> </a:t>
            </a:r>
          </a:p>
        </p:txBody>
      </p:sp>
      <p:sp>
        <p:nvSpPr>
          <p:cNvPr id="719907" name="Oval 35"/>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9908" name="Rectangle 36"/>
          <p:cNvSpPr>
            <a:spLocks noChangeArrowheads="1"/>
          </p:cNvSpPr>
          <p:nvPr/>
        </p:nvSpPr>
        <p:spPr bwMode="auto">
          <a:xfrm>
            <a:off x="2535238" y="3001963"/>
            <a:ext cx="538162"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耶</a:t>
            </a:r>
            <a:endParaRPr lang="zh-CN" altLang="en-US">
              <a:solidFill>
                <a:schemeClr val="tx1"/>
              </a:solidFill>
              <a:effectLst/>
              <a:latin typeface="Times" charset="0"/>
              <a:ea typeface="宋体" charset="0"/>
              <a:cs typeface="宋体" charset="0"/>
            </a:endParaRPr>
          </a:p>
        </p:txBody>
      </p:sp>
      <p:sp>
        <p:nvSpPr>
          <p:cNvPr id="719909" name="Oval 37"/>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9910" name="Oval 38"/>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9911" name="Rectangle 39"/>
          <p:cNvSpPr>
            <a:spLocks noChangeArrowheads="1"/>
          </p:cNvSpPr>
          <p:nvPr/>
        </p:nvSpPr>
        <p:spPr bwMode="auto">
          <a:xfrm>
            <a:off x="3762375" y="3109913"/>
            <a:ext cx="614363"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尼</a:t>
            </a:r>
            <a:r>
              <a:rPr lang="zh-CN" altLang="en-US" sz="2400">
                <a:solidFill>
                  <a:srgbClr val="FAF200"/>
                </a:solidFill>
                <a:effectLst/>
                <a:latin typeface="Times" charset="0"/>
                <a:ea typeface="宋体" charset="0"/>
                <a:cs typeface="宋体" charset="0"/>
              </a:rPr>
              <a:t> </a:t>
            </a:r>
          </a:p>
        </p:txBody>
      </p:sp>
      <p:sp>
        <p:nvSpPr>
          <p:cNvPr id="719912" name="Rectangle 40"/>
          <p:cNvSpPr>
            <a:spLocks noChangeArrowheads="1"/>
          </p:cNvSpPr>
          <p:nvPr/>
        </p:nvSpPr>
        <p:spPr bwMode="auto">
          <a:xfrm>
            <a:off x="2911475" y="4360863"/>
            <a:ext cx="1112838"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tx1"/>
                </a:solidFill>
                <a:effectLst/>
                <a:ea typeface="宋体" charset="0"/>
                <a:cs typeface="宋体" charset="0"/>
              </a:rPr>
              <a:t>加-</a:t>
            </a:r>
            <a:r>
              <a:rPr lang="zh-CN" altLang="en-US">
                <a:solidFill>
                  <a:schemeClr val="tx1"/>
                </a:solidFill>
                <a:effectLst/>
                <a:ea typeface="宋体" charset="0"/>
                <a:cs typeface="宋体" charset="0"/>
              </a:rPr>
              <a:t>巴</a:t>
            </a:r>
            <a:endParaRPr lang="zh-CN" altLang="en-US">
              <a:solidFill>
                <a:schemeClr val="tx1"/>
              </a:solidFill>
              <a:effectLst/>
              <a:latin typeface="Times" charset="0"/>
              <a:ea typeface="宋体" charset="0"/>
              <a:cs typeface="宋体" charset="0"/>
            </a:endParaRPr>
          </a:p>
        </p:txBody>
      </p:sp>
      <p:sp>
        <p:nvSpPr>
          <p:cNvPr id="719913" name="Oval 41"/>
          <p:cNvSpPr>
            <a:spLocks noChangeArrowheads="1"/>
          </p:cNvSpPr>
          <p:nvPr/>
        </p:nvSpPr>
        <p:spPr bwMode="auto">
          <a:xfrm>
            <a:off x="281146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9914" name="Rectangle 42"/>
          <p:cNvSpPr>
            <a:spLocks noChangeArrowheads="1"/>
          </p:cNvSpPr>
          <p:nvPr/>
        </p:nvSpPr>
        <p:spPr bwMode="auto">
          <a:xfrm>
            <a:off x="1822450" y="3963988"/>
            <a:ext cx="538163"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zh-CN" altLang="en-US">
                <a:solidFill>
                  <a:schemeClr val="tx1"/>
                </a:solidFill>
                <a:effectLst/>
                <a:latin typeface="Times" charset="0"/>
                <a:ea typeface="宋体" charset="0"/>
                <a:cs typeface="宋体" charset="0"/>
              </a:rPr>
              <a:t>埃</a:t>
            </a:r>
          </a:p>
        </p:txBody>
      </p:sp>
      <p:sp>
        <p:nvSpPr>
          <p:cNvPr id="719915" name="Oval 43"/>
          <p:cNvSpPr>
            <a:spLocks noChangeArrowheads="1"/>
          </p:cNvSpPr>
          <p:nvPr/>
        </p:nvSpPr>
        <p:spPr bwMode="auto">
          <a:xfrm>
            <a:off x="1704975" y="4149725"/>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9916" name="Oval 44"/>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9917" name="Rectangle 45"/>
          <p:cNvSpPr>
            <a:spLocks noChangeArrowheads="1"/>
          </p:cNvSpPr>
          <p:nvPr/>
        </p:nvSpPr>
        <p:spPr bwMode="auto">
          <a:xfrm>
            <a:off x="3117850" y="5059363"/>
            <a:ext cx="538163"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西</a:t>
            </a:r>
            <a:endParaRPr lang="zh-CN" altLang="en-US">
              <a:solidFill>
                <a:schemeClr val="tx1"/>
              </a:solidFill>
              <a:effectLst/>
              <a:latin typeface="Times" charset="0"/>
              <a:ea typeface="宋体" charset="0"/>
              <a:cs typeface="宋体" charset="0"/>
            </a:endParaRPr>
          </a:p>
        </p:txBody>
      </p:sp>
      <p:grpSp>
        <p:nvGrpSpPr>
          <p:cNvPr id="719934" name="Group 62"/>
          <p:cNvGrpSpPr>
            <a:grpSpLocks/>
          </p:cNvGrpSpPr>
          <p:nvPr/>
        </p:nvGrpSpPr>
        <p:grpSpPr bwMode="auto">
          <a:xfrm>
            <a:off x="3989388" y="3360738"/>
            <a:ext cx="2762250" cy="2635250"/>
            <a:chOff x="2448" y="2208"/>
            <a:chExt cx="1584" cy="1488"/>
          </a:xfrm>
        </p:grpSpPr>
        <p:sp>
          <p:nvSpPr>
            <p:cNvPr id="719935" name="Text Box 63"/>
            <p:cNvSpPr txBox="1">
              <a:spLocks noChangeArrowheads="1"/>
            </p:cNvSpPr>
            <p:nvPr/>
          </p:nvSpPr>
          <p:spPr bwMode="auto">
            <a:xfrm>
              <a:off x="2448" y="2304"/>
              <a:ext cx="1584" cy="1111"/>
            </a:xfrm>
            <a:prstGeom prst="rect">
              <a:avLst/>
            </a:prstGeom>
            <a:noFill/>
            <a:ln>
              <a:noFill/>
            </a:ln>
            <a:effectLst>
              <a:outerShdw blurRad="63500" dist="81320" dir="3080412"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Lst>
          </p:spPr>
          <p:txBody>
            <a:bodyPr>
              <a:spAutoFit/>
            </a:bodyPr>
            <a:lstStyle/>
            <a:p>
              <a:pPr>
                <a:lnSpc>
                  <a:spcPct val="60000"/>
                </a:lnSpc>
                <a:spcBef>
                  <a:spcPct val="50000"/>
                </a:spcBef>
              </a:pPr>
              <a:endParaRPr lang="zh-CN" altLang="en-US" sz="4400" i="1">
                <a:solidFill>
                  <a:srgbClr val="FFFF00"/>
                </a:solidFill>
                <a:effectLst>
                  <a:outerShdw blurRad="38100" dist="38100" dir="2700000" algn="tl">
                    <a:srgbClr val="000000"/>
                  </a:outerShdw>
                </a:effectLst>
                <a:ea typeface="宋体" charset="0"/>
                <a:cs typeface="宋体" charset="0"/>
              </a:endParaRPr>
            </a:p>
            <a:p>
              <a:pPr>
                <a:lnSpc>
                  <a:spcPct val="60000"/>
                </a:lnSpc>
                <a:spcBef>
                  <a:spcPct val="50000"/>
                </a:spcBef>
              </a:pPr>
              <a:r>
                <a:rPr lang="en-US" altLang="zh-CN" sz="4400" i="1">
                  <a:solidFill>
                    <a:srgbClr val="FFFF00"/>
                  </a:solidFill>
                  <a:effectLst>
                    <a:outerShdw blurRad="38100" dist="38100" dir="2700000" algn="tl">
                      <a:srgbClr val="000000"/>
                    </a:outerShdw>
                  </a:effectLst>
                  <a:ea typeface="宋体" charset="0"/>
                  <a:cs typeface="宋体" charset="0"/>
                </a:rPr>
                <a:t>“</a:t>
              </a:r>
              <a:r>
                <a:rPr lang="zh-CN" altLang="en-US" sz="4400" i="1">
                  <a:solidFill>
                    <a:srgbClr val="FFFF00"/>
                  </a:solidFill>
                  <a:effectLst>
                    <a:outerShdw blurRad="38100" dist="38100" dir="2700000" algn="tl">
                      <a:srgbClr val="000000"/>
                    </a:outerShdw>
                  </a:effectLst>
                  <a:ea typeface="宋体" charset="0"/>
                  <a:cs typeface="宋体" charset="0"/>
                </a:rPr>
                <a:t>行动的</a:t>
              </a:r>
            </a:p>
            <a:p>
              <a:pPr>
                <a:lnSpc>
                  <a:spcPct val="60000"/>
                </a:lnSpc>
                <a:spcBef>
                  <a:spcPct val="50000"/>
                </a:spcBef>
              </a:pPr>
              <a:r>
                <a:rPr lang="zh-CN" altLang="en-US" sz="4400" i="1">
                  <a:solidFill>
                    <a:srgbClr val="FFFF00"/>
                  </a:solidFill>
                  <a:effectLst>
                    <a:outerShdw blurRad="38100" dist="38100" dir="2700000" algn="tl">
                      <a:srgbClr val="000000"/>
                    </a:outerShdw>
                  </a:effectLst>
                  <a:ea typeface="宋体" charset="0"/>
                  <a:cs typeface="宋体" charset="0"/>
                </a:rPr>
                <a:t>历史舞台”</a:t>
              </a:r>
            </a:p>
          </p:txBody>
        </p:sp>
        <p:sp>
          <p:nvSpPr>
            <p:cNvPr id="719936" name="AutoShape 64"/>
            <p:cNvSpPr>
              <a:spLocks noChangeArrowheads="1"/>
            </p:cNvSpPr>
            <p:nvPr/>
          </p:nvSpPr>
          <p:spPr bwMode="auto">
            <a:xfrm>
              <a:off x="2448" y="2208"/>
              <a:ext cx="1584" cy="1488"/>
            </a:xfrm>
            <a:prstGeom prst="roundRect">
              <a:avLst>
                <a:gd name="adj" fmla="val 16667"/>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57150">
                  <a:solidFill>
                    <a:srgbClr val="FFFF00"/>
                  </a:solidFill>
                  <a:round/>
                  <a:headEnd/>
                  <a:tailEnd/>
                </a14:hiddenLine>
              </a:ext>
            </a:extLst>
          </p:spPr>
          <p:txBody>
            <a:bodyPr wrap="none" anchor="ctr"/>
            <a:lstStyle/>
            <a:p>
              <a:endParaRPr lang="en-US"/>
            </a:p>
          </p:txBody>
        </p:sp>
      </p:grpSp>
      <p:sp>
        <p:nvSpPr>
          <p:cNvPr id="719937" name="Text Box 65"/>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719934"/>
                                        </p:tgtEl>
                                        <p:attrNameLst>
                                          <p:attrName>style.visibility</p:attrName>
                                        </p:attrNameLst>
                                      </p:cBhvr>
                                      <p:to>
                                        <p:strVal val="visible"/>
                                      </p:to>
                                    </p:set>
                                    <p:anim calcmode="lin" valueType="num">
                                      <p:cBhvr>
                                        <p:cTn id="7" dur="500" fill="hold"/>
                                        <p:tgtEl>
                                          <p:spTgt spid="719934"/>
                                        </p:tgtEl>
                                        <p:attrNameLst>
                                          <p:attrName>ppt_w</p:attrName>
                                        </p:attrNameLst>
                                      </p:cBhvr>
                                      <p:tavLst>
                                        <p:tav tm="0">
                                          <p:val>
                                            <p:fltVal val="0"/>
                                          </p:val>
                                        </p:tav>
                                        <p:tav tm="100000">
                                          <p:val>
                                            <p:strVal val="#ppt_w"/>
                                          </p:val>
                                        </p:tav>
                                      </p:tavLst>
                                    </p:anim>
                                    <p:anim calcmode="lin" valueType="num">
                                      <p:cBhvr>
                                        <p:cTn id="8" dur="500" fill="hold"/>
                                        <p:tgtEl>
                                          <p:spTgt spid="719934"/>
                                        </p:tgtEl>
                                        <p:attrNameLst>
                                          <p:attrName>ppt_h</p:attrName>
                                        </p:attrNameLst>
                                      </p:cBhvr>
                                      <p:tavLst>
                                        <p:tav tm="0">
                                          <p:val>
                                            <p:fltVal val="0"/>
                                          </p:val>
                                        </p:tav>
                                        <p:tav tm="100000">
                                          <p:val>
                                            <p:strVal val="#ppt_h"/>
                                          </p:val>
                                        </p:tav>
                                      </p:tavLst>
                                    </p:anim>
                                    <p:anim calcmode="lin" valueType="num">
                                      <p:cBhvr>
                                        <p:cTn id="9" dur="500" fill="hold"/>
                                        <p:tgtEl>
                                          <p:spTgt spid="719934"/>
                                        </p:tgtEl>
                                        <p:attrNameLst>
                                          <p:attrName>ppt_x</p:attrName>
                                        </p:attrNameLst>
                                      </p:cBhvr>
                                      <p:tavLst>
                                        <p:tav tm="0">
                                          <p:val>
                                            <p:fltVal val="0.5"/>
                                          </p:val>
                                        </p:tav>
                                        <p:tav tm="100000">
                                          <p:val>
                                            <p:strVal val="#ppt_x"/>
                                          </p:val>
                                        </p:tav>
                                      </p:tavLst>
                                    </p:anim>
                                    <p:anim calcmode="lin" valueType="num">
                                      <p:cBhvr>
                                        <p:cTn id="10" dur="500" fill="hold"/>
                                        <p:tgtEl>
                                          <p:spTgt spid="7199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en-US" altLang="zh-CN" sz="4000" b="1" dirty="0">
                <a:solidFill>
                  <a:schemeClr val="bg1"/>
                </a:solidFill>
                <a:latin typeface="Arial" charset="0"/>
              </a:rPr>
              <a:t>Water in the Mid-East</a:t>
            </a:r>
            <a:endParaRPr kumimoji="1" lang="en-US" altLang="zh-CN" sz="2800" b="1" dirty="0">
              <a:solidFill>
                <a:schemeClr val="bg1"/>
              </a:solidFill>
              <a:latin typeface="Arial" charset="0"/>
            </a:endParaRPr>
          </a:p>
        </p:txBody>
      </p:sp>
      <p:sp>
        <p:nvSpPr>
          <p:cNvPr id="219138" name="Text Box 5"/>
          <p:cNvSpPr txBox="1">
            <a:spLocks noChangeArrowheads="1"/>
          </p:cNvSpPr>
          <p:nvPr/>
        </p:nvSpPr>
        <p:spPr bwMode="auto">
          <a:xfrm>
            <a:off x="8509000" y="87313"/>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28</a:t>
            </a: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6" name="Text Box 9"/>
          <p:cNvSpPr txBox="1">
            <a:spLocks noChangeArrowheads="1"/>
          </p:cNvSpPr>
          <p:nvPr/>
        </p:nvSpPr>
        <p:spPr bwMode="auto">
          <a:xfrm>
            <a:off x="6084168" y="2780928"/>
            <a:ext cx="294396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Euphrates</a:t>
            </a:r>
          </a:p>
        </p:txBody>
      </p:sp>
      <p:sp>
        <p:nvSpPr>
          <p:cNvPr id="7" name="Text Box 9"/>
          <p:cNvSpPr txBox="1">
            <a:spLocks noChangeArrowheads="1"/>
          </p:cNvSpPr>
          <p:nvPr/>
        </p:nvSpPr>
        <p:spPr bwMode="auto">
          <a:xfrm>
            <a:off x="6372200" y="1052736"/>
            <a:ext cx="171075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Tigris</a:t>
            </a:r>
          </a:p>
        </p:txBody>
      </p:sp>
      <p:sp>
        <p:nvSpPr>
          <p:cNvPr id="8" name="Text Box 9"/>
          <p:cNvSpPr txBox="1">
            <a:spLocks noChangeArrowheads="1"/>
          </p:cNvSpPr>
          <p:nvPr/>
        </p:nvSpPr>
        <p:spPr bwMode="auto">
          <a:xfrm>
            <a:off x="5804504" y="3645024"/>
            <a:ext cx="241056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Babylon</a:t>
            </a:r>
          </a:p>
        </p:txBody>
      </p:sp>
      <p:sp>
        <p:nvSpPr>
          <p:cNvPr id="9" name="Text Box 9"/>
          <p:cNvSpPr txBox="1">
            <a:spLocks noChangeArrowheads="1"/>
          </p:cNvSpPr>
          <p:nvPr/>
        </p:nvSpPr>
        <p:spPr bwMode="auto">
          <a:xfrm>
            <a:off x="6228184" y="1916832"/>
            <a:ext cx="2379703"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Nineveh</a:t>
            </a:r>
          </a:p>
        </p:txBody>
      </p:sp>
      <p:sp>
        <p:nvSpPr>
          <p:cNvPr id="10" name="Text Box 9"/>
          <p:cNvSpPr txBox="1">
            <a:spLocks noChangeArrowheads="1"/>
          </p:cNvSpPr>
          <p:nvPr/>
        </p:nvSpPr>
        <p:spPr bwMode="auto">
          <a:xfrm rot="1618024">
            <a:off x="3612019" y="1728372"/>
            <a:ext cx="3134767" cy="64633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Mesopotamia</a:t>
            </a:r>
          </a:p>
        </p:txBody>
      </p:sp>
      <p:sp>
        <p:nvSpPr>
          <p:cNvPr id="11" name="Text Box 9"/>
          <p:cNvSpPr txBox="1">
            <a:spLocks noChangeArrowheads="1"/>
          </p:cNvSpPr>
          <p:nvPr/>
        </p:nvSpPr>
        <p:spPr bwMode="auto">
          <a:xfrm>
            <a:off x="6075800" y="2780928"/>
            <a:ext cx="56102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glow rad="203200">
                    <a:srgbClr val="000514">
                      <a:alpha val="88000"/>
                    </a:srgbClr>
                  </a:glow>
                </a:effectLst>
                <a:uLnTx/>
                <a:uFillTx/>
                <a:latin typeface="Arial"/>
                <a:ea typeface="ＭＳ Ｐゴシック" charset="0"/>
                <a:cs typeface="Arial"/>
              </a:rPr>
              <a:t>E</a:t>
            </a:r>
          </a:p>
        </p:txBody>
      </p:sp>
      <p:sp>
        <p:nvSpPr>
          <p:cNvPr id="12" name="Text Box 9"/>
          <p:cNvSpPr txBox="1">
            <a:spLocks noChangeArrowheads="1"/>
          </p:cNvSpPr>
          <p:nvPr/>
        </p:nvSpPr>
        <p:spPr bwMode="auto">
          <a:xfrm>
            <a:off x="6363832" y="1052736"/>
            <a:ext cx="52933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glow rad="203200">
                    <a:srgbClr val="000514">
                      <a:alpha val="88000"/>
                    </a:srgbClr>
                  </a:glow>
                </a:effectLst>
                <a:uLnTx/>
                <a:uFillTx/>
                <a:latin typeface="Arial"/>
                <a:ea typeface="ＭＳ Ｐゴシック" charset="0"/>
                <a:cs typeface="Arial"/>
              </a:rPr>
              <a:t>T</a:t>
            </a:r>
          </a:p>
        </p:txBody>
      </p:sp>
      <p:sp>
        <p:nvSpPr>
          <p:cNvPr id="13" name="Text Box 9"/>
          <p:cNvSpPr txBox="1">
            <a:spLocks noChangeArrowheads="1"/>
          </p:cNvSpPr>
          <p:nvPr/>
        </p:nvSpPr>
        <p:spPr bwMode="auto">
          <a:xfrm>
            <a:off x="5796136" y="3645024"/>
            <a:ext cx="592154"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glow rad="203200">
                    <a:srgbClr val="000514">
                      <a:alpha val="88000"/>
                    </a:srgbClr>
                  </a:glow>
                </a:effectLst>
                <a:uLnTx/>
                <a:uFillTx/>
                <a:latin typeface="Arial"/>
                <a:ea typeface="ＭＳ Ｐゴシック" charset="0"/>
                <a:cs typeface="Arial"/>
              </a:rPr>
              <a:t>B</a:t>
            </a:r>
          </a:p>
        </p:txBody>
      </p:sp>
      <p:sp>
        <p:nvSpPr>
          <p:cNvPr id="14" name="Text Box 9"/>
          <p:cNvSpPr txBox="1">
            <a:spLocks noChangeArrowheads="1"/>
          </p:cNvSpPr>
          <p:nvPr/>
        </p:nvSpPr>
        <p:spPr bwMode="auto">
          <a:xfrm>
            <a:off x="6219816" y="1916832"/>
            <a:ext cx="592154"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glow rad="203200">
                    <a:srgbClr val="000514">
                      <a:alpha val="88000"/>
                    </a:srgbClr>
                  </a:glow>
                </a:effectLst>
                <a:uLnTx/>
                <a:uFillTx/>
                <a:latin typeface="Arial"/>
                <a:ea typeface="ＭＳ Ｐゴシック" charset="0"/>
                <a:cs typeface="Arial"/>
              </a:rPr>
              <a:t>N</a:t>
            </a:r>
          </a:p>
        </p:txBody>
      </p:sp>
    </p:spTree>
    <p:extLst>
      <p:ext uri="{BB962C8B-B14F-4D97-AF65-F5344CB8AC3E}">
        <p14:creationId xmlns:p14="http://schemas.microsoft.com/office/powerpoint/2010/main" val="8399253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3"/>
            <a:ext cx="3452843" cy="2203339"/>
          </a:xfrm>
          <a:effectLst>
            <a:outerShdw blurRad="63500" dist="35921" dir="2700000" algn="ctr" rotWithShape="0">
              <a:schemeClr val="tx2">
                <a:alpha val="74998"/>
              </a:schemeClr>
            </a:outerShdw>
          </a:effectLst>
        </p:spPr>
        <p:txBody>
          <a:bodyPr anchor="t"/>
          <a:lstStyle/>
          <a:p>
            <a:pPr algn="l">
              <a:defRPr/>
            </a:pPr>
            <a:r>
              <a:rPr lang="zh-CN" altLang="en-US" b="1" dirty="0">
                <a:effectLst>
                  <a:glow rad="127000">
                    <a:schemeClr val="tx1"/>
                  </a:glow>
                </a:effectLst>
                <a:latin typeface="Arial" charset="0"/>
                <a:ea typeface="ＭＳ Ｐゴシック" charset="0"/>
                <a:cs typeface="ＭＳ Ｐゴシック" charset="0"/>
              </a:rPr>
              <a:t>以色列的</a:t>
            </a:r>
            <a:br>
              <a:rPr lang="en-US" altLang="zh-CN"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部落边界</a:t>
            </a:r>
            <a:endParaRPr lang="en-US" b="1" dirty="0">
              <a:effectLst>
                <a:glow rad="127000">
                  <a:schemeClr val="tx1"/>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4642216" y="354458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0" fontAlgn="auto" latinLnBrk="0" hangingPunct="0">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但</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8" name="Text Box 4"/>
          <p:cNvSpPr txBox="1">
            <a:spLocks noChangeArrowheads="1"/>
          </p:cNvSpPr>
          <p:nvPr/>
        </p:nvSpPr>
        <p:spPr bwMode="auto">
          <a:xfrm>
            <a:off x="4885729" y="4405967"/>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0" fontAlgn="auto" latinLnBrk="0" hangingPunct="0">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犹大</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endParaRPr>
          </a:p>
        </p:txBody>
      </p:sp>
      <p:sp>
        <p:nvSpPr>
          <p:cNvPr id="9" name="Text Box 5"/>
          <p:cNvSpPr txBox="1">
            <a:spLocks noChangeArrowheads="1"/>
          </p:cNvSpPr>
          <p:nvPr/>
        </p:nvSpPr>
        <p:spPr bwMode="auto">
          <a:xfrm>
            <a:off x="4569107" y="512269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0" fontAlgn="auto" latinLnBrk="0" hangingPunct="0">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西缅</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0" name="Text Box 6"/>
          <p:cNvSpPr txBox="1">
            <a:spLocks noChangeArrowheads="1"/>
          </p:cNvSpPr>
          <p:nvPr/>
        </p:nvSpPr>
        <p:spPr bwMode="auto">
          <a:xfrm>
            <a:off x="6729442" y="400178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0" fontAlgn="auto" latinLnBrk="0" hangingPunct="0">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rPr>
              <a:t>流本</a:t>
            </a:r>
            <a:endParaRPr kumimoji="0" lang="en-US" sz="32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endParaRPr>
          </a:p>
        </p:txBody>
      </p:sp>
      <p:sp>
        <p:nvSpPr>
          <p:cNvPr id="11" name="Text Box 7"/>
          <p:cNvSpPr txBox="1">
            <a:spLocks noChangeArrowheads="1"/>
          </p:cNvSpPr>
          <p:nvPr/>
        </p:nvSpPr>
        <p:spPr bwMode="auto">
          <a:xfrm>
            <a:off x="6687169" y="276453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0" fontAlgn="auto" latinLnBrk="0" hangingPunct="0">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rPr>
              <a:t>迦得</a:t>
            </a:r>
            <a:endParaRPr kumimoji="0" lang="en-US" sz="32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endParaRPr>
          </a:p>
        </p:txBody>
      </p:sp>
      <p:sp>
        <p:nvSpPr>
          <p:cNvPr id="12" name="Text Box 8"/>
          <p:cNvSpPr txBox="1">
            <a:spLocks noChangeArrowheads="1"/>
          </p:cNvSpPr>
          <p:nvPr/>
        </p:nvSpPr>
        <p:spPr bwMode="auto">
          <a:xfrm>
            <a:off x="6453367" y="1666914"/>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r" defTabSz="457153" rtl="0" eaLnBrk="0" fontAlgn="auto" latinLnBrk="0" hangingPunct="0">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rPr>
              <a:t>玛拿西</a:t>
            </a:r>
            <a:endParaRPr kumimoji="0" lang="en-US" sz="32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endParaRPr>
          </a:p>
        </p:txBody>
      </p:sp>
      <p:sp>
        <p:nvSpPr>
          <p:cNvPr id="13" name="Text Box 9"/>
          <p:cNvSpPr txBox="1">
            <a:spLocks noChangeArrowheads="1"/>
          </p:cNvSpPr>
          <p:nvPr/>
        </p:nvSpPr>
        <p:spPr bwMode="auto">
          <a:xfrm>
            <a:off x="5205976" y="320885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0" fontAlgn="auto" latinLnBrk="0" hangingPunct="0">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以法莲</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endParaRPr>
          </a:p>
        </p:txBody>
      </p:sp>
      <p:sp>
        <p:nvSpPr>
          <p:cNvPr id="14" name="Text Box 10"/>
          <p:cNvSpPr txBox="1">
            <a:spLocks noChangeArrowheads="1"/>
          </p:cNvSpPr>
          <p:nvPr/>
        </p:nvSpPr>
        <p:spPr bwMode="auto">
          <a:xfrm>
            <a:off x="4519642" y="244603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0" fontAlgn="auto" latinLnBrk="0" hangingPunct="0">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玛拿西</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endParaRPr>
          </a:p>
        </p:txBody>
      </p:sp>
      <p:sp>
        <p:nvSpPr>
          <p:cNvPr id="19" name="Text Box 15"/>
          <p:cNvSpPr txBox="1">
            <a:spLocks noChangeArrowheads="1"/>
          </p:cNvSpPr>
          <p:nvPr/>
        </p:nvSpPr>
        <p:spPr bwMode="auto">
          <a:xfrm rot="17190594">
            <a:off x="5461407" y="36999"/>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0" fontAlgn="auto" latinLnBrk="0" hangingPunct="0">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拿弗他利</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0" name="Text Box 16"/>
          <p:cNvSpPr txBox="1">
            <a:spLocks noChangeArrowheads="1"/>
          </p:cNvSpPr>
          <p:nvPr/>
        </p:nvSpPr>
        <p:spPr bwMode="auto">
          <a:xfrm rot="17358286">
            <a:off x="4900474" y="110579"/>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0" fontAlgn="auto" latinLnBrk="0" hangingPunct="0">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亚设</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1" name="Line 17"/>
          <p:cNvSpPr>
            <a:spLocks noChangeShapeType="1"/>
          </p:cNvSpPr>
          <p:nvPr/>
        </p:nvSpPr>
        <p:spPr bwMode="auto">
          <a:xfrm rot="21079435" flipV="1">
            <a:off x="5441742" y="2236115"/>
            <a:ext cx="1257300" cy="0"/>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marL="0" marR="0" lvl="0" indent="0" algn="l" defTabSz="457153" rtl="0" eaLnBrk="0" fontAlgn="auto" latinLnBrk="0" hangingPunct="0">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glow rad="101600">
                  <a:srgbClr val="000000">
                    <a:alpha val="75000"/>
                  </a:srgbClr>
                </a:glow>
              </a:effectLst>
              <a:uLnTx/>
              <a:uFillTx/>
              <a:latin typeface="Arial"/>
              <a:ea typeface="ＭＳ Ｐゴシック" charset="0"/>
              <a:cs typeface="Arial"/>
            </a:endParaRPr>
          </a:p>
        </p:txBody>
      </p:sp>
      <p:sp>
        <p:nvSpPr>
          <p:cNvPr id="22" name="Line 18"/>
          <p:cNvSpPr>
            <a:spLocks noChangeShapeType="1"/>
          </p:cNvSpPr>
          <p:nvPr/>
        </p:nvSpPr>
        <p:spPr bwMode="auto">
          <a:xfrm rot="21079435">
            <a:off x="4976843" y="1738006"/>
            <a:ext cx="1119188" cy="223837"/>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marL="0" marR="0" lvl="0" indent="0" algn="l" defTabSz="457153" rtl="0" eaLnBrk="0" fontAlgn="auto" latinLnBrk="0" hangingPunct="0">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glow rad="101600">
                  <a:srgbClr val="000000">
                    <a:alpha val="75000"/>
                  </a:srgbClr>
                </a:glow>
              </a:effectLst>
              <a:uLnTx/>
              <a:uFillTx/>
              <a:latin typeface="Arial"/>
              <a:ea typeface="ＭＳ Ｐゴシック" charset="0"/>
              <a:cs typeface="Arial"/>
            </a:endParaRPr>
          </a:p>
        </p:txBody>
      </p:sp>
      <p:sp>
        <p:nvSpPr>
          <p:cNvPr id="23" name="Text Box 19"/>
          <p:cNvSpPr txBox="1">
            <a:spLocks noChangeArrowheads="1"/>
          </p:cNvSpPr>
          <p:nvPr/>
        </p:nvSpPr>
        <p:spPr bwMode="auto">
          <a:xfrm>
            <a:off x="6805642" y="5199230"/>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0" fontAlgn="auto" latinLnBrk="0" hangingPunct="0">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66FF33"/>
                </a:solidFill>
                <a:effectLst>
                  <a:glow rad="101600">
                    <a:srgbClr val="000000">
                      <a:alpha val="75000"/>
                    </a:srgbClr>
                  </a:glow>
                </a:effectLst>
                <a:uLnTx/>
                <a:uFillTx/>
                <a:latin typeface="Arial"/>
                <a:ea typeface="ＭＳ Ｐゴシック" charset="0"/>
                <a:cs typeface="Arial"/>
              </a:rPr>
              <a:t>摩押</a:t>
            </a:r>
            <a:endParaRPr kumimoji="0" lang="en-US" sz="3200" b="1" i="0" u="none" strike="noStrike" kern="1200" cap="none" spc="0" normalizeH="0" baseline="0" noProof="0" dirty="0">
              <a:ln>
                <a:noFill/>
              </a:ln>
              <a:solidFill>
                <a:srgbClr val="66FF33"/>
              </a:solidFill>
              <a:effectLst>
                <a:glow rad="101600">
                  <a:srgbClr val="000000">
                    <a:alpha val="75000"/>
                  </a:srgbClr>
                </a:glow>
              </a:effectLst>
              <a:uLnTx/>
              <a:uFillTx/>
              <a:latin typeface="Arial"/>
              <a:ea typeface="ＭＳ Ｐゴシック" charset="0"/>
              <a:cs typeface="Arial"/>
            </a:endParaRPr>
          </a:p>
        </p:txBody>
      </p:sp>
      <p:sp>
        <p:nvSpPr>
          <p:cNvPr id="24" name="Text Box 20"/>
          <p:cNvSpPr txBox="1">
            <a:spLocks noChangeArrowheads="1"/>
          </p:cNvSpPr>
          <p:nvPr/>
        </p:nvSpPr>
        <p:spPr bwMode="auto">
          <a:xfrm>
            <a:off x="6424642" y="3499643"/>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r" defTabSz="457153" rtl="0" eaLnBrk="0" fontAlgn="auto" latinLnBrk="0" hangingPunct="0">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66FF33"/>
                </a:solidFill>
                <a:effectLst>
                  <a:glow rad="101600">
                    <a:srgbClr val="000000">
                      <a:alpha val="75000"/>
                    </a:srgbClr>
                  </a:glow>
                </a:effectLst>
                <a:uLnTx/>
                <a:uFillTx/>
                <a:latin typeface="Arial"/>
                <a:ea typeface="ＭＳ Ｐゴシック" charset="0"/>
                <a:cs typeface="Arial"/>
              </a:rPr>
              <a:t>亚们</a:t>
            </a:r>
            <a:endParaRPr kumimoji="0" lang="en-US" sz="3200" b="1" i="0" u="none" strike="noStrike" kern="1200" cap="none" spc="0" normalizeH="0" baseline="0" noProof="0" dirty="0">
              <a:ln>
                <a:noFill/>
              </a:ln>
              <a:solidFill>
                <a:srgbClr val="66FF33"/>
              </a:solidFill>
              <a:effectLst>
                <a:glow rad="101600">
                  <a:srgbClr val="000000">
                    <a:alpha val="75000"/>
                  </a:srgbClr>
                </a:glow>
              </a:effectLst>
              <a:uLnTx/>
              <a:uFillTx/>
              <a:latin typeface="Arial"/>
              <a:ea typeface="ＭＳ Ｐゴシック" charset="0"/>
              <a:cs typeface="Arial"/>
            </a:endParaRPr>
          </a:p>
        </p:txBody>
      </p:sp>
      <p:sp>
        <p:nvSpPr>
          <p:cNvPr id="25" name="Text Box 21"/>
          <p:cNvSpPr txBox="1">
            <a:spLocks noChangeArrowheads="1"/>
          </p:cNvSpPr>
          <p:nvPr/>
        </p:nvSpPr>
        <p:spPr bwMode="auto">
          <a:xfrm>
            <a:off x="6805642" y="6287293"/>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0" fontAlgn="auto" latinLnBrk="0" hangingPunct="0">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66FF33"/>
                </a:solidFill>
                <a:effectLst>
                  <a:glow rad="101600">
                    <a:srgbClr val="000000">
                      <a:alpha val="75000"/>
                    </a:srgbClr>
                  </a:glow>
                </a:effectLst>
                <a:uLnTx/>
                <a:uFillTx/>
                <a:latin typeface="Arial"/>
                <a:ea typeface="ＭＳ Ｐゴシック" charset="0"/>
                <a:cs typeface="Arial"/>
              </a:rPr>
              <a:t>以顿</a:t>
            </a:r>
            <a:endParaRPr kumimoji="0" lang="en-US" sz="3200" b="1" i="0" u="none" strike="noStrike" kern="1200" cap="none" spc="0" normalizeH="0" baseline="0" noProof="0" dirty="0">
              <a:ln>
                <a:noFill/>
              </a:ln>
              <a:solidFill>
                <a:srgbClr val="66FF33"/>
              </a:solidFill>
              <a:effectLst>
                <a:glow rad="101600">
                  <a:srgbClr val="000000">
                    <a:alpha val="75000"/>
                  </a:srgbClr>
                </a:glow>
              </a:effectLst>
              <a:uLnTx/>
              <a:uFillTx/>
              <a:latin typeface="Arial"/>
              <a:ea typeface="ＭＳ Ｐゴシック" charset="0"/>
              <a:cs typeface="Arial"/>
            </a:endParaRPr>
          </a:p>
        </p:txBody>
      </p:sp>
      <p:sp>
        <p:nvSpPr>
          <p:cNvPr id="17" name="Text Box 13"/>
          <p:cNvSpPr txBox="1">
            <a:spLocks noChangeArrowheads="1"/>
          </p:cNvSpPr>
          <p:nvPr/>
        </p:nvSpPr>
        <p:spPr bwMode="auto">
          <a:xfrm>
            <a:off x="2876255" y="1410981"/>
            <a:ext cx="2529548"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r" defTabSz="457153" rtl="0" eaLnBrk="0" fontAlgn="auto" latinLnBrk="0" hangingPunct="0">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西布伦</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8" name="Text Box 14"/>
          <p:cNvSpPr txBox="1">
            <a:spLocks noChangeArrowheads="1"/>
          </p:cNvSpPr>
          <p:nvPr/>
        </p:nvSpPr>
        <p:spPr bwMode="auto">
          <a:xfrm>
            <a:off x="3149143" y="1944380"/>
            <a:ext cx="276108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r" defTabSz="457153" rtl="0" eaLnBrk="0" fontAlgn="auto" latinLnBrk="0" hangingPunct="0">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以萨迦</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6" name="Text Box 21"/>
          <p:cNvSpPr txBox="1">
            <a:spLocks noChangeArrowheads="1"/>
          </p:cNvSpPr>
          <p:nvPr/>
        </p:nvSpPr>
        <p:spPr bwMode="auto">
          <a:xfrm>
            <a:off x="42606" y="6387574"/>
            <a:ext cx="5992224"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0" fontAlgn="auto" latinLnBrk="0" hangingPunct="0">
              <a:lnSpc>
                <a:spcPct val="100000"/>
              </a:lnSpc>
              <a:spcBef>
                <a:spcPct val="50000"/>
              </a:spcBef>
              <a:spcAft>
                <a:spcPts val="0"/>
              </a:spcAft>
              <a:buClrTx/>
              <a:buSzTx/>
              <a:buFontTx/>
              <a:buNone/>
              <a:tabLst/>
              <a:defRPr/>
            </a:pPr>
            <a:r>
              <a:rPr kumimoji="0" lang="zh-CN" altLang="en-US" sz="2400" b="1" i="0" u="none" strike="noStrike" kern="1200" cap="none" spc="0" normalizeH="0" baseline="0" noProof="0" dirty="0">
                <a:ln>
                  <a:noFill/>
                </a:ln>
                <a:solidFill>
                  <a:srgbClr val="66FF33"/>
                </a:solidFill>
                <a:effectLst>
                  <a:glow rad="101600">
                    <a:srgbClr val="000000">
                      <a:alpha val="75000"/>
                    </a:srgbClr>
                  </a:glow>
                </a:effectLst>
                <a:uLnTx/>
                <a:uFillTx/>
                <a:latin typeface="Arial"/>
                <a:ea typeface="ＭＳ Ｐゴシック" charset="0"/>
                <a:cs typeface="Arial"/>
              </a:rPr>
              <a:t>国家的分布是按照血缘完成的</a:t>
            </a:r>
            <a:endParaRPr kumimoji="0" lang="en-US" sz="2400" b="1" i="0" u="none" strike="noStrike" kern="1200" cap="none" spc="0" normalizeH="0" baseline="0" noProof="0" dirty="0">
              <a:ln>
                <a:noFill/>
              </a:ln>
              <a:solidFill>
                <a:srgbClr val="66FF33"/>
              </a:solidFill>
              <a:effectLst>
                <a:glow rad="101600">
                  <a:srgbClr val="000000">
                    <a:alpha val="75000"/>
                  </a:srgbClr>
                </a:glow>
              </a:effectLst>
              <a:uLnTx/>
              <a:uFillTx/>
              <a:latin typeface="Arial"/>
              <a:ea typeface="ＭＳ Ｐゴシック" charset="0"/>
              <a:cs typeface="Arial"/>
            </a:endParaRPr>
          </a:p>
        </p:txBody>
      </p:sp>
      <p:sp>
        <p:nvSpPr>
          <p:cNvPr id="27" name="Text Box 4"/>
          <p:cNvSpPr txBox="1">
            <a:spLocks noChangeArrowheads="1"/>
          </p:cNvSpPr>
          <p:nvPr/>
        </p:nvSpPr>
        <p:spPr bwMode="auto">
          <a:xfrm>
            <a:off x="42607" y="5640027"/>
            <a:ext cx="6480189" cy="46165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0" fontAlgn="auto" latinLnBrk="0" hangingPunct="0">
              <a:lnSpc>
                <a:spcPct val="100000"/>
              </a:lnSpc>
              <a:spcBef>
                <a:spcPct val="50000"/>
              </a:spcBef>
              <a:spcAft>
                <a:spcPts val="0"/>
              </a:spcAft>
              <a:buClrTx/>
              <a:buSzTx/>
              <a:buFontTx/>
              <a:buNone/>
              <a:tabLst/>
              <a:defRPr/>
            </a:pPr>
            <a:r>
              <a:rPr kumimoji="0" lang="zh-CN" alt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头生的有两倍的地土和和君王的部落</a:t>
            </a:r>
            <a:endPar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endParaRPr>
          </a:p>
        </p:txBody>
      </p:sp>
      <p:sp>
        <p:nvSpPr>
          <p:cNvPr id="28" name="Text Box 11"/>
          <p:cNvSpPr txBox="1">
            <a:spLocks noChangeArrowheads="1"/>
          </p:cNvSpPr>
          <p:nvPr/>
        </p:nvSpPr>
        <p:spPr bwMode="auto">
          <a:xfrm>
            <a:off x="42606" y="6013799"/>
            <a:ext cx="459961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0" fontAlgn="auto" latinLnBrk="0" hangingPunct="0">
              <a:lnSpc>
                <a:spcPct val="100000"/>
              </a:lnSpc>
              <a:spcBef>
                <a:spcPct val="50000"/>
              </a:spcBef>
              <a:spcAft>
                <a:spcPts val="0"/>
              </a:spcAft>
              <a:buClrTx/>
              <a:buSzTx/>
              <a:buFontTx/>
              <a:buNone/>
              <a:tabLst/>
              <a:defRPr/>
            </a:pPr>
            <a:r>
              <a:rPr kumimoji="0" lang="en-US" altLang="zh-CN"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7</a:t>
            </a: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个部落的地土分布</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9" name="Text Box 11"/>
          <p:cNvSpPr txBox="1">
            <a:spLocks noChangeArrowheads="1"/>
          </p:cNvSpPr>
          <p:nvPr/>
        </p:nvSpPr>
        <p:spPr bwMode="auto">
          <a:xfrm>
            <a:off x="42606" y="5266253"/>
            <a:ext cx="459961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0" fontAlgn="auto" latinLnBrk="0" hangingPunct="0">
              <a:lnSpc>
                <a:spcPct val="100000"/>
              </a:lnSpc>
              <a:spcBef>
                <a:spcPct val="50000"/>
              </a:spcBef>
              <a:spcAft>
                <a:spcPts val="0"/>
              </a:spcAft>
              <a:buClrTx/>
              <a:buSzTx/>
              <a:buFontTx/>
              <a:buNone/>
              <a:tabLst/>
              <a:defRPr/>
            </a:pPr>
            <a:r>
              <a:rPr kumimoji="0" lang="zh-CN" altLang="en-US" sz="24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rPr>
              <a:t>东边的部落</a:t>
            </a:r>
            <a:endParaRPr kumimoji="0" lang="en-US" sz="24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endParaRPr>
          </a:p>
        </p:txBody>
      </p:sp>
      <p:sp>
        <p:nvSpPr>
          <p:cNvPr id="363548"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171</a:t>
            </a:r>
          </a:p>
        </p:txBody>
      </p:sp>
      <p:sp>
        <p:nvSpPr>
          <p:cNvPr id="50" name="Rectangle 2"/>
          <p:cNvSpPr txBox="1">
            <a:spLocks noChangeArrowheads="1"/>
          </p:cNvSpPr>
          <p:nvPr/>
        </p:nvSpPr>
        <p:spPr bwMode="auto">
          <a:xfrm>
            <a:off x="-1" y="2176980"/>
            <a:ext cx="3582158" cy="78019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153" rtl="0" eaLnBrk="0" fontAlgn="base" latinLnBrk="0" hangingPunct="0">
              <a:lnSpc>
                <a:spcPct val="100000"/>
              </a:lnSpc>
              <a:spcBef>
                <a:spcPct val="0"/>
              </a:spcBef>
              <a:spcAft>
                <a:spcPct val="0"/>
              </a:spcAft>
              <a:buClrTx/>
              <a:buSzTx/>
              <a:buFontTx/>
              <a:buNone/>
              <a:tabLst/>
              <a:defRPr/>
            </a:pPr>
            <a:r>
              <a:rPr kumimoji="0" lang="zh-CN" alt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约书亚</a:t>
            </a: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13:1–19:48</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1" name="Line 17"/>
          <p:cNvSpPr>
            <a:spLocks noChangeShapeType="1"/>
          </p:cNvSpPr>
          <p:nvPr/>
        </p:nvSpPr>
        <p:spPr bwMode="auto">
          <a:xfrm rot="21079435" flipV="1">
            <a:off x="5140871" y="4171903"/>
            <a:ext cx="1257300" cy="0"/>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marL="0" marR="0" lvl="0" indent="0" algn="l" defTabSz="457153" rtl="0" eaLnBrk="0" fontAlgn="auto" latinLnBrk="0" hangingPunct="0">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glow rad="101600">
                  <a:srgbClr val="000000">
                    <a:alpha val="75000"/>
                  </a:srgbClr>
                </a:glow>
              </a:effectLst>
              <a:uLnTx/>
              <a:uFillTx/>
              <a:latin typeface="Arial"/>
              <a:ea typeface="ＭＳ Ｐゴシック" charset="0"/>
              <a:cs typeface="Arial"/>
            </a:endParaRPr>
          </a:p>
        </p:txBody>
      </p:sp>
      <p:sp>
        <p:nvSpPr>
          <p:cNvPr id="15" name="Text Box 11"/>
          <p:cNvSpPr txBox="1">
            <a:spLocks noChangeArrowheads="1"/>
          </p:cNvSpPr>
          <p:nvPr/>
        </p:nvSpPr>
        <p:spPr bwMode="auto">
          <a:xfrm>
            <a:off x="2899478" y="3893947"/>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r" defTabSz="457153" rtl="0" eaLnBrk="0" fontAlgn="auto" latinLnBrk="0" hangingPunct="0">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便雅悯</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39588819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dissolve">
                                      <p:cBhvr>
                                        <p:cTn id="40" dur="500"/>
                                        <p:tgtEl>
                                          <p:spTgt spid="2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dissolve">
                                      <p:cBhvr>
                                        <p:cTn id="45" dur="500"/>
                                        <p:tgtEl>
                                          <p:spTgt spid="15"/>
                                        </p:tgtEl>
                                      </p:cBhvr>
                                    </p:animEffect>
                                  </p:childTnLst>
                                </p:cTn>
                              </p:par>
                            </p:childTnLst>
                          </p:cTn>
                        </p:par>
                        <p:par>
                          <p:cTn id="46" fill="hold" nodeType="afterGroup">
                            <p:stCondLst>
                              <p:cond delay="500"/>
                            </p:stCondLst>
                            <p:childTnLst>
                              <p:par>
                                <p:cTn id="47" presetID="22" presetClass="entr" presetSubtype="8" fill="hold" nodeType="after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wipe(left)">
                                      <p:cBhvr>
                                        <p:cTn id="49" dur="500"/>
                                        <p:tgtEl>
                                          <p:spTgt spid="51"/>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dissolve">
                                      <p:cBhvr>
                                        <p:cTn id="54" dur="500"/>
                                        <p:tgtEl>
                                          <p:spTgt spid="9"/>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dissolve">
                                      <p:cBhvr>
                                        <p:cTn id="59" dur="500"/>
                                        <p:tgtEl>
                                          <p:spTgt spid="17"/>
                                        </p:tgtEl>
                                      </p:cBhvr>
                                    </p:animEffect>
                                  </p:childTnLst>
                                </p:cTn>
                              </p:par>
                            </p:childTnLst>
                          </p:cTn>
                        </p:par>
                        <p:par>
                          <p:cTn id="60" fill="hold" nodeType="afterGroup">
                            <p:stCondLst>
                              <p:cond delay="500"/>
                            </p:stCondLst>
                            <p:childTnLst>
                              <p:par>
                                <p:cTn id="61" presetID="22" presetClass="entr" presetSubtype="8" fill="hold" nodeType="after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left)">
                                      <p:cBhvr>
                                        <p:cTn id="63" dur="500"/>
                                        <p:tgtEl>
                                          <p:spTgt spid="2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dissolve">
                                      <p:cBhvr>
                                        <p:cTn id="68" dur="500"/>
                                        <p:tgtEl>
                                          <p:spTgt spid="18"/>
                                        </p:tgtEl>
                                      </p:cBhvr>
                                    </p:animEffect>
                                  </p:childTnLst>
                                </p:cTn>
                              </p:par>
                            </p:childTnLst>
                          </p:cTn>
                        </p:par>
                        <p:par>
                          <p:cTn id="69" fill="hold" nodeType="afterGroup">
                            <p:stCondLst>
                              <p:cond delay="500"/>
                            </p:stCondLst>
                            <p:childTnLst>
                              <p:par>
                                <p:cTn id="70" presetID="22" presetClass="entr" presetSubtype="8" fill="hold" nodeType="after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ipe(left)">
                                      <p:cBhvr>
                                        <p:cTn id="72" dur="500"/>
                                        <p:tgtEl>
                                          <p:spTgt spid="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9" presetClass="entr" presetSubtype="0" fill="hold"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dissolve">
                                      <p:cBhvr>
                                        <p:cTn id="77" dur="500"/>
                                        <p:tgtEl>
                                          <p:spTgt spid="2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9" presetClass="entr" presetSubtype="0" fill="hold"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dissolve">
                                      <p:cBhvr>
                                        <p:cTn id="82" dur="500"/>
                                        <p:tgtEl>
                                          <p:spTgt spid="19"/>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9" presetClass="entr" presetSubtype="0" fill="hold" nodeType="click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dissolve">
                                      <p:cBhvr>
                                        <p:cTn id="87" dur="500"/>
                                        <p:tgtEl>
                                          <p:spTgt spid="7"/>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9" presetClass="entr" presetSubtype="0" fill="hold"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dissolve">
                                      <p:cBhvr>
                                        <p:cTn id="92" dur="500"/>
                                        <p:tgtEl>
                                          <p:spTgt spid="26"/>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9" presetClass="entr" presetSubtype="0" fill="hold" nodeType="click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dissolve">
                                      <p:cBhvr>
                                        <p:cTn id="97" dur="500"/>
                                        <p:tgtEl>
                                          <p:spTgt spid="24"/>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9" presetClass="entr" presetSubtype="0" fill="hold" nodeType="click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dissolve">
                                      <p:cBhvr>
                                        <p:cTn id="102" dur="500"/>
                                        <p:tgtEl>
                                          <p:spTgt spid="23"/>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9" presetClass="entr" presetSubtype="0" fill="hold" nodeType="click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dissolve">
                                      <p:cBhvr>
                                        <p:cTn id="10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a:extLst>
              <a:ext uri="{28A0092B-C50C-407E-A947-70E740481C1C}">
                <a14:useLocalDpi xmlns:a14="http://schemas.microsoft.com/office/drawing/2010/main" val="0"/>
              </a:ext>
            </a:extLst>
          </a:blip>
          <a:srcRect r="8576" b="8030"/>
          <a:stretch/>
        </p:blipFill>
        <p:spPr>
          <a:xfrm>
            <a:off x="15368" y="-1"/>
            <a:ext cx="9074496" cy="6858001"/>
          </a:xfrm>
          <a:prstGeom prst="rect">
            <a:avLst/>
          </a:prstGeom>
        </p:spPr>
      </p:pic>
      <p:sp>
        <p:nvSpPr>
          <p:cNvPr id="900098" name="Rectangle 2"/>
          <p:cNvSpPr>
            <a:spLocks noGrp="1" noChangeArrowheads="1"/>
          </p:cNvSpPr>
          <p:nvPr>
            <p:ph type="ctrTitle"/>
          </p:nvPr>
        </p:nvSpPr>
        <p:spPr>
          <a:xfrm>
            <a:off x="-1" y="43013"/>
            <a:ext cx="3452843" cy="1585788"/>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panose="020B0604020202020204" pitchFamily="34" charset="0"/>
                <a:ea typeface="ＭＳ Ｐゴシック" charset="0"/>
                <a:cs typeface="Arial" panose="020B0604020202020204" pitchFamily="34" charset="0"/>
              </a:rPr>
              <a:t>Gods of the Nations</a:t>
            </a:r>
          </a:p>
        </p:txBody>
      </p:sp>
      <p:sp>
        <p:nvSpPr>
          <p:cNvPr id="12" name="Text Box 8"/>
          <p:cNvSpPr txBox="1">
            <a:spLocks noChangeArrowheads="1"/>
          </p:cNvSpPr>
          <p:nvPr/>
        </p:nvSpPr>
        <p:spPr bwMode="auto">
          <a:xfrm>
            <a:off x="4427984" y="2564904"/>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140</a:t>
            </a:r>
          </a:p>
        </p:txBody>
      </p:sp>
      <p:sp>
        <p:nvSpPr>
          <p:cNvPr id="50" name="Rectangle 2"/>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Judges 10:6 </a:t>
            </a:r>
            <a:r>
              <a:rPr kumimoji="0" lang="en-US" sz="20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NLT</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Text Box 6"/>
          <p:cNvSpPr txBox="1">
            <a:spLocks noChangeArrowheads="1"/>
          </p:cNvSpPr>
          <p:nvPr/>
        </p:nvSpPr>
        <p:spPr bwMode="auto">
          <a:xfrm>
            <a:off x="6928320" y="2960415"/>
            <a:ext cx="210817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Aram</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Egypt</a:t>
            </a: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Philistia</a:t>
            </a:r>
          </a:p>
        </p:txBody>
      </p:sp>
      <p:sp>
        <p:nvSpPr>
          <p:cNvPr id="19" name="Text Box 8"/>
          <p:cNvSpPr txBox="1">
            <a:spLocks noChangeArrowheads="1"/>
          </p:cNvSpPr>
          <p:nvPr/>
        </p:nvSpPr>
        <p:spPr bwMode="auto">
          <a:xfrm>
            <a:off x="2987824" y="479574"/>
            <a:ext cx="26670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(Baal &amp; Ashtoreth)</a:t>
            </a:r>
          </a:p>
        </p:txBody>
      </p:sp>
      <p:sp>
        <p:nvSpPr>
          <p:cNvPr id="21" name="Line 40"/>
          <p:cNvSpPr>
            <a:spLocks noChangeShapeType="1"/>
          </p:cNvSpPr>
          <p:nvPr/>
        </p:nvSpPr>
        <p:spPr bwMode="auto">
          <a:xfrm rot="20390226">
            <a:off x="6806993" y="3135695"/>
            <a:ext cx="555195" cy="20386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22" name="Line 40"/>
          <p:cNvSpPr>
            <a:spLocks noChangeShapeType="1"/>
          </p:cNvSpPr>
          <p:nvPr/>
        </p:nvSpPr>
        <p:spPr bwMode="auto">
          <a:xfrm rot="20390226" flipV="1">
            <a:off x="5232202" y="1708651"/>
            <a:ext cx="213331" cy="943931"/>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23" name="Rounded Rectangular Callout 22"/>
          <p:cNvSpPr/>
          <p:nvPr/>
        </p:nvSpPr>
        <p:spPr>
          <a:xfrm>
            <a:off x="0" y="2204864"/>
            <a:ext cx="4067944" cy="4653136"/>
          </a:xfrm>
          <a:prstGeom prst="wedgeRoundRectCallout">
            <a:avLst>
              <a:gd name="adj1" fmla="val -21217"/>
              <a:gd name="adj2" fmla="val -49405"/>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TextBox 2"/>
          <p:cNvSpPr txBox="1">
            <a:spLocks noChangeArrowheads="1"/>
          </p:cNvSpPr>
          <p:nvPr/>
        </p:nvSpPr>
        <p:spPr bwMode="auto">
          <a:xfrm>
            <a:off x="215009" y="2276872"/>
            <a:ext cx="3564903" cy="4524315"/>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ru-RU"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is-I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They served the images of Baal and Ashtoreth, and the gods of Aram, Sidon, Moab, Ammon, and Philistia</a:t>
            </a:r>
            <a:r>
              <a:rPr kumimoji="0" lang="is-I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ru-RU"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b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(10:6).</a:t>
            </a:r>
          </a:p>
        </p:txBody>
      </p:sp>
      <p:sp>
        <p:nvSpPr>
          <p:cNvPr id="25" name="Line 40"/>
          <p:cNvSpPr>
            <a:spLocks noChangeShapeType="1"/>
          </p:cNvSpPr>
          <p:nvPr/>
        </p:nvSpPr>
        <p:spPr bwMode="auto">
          <a:xfrm rot="20390226" flipH="1">
            <a:off x="6331440" y="3901895"/>
            <a:ext cx="9512" cy="1070434"/>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26" name="Line 40"/>
          <p:cNvSpPr>
            <a:spLocks noChangeShapeType="1"/>
          </p:cNvSpPr>
          <p:nvPr/>
        </p:nvSpPr>
        <p:spPr bwMode="auto">
          <a:xfrm rot="20390226" flipH="1">
            <a:off x="4595777" y="4048858"/>
            <a:ext cx="1176582" cy="488475"/>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27" name="Line 40"/>
          <p:cNvSpPr>
            <a:spLocks noChangeShapeType="1"/>
          </p:cNvSpPr>
          <p:nvPr/>
        </p:nvSpPr>
        <p:spPr bwMode="auto">
          <a:xfrm rot="20390226" flipV="1">
            <a:off x="6577545" y="1798487"/>
            <a:ext cx="1082047" cy="548235"/>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grpSp>
        <p:nvGrpSpPr>
          <p:cNvPr id="31" name="Group 30"/>
          <p:cNvGrpSpPr/>
          <p:nvPr/>
        </p:nvGrpSpPr>
        <p:grpSpPr>
          <a:xfrm>
            <a:off x="5714238" y="188640"/>
            <a:ext cx="369930" cy="380904"/>
            <a:chOff x="1293990" y="4843883"/>
            <a:chExt cx="369930" cy="380904"/>
          </a:xfrm>
        </p:grpSpPr>
        <p:sp>
          <p:nvSpPr>
            <p:cNvPr id="32"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33"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34" name="Line 40"/>
          <p:cNvSpPr>
            <a:spLocks noChangeShapeType="1"/>
          </p:cNvSpPr>
          <p:nvPr/>
        </p:nvSpPr>
        <p:spPr bwMode="auto">
          <a:xfrm rot="20390226" flipV="1">
            <a:off x="5699264" y="735524"/>
            <a:ext cx="519110" cy="152203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35" name="Text Box 8"/>
          <p:cNvSpPr txBox="1">
            <a:spLocks noChangeArrowheads="1"/>
          </p:cNvSpPr>
          <p:nvPr/>
        </p:nvSpPr>
        <p:spPr bwMode="auto">
          <a:xfrm>
            <a:off x="2987824" y="-27384"/>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Sidon</a:t>
            </a:r>
          </a:p>
        </p:txBody>
      </p:sp>
    </p:spTree>
    <p:extLst>
      <p:ext uri="{BB962C8B-B14F-4D97-AF65-F5344CB8AC3E}">
        <p14:creationId xmlns:p14="http://schemas.microsoft.com/office/powerpoint/2010/main" val="27566265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1000"/>
                            </p:stCondLst>
                            <p:childTnLst>
                              <p:par>
                                <p:cTn id="8" presetID="22" presetClass="entr" presetSubtype="1" fill="hold" grpId="0" nodeType="after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up)">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par>
                          <p:cTn id="15" fill="hold">
                            <p:stCondLst>
                              <p:cond delay="0"/>
                            </p:stCondLst>
                            <p:childTnLst>
                              <p:par>
                                <p:cTn id="16" presetID="22" presetClass="entr" presetSubtype="1"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up)">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55"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1000" fill="hold"/>
                                        <p:tgtEl>
                                          <p:spTgt spid="31"/>
                                        </p:tgtEl>
                                        <p:attrNameLst>
                                          <p:attrName>ppt_w</p:attrName>
                                        </p:attrNameLst>
                                      </p:cBhvr>
                                      <p:tavLst>
                                        <p:tav tm="0">
                                          <p:val>
                                            <p:strVal val="#ppt_w*0.70"/>
                                          </p:val>
                                        </p:tav>
                                        <p:tav tm="100000">
                                          <p:val>
                                            <p:strVal val="#ppt_w"/>
                                          </p:val>
                                        </p:tav>
                                      </p:tavLst>
                                    </p:anim>
                                    <p:anim calcmode="lin" valueType="num">
                                      <p:cBhvr>
                                        <p:cTn id="26" dur="1000" fill="hold"/>
                                        <p:tgtEl>
                                          <p:spTgt spid="31"/>
                                        </p:tgtEl>
                                        <p:attrNameLst>
                                          <p:attrName>ppt_h</p:attrName>
                                        </p:attrNameLst>
                                      </p:cBhvr>
                                      <p:tavLst>
                                        <p:tav tm="0">
                                          <p:val>
                                            <p:strVal val="#ppt_h"/>
                                          </p:val>
                                        </p:tav>
                                        <p:tav tm="100000">
                                          <p:val>
                                            <p:strVal val="#ppt_h"/>
                                          </p:val>
                                        </p:tav>
                                      </p:tavLst>
                                    </p:anim>
                                    <p:animEffect transition="in" filter="fade">
                                      <p:cBhvr>
                                        <p:cTn id="27" dur="1000"/>
                                        <p:tgtEl>
                                          <p:spTgt spid="31"/>
                                        </p:tgtEl>
                                      </p:cBhvr>
                                    </p:animEffect>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up)">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par>
                          <p:cTn id="36" fill="hold">
                            <p:stCondLst>
                              <p:cond delay="0"/>
                            </p:stCondLst>
                            <p:childTnLst>
                              <p:par>
                                <p:cTn id="37" presetID="22" presetClass="entr" presetSubtype="4"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childTnLst>
                                </p:cTn>
                              </p:par>
                            </p:childTnLst>
                          </p:cTn>
                        </p:par>
                        <p:par>
                          <p:cTn id="44" fill="hold">
                            <p:stCondLst>
                              <p:cond delay="0"/>
                            </p:stCondLst>
                            <p:childTnLst>
                              <p:par>
                                <p:cTn id="45" presetID="22" presetClass="entr" presetSubtype="4"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childTnLst>
                                </p:cTn>
                              </p:par>
                            </p:childTnLst>
                          </p:cTn>
                        </p:par>
                        <p:par>
                          <p:cTn id="52" fill="hold">
                            <p:stCondLst>
                              <p:cond delay="0"/>
                            </p:stCondLst>
                            <p:childTnLst>
                              <p:par>
                                <p:cTn id="53" presetID="22" presetClass="entr" presetSubtype="4" fill="hold" grpId="0"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down)">
                                      <p:cBhvr>
                                        <p:cTn id="5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8" grpId="0"/>
      <p:bldP spid="19" grpId="0"/>
      <p:bldP spid="21" grpId="0" animBg="1"/>
      <p:bldP spid="22" grpId="0" animBg="1"/>
      <p:bldP spid="25" grpId="0" animBg="1"/>
      <p:bldP spid="26" grpId="0" animBg="1"/>
      <p:bldP spid="27" grpId="0" animBg="1"/>
      <p:bldP spid="34" grpId="0" animBg="1"/>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Freeform 2">
            <a:extLst>
              <a:ext uri="{FF2B5EF4-FFF2-40B4-BE49-F238E27FC236}">
                <a16:creationId xmlns:a16="http://schemas.microsoft.com/office/drawing/2014/main" id="{0EAC9EE6-A1C8-B081-E4EB-8A407B75F4C2}"/>
              </a:ext>
            </a:extLst>
          </p:cNvPr>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pic>
        <p:nvPicPr>
          <p:cNvPr id="80899" name="Picture 3">
            <a:extLst>
              <a:ext uri="{FF2B5EF4-FFF2-40B4-BE49-F238E27FC236}">
                <a16:creationId xmlns:a16="http://schemas.microsoft.com/office/drawing/2014/main" id="{5EB0E613-07B6-8BDB-C753-1D9C8C3BB936}"/>
              </a:ext>
            </a:extLst>
          </p:cNvPr>
          <p:cNvPicPr>
            <a:picLocks noChangeAspect="1" noChangeArrowheads="1"/>
          </p:cNvPicPr>
          <p:nvPr/>
        </p:nvPicPr>
        <p:blipFill>
          <a:blip r:embed="rId3"/>
          <a:srcRect l="14999" t="10115" r="12968" b="11848"/>
          <a:stretch>
            <a:fillRect/>
          </a:stretch>
        </p:blipFill>
        <p:spPr bwMode="auto">
          <a:xfrm>
            <a:off x="1401763" y="695325"/>
            <a:ext cx="6584950" cy="5351463"/>
          </a:xfrm>
          <a:prstGeom prst="rect">
            <a:avLst/>
          </a:prstGeom>
          <a:noFill/>
          <a:ln w="57150">
            <a:solidFill>
              <a:schemeClr val="accent2"/>
            </a:solidFill>
            <a:miter lim="800000"/>
            <a:headEnd/>
            <a:tailEnd/>
          </a:ln>
          <a:effectLst>
            <a:outerShdw blurRad="63500" dist="71842" dir="2700000" algn="ctr" rotWithShape="0">
              <a:schemeClr val="bg2">
                <a:alpha val="74998"/>
              </a:schemeClr>
            </a:outerShdw>
          </a:effectLst>
        </p:spPr>
      </p:pic>
      <p:grpSp>
        <p:nvGrpSpPr>
          <p:cNvPr id="2" name="Group 4">
            <a:extLst>
              <a:ext uri="{FF2B5EF4-FFF2-40B4-BE49-F238E27FC236}">
                <a16:creationId xmlns:a16="http://schemas.microsoft.com/office/drawing/2014/main" id="{F76025DF-1FDE-E862-E8D0-A9927FC9876E}"/>
              </a:ext>
            </a:extLst>
          </p:cNvPr>
          <p:cNvGrpSpPr>
            <a:grpSpLocks/>
          </p:cNvGrpSpPr>
          <p:nvPr/>
        </p:nvGrpSpPr>
        <p:grpSpPr bwMode="auto">
          <a:xfrm>
            <a:off x="4400550" y="1335088"/>
            <a:ext cx="2195513" cy="1709737"/>
            <a:chOff x="1512" y="1397"/>
            <a:chExt cx="2748" cy="2267"/>
          </a:xfrm>
        </p:grpSpPr>
        <p:sp>
          <p:nvSpPr>
            <p:cNvPr id="136266" name="Rectangle 5">
              <a:extLst>
                <a:ext uri="{FF2B5EF4-FFF2-40B4-BE49-F238E27FC236}">
                  <a16:creationId xmlns:a16="http://schemas.microsoft.com/office/drawing/2014/main" id="{E081950B-A529-6EEE-7E6E-5F71CDECF094}"/>
                </a:ext>
              </a:extLst>
            </p:cNvPr>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80902" name="Rectangle 6">
              <a:extLst>
                <a:ext uri="{FF2B5EF4-FFF2-40B4-BE49-F238E27FC236}">
                  <a16:creationId xmlns:a16="http://schemas.microsoft.com/office/drawing/2014/main" id="{8F4BFFB6-2D66-8481-4145-0E305F7F7EA4}"/>
                </a:ext>
              </a:extLst>
            </p:cNvPr>
            <p:cNvSpPr>
              <a:spLocks noChangeArrowheads="1"/>
            </p:cNvSpPr>
            <p:nvPr/>
          </p:nvSpPr>
          <p:spPr bwMode="auto">
            <a:xfrm>
              <a:off x="1635" y="1433"/>
              <a:ext cx="650" cy="162"/>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00" b="0" i="0" u="none" strike="noStrike" kern="1200" cap="none" spc="0" normalizeH="0" baseline="0" noProof="0">
                  <a:ln>
                    <a:noFill/>
                  </a:ln>
                  <a:solidFill>
                    <a:srgbClr val="790015"/>
                  </a:solidFill>
                  <a:effectLst/>
                  <a:uLnTx/>
                  <a:uFillTx/>
                  <a:latin typeface="Times" charset="0"/>
                  <a:ea typeface="宋体" charset="0"/>
                </a:rPr>
                <a:t>ABRAHAM</a:t>
              </a:r>
              <a:endParaRPr kumimoji="0" lang="en-US" altLang="zh-CN" sz="800" b="0" i="0" u="none" strike="noStrike" kern="1200" cap="none" spc="0" normalizeH="0" baseline="0" noProof="0">
                <a:ln>
                  <a:noFill/>
                </a:ln>
                <a:solidFill>
                  <a:srgbClr val="FFA27C"/>
                </a:solidFill>
                <a:effectLst>
                  <a:outerShdw blurRad="38100" dist="38100" dir="2700000" algn="tl">
                    <a:srgbClr val="000000"/>
                  </a:outerShdw>
                </a:effectLst>
                <a:uLnTx/>
                <a:uFillTx/>
                <a:latin typeface="Times" charset="0"/>
                <a:ea typeface="宋体" charset="0"/>
              </a:endParaRPr>
            </a:p>
          </p:txBody>
        </p:sp>
        <p:sp>
          <p:nvSpPr>
            <p:cNvPr id="136268" name="Rectangle 7">
              <a:extLst>
                <a:ext uri="{FF2B5EF4-FFF2-40B4-BE49-F238E27FC236}">
                  <a16:creationId xmlns:a16="http://schemas.microsoft.com/office/drawing/2014/main" id="{3C68878D-F342-C257-C2E9-E1159892F184}"/>
                </a:ext>
              </a:extLst>
            </p:cNvPr>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269" name="AutoShape 8">
              <a:extLst>
                <a:ext uri="{FF2B5EF4-FFF2-40B4-BE49-F238E27FC236}">
                  <a16:creationId xmlns:a16="http://schemas.microsoft.com/office/drawing/2014/main" id="{16DFCD92-6366-AEEB-06E4-4E164F976EE3}"/>
                </a:ext>
              </a:extLst>
            </p:cNvPr>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270" name="Rectangle 9">
              <a:extLst>
                <a:ext uri="{FF2B5EF4-FFF2-40B4-BE49-F238E27FC236}">
                  <a16:creationId xmlns:a16="http://schemas.microsoft.com/office/drawing/2014/main" id="{BAF5B626-76FA-EB68-4B8A-FF86967E6669}"/>
                </a:ext>
              </a:extLst>
            </p:cNvPr>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80906" name="Rectangle 10">
              <a:extLst>
                <a:ext uri="{FF2B5EF4-FFF2-40B4-BE49-F238E27FC236}">
                  <a16:creationId xmlns:a16="http://schemas.microsoft.com/office/drawing/2014/main" id="{E71AEAC4-E994-B863-3FEA-AC794E6764FB}"/>
                </a:ext>
              </a:extLst>
            </p:cNvPr>
            <p:cNvSpPr>
              <a:spLocks noChangeArrowheads="1"/>
            </p:cNvSpPr>
            <p:nvPr/>
          </p:nvSpPr>
          <p:spPr bwMode="auto">
            <a:xfrm>
              <a:off x="1695" y="1399"/>
              <a:ext cx="354" cy="162"/>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790015"/>
                  </a:solidFill>
                  <a:effectLst/>
                  <a:uLnTx/>
                  <a:uFillTx/>
                  <a:latin typeface="Helvetica" charset="0"/>
                  <a:ea typeface="宋体" charset="0"/>
                </a:rPr>
                <a:t>创造  </a:t>
              </a:r>
              <a:endParaRPr kumimoji="0" lang="zh-CN" altLang="en-US" sz="800" b="1" i="0" u="none" strike="noStrike" kern="1200" cap="none" spc="0" normalizeH="0" baseline="0" noProof="0">
                <a:ln>
                  <a:noFill/>
                </a:ln>
                <a:solidFill>
                  <a:srgbClr val="FFA27C"/>
                </a:solidFill>
                <a:effectLst>
                  <a:outerShdw blurRad="38100" dist="38100" dir="2700000" algn="tl">
                    <a:srgbClr val="000000"/>
                  </a:outerShdw>
                </a:effectLst>
                <a:uLnTx/>
                <a:uFillTx/>
                <a:latin typeface="Helvetica" charset="0"/>
                <a:ea typeface="宋体" charset="0"/>
              </a:endParaRPr>
            </a:p>
          </p:txBody>
        </p:sp>
        <p:sp>
          <p:nvSpPr>
            <p:cNvPr id="136272" name="Line 11">
              <a:extLst>
                <a:ext uri="{FF2B5EF4-FFF2-40B4-BE49-F238E27FC236}">
                  <a16:creationId xmlns:a16="http://schemas.microsoft.com/office/drawing/2014/main" id="{5E88CFBD-64A3-5FD0-68BD-AF7614693556}"/>
                </a:ext>
              </a:extLst>
            </p:cNvPr>
            <p:cNvSpPr>
              <a:spLocks noChangeShapeType="1"/>
            </p:cNvSpPr>
            <p:nvPr/>
          </p:nvSpPr>
          <p:spPr bwMode="auto">
            <a:xfrm>
              <a:off x="1512" y="155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273" name="Line 12">
              <a:extLst>
                <a:ext uri="{FF2B5EF4-FFF2-40B4-BE49-F238E27FC236}">
                  <a16:creationId xmlns:a16="http://schemas.microsoft.com/office/drawing/2014/main" id="{589A671D-91D5-82E2-7DF2-573864C5A4DB}"/>
                </a:ext>
              </a:extLst>
            </p:cNvPr>
            <p:cNvSpPr>
              <a:spLocks noChangeShapeType="1"/>
            </p:cNvSpPr>
            <p:nvPr/>
          </p:nvSpPr>
          <p:spPr bwMode="auto">
            <a:xfrm>
              <a:off x="2301" y="1613"/>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274" name="Rectangle 13">
              <a:extLst>
                <a:ext uri="{FF2B5EF4-FFF2-40B4-BE49-F238E27FC236}">
                  <a16:creationId xmlns:a16="http://schemas.microsoft.com/office/drawing/2014/main" id="{B2515200-8F6F-4D5D-1298-EA7CD1B2F128}"/>
                </a:ext>
              </a:extLst>
            </p:cNvPr>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80910" name="Rectangle 14">
              <a:extLst>
                <a:ext uri="{FF2B5EF4-FFF2-40B4-BE49-F238E27FC236}">
                  <a16:creationId xmlns:a16="http://schemas.microsoft.com/office/drawing/2014/main" id="{86E59489-435F-0004-F7E1-2570C7DDE255}"/>
                </a:ext>
              </a:extLst>
            </p:cNvPr>
            <p:cNvSpPr>
              <a:spLocks noChangeArrowheads="1"/>
            </p:cNvSpPr>
            <p:nvPr/>
          </p:nvSpPr>
          <p:spPr bwMode="auto">
            <a:xfrm>
              <a:off x="1778" y="1605"/>
              <a:ext cx="650" cy="162"/>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00" b="0" i="0" u="none" strike="noStrike" kern="1200" cap="none" spc="0" normalizeH="0" baseline="0" noProof="0">
                  <a:ln>
                    <a:noFill/>
                  </a:ln>
                  <a:solidFill>
                    <a:srgbClr val="790015"/>
                  </a:solidFill>
                  <a:effectLst/>
                  <a:uLnTx/>
                  <a:uFillTx/>
                  <a:latin typeface="Times" charset="0"/>
                  <a:ea typeface="宋体" charset="0"/>
                </a:rPr>
                <a:t>ABRAHAM</a:t>
              </a:r>
              <a:endParaRPr kumimoji="0" lang="en-US" altLang="zh-CN" sz="800" b="0" i="0" u="none" strike="noStrike" kern="1200" cap="none" spc="0" normalizeH="0" baseline="0" noProof="0">
                <a:ln>
                  <a:noFill/>
                </a:ln>
                <a:solidFill>
                  <a:srgbClr val="FFA27C"/>
                </a:solidFill>
                <a:effectLst>
                  <a:outerShdw blurRad="38100" dist="38100" dir="2700000" algn="tl">
                    <a:srgbClr val="000000"/>
                  </a:outerShdw>
                </a:effectLst>
                <a:uLnTx/>
                <a:uFillTx/>
                <a:latin typeface="Times" charset="0"/>
                <a:ea typeface="宋体" charset="0"/>
              </a:endParaRPr>
            </a:p>
          </p:txBody>
        </p:sp>
        <p:sp>
          <p:nvSpPr>
            <p:cNvPr id="136276" name="Rectangle 15">
              <a:extLst>
                <a:ext uri="{FF2B5EF4-FFF2-40B4-BE49-F238E27FC236}">
                  <a16:creationId xmlns:a16="http://schemas.microsoft.com/office/drawing/2014/main" id="{1AC1C576-C22C-4689-EFAA-01A9AAC8F739}"/>
                </a:ext>
              </a:extLst>
            </p:cNvPr>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277" name="AutoShape 16">
              <a:extLst>
                <a:ext uri="{FF2B5EF4-FFF2-40B4-BE49-F238E27FC236}">
                  <a16:creationId xmlns:a16="http://schemas.microsoft.com/office/drawing/2014/main" id="{C30F7CE1-FDF6-B56E-3842-07D7AB2EE04A}"/>
                </a:ext>
              </a:extLst>
            </p:cNvPr>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278" name="Rectangle 17">
              <a:extLst>
                <a:ext uri="{FF2B5EF4-FFF2-40B4-BE49-F238E27FC236}">
                  <a16:creationId xmlns:a16="http://schemas.microsoft.com/office/drawing/2014/main" id="{B7AB8C02-72D4-C2ED-CBD5-8175E503A53D}"/>
                </a:ext>
              </a:extLst>
            </p:cNvPr>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80914" name="Rectangle 18">
              <a:extLst>
                <a:ext uri="{FF2B5EF4-FFF2-40B4-BE49-F238E27FC236}">
                  <a16:creationId xmlns:a16="http://schemas.microsoft.com/office/drawing/2014/main" id="{C0903FB1-3BCC-8600-D4BA-99748EE3AC28}"/>
                </a:ext>
              </a:extLst>
            </p:cNvPr>
            <p:cNvSpPr>
              <a:spLocks noChangeArrowheads="1"/>
            </p:cNvSpPr>
            <p:nvPr/>
          </p:nvSpPr>
          <p:spPr bwMode="auto">
            <a:xfrm>
              <a:off x="1754" y="1563"/>
              <a:ext cx="509" cy="162"/>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790015"/>
                  </a:solidFill>
                  <a:effectLst/>
                  <a:uLnTx/>
                  <a:uFillTx/>
                  <a:latin typeface="Helvetica" charset="0"/>
                  <a:ea typeface="宋体" charset="0"/>
                </a:rPr>
                <a:t>亚伯拉罕</a:t>
              </a:r>
              <a:endParaRPr kumimoji="0" lang="zh-CN" altLang="en-US" sz="800" b="1" i="0" u="none" strike="noStrike" kern="1200" cap="none" spc="0" normalizeH="0" baseline="0" noProof="0">
                <a:ln>
                  <a:noFill/>
                </a:ln>
                <a:solidFill>
                  <a:srgbClr val="FFA27C"/>
                </a:solidFill>
                <a:effectLst>
                  <a:outerShdw blurRad="38100" dist="38100" dir="2700000" algn="tl">
                    <a:srgbClr val="000000"/>
                  </a:outerShdw>
                </a:effectLst>
                <a:uLnTx/>
                <a:uFillTx/>
                <a:latin typeface="Helvetica" charset="0"/>
                <a:ea typeface="宋体" charset="0"/>
              </a:endParaRPr>
            </a:p>
          </p:txBody>
        </p:sp>
        <p:sp>
          <p:nvSpPr>
            <p:cNvPr id="136280" name="Line 19">
              <a:extLst>
                <a:ext uri="{FF2B5EF4-FFF2-40B4-BE49-F238E27FC236}">
                  <a16:creationId xmlns:a16="http://schemas.microsoft.com/office/drawing/2014/main" id="{84A9BA67-FC9B-2DAE-7E6D-2244CD53B66C}"/>
                </a:ext>
              </a:extLst>
            </p:cNvPr>
            <p:cNvSpPr>
              <a:spLocks noChangeShapeType="1"/>
            </p:cNvSpPr>
            <p:nvPr/>
          </p:nvSpPr>
          <p:spPr bwMode="auto">
            <a:xfrm>
              <a:off x="1659" y="1734"/>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281" name="Line 20">
              <a:extLst>
                <a:ext uri="{FF2B5EF4-FFF2-40B4-BE49-F238E27FC236}">
                  <a16:creationId xmlns:a16="http://schemas.microsoft.com/office/drawing/2014/main" id="{8A9F806F-B975-861E-E556-6FBF3A77B2BD}"/>
                </a:ext>
              </a:extLst>
            </p:cNvPr>
            <p:cNvSpPr>
              <a:spLocks noChangeShapeType="1"/>
            </p:cNvSpPr>
            <p:nvPr/>
          </p:nvSpPr>
          <p:spPr bwMode="auto">
            <a:xfrm>
              <a:off x="2448" y="1774"/>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282" name="Rectangle 21">
              <a:extLst>
                <a:ext uri="{FF2B5EF4-FFF2-40B4-BE49-F238E27FC236}">
                  <a16:creationId xmlns:a16="http://schemas.microsoft.com/office/drawing/2014/main" id="{83AF215A-900C-0718-6BAC-42B7BDD3EEE6}"/>
                </a:ext>
              </a:extLst>
            </p:cNvPr>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80918" name="Rectangle 22">
              <a:extLst>
                <a:ext uri="{FF2B5EF4-FFF2-40B4-BE49-F238E27FC236}">
                  <a16:creationId xmlns:a16="http://schemas.microsoft.com/office/drawing/2014/main" id="{66B5E7E7-B9CF-69EE-D449-D14C576012D0}"/>
                </a:ext>
              </a:extLst>
            </p:cNvPr>
            <p:cNvSpPr>
              <a:spLocks noChangeArrowheads="1"/>
            </p:cNvSpPr>
            <p:nvPr/>
          </p:nvSpPr>
          <p:spPr bwMode="auto">
            <a:xfrm>
              <a:off x="1919" y="1765"/>
              <a:ext cx="650" cy="162"/>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00" b="0" i="0" u="none" strike="noStrike" kern="1200" cap="none" spc="0" normalizeH="0" baseline="0" noProof="0">
                  <a:ln>
                    <a:noFill/>
                  </a:ln>
                  <a:solidFill>
                    <a:srgbClr val="790015"/>
                  </a:solidFill>
                  <a:effectLst/>
                  <a:uLnTx/>
                  <a:uFillTx/>
                  <a:latin typeface="Times" charset="0"/>
                  <a:ea typeface="宋体" charset="0"/>
                </a:rPr>
                <a:t>ABRAHAM</a:t>
              </a:r>
              <a:endParaRPr kumimoji="0" lang="en-US" altLang="zh-CN" sz="800" b="0" i="0" u="none" strike="noStrike" kern="1200" cap="none" spc="0" normalizeH="0" baseline="0" noProof="0">
                <a:ln>
                  <a:noFill/>
                </a:ln>
                <a:solidFill>
                  <a:srgbClr val="FFA27C"/>
                </a:solidFill>
                <a:effectLst>
                  <a:outerShdw blurRad="38100" dist="38100" dir="2700000" algn="tl">
                    <a:srgbClr val="000000"/>
                  </a:outerShdw>
                </a:effectLst>
                <a:uLnTx/>
                <a:uFillTx/>
                <a:latin typeface="Times" charset="0"/>
                <a:ea typeface="宋体" charset="0"/>
              </a:endParaRPr>
            </a:p>
          </p:txBody>
        </p:sp>
        <p:sp>
          <p:nvSpPr>
            <p:cNvPr id="136284" name="Rectangle 23">
              <a:extLst>
                <a:ext uri="{FF2B5EF4-FFF2-40B4-BE49-F238E27FC236}">
                  <a16:creationId xmlns:a16="http://schemas.microsoft.com/office/drawing/2014/main" id="{8B35B31B-0ED4-A48F-E1CF-3D757C41E2F2}"/>
                </a:ext>
              </a:extLst>
            </p:cNvPr>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285" name="AutoShape 24">
              <a:extLst>
                <a:ext uri="{FF2B5EF4-FFF2-40B4-BE49-F238E27FC236}">
                  <a16:creationId xmlns:a16="http://schemas.microsoft.com/office/drawing/2014/main" id="{F2359504-5AC6-AE8C-C1EB-810A11264F00}"/>
                </a:ext>
              </a:extLst>
            </p:cNvPr>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286" name="Rectangle 25">
              <a:extLst>
                <a:ext uri="{FF2B5EF4-FFF2-40B4-BE49-F238E27FC236}">
                  <a16:creationId xmlns:a16="http://schemas.microsoft.com/office/drawing/2014/main" id="{992F4142-666A-FA96-8B78-C7B0A758E099}"/>
                </a:ext>
              </a:extLst>
            </p:cNvPr>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80922" name="Rectangle 26">
              <a:extLst>
                <a:ext uri="{FF2B5EF4-FFF2-40B4-BE49-F238E27FC236}">
                  <a16:creationId xmlns:a16="http://schemas.microsoft.com/office/drawing/2014/main" id="{80821189-B0FA-626A-42FC-905B25A93E08}"/>
                </a:ext>
              </a:extLst>
            </p:cNvPr>
            <p:cNvSpPr>
              <a:spLocks noChangeArrowheads="1"/>
            </p:cNvSpPr>
            <p:nvPr/>
          </p:nvSpPr>
          <p:spPr bwMode="auto">
            <a:xfrm>
              <a:off x="1979" y="1736"/>
              <a:ext cx="326" cy="162"/>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790015"/>
                  </a:solidFill>
                  <a:effectLst/>
                  <a:uLnTx/>
                  <a:uFillTx/>
                  <a:latin typeface="Helvetica" charset="0"/>
                  <a:ea typeface="宋体" charset="0"/>
                </a:rPr>
                <a:t>  约瑟</a:t>
              </a:r>
              <a:endParaRPr kumimoji="0" lang="zh-CN" altLang="en-US" sz="800" b="1" i="0" u="none" strike="noStrike" kern="1200" cap="none" spc="0" normalizeH="0" baseline="0" noProof="0">
                <a:ln>
                  <a:noFill/>
                </a:ln>
                <a:solidFill>
                  <a:srgbClr val="FFA27C"/>
                </a:solidFill>
                <a:effectLst>
                  <a:outerShdw blurRad="38100" dist="38100" dir="2700000" algn="tl">
                    <a:srgbClr val="000000"/>
                  </a:outerShdw>
                </a:effectLst>
                <a:uLnTx/>
                <a:uFillTx/>
                <a:latin typeface="Helvetica" charset="0"/>
                <a:ea typeface="宋体" charset="0"/>
              </a:endParaRPr>
            </a:p>
          </p:txBody>
        </p:sp>
        <p:sp>
          <p:nvSpPr>
            <p:cNvPr id="136288" name="Line 27">
              <a:extLst>
                <a:ext uri="{FF2B5EF4-FFF2-40B4-BE49-F238E27FC236}">
                  <a16:creationId xmlns:a16="http://schemas.microsoft.com/office/drawing/2014/main" id="{3B8FDEA0-3E47-09A0-AEE4-39D7B2ABC1DA}"/>
                </a:ext>
              </a:extLst>
            </p:cNvPr>
            <p:cNvSpPr>
              <a:spLocks noChangeShapeType="1"/>
            </p:cNvSpPr>
            <p:nvPr/>
          </p:nvSpPr>
          <p:spPr bwMode="auto">
            <a:xfrm>
              <a:off x="1806" y="1895"/>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289" name="Line 28">
              <a:extLst>
                <a:ext uri="{FF2B5EF4-FFF2-40B4-BE49-F238E27FC236}">
                  <a16:creationId xmlns:a16="http://schemas.microsoft.com/office/drawing/2014/main" id="{8B9A2ABF-52A1-6F34-42F1-625E506757B2}"/>
                </a:ext>
              </a:extLst>
            </p:cNvPr>
            <p:cNvSpPr>
              <a:spLocks noChangeShapeType="1"/>
            </p:cNvSpPr>
            <p:nvPr/>
          </p:nvSpPr>
          <p:spPr bwMode="auto">
            <a:xfrm>
              <a:off x="2582" y="1949"/>
              <a:ext cx="442"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290" name="Rectangle 29">
              <a:extLst>
                <a:ext uri="{FF2B5EF4-FFF2-40B4-BE49-F238E27FC236}">
                  <a16:creationId xmlns:a16="http://schemas.microsoft.com/office/drawing/2014/main" id="{81A9A58D-E808-682A-4898-1575341FC1A8}"/>
                </a:ext>
              </a:extLst>
            </p:cNvPr>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291" name="AutoShape 30">
              <a:extLst>
                <a:ext uri="{FF2B5EF4-FFF2-40B4-BE49-F238E27FC236}">
                  <a16:creationId xmlns:a16="http://schemas.microsoft.com/office/drawing/2014/main" id="{74CFE7D6-0DE3-D2FD-EE1D-17F566804927}"/>
                </a:ext>
              </a:extLst>
            </p:cNvPr>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292" name="Rectangle 31">
              <a:extLst>
                <a:ext uri="{FF2B5EF4-FFF2-40B4-BE49-F238E27FC236}">
                  <a16:creationId xmlns:a16="http://schemas.microsoft.com/office/drawing/2014/main" id="{2A09BE8E-CC8E-C9A0-5E23-F53DABB018CB}"/>
                </a:ext>
              </a:extLst>
            </p:cNvPr>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80928" name="Rectangle 32">
              <a:extLst>
                <a:ext uri="{FF2B5EF4-FFF2-40B4-BE49-F238E27FC236}">
                  <a16:creationId xmlns:a16="http://schemas.microsoft.com/office/drawing/2014/main" id="{DE95D1D7-C026-F33C-734B-1F6C54A5564E}"/>
                </a:ext>
              </a:extLst>
            </p:cNvPr>
            <p:cNvSpPr>
              <a:spLocks noChangeArrowheads="1"/>
            </p:cNvSpPr>
            <p:nvPr/>
          </p:nvSpPr>
          <p:spPr bwMode="auto">
            <a:xfrm>
              <a:off x="2148" y="1894"/>
              <a:ext cx="360" cy="162"/>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790015"/>
                  </a:solidFill>
                  <a:effectLst/>
                  <a:uLnTx/>
                  <a:uFillTx/>
                  <a:latin typeface="Helvetica" charset="0"/>
                  <a:ea typeface="宋体" charset="0"/>
                </a:rPr>
                <a:t>   摩西</a:t>
              </a:r>
              <a:endParaRPr kumimoji="0" lang="zh-CN" altLang="en-US" sz="800" b="1" i="0" u="none" strike="noStrike" kern="1200" cap="none" spc="0" normalizeH="0" baseline="0" noProof="0">
                <a:ln>
                  <a:noFill/>
                </a:ln>
                <a:solidFill>
                  <a:srgbClr val="FFA27C"/>
                </a:solidFill>
                <a:effectLst>
                  <a:outerShdw blurRad="38100" dist="38100" dir="2700000" algn="tl">
                    <a:srgbClr val="000000"/>
                  </a:outerShdw>
                </a:effectLst>
                <a:uLnTx/>
                <a:uFillTx/>
                <a:latin typeface="Helvetica" charset="0"/>
                <a:ea typeface="宋体" charset="0"/>
              </a:endParaRPr>
            </a:p>
          </p:txBody>
        </p:sp>
        <p:sp>
          <p:nvSpPr>
            <p:cNvPr id="136294" name="Line 33">
              <a:extLst>
                <a:ext uri="{FF2B5EF4-FFF2-40B4-BE49-F238E27FC236}">
                  <a16:creationId xmlns:a16="http://schemas.microsoft.com/office/drawing/2014/main" id="{0EFBAD62-03C0-0D53-6AB0-2B54E54C8A0D}"/>
                </a:ext>
              </a:extLst>
            </p:cNvPr>
            <p:cNvSpPr>
              <a:spLocks noChangeShapeType="1"/>
            </p:cNvSpPr>
            <p:nvPr/>
          </p:nvSpPr>
          <p:spPr bwMode="auto">
            <a:xfrm>
              <a:off x="1980" y="2070"/>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295" name="Line 34">
              <a:extLst>
                <a:ext uri="{FF2B5EF4-FFF2-40B4-BE49-F238E27FC236}">
                  <a16:creationId xmlns:a16="http://schemas.microsoft.com/office/drawing/2014/main" id="{618F1F1F-9765-4989-B552-E7206CBE34F7}"/>
                </a:ext>
              </a:extLst>
            </p:cNvPr>
            <p:cNvSpPr>
              <a:spLocks noChangeShapeType="1"/>
            </p:cNvSpPr>
            <p:nvPr/>
          </p:nvSpPr>
          <p:spPr bwMode="auto">
            <a:xfrm>
              <a:off x="2770" y="2110"/>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296" name="Rectangle 35">
              <a:extLst>
                <a:ext uri="{FF2B5EF4-FFF2-40B4-BE49-F238E27FC236}">
                  <a16:creationId xmlns:a16="http://schemas.microsoft.com/office/drawing/2014/main" id="{2EA7AF04-B8C5-3619-C0C4-FF790779F201}"/>
                </a:ext>
              </a:extLst>
            </p:cNvPr>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297" name="AutoShape 36">
              <a:extLst>
                <a:ext uri="{FF2B5EF4-FFF2-40B4-BE49-F238E27FC236}">
                  <a16:creationId xmlns:a16="http://schemas.microsoft.com/office/drawing/2014/main" id="{904EE720-148F-387A-BAFF-F0E9CFAC4494}"/>
                </a:ext>
              </a:extLst>
            </p:cNvPr>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298" name="Rectangle 37">
              <a:extLst>
                <a:ext uri="{FF2B5EF4-FFF2-40B4-BE49-F238E27FC236}">
                  <a16:creationId xmlns:a16="http://schemas.microsoft.com/office/drawing/2014/main" id="{7BD50EC9-29D3-DA8A-144A-A912AE024B32}"/>
                </a:ext>
              </a:extLst>
            </p:cNvPr>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80934" name="Rectangle 38">
              <a:extLst>
                <a:ext uri="{FF2B5EF4-FFF2-40B4-BE49-F238E27FC236}">
                  <a16:creationId xmlns:a16="http://schemas.microsoft.com/office/drawing/2014/main" id="{9532262A-DD7E-163E-5E6D-7F256D765E2C}"/>
                </a:ext>
              </a:extLst>
            </p:cNvPr>
            <p:cNvSpPr>
              <a:spLocks noChangeArrowheads="1"/>
            </p:cNvSpPr>
            <p:nvPr/>
          </p:nvSpPr>
          <p:spPr bwMode="auto">
            <a:xfrm>
              <a:off x="2267" y="2071"/>
              <a:ext cx="382" cy="162"/>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790015"/>
                  </a:solidFill>
                  <a:effectLst/>
                  <a:uLnTx/>
                  <a:uFillTx/>
                  <a:latin typeface="Helvetica" charset="0"/>
                  <a:ea typeface="宋体" charset="0"/>
                </a:rPr>
                <a:t>约书亚</a:t>
              </a:r>
              <a:endParaRPr kumimoji="0" lang="zh-CN" altLang="en-US" sz="800" b="1" i="0" u="none" strike="noStrike" kern="1200" cap="none" spc="0" normalizeH="0" baseline="0" noProof="0">
                <a:ln>
                  <a:noFill/>
                </a:ln>
                <a:solidFill>
                  <a:srgbClr val="FFA27C"/>
                </a:solidFill>
                <a:effectLst>
                  <a:outerShdw blurRad="38100" dist="38100" dir="2700000" algn="tl">
                    <a:srgbClr val="000000"/>
                  </a:outerShdw>
                </a:effectLst>
                <a:uLnTx/>
                <a:uFillTx/>
                <a:latin typeface="Helvetica" charset="0"/>
                <a:ea typeface="宋体" charset="0"/>
              </a:endParaRPr>
            </a:p>
          </p:txBody>
        </p:sp>
        <p:sp>
          <p:nvSpPr>
            <p:cNvPr id="136300" name="Line 39">
              <a:extLst>
                <a:ext uri="{FF2B5EF4-FFF2-40B4-BE49-F238E27FC236}">
                  <a16:creationId xmlns:a16="http://schemas.microsoft.com/office/drawing/2014/main" id="{CC25A0B7-E3F8-D25D-AE79-313F305A2ED7}"/>
                </a:ext>
              </a:extLst>
            </p:cNvPr>
            <p:cNvSpPr>
              <a:spLocks noChangeShapeType="1"/>
            </p:cNvSpPr>
            <p:nvPr/>
          </p:nvSpPr>
          <p:spPr bwMode="auto">
            <a:xfrm>
              <a:off x="2127" y="2232"/>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301" name="Rectangle 40">
              <a:extLst>
                <a:ext uri="{FF2B5EF4-FFF2-40B4-BE49-F238E27FC236}">
                  <a16:creationId xmlns:a16="http://schemas.microsoft.com/office/drawing/2014/main" id="{B7D7B6B7-BFC0-8B85-4813-3843AF6A6AB1}"/>
                </a:ext>
              </a:extLst>
            </p:cNvPr>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302" name="AutoShape 41">
              <a:extLst>
                <a:ext uri="{FF2B5EF4-FFF2-40B4-BE49-F238E27FC236}">
                  <a16:creationId xmlns:a16="http://schemas.microsoft.com/office/drawing/2014/main" id="{00A2B747-E0DD-088D-C4D7-8599EF945F06}"/>
                </a:ext>
              </a:extLst>
            </p:cNvPr>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303" name="Rectangle 42">
              <a:extLst>
                <a:ext uri="{FF2B5EF4-FFF2-40B4-BE49-F238E27FC236}">
                  <a16:creationId xmlns:a16="http://schemas.microsoft.com/office/drawing/2014/main" id="{8E51A3E9-54CD-6EEF-1D9C-70DEA66F291B}"/>
                </a:ext>
              </a:extLst>
            </p:cNvPr>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80939" name="Rectangle 43">
              <a:extLst>
                <a:ext uri="{FF2B5EF4-FFF2-40B4-BE49-F238E27FC236}">
                  <a16:creationId xmlns:a16="http://schemas.microsoft.com/office/drawing/2014/main" id="{35C551C7-C503-E64F-CA53-1FC171E2F4E8}"/>
                </a:ext>
              </a:extLst>
            </p:cNvPr>
            <p:cNvSpPr>
              <a:spLocks noChangeArrowheads="1"/>
            </p:cNvSpPr>
            <p:nvPr/>
          </p:nvSpPr>
          <p:spPr bwMode="auto">
            <a:xfrm>
              <a:off x="2418" y="2235"/>
              <a:ext cx="360" cy="162"/>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790015"/>
                  </a:solidFill>
                  <a:effectLst/>
                  <a:uLnTx/>
                  <a:uFillTx/>
                  <a:latin typeface="Helvetica" charset="0"/>
                  <a:ea typeface="宋体" charset="0"/>
                </a:rPr>
                <a:t>   无王</a:t>
              </a:r>
              <a:endParaRPr kumimoji="0" lang="zh-CN" altLang="en-US" sz="800" b="1" i="0" u="none" strike="noStrike" kern="1200" cap="none" spc="0" normalizeH="0" baseline="0" noProof="0">
                <a:ln>
                  <a:noFill/>
                </a:ln>
                <a:solidFill>
                  <a:srgbClr val="FFA27C"/>
                </a:solidFill>
                <a:effectLst>
                  <a:outerShdw blurRad="38100" dist="38100" dir="2700000" algn="tl">
                    <a:srgbClr val="000000"/>
                  </a:outerShdw>
                </a:effectLst>
                <a:uLnTx/>
                <a:uFillTx/>
                <a:latin typeface="Helvetica" charset="0"/>
                <a:ea typeface="宋体" charset="0"/>
              </a:endParaRPr>
            </a:p>
          </p:txBody>
        </p:sp>
        <p:sp>
          <p:nvSpPr>
            <p:cNvPr id="136305" name="Line 44">
              <a:extLst>
                <a:ext uri="{FF2B5EF4-FFF2-40B4-BE49-F238E27FC236}">
                  <a16:creationId xmlns:a16="http://schemas.microsoft.com/office/drawing/2014/main" id="{C4B773FE-EEA2-8512-B239-8DB2FAA62951}"/>
                </a:ext>
              </a:extLst>
            </p:cNvPr>
            <p:cNvSpPr>
              <a:spLocks noChangeShapeType="1"/>
            </p:cNvSpPr>
            <p:nvPr/>
          </p:nvSpPr>
          <p:spPr bwMode="auto">
            <a:xfrm>
              <a:off x="2261" y="2415"/>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306" name="Rectangle 45">
              <a:extLst>
                <a:ext uri="{FF2B5EF4-FFF2-40B4-BE49-F238E27FC236}">
                  <a16:creationId xmlns:a16="http://schemas.microsoft.com/office/drawing/2014/main" id="{BBDC2BBF-C3C7-B703-21FF-42CD2B483C87}"/>
                </a:ext>
              </a:extLst>
            </p:cNvPr>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307" name="AutoShape 46">
              <a:extLst>
                <a:ext uri="{FF2B5EF4-FFF2-40B4-BE49-F238E27FC236}">
                  <a16:creationId xmlns:a16="http://schemas.microsoft.com/office/drawing/2014/main" id="{025B8DF7-F471-7473-9EAB-DCA6151E9FB7}"/>
                </a:ext>
              </a:extLst>
            </p:cNvPr>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308" name="Rectangle 47">
              <a:extLst>
                <a:ext uri="{FF2B5EF4-FFF2-40B4-BE49-F238E27FC236}">
                  <a16:creationId xmlns:a16="http://schemas.microsoft.com/office/drawing/2014/main" id="{C0C9F6D8-1FD0-247C-C0F3-18CD3E22407A}"/>
                </a:ext>
              </a:extLst>
            </p:cNvPr>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80944" name="Rectangle 48">
              <a:extLst>
                <a:ext uri="{FF2B5EF4-FFF2-40B4-BE49-F238E27FC236}">
                  <a16:creationId xmlns:a16="http://schemas.microsoft.com/office/drawing/2014/main" id="{631E2D3B-B7BB-B58C-88E3-F0A40CAE34F4}"/>
                </a:ext>
              </a:extLst>
            </p:cNvPr>
            <p:cNvSpPr>
              <a:spLocks noChangeArrowheads="1"/>
            </p:cNvSpPr>
            <p:nvPr/>
          </p:nvSpPr>
          <p:spPr bwMode="auto">
            <a:xfrm>
              <a:off x="2593" y="2416"/>
              <a:ext cx="326" cy="162"/>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790015"/>
                  </a:solidFill>
                  <a:effectLst/>
                  <a:uLnTx/>
                  <a:uFillTx/>
                  <a:latin typeface="Helvetica" charset="0"/>
                  <a:ea typeface="宋体" charset="0"/>
                </a:rPr>
                <a:t>  王朝</a:t>
              </a:r>
              <a:endParaRPr kumimoji="0" lang="zh-CN" altLang="en-US" sz="800" b="1" i="0" u="none" strike="noStrike" kern="1200" cap="none" spc="0" normalizeH="0" baseline="0" noProof="0">
                <a:ln>
                  <a:noFill/>
                </a:ln>
                <a:solidFill>
                  <a:srgbClr val="FFA27C"/>
                </a:solidFill>
                <a:effectLst>
                  <a:outerShdw blurRad="38100" dist="38100" dir="2700000" algn="tl">
                    <a:srgbClr val="000000"/>
                  </a:outerShdw>
                </a:effectLst>
                <a:uLnTx/>
                <a:uFillTx/>
                <a:latin typeface="Helvetica" charset="0"/>
                <a:ea typeface="宋体" charset="0"/>
              </a:endParaRPr>
            </a:p>
          </p:txBody>
        </p:sp>
        <p:sp>
          <p:nvSpPr>
            <p:cNvPr id="136310" name="Line 49">
              <a:extLst>
                <a:ext uri="{FF2B5EF4-FFF2-40B4-BE49-F238E27FC236}">
                  <a16:creationId xmlns:a16="http://schemas.microsoft.com/office/drawing/2014/main" id="{9DE27887-5C69-E4B2-A3E2-8512BD6EFD52}"/>
                </a:ext>
              </a:extLst>
            </p:cNvPr>
            <p:cNvSpPr>
              <a:spLocks noChangeShapeType="1"/>
            </p:cNvSpPr>
            <p:nvPr/>
          </p:nvSpPr>
          <p:spPr bwMode="auto">
            <a:xfrm>
              <a:off x="2400" y="2593"/>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311" name="Rectangle 50">
              <a:extLst>
                <a:ext uri="{FF2B5EF4-FFF2-40B4-BE49-F238E27FC236}">
                  <a16:creationId xmlns:a16="http://schemas.microsoft.com/office/drawing/2014/main" id="{C53F6AB5-57C6-023E-7F18-8B891491B509}"/>
                </a:ext>
              </a:extLst>
            </p:cNvPr>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312" name="AutoShape 51">
              <a:extLst>
                <a:ext uri="{FF2B5EF4-FFF2-40B4-BE49-F238E27FC236}">
                  <a16:creationId xmlns:a16="http://schemas.microsoft.com/office/drawing/2014/main" id="{9660930A-FDD1-B262-5A61-F01CF9DF9B8C}"/>
                </a:ext>
              </a:extLst>
            </p:cNvPr>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313" name="Rectangle 52">
              <a:extLst>
                <a:ext uri="{FF2B5EF4-FFF2-40B4-BE49-F238E27FC236}">
                  <a16:creationId xmlns:a16="http://schemas.microsoft.com/office/drawing/2014/main" id="{B78E0B73-2359-E105-C66D-E0CFED148707}"/>
                </a:ext>
              </a:extLst>
            </p:cNvPr>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80949" name="Rectangle 53">
              <a:extLst>
                <a:ext uri="{FF2B5EF4-FFF2-40B4-BE49-F238E27FC236}">
                  <a16:creationId xmlns:a16="http://schemas.microsoft.com/office/drawing/2014/main" id="{D8337469-B559-291C-8D33-1599A88D0BF9}"/>
                </a:ext>
              </a:extLst>
            </p:cNvPr>
            <p:cNvSpPr>
              <a:spLocks noChangeArrowheads="1"/>
            </p:cNvSpPr>
            <p:nvPr/>
          </p:nvSpPr>
          <p:spPr bwMode="auto">
            <a:xfrm>
              <a:off x="2750" y="2590"/>
              <a:ext cx="254" cy="162"/>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790015"/>
                  </a:solidFill>
                  <a:effectLst/>
                  <a:uLnTx/>
                  <a:uFillTx/>
                  <a:latin typeface="Helvetica" charset="0"/>
                  <a:ea typeface="宋体" charset="0"/>
                </a:rPr>
                <a:t>被掳</a:t>
              </a:r>
              <a:endParaRPr kumimoji="0" lang="zh-CN" altLang="en-US" sz="800" b="1" i="0" u="none" strike="noStrike" kern="1200" cap="none" spc="0" normalizeH="0" baseline="0" noProof="0">
                <a:ln>
                  <a:noFill/>
                </a:ln>
                <a:solidFill>
                  <a:srgbClr val="FFA27C"/>
                </a:solidFill>
                <a:effectLst>
                  <a:outerShdw blurRad="38100" dist="38100" dir="2700000" algn="tl">
                    <a:srgbClr val="000000"/>
                  </a:outerShdw>
                </a:effectLst>
                <a:uLnTx/>
                <a:uFillTx/>
                <a:latin typeface="Helvetica" charset="0"/>
                <a:ea typeface="宋体" charset="0"/>
              </a:endParaRPr>
            </a:p>
          </p:txBody>
        </p:sp>
        <p:sp>
          <p:nvSpPr>
            <p:cNvPr id="136315" name="Line 54">
              <a:extLst>
                <a:ext uri="{FF2B5EF4-FFF2-40B4-BE49-F238E27FC236}">
                  <a16:creationId xmlns:a16="http://schemas.microsoft.com/office/drawing/2014/main" id="{4172A9AC-C6EC-3472-4CCC-14309A53FD75}"/>
                </a:ext>
              </a:extLst>
            </p:cNvPr>
            <p:cNvSpPr>
              <a:spLocks noChangeShapeType="1"/>
            </p:cNvSpPr>
            <p:nvPr/>
          </p:nvSpPr>
          <p:spPr bwMode="auto">
            <a:xfrm>
              <a:off x="2550" y="2776"/>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316" name="Line 55">
              <a:extLst>
                <a:ext uri="{FF2B5EF4-FFF2-40B4-BE49-F238E27FC236}">
                  <a16:creationId xmlns:a16="http://schemas.microsoft.com/office/drawing/2014/main" id="{F4D4AA0B-3C57-DF84-3F4E-F49C4796A486}"/>
                </a:ext>
              </a:extLst>
            </p:cNvPr>
            <p:cNvSpPr>
              <a:spLocks noChangeShapeType="1"/>
            </p:cNvSpPr>
            <p:nvPr/>
          </p:nvSpPr>
          <p:spPr bwMode="auto">
            <a:xfrm>
              <a:off x="3340" y="281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317" name="Rectangle 56">
              <a:extLst>
                <a:ext uri="{FF2B5EF4-FFF2-40B4-BE49-F238E27FC236}">
                  <a16:creationId xmlns:a16="http://schemas.microsoft.com/office/drawing/2014/main" id="{A2E91384-143C-7BA2-4904-5762D6FE9C8A}"/>
                </a:ext>
              </a:extLst>
            </p:cNvPr>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318" name="AutoShape 57">
              <a:extLst>
                <a:ext uri="{FF2B5EF4-FFF2-40B4-BE49-F238E27FC236}">
                  <a16:creationId xmlns:a16="http://schemas.microsoft.com/office/drawing/2014/main" id="{82C9736E-573C-BBF5-E21E-A0765ABAD9C5}"/>
                </a:ext>
              </a:extLst>
            </p:cNvPr>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319" name="Rectangle 58">
              <a:extLst>
                <a:ext uri="{FF2B5EF4-FFF2-40B4-BE49-F238E27FC236}">
                  <a16:creationId xmlns:a16="http://schemas.microsoft.com/office/drawing/2014/main" id="{4A2AD644-38A1-2A3A-69AF-E7FD2E4424DC}"/>
                </a:ext>
              </a:extLst>
            </p:cNvPr>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80955" name="Rectangle 59">
              <a:extLst>
                <a:ext uri="{FF2B5EF4-FFF2-40B4-BE49-F238E27FC236}">
                  <a16:creationId xmlns:a16="http://schemas.microsoft.com/office/drawing/2014/main" id="{02FF4A33-90E4-83DB-F8E3-7D1722280243}"/>
                </a:ext>
              </a:extLst>
            </p:cNvPr>
            <p:cNvSpPr>
              <a:spLocks noChangeArrowheads="1"/>
            </p:cNvSpPr>
            <p:nvPr/>
          </p:nvSpPr>
          <p:spPr bwMode="auto">
            <a:xfrm>
              <a:off x="2909" y="2778"/>
              <a:ext cx="290" cy="162"/>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790015"/>
                  </a:solidFill>
                  <a:effectLst/>
                  <a:uLnTx/>
                  <a:uFillTx/>
                  <a:latin typeface="Helvetica" charset="0"/>
                  <a:ea typeface="宋体" charset="0"/>
                </a:rPr>
                <a:t> 静默</a:t>
              </a:r>
              <a:endParaRPr kumimoji="0" lang="zh-CN" altLang="en-US" sz="800" b="1" i="0" u="none" strike="noStrike" kern="1200" cap="none" spc="0" normalizeH="0" baseline="0" noProof="0">
                <a:ln>
                  <a:noFill/>
                </a:ln>
                <a:solidFill>
                  <a:srgbClr val="FFA27C"/>
                </a:solidFill>
                <a:effectLst>
                  <a:outerShdw blurRad="38100" dist="38100" dir="2700000" algn="tl">
                    <a:srgbClr val="000000"/>
                  </a:outerShdw>
                </a:effectLst>
                <a:uLnTx/>
                <a:uFillTx/>
                <a:latin typeface="Helvetica" charset="0"/>
                <a:ea typeface="宋体" charset="0"/>
              </a:endParaRPr>
            </a:p>
          </p:txBody>
        </p:sp>
        <p:sp>
          <p:nvSpPr>
            <p:cNvPr id="136321" name="Line 60">
              <a:extLst>
                <a:ext uri="{FF2B5EF4-FFF2-40B4-BE49-F238E27FC236}">
                  <a16:creationId xmlns:a16="http://schemas.microsoft.com/office/drawing/2014/main" id="{E14C0C08-6F42-1F21-3069-BDEDD7388607}"/>
                </a:ext>
              </a:extLst>
            </p:cNvPr>
            <p:cNvSpPr>
              <a:spLocks noChangeShapeType="1"/>
            </p:cNvSpPr>
            <p:nvPr/>
          </p:nvSpPr>
          <p:spPr bwMode="auto">
            <a:xfrm>
              <a:off x="2722" y="2951"/>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322" name="Line 61">
              <a:extLst>
                <a:ext uri="{FF2B5EF4-FFF2-40B4-BE49-F238E27FC236}">
                  <a16:creationId xmlns:a16="http://schemas.microsoft.com/office/drawing/2014/main" id="{24556607-E5A4-1244-3C88-191C0C076275}"/>
                </a:ext>
              </a:extLst>
            </p:cNvPr>
            <p:cNvSpPr>
              <a:spLocks noChangeShapeType="1"/>
            </p:cNvSpPr>
            <p:nvPr/>
          </p:nvSpPr>
          <p:spPr bwMode="auto">
            <a:xfrm>
              <a:off x="3511" y="2991"/>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323" name="Rectangle 62">
              <a:extLst>
                <a:ext uri="{FF2B5EF4-FFF2-40B4-BE49-F238E27FC236}">
                  <a16:creationId xmlns:a16="http://schemas.microsoft.com/office/drawing/2014/main" id="{1BE64DCC-33D6-66E0-F55A-51C7565E5126}"/>
                </a:ext>
              </a:extLst>
            </p:cNvPr>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324" name="AutoShape 63">
              <a:extLst>
                <a:ext uri="{FF2B5EF4-FFF2-40B4-BE49-F238E27FC236}">
                  <a16:creationId xmlns:a16="http://schemas.microsoft.com/office/drawing/2014/main" id="{9C1539C2-3115-98D4-888E-1E90F2B450F3}"/>
                </a:ext>
              </a:extLst>
            </p:cNvPr>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325" name="Rectangle 64">
              <a:extLst>
                <a:ext uri="{FF2B5EF4-FFF2-40B4-BE49-F238E27FC236}">
                  <a16:creationId xmlns:a16="http://schemas.microsoft.com/office/drawing/2014/main" id="{60EB22AE-0849-2885-18A7-F57DDC5C4F2E}"/>
                </a:ext>
              </a:extLst>
            </p:cNvPr>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grpSp>
          <p:nvGrpSpPr>
            <p:cNvPr id="136326" name="Group 65">
              <a:extLst>
                <a:ext uri="{FF2B5EF4-FFF2-40B4-BE49-F238E27FC236}">
                  <a16:creationId xmlns:a16="http://schemas.microsoft.com/office/drawing/2014/main" id="{9293E8E2-F783-0B68-B58C-3D992BEDCB9E}"/>
                </a:ext>
              </a:extLst>
            </p:cNvPr>
            <p:cNvGrpSpPr>
              <a:grpSpLocks/>
            </p:cNvGrpSpPr>
            <p:nvPr/>
          </p:nvGrpSpPr>
          <p:grpSpPr bwMode="auto">
            <a:xfrm>
              <a:off x="3016" y="2963"/>
              <a:ext cx="465" cy="175"/>
              <a:chOff x="3104" y="3099"/>
              <a:chExt cx="465" cy="175"/>
            </a:xfrm>
          </p:grpSpPr>
          <p:sp>
            <p:nvSpPr>
              <p:cNvPr id="80962" name="Rectangle 66">
                <a:extLst>
                  <a:ext uri="{FF2B5EF4-FFF2-40B4-BE49-F238E27FC236}">
                    <a16:creationId xmlns:a16="http://schemas.microsoft.com/office/drawing/2014/main" id="{39BC05C0-92C7-F002-DB55-BDA057ADA1E2}"/>
                  </a:ext>
                </a:extLst>
              </p:cNvPr>
              <p:cNvSpPr>
                <a:spLocks noChangeArrowheads="1"/>
              </p:cNvSpPr>
              <p:nvPr/>
            </p:nvSpPr>
            <p:spPr bwMode="auto">
              <a:xfrm>
                <a:off x="3104" y="3112"/>
                <a:ext cx="105" cy="162"/>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114FFB"/>
                    </a:solidFill>
                    <a:effectLst/>
                    <a:uLnTx/>
                    <a:uFillTx/>
                    <a:latin typeface="Helvetica" charset="0"/>
                    <a:ea typeface="宋体" charset="0"/>
                  </a:rPr>
                  <a:t>   </a:t>
                </a:r>
                <a:endParaRPr kumimoji="0" lang="zh-CN" altLang="en-US" sz="800" b="1" i="0" u="none" strike="noStrike" kern="1200" cap="none" spc="0" normalizeH="0" baseline="0" noProof="0">
                  <a:ln>
                    <a:noFill/>
                  </a:ln>
                  <a:solidFill>
                    <a:srgbClr val="114FFB"/>
                  </a:solidFill>
                  <a:effectLst>
                    <a:outerShdw blurRad="38100" dist="38100" dir="2700000" algn="tl">
                      <a:srgbClr val="000000"/>
                    </a:outerShdw>
                  </a:effectLst>
                  <a:uLnTx/>
                  <a:uFillTx/>
                  <a:latin typeface="Helvetica" charset="0"/>
                  <a:ea typeface="宋体" charset="0"/>
                </a:endParaRPr>
              </a:p>
            </p:txBody>
          </p:sp>
          <p:sp>
            <p:nvSpPr>
              <p:cNvPr id="80963" name="Rectangle 67">
                <a:extLst>
                  <a:ext uri="{FF2B5EF4-FFF2-40B4-BE49-F238E27FC236}">
                    <a16:creationId xmlns:a16="http://schemas.microsoft.com/office/drawing/2014/main" id="{627DF9DB-24A3-9941-95F7-DB34D36A47F2}"/>
                  </a:ext>
                </a:extLst>
              </p:cNvPr>
              <p:cNvSpPr>
                <a:spLocks noChangeArrowheads="1"/>
              </p:cNvSpPr>
              <p:nvPr/>
            </p:nvSpPr>
            <p:spPr bwMode="auto">
              <a:xfrm>
                <a:off x="3188" y="3099"/>
                <a:ext cx="383" cy="162"/>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114FFB"/>
                    </a:solidFill>
                    <a:effectLst/>
                    <a:uLnTx/>
                    <a:uFillTx/>
                    <a:latin typeface="Helvetica" charset="0"/>
                    <a:ea typeface="宋体" charset="0"/>
                  </a:rPr>
                  <a:t>主耶稣</a:t>
                </a:r>
                <a:endParaRPr kumimoji="0" lang="zh-CN" altLang="en-US" sz="800" b="1" i="0" u="none" strike="noStrike" kern="1200" cap="none" spc="0" normalizeH="0" baseline="0" noProof="0">
                  <a:ln>
                    <a:noFill/>
                  </a:ln>
                  <a:solidFill>
                    <a:srgbClr val="114FFB"/>
                  </a:solidFill>
                  <a:effectLst>
                    <a:outerShdw blurRad="38100" dist="38100" dir="2700000" algn="tl">
                      <a:srgbClr val="000000"/>
                    </a:outerShdw>
                  </a:effectLst>
                  <a:uLnTx/>
                  <a:uFillTx/>
                  <a:latin typeface="Helvetica" charset="0"/>
                  <a:ea typeface="宋体" charset="0"/>
                </a:endParaRPr>
              </a:p>
            </p:txBody>
          </p:sp>
        </p:grpSp>
        <p:sp>
          <p:nvSpPr>
            <p:cNvPr id="136327" name="Line 68">
              <a:extLst>
                <a:ext uri="{FF2B5EF4-FFF2-40B4-BE49-F238E27FC236}">
                  <a16:creationId xmlns:a16="http://schemas.microsoft.com/office/drawing/2014/main" id="{7C3E7CA0-3135-EA87-AFFF-0B9619F8527C}"/>
                </a:ext>
              </a:extLst>
            </p:cNvPr>
            <p:cNvSpPr>
              <a:spLocks noChangeShapeType="1"/>
            </p:cNvSpPr>
            <p:nvPr/>
          </p:nvSpPr>
          <p:spPr bwMode="auto">
            <a:xfrm>
              <a:off x="2895" y="3153"/>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328" name="Line 69">
              <a:extLst>
                <a:ext uri="{FF2B5EF4-FFF2-40B4-BE49-F238E27FC236}">
                  <a16:creationId xmlns:a16="http://schemas.microsoft.com/office/drawing/2014/main" id="{B3B8051B-04A7-F559-B9C2-585C90554657}"/>
                </a:ext>
              </a:extLst>
            </p:cNvPr>
            <p:cNvSpPr>
              <a:spLocks noChangeShapeType="1"/>
            </p:cNvSpPr>
            <p:nvPr/>
          </p:nvSpPr>
          <p:spPr bwMode="auto">
            <a:xfrm flipV="1">
              <a:off x="3354" y="2645"/>
              <a:ext cx="158" cy="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grpSp>
      <p:sp>
        <p:nvSpPr>
          <p:cNvPr id="80966" name="Text Box 70">
            <a:extLst>
              <a:ext uri="{FF2B5EF4-FFF2-40B4-BE49-F238E27FC236}">
                <a16:creationId xmlns:a16="http://schemas.microsoft.com/office/drawing/2014/main" id="{DC6A9B0F-A554-49A4-86D2-49562FBA84DF}"/>
              </a:ext>
            </a:extLst>
          </p:cNvPr>
          <p:cNvSpPr txBox="1">
            <a:spLocks noChangeArrowheads="1"/>
          </p:cNvSpPr>
          <p:nvPr/>
        </p:nvSpPr>
        <p:spPr bwMode="auto">
          <a:xfrm>
            <a:off x="1727200" y="438150"/>
            <a:ext cx="5705475" cy="70167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DCF210"/>
                </a:solidFill>
                <a:effectLst>
                  <a:outerShdw blurRad="38100" dist="38100" dir="2700000" algn="tl">
                    <a:srgbClr val="000000"/>
                  </a:outerShdw>
                </a:effectLst>
                <a:uLnTx/>
                <a:uFillTx/>
                <a:latin typeface="Comic Sans MS" panose="030F0902030302020204" pitchFamily="66" charset="0"/>
                <a:ea typeface="宋体" panose="02010600030101010101" pitchFamily="2" charset="-122"/>
              </a:rPr>
              <a:t>您脑海中新的“圣经档案”</a:t>
            </a:r>
          </a:p>
        </p:txBody>
      </p:sp>
      <p:grpSp>
        <p:nvGrpSpPr>
          <p:cNvPr id="4" name="Group 147">
            <a:extLst>
              <a:ext uri="{FF2B5EF4-FFF2-40B4-BE49-F238E27FC236}">
                <a16:creationId xmlns:a16="http://schemas.microsoft.com/office/drawing/2014/main" id="{A4F41108-1C8C-6FC0-0B8F-B695C89B4731}"/>
              </a:ext>
            </a:extLst>
          </p:cNvPr>
          <p:cNvGrpSpPr>
            <a:grpSpLocks/>
          </p:cNvGrpSpPr>
          <p:nvPr/>
        </p:nvGrpSpPr>
        <p:grpSpPr bwMode="auto">
          <a:xfrm>
            <a:off x="2076450" y="1254125"/>
            <a:ext cx="2763838" cy="1343025"/>
            <a:chOff x="1308" y="790"/>
            <a:chExt cx="1741" cy="846"/>
          </a:xfrm>
        </p:grpSpPr>
        <p:grpSp>
          <p:nvGrpSpPr>
            <p:cNvPr id="136259" name="Group 146">
              <a:extLst>
                <a:ext uri="{FF2B5EF4-FFF2-40B4-BE49-F238E27FC236}">
                  <a16:creationId xmlns:a16="http://schemas.microsoft.com/office/drawing/2014/main" id="{C26551BA-1B1C-A14B-2849-C975A4DB4BD0}"/>
                </a:ext>
              </a:extLst>
            </p:cNvPr>
            <p:cNvGrpSpPr>
              <a:grpSpLocks/>
            </p:cNvGrpSpPr>
            <p:nvPr/>
          </p:nvGrpSpPr>
          <p:grpSpPr bwMode="auto">
            <a:xfrm>
              <a:off x="1308" y="790"/>
              <a:ext cx="1741" cy="846"/>
              <a:chOff x="1308" y="790"/>
              <a:chExt cx="1741" cy="846"/>
            </a:xfrm>
          </p:grpSpPr>
          <p:grpSp>
            <p:nvGrpSpPr>
              <p:cNvPr id="136261" name="Group 144">
                <a:extLst>
                  <a:ext uri="{FF2B5EF4-FFF2-40B4-BE49-F238E27FC236}">
                    <a16:creationId xmlns:a16="http://schemas.microsoft.com/office/drawing/2014/main" id="{B657416E-E5E1-7FDC-C97C-9270711D12C1}"/>
                  </a:ext>
                </a:extLst>
              </p:cNvPr>
              <p:cNvGrpSpPr>
                <a:grpSpLocks/>
              </p:cNvGrpSpPr>
              <p:nvPr/>
            </p:nvGrpSpPr>
            <p:grpSpPr bwMode="auto">
              <a:xfrm>
                <a:off x="1308" y="790"/>
                <a:ext cx="1741" cy="846"/>
                <a:chOff x="1308" y="790"/>
                <a:chExt cx="1741" cy="846"/>
              </a:xfrm>
            </p:grpSpPr>
            <p:sp>
              <p:nvSpPr>
                <p:cNvPr id="136264" name="Rectangle 72">
                  <a:extLst>
                    <a:ext uri="{FF2B5EF4-FFF2-40B4-BE49-F238E27FC236}">
                      <a16:creationId xmlns:a16="http://schemas.microsoft.com/office/drawing/2014/main" id="{9D6F9CE9-E002-C017-88F2-389E3B5840E0}"/>
                    </a:ext>
                  </a:extLst>
                </p:cNvPr>
                <p:cNvSpPr>
                  <a:spLocks noChangeArrowheads="1"/>
                </p:cNvSpPr>
                <p:nvPr/>
              </p:nvSpPr>
              <p:spPr bwMode="auto">
                <a:xfrm>
                  <a:off x="1308" y="1069"/>
                  <a:ext cx="1741" cy="567"/>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265" name="AutoShape 73">
                  <a:extLst>
                    <a:ext uri="{FF2B5EF4-FFF2-40B4-BE49-F238E27FC236}">
                      <a16:creationId xmlns:a16="http://schemas.microsoft.com/office/drawing/2014/main" id="{90ACBB92-BAF8-1057-0024-2402B28FA812}"/>
                    </a:ext>
                  </a:extLst>
                </p:cNvPr>
                <p:cNvSpPr>
                  <a:spLocks noChangeArrowheads="1"/>
                </p:cNvSpPr>
                <p:nvPr/>
              </p:nvSpPr>
              <p:spPr bwMode="auto">
                <a:xfrm>
                  <a:off x="1308" y="790"/>
                  <a:ext cx="1024" cy="728"/>
                </a:xfrm>
                <a:prstGeom prst="roundRect">
                  <a:avLst>
                    <a:gd name="adj" fmla="val 10495"/>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grpSp>
          <p:sp>
            <p:nvSpPr>
              <p:cNvPr id="136262" name="Rectangle 74">
                <a:extLst>
                  <a:ext uri="{FF2B5EF4-FFF2-40B4-BE49-F238E27FC236}">
                    <a16:creationId xmlns:a16="http://schemas.microsoft.com/office/drawing/2014/main" id="{C6EB7537-C59B-8E20-403B-018514600C31}"/>
                  </a:ext>
                </a:extLst>
              </p:cNvPr>
              <p:cNvSpPr>
                <a:spLocks noChangeArrowheads="1"/>
              </p:cNvSpPr>
              <p:nvPr/>
            </p:nvSpPr>
            <p:spPr bwMode="auto">
              <a:xfrm>
                <a:off x="1334" y="1090"/>
                <a:ext cx="1246" cy="502"/>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263" name="Rectangle 75">
                <a:extLst>
                  <a:ext uri="{FF2B5EF4-FFF2-40B4-BE49-F238E27FC236}">
                    <a16:creationId xmlns:a16="http://schemas.microsoft.com/office/drawing/2014/main" id="{E9E9E62E-A8B2-DA1D-8755-2D28C8840700}"/>
                  </a:ext>
                </a:extLst>
              </p:cNvPr>
              <p:cNvSpPr>
                <a:spLocks noChangeArrowheads="1"/>
              </p:cNvSpPr>
              <p:nvPr/>
            </p:nvSpPr>
            <p:spPr bwMode="auto">
              <a:xfrm>
                <a:off x="1450" y="816"/>
                <a:ext cx="4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790015"/>
                    </a:solidFill>
                    <a:effectLst/>
                    <a:uLnTx/>
                    <a:uFillTx/>
                    <a:latin typeface="Helvetica" pitchFamily="2" charset="0"/>
                    <a:ea typeface="宋体" panose="02010600030101010101" pitchFamily="2" charset="-122"/>
                  </a:rPr>
                  <a:t>   创造 </a:t>
                </a:r>
              </a:p>
            </p:txBody>
          </p:sp>
        </p:grpSp>
        <p:sp>
          <p:nvSpPr>
            <p:cNvPr id="136260" name="Line 76">
              <a:extLst>
                <a:ext uri="{FF2B5EF4-FFF2-40B4-BE49-F238E27FC236}">
                  <a16:creationId xmlns:a16="http://schemas.microsoft.com/office/drawing/2014/main" id="{F11FF843-08B8-C9BB-1F32-B539BE13BF98}"/>
                </a:ext>
              </a:extLst>
            </p:cNvPr>
            <p:cNvSpPr>
              <a:spLocks noChangeShapeType="1"/>
            </p:cNvSpPr>
            <p:nvPr/>
          </p:nvSpPr>
          <p:spPr bwMode="auto">
            <a:xfrm>
              <a:off x="1308" y="1009"/>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grpSp>
      <p:grpSp>
        <p:nvGrpSpPr>
          <p:cNvPr id="7" name="Group 77">
            <a:extLst>
              <a:ext uri="{FF2B5EF4-FFF2-40B4-BE49-F238E27FC236}">
                <a16:creationId xmlns:a16="http://schemas.microsoft.com/office/drawing/2014/main" id="{BEBC300A-D1D0-7482-D0F7-B6339B8E5207}"/>
              </a:ext>
            </a:extLst>
          </p:cNvPr>
          <p:cNvGrpSpPr>
            <a:grpSpLocks/>
          </p:cNvGrpSpPr>
          <p:nvPr/>
        </p:nvGrpSpPr>
        <p:grpSpPr bwMode="auto">
          <a:xfrm>
            <a:off x="2317750" y="1598613"/>
            <a:ext cx="2763838" cy="1343025"/>
            <a:chOff x="2412" y="2052"/>
            <a:chExt cx="1741" cy="846"/>
          </a:xfrm>
        </p:grpSpPr>
        <p:sp>
          <p:nvSpPr>
            <p:cNvPr id="136254" name="Rectangle 78">
              <a:extLst>
                <a:ext uri="{FF2B5EF4-FFF2-40B4-BE49-F238E27FC236}">
                  <a16:creationId xmlns:a16="http://schemas.microsoft.com/office/drawing/2014/main" id="{2A5A41BA-58F7-23C8-36C1-79FB109505FB}"/>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255" name="AutoShape 79">
              <a:extLst>
                <a:ext uri="{FF2B5EF4-FFF2-40B4-BE49-F238E27FC236}">
                  <a16:creationId xmlns:a16="http://schemas.microsoft.com/office/drawing/2014/main" id="{08D653FB-A636-3BB3-E8E0-23DDAD473FFB}"/>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256" name="Rectangle 80">
              <a:extLst>
                <a:ext uri="{FF2B5EF4-FFF2-40B4-BE49-F238E27FC236}">
                  <a16:creationId xmlns:a16="http://schemas.microsoft.com/office/drawing/2014/main" id="{0B439B4E-F939-644B-5B4F-8FAB8FB0A14A}"/>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257" name="Rectangle 81">
              <a:extLst>
                <a:ext uri="{FF2B5EF4-FFF2-40B4-BE49-F238E27FC236}">
                  <a16:creationId xmlns:a16="http://schemas.microsoft.com/office/drawing/2014/main" id="{AEB0AEDD-1099-2F8B-93DA-92AB38C9310E}"/>
                </a:ext>
              </a:extLst>
            </p:cNvPr>
            <p:cNvSpPr>
              <a:spLocks noChangeArrowheads="1"/>
            </p:cNvSpPr>
            <p:nvPr/>
          </p:nvSpPr>
          <p:spPr bwMode="auto">
            <a:xfrm>
              <a:off x="2538" y="2078"/>
              <a:ext cx="65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790015"/>
                  </a:solidFill>
                  <a:effectLst/>
                  <a:uLnTx/>
                  <a:uFillTx/>
                  <a:latin typeface="Helvetica" pitchFamily="2" charset="0"/>
                  <a:ea typeface="宋体" panose="02010600030101010101" pitchFamily="2" charset="-122"/>
                </a:rPr>
                <a:t>  亚伯拉罕</a:t>
              </a:r>
            </a:p>
          </p:txBody>
        </p:sp>
        <p:sp>
          <p:nvSpPr>
            <p:cNvPr id="136258" name="Line 82">
              <a:extLst>
                <a:ext uri="{FF2B5EF4-FFF2-40B4-BE49-F238E27FC236}">
                  <a16:creationId xmlns:a16="http://schemas.microsoft.com/office/drawing/2014/main" id="{9507ADE0-BED2-1F9F-C287-17305A4173CD}"/>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grpSp>
      <p:grpSp>
        <p:nvGrpSpPr>
          <p:cNvPr id="8" name="Group 83">
            <a:extLst>
              <a:ext uri="{FF2B5EF4-FFF2-40B4-BE49-F238E27FC236}">
                <a16:creationId xmlns:a16="http://schemas.microsoft.com/office/drawing/2014/main" id="{943CBE71-DD5E-B7C5-DC0A-3ADD3B907044}"/>
              </a:ext>
            </a:extLst>
          </p:cNvPr>
          <p:cNvGrpSpPr>
            <a:grpSpLocks/>
          </p:cNvGrpSpPr>
          <p:nvPr/>
        </p:nvGrpSpPr>
        <p:grpSpPr bwMode="auto">
          <a:xfrm>
            <a:off x="2597150" y="1924050"/>
            <a:ext cx="2763838" cy="1343025"/>
            <a:chOff x="2412" y="2052"/>
            <a:chExt cx="1741" cy="846"/>
          </a:xfrm>
        </p:grpSpPr>
        <p:sp>
          <p:nvSpPr>
            <p:cNvPr id="136249" name="Rectangle 84">
              <a:extLst>
                <a:ext uri="{FF2B5EF4-FFF2-40B4-BE49-F238E27FC236}">
                  <a16:creationId xmlns:a16="http://schemas.microsoft.com/office/drawing/2014/main" id="{99BC24DE-B5FB-43F0-36A4-C94B890F112B}"/>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250" name="AutoShape 85">
              <a:extLst>
                <a:ext uri="{FF2B5EF4-FFF2-40B4-BE49-F238E27FC236}">
                  <a16:creationId xmlns:a16="http://schemas.microsoft.com/office/drawing/2014/main" id="{25086588-287C-4559-3F7E-DD229D9CFC40}"/>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251" name="Rectangle 86">
              <a:extLst>
                <a:ext uri="{FF2B5EF4-FFF2-40B4-BE49-F238E27FC236}">
                  <a16:creationId xmlns:a16="http://schemas.microsoft.com/office/drawing/2014/main" id="{6862479D-4EF7-2606-17F1-304F12AAE72C}"/>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252" name="Rectangle 87">
              <a:extLst>
                <a:ext uri="{FF2B5EF4-FFF2-40B4-BE49-F238E27FC236}">
                  <a16:creationId xmlns:a16="http://schemas.microsoft.com/office/drawing/2014/main" id="{CABB78E0-AB95-88E2-F7C2-E04A57155B2A}"/>
                </a:ext>
              </a:extLst>
            </p:cNvPr>
            <p:cNvSpPr>
              <a:spLocks noChangeArrowheads="1"/>
            </p:cNvSpPr>
            <p:nvPr/>
          </p:nvSpPr>
          <p:spPr bwMode="auto">
            <a:xfrm>
              <a:off x="2641" y="2078"/>
              <a:ext cx="40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790015"/>
                  </a:solidFill>
                  <a:effectLst/>
                  <a:uLnTx/>
                  <a:uFillTx/>
                  <a:latin typeface="Helvetica" pitchFamily="2" charset="0"/>
                  <a:ea typeface="宋体" panose="02010600030101010101" pitchFamily="2" charset="-122"/>
                </a:rPr>
                <a:t>   约瑟</a:t>
              </a:r>
            </a:p>
          </p:txBody>
        </p:sp>
        <p:sp>
          <p:nvSpPr>
            <p:cNvPr id="136253" name="Line 88">
              <a:extLst>
                <a:ext uri="{FF2B5EF4-FFF2-40B4-BE49-F238E27FC236}">
                  <a16:creationId xmlns:a16="http://schemas.microsoft.com/office/drawing/2014/main" id="{8346EE68-984A-4FAD-AD33-D9EBE634DBAC}"/>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grpSp>
      <p:grpSp>
        <p:nvGrpSpPr>
          <p:cNvPr id="9" name="Group 89">
            <a:extLst>
              <a:ext uri="{FF2B5EF4-FFF2-40B4-BE49-F238E27FC236}">
                <a16:creationId xmlns:a16="http://schemas.microsoft.com/office/drawing/2014/main" id="{E55168CC-A002-DF64-A2C0-E34A4E0C7BA9}"/>
              </a:ext>
            </a:extLst>
          </p:cNvPr>
          <p:cNvGrpSpPr>
            <a:grpSpLocks/>
          </p:cNvGrpSpPr>
          <p:nvPr/>
        </p:nvGrpSpPr>
        <p:grpSpPr bwMode="auto">
          <a:xfrm>
            <a:off x="2889250" y="2227263"/>
            <a:ext cx="2763838" cy="1343025"/>
            <a:chOff x="2412" y="2052"/>
            <a:chExt cx="1741" cy="846"/>
          </a:xfrm>
        </p:grpSpPr>
        <p:sp>
          <p:nvSpPr>
            <p:cNvPr id="136244" name="Rectangle 90">
              <a:extLst>
                <a:ext uri="{FF2B5EF4-FFF2-40B4-BE49-F238E27FC236}">
                  <a16:creationId xmlns:a16="http://schemas.microsoft.com/office/drawing/2014/main" id="{5313AA52-B92B-5F09-0E5E-D84C5CE52E42}"/>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245" name="AutoShape 91">
              <a:extLst>
                <a:ext uri="{FF2B5EF4-FFF2-40B4-BE49-F238E27FC236}">
                  <a16:creationId xmlns:a16="http://schemas.microsoft.com/office/drawing/2014/main" id="{501F18D4-E4B5-0B8C-65FD-FEBA77C7C58A}"/>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246" name="Rectangle 92">
              <a:extLst>
                <a:ext uri="{FF2B5EF4-FFF2-40B4-BE49-F238E27FC236}">
                  <a16:creationId xmlns:a16="http://schemas.microsoft.com/office/drawing/2014/main" id="{1FE1AD9F-02C0-5C56-E1F3-21179B348E08}"/>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80989" name="Rectangle 93">
              <a:extLst>
                <a:ext uri="{FF2B5EF4-FFF2-40B4-BE49-F238E27FC236}">
                  <a16:creationId xmlns:a16="http://schemas.microsoft.com/office/drawing/2014/main" id="{585D0349-8594-AB74-8708-90425D8F2F5A}"/>
                </a:ext>
              </a:extLst>
            </p:cNvPr>
            <p:cNvSpPr>
              <a:spLocks noChangeArrowheads="1"/>
            </p:cNvSpPr>
            <p:nvPr/>
          </p:nvSpPr>
          <p:spPr bwMode="auto">
            <a:xfrm>
              <a:off x="2722" y="2078"/>
              <a:ext cx="288" cy="17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790015"/>
                  </a:solidFill>
                  <a:effectLst/>
                  <a:uLnTx/>
                  <a:uFillTx/>
                  <a:latin typeface="Helvetica" charset="0"/>
                  <a:ea typeface="宋体" charset="0"/>
                </a:rPr>
                <a:t>摩西</a:t>
              </a:r>
              <a:endParaRPr kumimoji="0" lang="zh-CN" altLang="en-US" sz="1800" b="1" i="0" u="none" strike="noStrike" kern="1200" cap="none" spc="0" normalizeH="0" baseline="0" noProof="0">
                <a:ln>
                  <a:noFill/>
                </a:ln>
                <a:solidFill>
                  <a:srgbClr val="FFA27C"/>
                </a:solidFill>
                <a:effectLst>
                  <a:outerShdw blurRad="38100" dist="38100" dir="2700000" algn="tl">
                    <a:srgbClr val="000000"/>
                  </a:outerShdw>
                </a:effectLst>
                <a:uLnTx/>
                <a:uFillTx/>
                <a:latin typeface="Helvetica" charset="0"/>
                <a:ea typeface="宋体" charset="0"/>
              </a:endParaRPr>
            </a:p>
          </p:txBody>
        </p:sp>
        <p:sp>
          <p:nvSpPr>
            <p:cNvPr id="136248" name="Line 94">
              <a:extLst>
                <a:ext uri="{FF2B5EF4-FFF2-40B4-BE49-F238E27FC236}">
                  <a16:creationId xmlns:a16="http://schemas.microsoft.com/office/drawing/2014/main" id="{79198AFB-5872-BDE2-B038-2FC648F06A7A}"/>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grpSp>
      <p:grpSp>
        <p:nvGrpSpPr>
          <p:cNvPr id="10" name="Group 95">
            <a:extLst>
              <a:ext uri="{FF2B5EF4-FFF2-40B4-BE49-F238E27FC236}">
                <a16:creationId xmlns:a16="http://schemas.microsoft.com/office/drawing/2014/main" id="{E27D8B55-04FF-C8F5-7508-DE0BB30BBA2B}"/>
              </a:ext>
            </a:extLst>
          </p:cNvPr>
          <p:cNvGrpSpPr>
            <a:grpSpLocks/>
          </p:cNvGrpSpPr>
          <p:nvPr/>
        </p:nvGrpSpPr>
        <p:grpSpPr bwMode="auto">
          <a:xfrm>
            <a:off x="3127375" y="2546350"/>
            <a:ext cx="2763838" cy="1343025"/>
            <a:chOff x="2412" y="2052"/>
            <a:chExt cx="1741" cy="846"/>
          </a:xfrm>
        </p:grpSpPr>
        <p:sp>
          <p:nvSpPr>
            <p:cNvPr id="136239" name="Rectangle 96">
              <a:extLst>
                <a:ext uri="{FF2B5EF4-FFF2-40B4-BE49-F238E27FC236}">
                  <a16:creationId xmlns:a16="http://schemas.microsoft.com/office/drawing/2014/main" id="{45EF4BB0-336D-BD31-7B47-4040A05D7C3E}"/>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240" name="AutoShape 97">
              <a:extLst>
                <a:ext uri="{FF2B5EF4-FFF2-40B4-BE49-F238E27FC236}">
                  <a16:creationId xmlns:a16="http://schemas.microsoft.com/office/drawing/2014/main" id="{72847074-AEEB-DC85-1C1B-715E956CE5A2}"/>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241" name="Rectangle 98">
              <a:extLst>
                <a:ext uri="{FF2B5EF4-FFF2-40B4-BE49-F238E27FC236}">
                  <a16:creationId xmlns:a16="http://schemas.microsoft.com/office/drawing/2014/main" id="{7F159056-1797-5A7A-5584-B0F5491F62A8}"/>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242" name="Rectangle 99">
              <a:extLst>
                <a:ext uri="{FF2B5EF4-FFF2-40B4-BE49-F238E27FC236}">
                  <a16:creationId xmlns:a16="http://schemas.microsoft.com/office/drawing/2014/main" id="{77D0BE68-A421-4D9A-D69A-6533B05F84F1}"/>
                </a:ext>
              </a:extLst>
            </p:cNvPr>
            <p:cNvSpPr>
              <a:spLocks noChangeArrowheads="1"/>
            </p:cNvSpPr>
            <p:nvPr/>
          </p:nvSpPr>
          <p:spPr bwMode="auto">
            <a:xfrm>
              <a:off x="2631" y="2078"/>
              <a:ext cx="47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790015"/>
                  </a:solidFill>
                  <a:effectLst/>
                  <a:uLnTx/>
                  <a:uFillTx/>
                  <a:latin typeface="Helvetica" pitchFamily="2" charset="0"/>
                  <a:ea typeface="宋体" panose="02010600030101010101" pitchFamily="2" charset="-122"/>
                </a:rPr>
                <a:t>约书亚 </a:t>
              </a:r>
            </a:p>
          </p:txBody>
        </p:sp>
        <p:sp>
          <p:nvSpPr>
            <p:cNvPr id="136243" name="Line 100">
              <a:extLst>
                <a:ext uri="{FF2B5EF4-FFF2-40B4-BE49-F238E27FC236}">
                  <a16:creationId xmlns:a16="http://schemas.microsoft.com/office/drawing/2014/main" id="{EA88C765-BF37-5229-757E-9CAB6AD2BF3C}"/>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grpSp>
      <p:grpSp>
        <p:nvGrpSpPr>
          <p:cNvPr id="11" name="Group 101">
            <a:extLst>
              <a:ext uri="{FF2B5EF4-FFF2-40B4-BE49-F238E27FC236}">
                <a16:creationId xmlns:a16="http://schemas.microsoft.com/office/drawing/2014/main" id="{7750C296-0DFD-3E42-F5A4-734C00AA6ED0}"/>
              </a:ext>
            </a:extLst>
          </p:cNvPr>
          <p:cNvGrpSpPr>
            <a:grpSpLocks/>
          </p:cNvGrpSpPr>
          <p:nvPr/>
        </p:nvGrpSpPr>
        <p:grpSpPr bwMode="auto">
          <a:xfrm>
            <a:off x="3375025" y="2862263"/>
            <a:ext cx="2763838" cy="1343025"/>
            <a:chOff x="2412" y="2052"/>
            <a:chExt cx="1741" cy="846"/>
          </a:xfrm>
        </p:grpSpPr>
        <p:sp>
          <p:nvSpPr>
            <p:cNvPr id="136234" name="Rectangle 102">
              <a:extLst>
                <a:ext uri="{FF2B5EF4-FFF2-40B4-BE49-F238E27FC236}">
                  <a16:creationId xmlns:a16="http://schemas.microsoft.com/office/drawing/2014/main" id="{9312A6DB-BEA8-76C6-5F56-F57EAED9F54F}"/>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235" name="AutoShape 103">
              <a:extLst>
                <a:ext uri="{FF2B5EF4-FFF2-40B4-BE49-F238E27FC236}">
                  <a16:creationId xmlns:a16="http://schemas.microsoft.com/office/drawing/2014/main" id="{67913AB2-7B58-1DFE-06AA-2D74DD741EB3}"/>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236" name="Rectangle 104">
              <a:extLst>
                <a:ext uri="{FF2B5EF4-FFF2-40B4-BE49-F238E27FC236}">
                  <a16:creationId xmlns:a16="http://schemas.microsoft.com/office/drawing/2014/main" id="{3F045F56-5D8A-4107-2186-506D140DA378}"/>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237" name="Rectangle 105">
              <a:extLst>
                <a:ext uri="{FF2B5EF4-FFF2-40B4-BE49-F238E27FC236}">
                  <a16:creationId xmlns:a16="http://schemas.microsoft.com/office/drawing/2014/main" id="{9E1AE64C-6D90-012A-FECC-FF2729F022FD}"/>
                </a:ext>
              </a:extLst>
            </p:cNvPr>
            <p:cNvSpPr>
              <a:spLocks noChangeArrowheads="1"/>
            </p:cNvSpPr>
            <p:nvPr/>
          </p:nvSpPr>
          <p:spPr bwMode="auto">
            <a:xfrm>
              <a:off x="2662" y="2078"/>
              <a:ext cx="408"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790015"/>
                  </a:solidFill>
                  <a:effectLst/>
                  <a:uLnTx/>
                  <a:uFillTx/>
                  <a:latin typeface="Helvetica" pitchFamily="2" charset="0"/>
                  <a:ea typeface="宋体" panose="02010600030101010101" pitchFamily="2" charset="-122"/>
                </a:rPr>
                <a:t>   无王</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1" i="0" u="none" strike="noStrike" kern="1200" cap="none" spc="0" normalizeH="0" baseline="0" noProof="0">
                <a:ln>
                  <a:noFill/>
                </a:ln>
                <a:solidFill>
                  <a:srgbClr val="790015"/>
                </a:solidFill>
                <a:effectLst/>
                <a:uLnTx/>
                <a:uFillTx/>
                <a:latin typeface="Helvetica" pitchFamily="2" charset="0"/>
                <a:ea typeface="宋体" panose="02010600030101010101" pitchFamily="2" charset="-122"/>
              </a:endParaRPr>
            </a:p>
          </p:txBody>
        </p:sp>
        <p:sp>
          <p:nvSpPr>
            <p:cNvPr id="136238" name="Line 106">
              <a:extLst>
                <a:ext uri="{FF2B5EF4-FFF2-40B4-BE49-F238E27FC236}">
                  <a16:creationId xmlns:a16="http://schemas.microsoft.com/office/drawing/2014/main" id="{DDBF4705-D823-C744-0F47-1F8A234CB137}"/>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grpSp>
      <p:grpSp>
        <p:nvGrpSpPr>
          <p:cNvPr id="12" name="Group 107">
            <a:extLst>
              <a:ext uri="{FF2B5EF4-FFF2-40B4-BE49-F238E27FC236}">
                <a16:creationId xmlns:a16="http://schemas.microsoft.com/office/drawing/2014/main" id="{C27AF6AB-11DD-5186-3270-4A8A71C1E68F}"/>
              </a:ext>
            </a:extLst>
          </p:cNvPr>
          <p:cNvGrpSpPr>
            <a:grpSpLocks/>
          </p:cNvGrpSpPr>
          <p:nvPr/>
        </p:nvGrpSpPr>
        <p:grpSpPr bwMode="auto">
          <a:xfrm>
            <a:off x="3587750" y="3167063"/>
            <a:ext cx="2763838" cy="1343025"/>
            <a:chOff x="2412" y="2052"/>
            <a:chExt cx="1741" cy="846"/>
          </a:xfrm>
        </p:grpSpPr>
        <p:sp>
          <p:nvSpPr>
            <p:cNvPr id="136229" name="Rectangle 108">
              <a:extLst>
                <a:ext uri="{FF2B5EF4-FFF2-40B4-BE49-F238E27FC236}">
                  <a16:creationId xmlns:a16="http://schemas.microsoft.com/office/drawing/2014/main" id="{F6352A1A-13B6-BA5E-C07F-BE64F1A809EE}"/>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230" name="AutoShape 109">
              <a:extLst>
                <a:ext uri="{FF2B5EF4-FFF2-40B4-BE49-F238E27FC236}">
                  <a16:creationId xmlns:a16="http://schemas.microsoft.com/office/drawing/2014/main" id="{86192914-48DF-D6DE-0A33-DBF11A1CDBE4}"/>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231" name="Rectangle 110">
              <a:extLst>
                <a:ext uri="{FF2B5EF4-FFF2-40B4-BE49-F238E27FC236}">
                  <a16:creationId xmlns:a16="http://schemas.microsoft.com/office/drawing/2014/main" id="{5197D34C-A73C-9C40-E3C8-F232944E37F7}"/>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232" name="Rectangle 111">
              <a:extLst>
                <a:ext uri="{FF2B5EF4-FFF2-40B4-BE49-F238E27FC236}">
                  <a16:creationId xmlns:a16="http://schemas.microsoft.com/office/drawing/2014/main" id="{CD8A96BE-A063-043D-9703-DE0C8DF35F48}"/>
                </a:ext>
              </a:extLst>
            </p:cNvPr>
            <p:cNvSpPr>
              <a:spLocks noChangeArrowheads="1"/>
            </p:cNvSpPr>
            <p:nvPr/>
          </p:nvSpPr>
          <p:spPr bwMode="auto">
            <a:xfrm>
              <a:off x="2682" y="2078"/>
              <a:ext cx="36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790015"/>
                  </a:solidFill>
                  <a:effectLst/>
                  <a:uLnTx/>
                  <a:uFillTx/>
                  <a:latin typeface="Helvetica" pitchFamily="2" charset="0"/>
                  <a:ea typeface="宋体" panose="02010600030101010101" pitchFamily="2" charset="-122"/>
                </a:rPr>
                <a:t>  王朝</a:t>
              </a:r>
            </a:p>
          </p:txBody>
        </p:sp>
        <p:sp>
          <p:nvSpPr>
            <p:cNvPr id="136233" name="Line 112">
              <a:extLst>
                <a:ext uri="{FF2B5EF4-FFF2-40B4-BE49-F238E27FC236}">
                  <a16:creationId xmlns:a16="http://schemas.microsoft.com/office/drawing/2014/main" id="{2F5D7634-C260-E111-61C5-2B64C530EFDF}"/>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grpSp>
      <p:grpSp>
        <p:nvGrpSpPr>
          <p:cNvPr id="13" name="Group 113">
            <a:extLst>
              <a:ext uri="{FF2B5EF4-FFF2-40B4-BE49-F238E27FC236}">
                <a16:creationId xmlns:a16="http://schemas.microsoft.com/office/drawing/2014/main" id="{22ADD030-6452-6561-91AD-FAA3F72975D6}"/>
              </a:ext>
            </a:extLst>
          </p:cNvPr>
          <p:cNvGrpSpPr>
            <a:grpSpLocks/>
          </p:cNvGrpSpPr>
          <p:nvPr/>
        </p:nvGrpSpPr>
        <p:grpSpPr bwMode="auto">
          <a:xfrm>
            <a:off x="3854450" y="3476625"/>
            <a:ext cx="2763838" cy="1343025"/>
            <a:chOff x="2412" y="2052"/>
            <a:chExt cx="1741" cy="846"/>
          </a:xfrm>
        </p:grpSpPr>
        <p:sp>
          <p:nvSpPr>
            <p:cNvPr id="136224" name="Rectangle 114">
              <a:extLst>
                <a:ext uri="{FF2B5EF4-FFF2-40B4-BE49-F238E27FC236}">
                  <a16:creationId xmlns:a16="http://schemas.microsoft.com/office/drawing/2014/main" id="{1EBA6AA8-00AA-AE83-A11D-5A63C31F96FB}"/>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225" name="AutoShape 115">
              <a:extLst>
                <a:ext uri="{FF2B5EF4-FFF2-40B4-BE49-F238E27FC236}">
                  <a16:creationId xmlns:a16="http://schemas.microsoft.com/office/drawing/2014/main" id="{7E45C020-3CF3-6F75-B71E-A7D355AD7479}"/>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226" name="Rectangle 116">
              <a:extLst>
                <a:ext uri="{FF2B5EF4-FFF2-40B4-BE49-F238E27FC236}">
                  <a16:creationId xmlns:a16="http://schemas.microsoft.com/office/drawing/2014/main" id="{42314EAF-01B3-7EF1-A7BB-96EF030A54FB}"/>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227" name="Rectangle 117">
              <a:extLst>
                <a:ext uri="{FF2B5EF4-FFF2-40B4-BE49-F238E27FC236}">
                  <a16:creationId xmlns:a16="http://schemas.microsoft.com/office/drawing/2014/main" id="{ED4B7486-C94E-EBA2-B97A-CEBB3B633244}"/>
                </a:ext>
              </a:extLst>
            </p:cNvPr>
            <p:cNvSpPr>
              <a:spLocks noChangeArrowheads="1"/>
            </p:cNvSpPr>
            <p:nvPr/>
          </p:nvSpPr>
          <p:spPr bwMode="auto">
            <a:xfrm>
              <a:off x="2662" y="2078"/>
              <a:ext cx="40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790015"/>
                  </a:solidFill>
                  <a:effectLst/>
                  <a:uLnTx/>
                  <a:uFillTx/>
                  <a:latin typeface="Helvetica" pitchFamily="2" charset="0"/>
                  <a:ea typeface="宋体" panose="02010600030101010101" pitchFamily="2" charset="-122"/>
                </a:rPr>
                <a:t>   被掳</a:t>
              </a:r>
            </a:p>
          </p:txBody>
        </p:sp>
        <p:sp>
          <p:nvSpPr>
            <p:cNvPr id="136228" name="Line 118">
              <a:extLst>
                <a:ext uri="{FF2B5EF4-FFF2-40B4-BE49-F238E27FC236}">
                  <a16:creationId xmlns:a16="http://schemas.microsoft.com/office/drawing/2014/main" id="{41F926B3-2E38-964B-426D-FBF9C4F5E262}"/>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grpSp>
      <p:grpSp>
        <p:nvGrpSpPr>
          <p:cNvPr id="14" name="Group 119">
            <a:extLst>
              <a:ext uri="{FF2B5EF4-FFF2-40B4-BE49-F238E27FC236}">
                <a16:creationId xmlns:a16="http://schemas.microsoft.com/office/drawing/2014/main" id="{53387D46-F110-B41C-9447-02B9102DB136}"/>
              </a:ext>
            </a:extLst>
          </p:cNvPr>
          <p:cNvGrpSpPr>
            <a:grpSpLocks/>
          </p:cNvGrpSpPr>
          <p:nvPr/>
        </p:nvGrpSpPr>
        <p:grpSpPr bwMode="auto">
          <a:xfrm>
            <a:off x="4067175" y="3786188"/>
            <a:ext cx="2760663" cy="1333500"/>
            <a:chOff x="2652" y="2271"/>
            <a:chExt cx="1739" cy="840"/>
          </a:xfrm>
        </p:grpSpPr>
        <p:sp>
          <p:nvSpPr>
            <p:cNvPr id="136220" name="Rectangle 120">
              <a:extLst>
                <a:ext uri="{FF2B5EF4-FFF2-40B4-BE49-F238E27FC236}">
                  <a16:creationId xmlns:a16="http://schemas.microsoft.com/office/drawing/2014/main" id="{2DED2ACA-98D1-BE8A-CD29-1CC5C67ECD3C}"/>
                </a:ext>
              </a:extLst>
            </p:cNvPr>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221" name="AutoShape 121">
              <a:extLst>
                <a:ext uri="{FF2B5EF4-FFF2-40B4-BE49-F238E27FC236}">
                  <a16:creationId xmlns:a16="http://schemas.microsoft.com/office/drawing/2014/main" id="{F7218661-48C4-2D5C-6593-246291956E7B}"/>
                </a:ext>
              </a:extLst>
            </p:cNvPr>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222" name="Rectangle 122">
              <a:extLst>
                <a:ext uri="{FF2B5EF4-FFF2-40B4-BE49-F238E27FC236}">
                  <a16:creationId xmlns:a16="http://schemas.microsoft.com/office/drawing/2014/main" id="{9931B143-6149-3F71-4DBF-4C8F2A8532A7}"/>
                </a:ext>
              </a:extLst>
            </p:cNvPr>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223" name="Rectangle 123">
              <a:extLst>
                <a:ext uri="{FF2B5EF4-FFF2-40B4-BE49-F238E27FC236}">
                  <a16:creationId xmlns:a16="http://schemas.microsoft.com/office/drawing/2014/main" id="{4D981A25-325E-4109-2E32-33116EB12935}"/>
                </a:ext>
              </a:extLst>
            </p:cNvPr>
            <p:cNvSpPr>
              <a:spLocks noChangeArrowheads="1"/>
            </p:cNvSpPr>
            <p:nvPr/>
          </p:nvSpPr>
          <p:spPr bwMode="auto">
            <a:xfrm>
              <a:off x="2951" y="2298"/>
              <a:ext cx="368"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790015"/>
                  </a:solidFill>
                  <a:effectLst/>
                  <a:uLnTx/>
                  <a:uFillTx/>
                  <a:latin typeface="Helvetica" pitchFamily="2" charset="0"/>
                  <a:ea typeface="宋体" panose="02010600030101010101" pitchFamily="2" charset="-122"/>
                </a:rPr>
                <a:t>  静默</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1" i="0" u="none" strike="noStrike" kern="1200" cap="none" spc="0" normalizeH="0" baseline="0" noProof="0">
                <a:ln>
                  <a:noFill/>
                </a:ln>
                <a:solidFill>
                  <a:srgbClr val="790015"/>
                </a:solidFill>
                <a:effectLst/>
                <a:uLnTx/>
                <a:uFillTx/>
                <a:latin typeface="Helvetica" pitchFamily="2" charset="0"/>
                <a:ea typeface="宋体" panose="02010600030101010101" pitchFamily="2" charset="-122"/>
              </a:endParaRPr>
            </a:p>
          </p:txBody>
        </p:sp>
      </p:grpSp>
      <p:grpSp>
        <p:nvGrpSpPr>
          <p:cNvPr id="15" name="Group 124">
            <a:extLst>
              <a:ext uri="{FF2B5EF4-FFF2-40B4-BE49-F238E27FC236}">
                <a16:creationId xmlns:a16="http://schemas.microsoft.com/office/drawing/2014/main" id="{90E310E3-CEEF-97EB-5AC9-200461A83063}"/>
              </a:ext>
            </a:extLst>
          </p:cNvPr>
          <p:cNvGrpSpPr>
            <a:grpSpLocks/>
          </p:cNvGrpSpPr>
          <p:nvPr/>
        </p:nvGrpSpPr>
        <p:grpSpPr bwMode="auto">
          <a:xfrm>
            <a:off x="4286250" y="4132263"/>
            <a:ext cx="2762250" cy="1479550"/>
            <a:chOff x="3948" y="107"/>
            <a:chExt cx="1740" cy="932"/>
          </a:xfrm>
        </p:grpSpPr>
        <p:sp>
          <p:nvSpPr>
            <p:cNvPr id="136212" name="Rectangle 125">
              <a:extLst>
                <a:ext uri="{FF2B5EF4-FFF2-40B4-BE49-F238E27FC236}">
                  <a16:creationId xmlns:a16="http://schemas.microsoft.com/office/drawing/2014/main" id="{74C04AF3-E598-DA24-EAA5-1E2F01804DB5}"/>
                </a:ext>
              </a:extLst>
            </p:cNvPr>
            <p:cNvSpPr>
              <a:spLocks noChangeArrowheads="1"/>
            </p:cNvSpPr>
            <p:nvPr/>
          </p:nvSpPr>
          <p:spPr bwMode="auto">
            <a:xfrm>
              <a:off x="3948" y="472"/>
              <a:ext cx="1740" cy="567"/>
            </a:xfrm>
            <a:prstGeom prst="rect">
              <a:avLst/>
            </a:prstGeom>
            <a:solidFill>
              <a:schemeClr val="tx2"/>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213" name="AutoShape 126">
              <a:extLst>
                <a:ext uri="{FF2B5EF4-FFF2-40B4-BE49-F238E27FC236}">
                  <a16:creationId xmlns:a16="http://schemas.microsoft.com/office/drawing/2014/main" id="{709865F8-7241-11D8-51FF-B0C78F244F74}"/>
                </a:ext>
              </a:extLst>
            </p:cNvPr>
            <p:cNvSpPr>
              <a:spLocks noChangeArrowheads="1"/>
            </p:cNvSpPr>
            <p:nvPr/>
          </p:nvSpPr>
          <p:spPr bwMode="auto">
            <a:xfrm>
              <a:off x="3948" y="107"/>
              <a:ext cx="1007" cy="712"/>
            </a:xfrm>
            <a:prstGeom prst="roundRect">
              <a:avLst>
                <a:gd name="adj" fmla="val 10727"/>
              </a:avLst>
            </a:prstGeom>
            <a:solidFill>
              <a:schemeClr val="tx2"/>
            </a:solidFill>
            <a:ln w="31750">
              <a:solidFill>
                <a:srgbClr val="1A0004"/>
              </a:solidFill>
              <a:round/>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214" name="Rectangle 127">
              <a:extLst>
                <a:ext uri="{FF2B5EF4-FFF2-40B4-BE49-F238E27FC236}">
                  <a16:creationId xmlns:a16="http://schemas.microsoft.com/office/drawing/2014/main" id="{04D17B0B-EE76-E51D-4BD3-ECC52424E101}"/>
                </a:ext>
              </a:extLst>
            </p:cNvPr>
            <p:cNvSpPr>
              <a:spLocks noChangeArrowheads="1"/>
            </p:cNvSpPr>
            <p:nvPr/>
          </p:nvSpPr>
          <p:spPr bwMode="auto">
            <a:xfrm>
              <a:off x="3953" y="472"/>
              <a:ext cx="1245" cy="470"/>
            </a:xfrm>
            <a:prstGeom prst="rect">
              <a:avLst/>
            </a:prstGeom>
            <a:solidFill>
              <a:schemeClr val="tx2"/>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grpSp>
          <p:nvGrpSpPr>
            <p:cNvPr id="136215" name="Group 128">
              <a:extLst>
                <a:ext uri="{FF2B5EF4-FFF2-40B4-BE49-F238E27FC236}">
                  <a16:creationId xmlns:a16="http://schemas.microsoft.com/office/drawing/2014/main" id="{98DE202C-DE2F-B1EA-BA6A-4346FE1D6CA9}"/>
                </a:ext>
              </a:extLst>
            </p:cNvPr>
            <p:cNvGrpSpPr>
              <a:grpSpLocks/>
            </p:cNvGrpSpPr>
            <p:nvPr/>
          </p:nvGrpSpPr>
          <p:grpSpPr bwMode="auto">
            <a:xfrm>
              <a:off x="4060" y="130"/>
              <a:ext cx="592" cy="346"/>
              <a:chOff x="3083" y="3101"/>
              <a:chExt cx="465" cy="286"/>
            </a:xfrm>
          </p:grpSpPr>
          <p:sp>
            <p:nvSpPr>
              <p:cNvPr id="81025" name="Rectangle 129">
                <a:extLst>
                  <a:ext uri="{FF2B5EF4-FFF2-40B4-BE49-F238E27FC236}">
                    <a16:creationId xmlns:a16="http://schemas.microsoft.com/office/drawing/2014/main" id="{35CAE83A-4BDD-622D-C668-45776E20D389}"/>
                  </a:ext>
                </a:extLst>
              </p:cNvPr>
              <p:cNvSpPr>
                <a:spLocks noChangeArrowheads="1"/>
              </p:cNvSpPr>
              <p:nvPr/>
            </p:nvSpPr>
            <p:spPr bwMode="auto">
              <a:xfrm>
                <a:off x="3083" y="3113"/>
                <a:ext cx="147" cy="222"/>
              </a:xfrm>
              <a:prstGeom prst="rect">
                <a:avLst/>
              </a:prstGeom>
              <a:solidFill>
                <a:schemeClr val="tx2"/>
              </a:solid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790015"/>
                    </a:solidFill>
                    <a:effectLst/>
                    <a:uLnTx/>
                    <a:uFillTx/>
                    <a:latin typeface="Helvetica" charset="0"/>
                    <a:ea typeface="宋体" charset="0"/>
                  </a:rPr>
                  <a:t>   </a:t>
                </a:r>
                <a:endParaRPr kumimoji="0" lang="zh-CN" altLang="en-US" sz="4000" b="1" i="0" u="none" strike="noStrike" kern="1200" cap="none" spc="0" normalizeH="0" baseline="0" noProof="0">
                  <a:ln>
                    <a:noFill/>
                  </a:ln>
                  <a:solidFill>
                    <a:srgbClr val="FFA27C"/>
                  </a:solidFill>
                  <a:effectLst>
                    <a:outerShdw blurRad="38100" dist="38100" dir="2700000" algn="tl">
                      <a:srgbClr val="000000"/>
                    </a:outerShdw>
                  </a:effectLst>
                  <a:uLnTx/>
                  <a:uFillTx/>
                  <a:latin typeface="Helvetica" charset="0"/>
                  <a:ea typeface="宋体" charset="0"/>
                </a:endParaRPr>
              </a:p>
            </p:txBody>
          </p:sp>
          <p:sp>
            <p:nvSpPr>
              <p:cNvPr id="136219" name="Rectangle 130">
                <a:extLst>
                  <a:ext uri="{FF2B5EF4-FFF2-40B4-BE49-F238E27FC236}">
                    <a16:creationId xmlns:a16="http://schemas.microsoft.com/office/drawing/2014/main" id="{AC35BCE2-F327-C676-B740-66ACCA417FA0}"/>
                  </a:ext>
                </a:extLst>
              </p:cNvPr>
              <p:cNvSpPr>
                <a:spLocks noChangeArrowheads="1"/>
              </p:cNvSpPr>
              <p:nvPr/>
            </p:nvSpPr>
            <p:spPr bwMode="auto">
              <a:xfrm>
                <a:off x="3209" y="3101"/>
                <a:ext cx="339" cy="286"/>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790015"/>
                    </a:solidFill>
                    <a:effectLst/>
                    <a:uLnTx/>
                    <a:uFillTx/>
                    <a:latin typeface="Helvetica" pitchFamily="2" charset="0"/>
                    <a:ea typeface="宋体" panose="02010600030101010101" pitchFamily="2" charset="-122"/>
                  </a:rPr>
                  <a:t>主耶稣</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1" i="0" u="none" strike="noStrike" kern="1200" cap="none" spc="0" normalizeH="0" baseline="0" noProof="0">
                  <a:ln>
                    <a:noFill/>
                  </a:ln>
                  <a:solidFill>
                    <a:srgbClr val="790015"/>
                  </a:solidFill>
                  <a:effectLst/>
                  <a:uLnTx/>
                  <a:uFillTx/>
                  <a:latin typeface="Helvetica" pitchFamily="2" charset="0"/>
                  <a:ea typeface="宋体" panose="02010600030101010101" pitchFamily="2" charset="-122"/>
                </a:endParaRPr>
              </a:p>
            </p:txBody>
          </p:sp>
        </p:grpSp>
        <p:sp>
          <p:nvSpPr>
            <p:cNvPr id="136216" name="Line 131">
              <a:extLst>
                <a:ext uri="{FF2B5EF4-FFF2-40B4-BE49-F238E27FC236}">
                  <a16:creationId xmlns:a16="http://schemas.microsoft.com/office/drawing/2014/main" id="{C3A95536-958F-3D98-CD01-3E26BA5EE431}"/>
                </a:ext>
              </a:extLst>
            </p:cNvPr>
            <p:cNvSpPr>
              <a:spLocks noChangeShapeType="1"/>
            </p:cNvSpPr>
            <p:nvPr/>
          </p:nvSpPr>
          <p:spPr bwMode="auto">
            <a:xfrm>
              <a:off x="3948" y="412"/>
              <a:ext cx="1"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36217" name="Line 132">
              <a:extLst>
                <a:ext uri="{FF2B5EF4-FFF2-40B4-BE49-F238E27FC236}">
                  <a16:creationId xmlns:a16="http://schemas.microsoft.com/office/drawing/2014/main" id="{6C46EDD3-A36B-81AA-D975-E77B82FDF42D}"/>
                </a:ext>
              </a:extLst>
            </p:cNvPr>
            <p:cNvSpPr>
              <a:spLocks noChangeShapeType="1"/>
            </p:cNvSpPr>
            <p:nvPr/>
          </p:nvSpPr>
          <p:spPr bwMode="auto">
            <a:xfrm>
              <a:off x="4945" y="472"/>
              <a:ext cx="545"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endParaRPr>
            </a:p>
          </p:txBody>
        </p:sp>
      </p:grpSp>
      <p:sp>
        <p:nvSpPr>
          <p:cNvPr id="136207" name="Text Box 133">
            <a:extLst>
              <a:ext uri="{FF2B5EF4-FFF2-40B4-BE49-F238E27FC236}">
                <a16:creationId xmlns:a16="http://schemas.microsoft.com/office/drawing/2014/main" id="{7D1EBC6A-2673-A858-0EAD-F202717B2CDF}"/>
              </a:ext>
            </a:extLst>
          </p:cNvPr>
          <p:cNvSpPr txBox="1">
            <a:spLocks noChangeArrowheads="1"/>
          </p:cNvSpPr>
          <p:nvPr/>
        </p:nvSpPr>
        <p:spPr bwMode="auto">
          <a:xfrm>
            <a:off x="8723313"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Comic Sans MS" panose="030F0902030302020204" pitchFamily="66" charset="0"/>
                <a:ea typeface="宋体" panose="02010600030101010101" pitchFamily="2" charset="-122"/>
              </a:rPr>
              <a:t> </a:t>
            </a:r>
          </a:p>
        </p:txBody>
      </p:sp>
      <p:sp>
        <p:nvSpPr>
          <p:cNvPr id="136208" name="Text Box 134">
            <a:extLst>
              <a:ext uri="{FF2B5EF4-FFF2-40B4-BE49-F238E27FC236}">
                <a16:creationId xmlns:a16="http://schemas.microsoft.com/office/drawing/2014/main" id="{CB3F1CCF-815D-43B8-C985-723614FC54AC}"/>
              </a:ext>
            </a:extLst>
          </p:cNvPr>
          <p:cNvSpPr txBox="1">
            <a:spLocks noChangeArrowheads="1"/>
          </p:cNvSpPr>
          <p:nvPr/>
        </p:nvSpPr>
        <p:spPr bwMode="auto">
          <a:xfrm>
            <a:off x="8834438" y="61849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CN" altLang="en-US" sz="2000" b="0"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endParaRPr>
          </a:p>
        </p:txBody>
      </p:sp>
      <p:sp>
        <p:nvSpPr>
          <p:cNvPr id="81036" name="Text Box 140">
            <a:extLst>
              <a:ext uri="{FF2B5EF4-FFF2-40B4-BE49-F238E27FC236}">
                <a16:creationId xmlns:a16="http://schemas.microsoft.com/office/drawing/2014/main" id="{4C6138C3-540E-B1E7-8FA6-8D3830126EB2}"/>
              </a:ext>
            </a:extLst>
          </p:cNvPr>
          <p:cNvSpPr txBox="1">
            <a:spLocks noChangeArrowheads="1"/>
          </p:cNvSpPr>
          <p:nvPr/>
        </p:nvSpPr>
        <p:spPr bwMode="auto">
          <a:xfrm>
            <a:off x="8678863" y="6413500"/>
            <a:ext cx="412750" cy="396875"/>
          </a:xfrm>
          <a:prstGeom prst="rect">
            <a:avLst/>
          </a:prstGeom>
          <a:noFill/>
          <a:ln w="12700">
            <a:noFill/>
            <a:miter lim="800000"/>
            <a:headEnd/>
            <a:tailEnd/>
          </a:ln>
          <a:effectLst>
            <a:outerShdw blurRad="63500" dist="127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2000" b="0" i="0" u="none" strike="noStrike" kern="1200" cap="none" spc="0" normalizeH="0" baseline="0" noProof="0">
                <a:ln>
                  <a:noFill/>
                </a:ln>
                <a:solidFill>
                  <a:srgbClr val="FFFFFF"/>
                </a:solidFill>
                <a:effectLst/>
                <a:uLnTx/>
                <a:uFillTx/>
                <a:latin typeface="Comic Sans MS" charset="0"/>
                <a:ea typeface="宋体" charset="-122"/>
              </a:rPr>
              <a:t>11</a:t>
            </a:r>
          </a:p>
        </p:txBody>
      </p:sp>
      <p:sp>
        <p:nvSpPr>
          <p:cNvPr id="81044" name="Text Box 148">
            <a:extLst>
              <a:ext uri="{FF2B5EF4-FFF2-40B4-BE49-F238E27FC236}">
                <a16:creationId xmlns:a16="http://schemas.microsoft.com/office/drawing/2014/main" id="{5E142AD5-1EDE-4089-3798-77F8A42A9985}"/>
              </a:ext>
            </a:extLst>
          </p:cNvPr>
          <p:cNvSpPr txBox="1">
            <a:spLocks noChangeArrowheads="1"/>
          </p:cNvSpPr>
          <p:nvPr/>
        </p:nvSpPr>
        <p:spPr bwMode="auto">
          <a:xfrm>
            <a:off x="8104188" y="6523038"/>
            <a:ext cx="339725"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902030302020204" pitchFamily="66" charset="0"/>
                <a:ea typeface="宋体" panose="02010600030101010101" pitchFamily="2" charset="-122"/>
              </a:rPr>
              <a:t>57</a:t>
            </a:r>
          </a:p>
        </p:txBody>
      </p:sp>
      <p:sp>
        <p:nvSpPr>
          <p:cNvPr id="136211" name="Text Box 149">
            <a:extLst>
              <a:ext uri="{FF2B5EF4-FFF2-40B4-BE49-F238E27FC236}">
                <a16:creationId xmlns:a16="http://schemas.microsoft.com/office/drawing/2014/main" id="{B1187F1B-972F-9480-B045-CBBB73DA9B28}"/>
              </a:ext>
            </a:extLst>
          </p:cNvPr>
          <p:cNvSpPr txBox="1">
            <a:spLocks noChangeArrowheads="1"/>
          </p:cNvSpPr>
          <p:nvPr/>
        </p:nvSpPr>
        <p:spPr bwMode="auto">
          <a:xfrm>
            <a:off x="7212013" y="6284913"/>
            <a:ext cx="1403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200" b="1"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rPr>
              <a:t>学生手册第</a:t>
            </a:r>
            <a:r>
              <a:rPr kumimoji="0" lang="en-US" altLang="zh-CN" sz="1200" b="1"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rPr>
              <a:t>8-14</a:t>
            </a:r>
            <a:r>
              <a:rPr kumimoji="0" lang="zh-CN" altLang="en-US" sz="1200" b="1"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80966"/>
                                        </p:tgtEl>
                                        <p:attrNameLst>
                                          <p:attrName>style.visibility</p:attrName>
                                        </p:attrNameLst>
                                      </p:cBhvr>
                                      <p:to>
                                        <p:strVal val="visible"/>
                                      </p:to>
                                    </p:set>
                                    <p:animEffect transition="in" filter="fade">
                                      <p:cBhvr>
                                        <p:cTn id="7" dur="1000"/>
                                        <p:tgtEl>
                                          <p:spTgt spid="809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9" name="Picture 58" descr="Israel Map Tribes East.png"/>
          <p:cNvPicPr>
            <a:picLocks noChangeAspect="1"/>
          </p:cNvPicPr>
          <p:nvPr/>
        </p:nvPicPr>
        <p:blipFill rotWithShape="1">
          <a:blip r:embed="rId3">
            <a:extLst>
              <a:ext uri="{28A0092B-C50C-407E-A947-70E740481C1C}">
                <a14:useLocalDpi xmlns:a14="http://schemas.microsoft.com/office/drawing/2010/main" val="0"/>
              </a:ext>
            </a:extLst>
          </a:blip>
          <a:srcRect l="16034" t="22890" r="44637" b="33127"/>
          <a:stretch/>
        </p:blipFill>
        <p:spPr>
          <a:xfrm>
            <a:off x="-1" y="0"/>
            <a:ext cx="9144001" cy="6850971"/>
          </a:xfrm>
          <a:prstGeom prst="rect">
            <a:avLst/>
          </a:prstGeom>
        </p:spPr>
      </p:pic>
      <p:sp>
        <p:nvSpPr>
          <p:cNvPr id="900098" name="Rectangle 2"/>
          <p:cNvSpPr>
            <a:spLocks noGrp="1" noChangeArrowheads="1"/>
          </p:cNvSpPr>
          <p:nvPr>
            <p:ph type="ctrTitle"/>
          </p:nvPr>
        </p:nvSpPr>
        <p:spPr>
          <a:xfrm>
            <a:off x="5765462" y="149699"/>
            <a:ext cx="3378537" cy="1819743"/>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Twin Invasions</a:t>
            </a:r>
            <a:b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(Judges 10:8)</a:t>
            </a:r>
          </a:p>
        </p:txBody>
      </p:sp>
      <p:sp>
        <p:nvSpPr>
          <p:cNvPr id="12" name="Text Box 8"/>
          <p:cNvSpPr txBox="1">
            <a:spLocks noChangeArrowheads="1"/>
          </p:cNvSpPr>
          <p:nvPr/>
        </p:nvSpPr>
        <p:spPr bwMode="auto">
          <a:xfrm>
            <a:off x="6424642" y="2033054"/>
            <a:ext cx="2667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Manasseh</a:t>
            </a:r>
          </a:p>
        </p:txBody>
      </p:sp>
      <p:sp>
        <p:nvSpPr>
          <p:cNvPr id="13" name="Text Box 9"/>
          <p:cNvSpPr txBox="1">
            <a:spLocks noChangeArrowheads="1"/>
          </p:cNvSpPr>
          <p:nvPr/>
        </p:nvSpPr>
        <p:spPr bwMode="auto">
          <a:xfrm>
            <a:off x="2034434" y="4175584"/>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Ephraim</a:t>
            </a:r>
          </a:p>
        </p:txBody>
      </p:sp>
      <p:sp>
        <p:nvSpPr>
          <p:cNvPr id="17" name="Text Box 13"/>
          <p:cNvSpPr txBox="1">
            <a:spLocks noChangeArrowheads="1"/>
          </p:cNvSpPr>
          <p:nvPr/>
        </p:nvSpPr>
        <p:spPr bwMode="auto">
          <a:xfrm>
            <a:off x="2514962" y="364827"/>
            <a:ext cx="173511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Zebulun</a:t>
            </a:r>
          </a:p>
        </p:txBody>
      </p:sp>
      <p:sp>
        <p:nvSpPr>
          <p:cNvPr id="18" name="Text Box 14"/>
          <p:cNvSpPr txBox="1">
            <a:spLocks noChangeArrowheads="1"/>
          </p:cNvSpPr>
          <p:nvPr/>
        </p:nvSpPr>
        <p:spPr bwMode="auto">
          <a:xfrm>
            <a:off x="2935381" y="950581"/>
            <a:ext cx="243596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Issachar</a:t>
            </a:r>
          </a:p>
        </p:txBody>
      </p:sp>
      <p:sp>
        <p:nvSpPr>
          <p:cNvPr id="31"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171</a:t>
            </a:r>
          </a:p>
        </p:txBody>
      </p:sp>
      <p:sp>
        <p:nvSpPr>
          <p:cNvPr id="32" name="Rounded Rectangular Callout 31"/>
          <p:cNvSpPr/>
          <p:nvPr/>
        </p:nvSpPr>
        <p:spPr>
          <a:xfrm>
            <a:off x="-97222" y="48690"/>
            <a:ext cx="5862685" cy="3198798"/>
          </a:xfrm>
          <a:prstGeom prst="wedgeRoundRectCallout">
            <a:avLst>
              <a:gd name="adj1" fmla="val 79029"/>
              <a:gd name="adj2" fmla="val 75744"/>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9" name="TextBox 2"/>
          <p:cNvSpPr txBox="1">
            <a:spLocks noChangeArrowheads="1"/>
          </p:cNvSpPr>
          <p:nvPr/>
        </p:nvSpPr>
        <p:spPr bwMode="auto">
          <a:xfrm>
            <a:off x="-97222" y="149699"/>
            <a:ext cx="5862685" cy="3108544"/>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ru-RU"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Philistines and the Ammonites</a:t>
            </a:r>
            <a:r>
              <a:rPr kumimoji="0" lang="is-I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began to oppress them that year. For eighteen years they oppressed all the Israelites east of the Jordan River in the land of the Amorites (that is, in Gilead)</a:t>
            </a:r>
            <a:r>
              <a:rPr kumimoji="0" lang="ru-RU"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(NLT).</a:t>
            </a:r>
          </a:p>
        </p:txBody>
      </p:sp>
      <p:sp>
        <p:nvSpPr>
          <p:cNvPr id="53" name="Text Box 20"/>
          <p:cNvSpPr txBox="1">
            <a:spLocks noChangeArrowheads="1"/>
          </p:cNvSpPr>
          <p:nvPr/>
        </p:nvSpPr>
        <p:spPr bwMode="auto">
          <a:xfrm>
            <a:off x="6424642" y="3956843"/>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Ammon</a:t>
            </a:r>
          </a:p>
        </p:txBody>
      </p:sp>
      <p:sp>
        <p:nvSpPr>
          <p:cNvPr id="55" name="Line 17"/>
          <p:cNvSpPr>
            <a:spLocks noChangeShapeType="1"/>
          </p:cNvSpPr>
          <p:nvPr/>
        </p:nvSpPr>
        <p:spPr bwMode="auto">
          <a:xfrm rot="21079435" flipH="1" flipV="1">
            <a:off x="6459284" y="3765904"/>
            <a:ext cx="643470" cy="508123"/>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6" name="Text Box 7"/>
          <p:cNvSpPr txBox="1">
            <a:spLocks noChangeArrowheads="1"/>
          </p:cNvSpPr>
          <p:nvPr/>
        </p:nvSpPr>
        <p:spPr bwMode="auto">
          <a:xfrm>
            <a:off x="5300335" y="6111824"/>
            <a:ext cx="204709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Reuben</a:t>
            </a:r>
          </a:p>
        </p:txBody>
      </p:sp>
      <p:sp>
        <p:nvSpPr>
          <p:cNvPr id="57" name="Text Box 9"/>
          <p:cNvSpPr txBox="1">
            <a:spLocks noChangeArrowheads="1"/>
          </p:cNvSpPr>
          <p:nvPr/>
        </p:nvSpPr>
        <p:spPr bwMode="auto">
          <a:xfrm>
            <a:off x="2519430" y="5262270"/>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Benjamin</a:t>
            </a:r>
          </a:p>
        </p:txBody>
      </p:sp>
      <p:sp>
        <p:nvSpPr>
          <p:cNvPr id="58" name="Text Box 9"/>
          <p:cNvSpPr txBox="1">
            <a:spLocks noChangeArrowheads="1"/>
          </p:cNvSpPr>
          <p:nvPr/>
        </p:nvSpPr>
        <p:spPr bwMode="auto">
          <a:xfrm>
            <a:off x="2292747" y="6108673"/>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Judah</a:t>
            </a:r>
          </a:p>
        </p:txBody>
      </p:sp>
      <p:sp>
        <p:nvSpPr>
          <p:cNvPr id="60" name="Text Box 8"/>
          <p:cNvSpPr txBox="1">
            <a:spLocks noChangeArrowheads="1"/>
          </p:cNvSpPr>
          <p:nvPr/>
        </p:nvSpPr>
        <p:spPr bwMode="auto">
          <a:xfrm>
            <a:off x="4736239" y="3247487"/>
            <a:ext cx="204709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Gilead</a:t>
            </a:r>
          </a:p>
        </p:txBody>
      </p:sp>
      <p:sp>
        <p:nvSpPr>
          <p:cNvPr id="61" name="Text Box 9"/>
          <p:cNvSpPr txBox="1">
            <a:spLocks noChangeArrowheads="1"/>
          </p:cNvSpPr>
          <p:nvPr/>
        </p:nvSpPr>
        <p:spPr bwMode="auto">
          <a:xfrm rot="17850286">
            <a:off x="-12225" y="4935297"/>
            <a:ext cx="2872705"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Philistines</a:t>
            </a:r>
          </a:p>
        </p:txBody>
      </p:sp>
      <p:sp>
        <p:nvSpPr>
          <p:cNvPr id="62" name="Line 17"/>
          <p:cNvSpPr>
            <a:spLocks noChangeShapeType="1"/>
          </p:cNvSpPr>
          <p:nvPr/>
        </p:nvSpPr>
        <p:spPr bwMode="auto">
          <a:xfrm rot="21079435" flipV="1">
            <a:off x="1553545" y="4246453"/>
            <a:ext cx="3913128" cy="967044"/>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2" name="Text Box 10"/>
          <p:cNvSpPr txBox="1">
            <a:spLocks noChangeArrowheads="1"/>
          </p:cNvSpPr>
          <p:nvPr/>
        </p:nvSpPr>
        <p:spPr bwMode="auto">
          <a:xfrm>
            <a:off x="2093508" y="3164436"/>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Manasseh</a:t>
            </a:r>
          </a:p>
        </p:txBody>
      </p:sp>
    </p:spTree>
    <p:extLst>
      <p:ext uri="{BB962C8B-B14F-4D97-AF65-F5344CB8AC3E}">
        <p14:creationId xmlns:p14="http://schemas.microsoft.com/office/powerpoint/2010/main" val="14536551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right)">
                                      <p:cBhvr>
                                        <p:cTn id="7" dur="500"/>
                                        <p:tgtEl>
                                          <p:spTgt spid="5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wipe(left)">
                                      <p:cBhvr>
                                        <p:cTn id="1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9" name="Picture 58" descr="Israel Map Tribes East.png"/>
          <p:cNvPicPr>
            <a:picLocks noChangeAspect="1"/>
          </p:cNvPicPr>
          <p:nvPr/>
        </p:nvPicPr>
        <p:blipFill rotWithShape="1">
          <a:blip r:embed="rId3">
            <a:extLst>
              <a:ext uri="{28A0092B-C50C-407E-A947-70E740481C1C}">
                <a14:useLocalDpi xmlns:a14="http://schemas.microsoft.com/office/drawing/2010/main" val="0"/>
              </a:ext>
            </a:extLst>
          </a:blip>
          <a:srcRect l="16034" t="22890" r="44637" b="33127"/>
          <a:stretch/>
        </p:blipFill>
        <p:spPr>
          <a:xfrm>
            <a:off x="-1" y="0"/>
            <a:ext cx="9144001" cy="6850971"/>
          </a:xfrm>
          <a:prstGeom prst="rect">
            <a:avLst/>
          </a:prstGeom>
        </p:spPr>
      </p:pic>
      <p:sp>
        <p:nvSpPr>
          <p:cNvPr id="900098" name="Rectangle 2"/>
          <p:cNvSpPr>
            <a:spLocks noGrp="1" noChangeArrowheads="1"/>
          </p:cNvSpPr>
          <p:nvPr>
            <p:ph type="ctrTitle"/>
          </p:nvPr>
        </p:nvSpPr>
        <p:spPr>
          <a:xfrm>
            <a:off x="5765462" y="149699"/>
            <a:ext cx="3378537" cy="1819743"/>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Eastern Invasions</a:t>
            </a:r>
            <a:b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(Judges 10:9)</a:t>
            </a:r>
          </a:p>
        </p:txBody>
      </p:sp>
      <p:sp>
        <p:nvSpPr>
          <p:cNvPr id="12" name="Text Box 8"/>
          <p:cNvSpPr txBox="1">
            <a:spLocks noChangeArrowheads="1"/>
          </p:cNvSpPr>
          <p:nvPr/>
        </p:nvSpPr>
        <p:spPr bwMode="auto">
          <a:xfrm>
            <a:off x="6424642" y="2033054"/>
            <a:ext cx="2667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Manasseh</a:t>
            </a:r>
          </a:p>
        </p:txBody>
      </p:sp>
      <p:sp>
        <p:nvSpPr>
          <p:cNvPr id="13" name="Text Box 9"/>
          <p:cNvSpPr txBox="1">
            <a:spLocks noChangeArrowheads="1"/>
          </p:cNvSpPr>
          <p:nvPr/>
        </p:nvSpPr>
        <p:spPr bwMode="auto">
          <a:xfrm>
            <a:off x="2034434" y="4175584"/>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Ephraim</a:t>
            </a:r>
          </a:p>
        </p:txBody>
      </p:sp>
      <p:sp>
        <p:nvSpPr>
          <p:cNvPr id="14" name="Text Box 10"/>
          <p:cNvSpPr txBox="1">
            <a:spLocks noChangeArrowheads="1"/>
          </p:cNvSpPr>
          <p:nvPr/>
        </p:nvSpPr>
        <p:spPr bwMode="auto">
          <a:xfrm>
            <a:off x="2093508" y="3164436"/>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Manasseh</a:t>
            </a:r>
            <a:endPar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13"/>
          <p:cNvSpPr txBox="1">
            <a:spLocks noChangeArrowheads="1"/>
          </p:cNvSpPr>
          <p:nvPr/>
        </p:nvSpPr>
        <p:spPr bwMode="auto">
          <a:xfrm>
            <a:off x="2514962" y="364827"/>
            <a:ext cx="173511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Zebulun</a:t>
            </a:r>
          </a:p>
        </p:txBody>
      </p:sp>
      <p:sp>
        <p:nvSpPr>
          <p:cNvPr id="18" name="Text Box 14"/>
          <p:cNvSpPr txBox="1">
            <a:spLocks noChangeArrowheads="1"/>
          </p:cNvSpPr>
          <p:nvPr/>
        </p:nvSpPr>
        <p:spPr bwMode="auto">
          <a:xfrm>
            <a:off x="2935381" y="950581"/>
            <a:ext cx="243596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Issachar</a:t>
            </a:r>
          </a:p>
        </p:txBody>
      </p:sp>
      <p:sp>
        <p:nvSpPr>
          <p:cNvPr id="31"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171</a:t>
            </a:r>
          </a:p>
        </p:txBody>
      </p:sp>
      <p:sp>
        <p:nvSpPr>
          <p:cNvPr id="32" name="Rounded Rectangular Callout 31"/>
          <p:cNvSpPr/>
          <p:nvPr/>
        </p:nvSpPr>
        <p:spPr>
          <a:xfrm>
            <a:off x="-97222" y="48690"/>
            <a:ext cx="5862685" cy="3198798"/>
          </a:xfrm>
          <a:prstGeom prst="wedgeRoundRectCallout">
            <a:avLst>
              <a:gd name="adj1" fmla="val 79029"/>
              <a:gd name="adj2" fmla="val 75744"/>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9" name="TextBox 2"/>
          <p:cNvSpPr txBox="1">
            <a:spLocks noChangeArrowheads="1"/>
          </p:cNvSpPr>
          <p:nvPr/>
        </p:nvSpPr>
        <p:spPr bwMode="auto">
          <a:xfrm>
            <a:off x="79230" y="495410"/>
            <a:ext cx="5578609" cy="2246769"/>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ru-RU"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The Ammonites also crossed to the west side of the Jordan and attacked Judah, Benjamin, and Ephraim. The Israelites were in great distress</a:t>
            </a:r>
            <a:r>
              <a:rPr kumimoji="0" lang="ru-RU"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(NLT).</a:t>
            </a:r>
          </a:p>
        </p:txBody>
      </p:sp>
      <p:sp>
        <p:nvSpPr>
          <p:cNvPr id="53" name="Text Box 20"/>
          <p:cNvSpPr txBox="1">
            <a:spLocks noChangeArrowheads="1"/>
          </p:cNvSpPr>
          <p:nvPr/>
        </p:nvSpPr>
        <p:spPr bwMode="auto">
          <a:xfrm>
            <a:off x="6424642" y="3956843"/>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Ammon</a:t>
            </a:r>
          </a:p>
        </p:txBody>
      </p:sp>
      <p:sp>
        <p:nvSpPr>
          <p:cNvPr id="55" name="Line 17"/>
          <p:cNvSpPr>
            <a:spLocks noChangeShapeType="1"/>
          </p:cNvSpPr>
          <p:nvPr/>
        </p:nvSpPr>
        <p:spPr bwMode="auto">
          <a:xfrm rot="21079435" flipH="1" flipV="1">
            <a:off x="6459284" y="3765904"/>
            <a:ext cx="643470" cy="508123"/>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6" name="Text Box 7"/>
          <p:cNvSpPr txBox="1">
            <a:spLocks noChangeArrowheads="1"/>
          </p:cNvSpPr>
          <p:nvPr/>
        </p:nvSpPr>
        <p:spPr bwMode="auto">
          <a:xfrm>
            <a:off x="5300335" y="6111824"/>
            <a:ext cx="204709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Reuben</a:t>
            </a:r>
          </a:p>
        </p:txBody>
      </p:sp>
      <p:sp>
        <p:nvSpPr>
          <p:cNvPr id="57" name="Text Box 9"/>
          <p:cNvSpPr txBox="1">
            <a:spLocks noChangeArrowheads="1"/>
          </p:cNvSpPr>
          <p:nvPr/>
        </p:nvSpPr>
        <p:spPr bwMode="auto">
          <a:xfrm>
            <a:off x="2519430" y="5262270"/>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Benjamin</a:t>
            </a:r>
          </a:p>
        </p:txBody>
      </p:sp>
      <p:sp>
        <p:nvSpPr>
          <p:cNvPr id="58" name="Text Box 9"/>
          <p:cNvSpPr txBox="1">
            <a:spLocks noChangeArrowheads="1"/>
          </p:cNvSpPr>
          <p:nvPr/>
        </p:nvSpPr>
        <p:spPr bwMode="auto">
          <a:xfrm>
            <a:off x="2292747" y="6108673"/>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Judah</a:t>
            </a:r>
          </a:p>
        </p:txBody>
      </p:sp>
      <p:sp>
        <p:nvSpPr>
          <p:cNvPr id="60" name="Text Box 8"/>
          <p:cNvSpPr txBox="1">
            <a:spLocks noChangeArrowheads="1"/>
          </p:cNvSpPr>
          <p:nvPr/>
        </p:nvSpPr>
        <p:spPr bwMode="auto">
          <a:xfrm>
            <a:off x="4736239" y="3247487"/>
            <a:ext cx="204709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Gilead</a:t>
            </a:r>
          </a:p>
        </p:txBody>
      </p:sp>
      <p:sp>
        <p:nvSpPr>
          <p:cNvPr id="62" name="Line 17"/>
          <p:cNvSpPr>
            <a:spLocks noChangeShapeType="1"/>
          </p:cNvSpPr>
          <p:nvPr/>
        </p:nvSpPr>
        <p:spPr bwMode="auto">
          <a:xfrm rot="21079435" flipH="1">
            <a:off x="3708706" y="4924823"/>
            <a:ext cx="3536702" cy="1163746"/>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3" name="Line 17"/>
          <p:cNvSpPr>
            <a:spLocks noChangeShapeType="1"/>
          </p:cNvSpPr>
          <p:nvPr/>
        </p:nvSpPr>
        <p:spPr bwMode="auto">
          <a:xfrm rot="21079435" flipH="1">
            <a:off x="4322355" y="4721532"/>
            <a:ext cx="2806900" cy="417661"/>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4" name="Line 17"/>
          <p:cNvSpPr>
            <a:spLocks noChangeShapeType="1"/>
          </p:cNvSpPr>
          <p:nvPr/>
        </p:nvSpPr>
        <p:spPr bwMode="auto">
          <a:xfrm rot="21079435" flipH="1" flipV="1">
            <a:off x="4302924" y="4453469"/>
            <a:ext cx="2795083" cy="77444"/>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5" name="Text Box 9"/>
          <p:cNvSpPr txBox="1">
            <a:spLocks noChangeArrowheads="1"/>
          </p:cNvSpPr>
          <p:nvPr/>
        </p:nvSpPr>
        <p:spPr bwMode="auto">
          <a:xfrm rot="17850286">
            <a:off x="-12225" y="4935297"/>
            <a:ext cx="2872705"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Philistines</a:t>
            </a:r>
          </a:p>
        </p:txBody>
      </p:sp>
    </p:spTree>
    <p:extLst>
      <p:ext uri="{BB962C8B-B14F-4D97-AF65-F5344CB8AC3E}">
        <p14:creationId xmlns:p14="http://schemas.microsoft.com/office/powerpoint/2010/main" val="42769156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right)">
                                      <p:cBhvr>
                                        <p:cTn id="7" dur="500"/>
                                        <p:tgtEl>
                                          <p:spTgt spid="5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wipe(right)">
                                      <p:cBhvr>
                                        <p:cTn id="11" dur="500"/>
                                        <p:tgtEl>
                                          <p:spTgt spid="62"/>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wipe(right)">
                                      <p:cBhvr>
                                        <p:cTn id="15" dur="500"/>
                                        <p:tgtEl>
                                          <p:spTgt spid="63"/>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wipe(right)">
                                      <p:cBhvr>
                                        <p:cTn id="19"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a:extLst>
              <a:ext uri="{28A0092B-C50C-407E-A947-70E740481C1C}">
                <a14:useLocalDpi xmlns:a14="http://schemas.microsoft.com/office/drawing/2010/main" val="0"/>
              </a:ext>
            </a:extLst>
          </a:blip>
          <a:srcRect r="8576" b="8030"/>
          <a:stretch/>
        </p:blipFill>
        <p:spPr>
          <a:xfrm>
            <a:off x="15368" y="-1"/>
            <a:ext cx="9074496" cy="6858001"/>
          </a:xfrm>
          <a:prstGeom prst="rect">
            <a:avLst/>
          </a:prstGeom>
        </p:spPr>
      </p:pic>
      <p:sp>
        <p:nvSpPr>
          <p:cNvPr id="900098" name="Rectangle 2"/>
          <p:cNvSpPr>
            <a:spLocks noGrp="1" noChangeArrowheads="1"/>
          </p:cNvSpPr>
          <p:nvPr>
            <p:ph type="ctrTitle"/>
          </p:nvPr>
        </p:nvSpPr>
        <p:spPr>
          <a:xfrm>
            <a:off x="-35281" y="-9910"/>
            <a:ext cx="4067945" cy="1439870"/>
          </a:xfrm>
          <a:solidFill>
            <a:schemeClr val="tx1"/>
          </a:solidFill>
          <a:effectLst/>
        </p:spPr>
        <p:txBody>
          <a:bodyPr anchor="t"/>
          <a:lstStyle/>
          <a:p>
            <a:pPr>
              <a:defRPr/>
            </a:pP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Jordan Rivers &amp; Regions</a:t>
            </a:r>
          </a:p>
        </p:txBody>
      </p:sp>
      <p:sp>
        <p:nvSpPr>
          <p:cNvPr id="12" name="Text Box 8"/>
          <p:cNvSpPr txBox="1">
            <a:spLocks noChangeArrowheads="1"/>
          </p:cNvSpPr>
          <p:nvPr/>
        </p:nvSpPr>
        <p:spPr bwMode="auto">
          <a:xfrm>
            <a:off x="4427984" y="2564904"/>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140</a:t>
            </a:r>
          </a:p>
        </p:txBody>
      </p:sp>
      <p:sp>
        <p:nvSpPr>
          <p:cNvPr id="50" name="Rectangle 2"/>
          <p:cNvSpPr txBox="1">
            <a:spLocks noChangeArrowheads="1"/>
          </p:cNvSpPr>
          <p:nvPr/>
        </p:nvSpPr>
        <p:spPr bwMode="auto">
          <a:xfrm>
            <a:off x="7326" y="1412319"/>
            <a:ext cx="4025338" cy="528209"/>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Let's play a game!</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Text Box 6"/>
          <p:cNvSpPr txBox="1">
            <a:spLocks noChangeArrowheads="1"/>
          </p:cNvSpPr>
          <p:nvPr/>
        </p:nvSpPr>
        <p:spPr bwMode="auto">
          <a:xfrm>
            <a:off x="6363798" y="3474235"/>
            <a:ext cx="210817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A</a:t>
            </a: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mmon</a:t>
            </a:r>
          </a:p>
        </p:txBody>
      </p:sp>
      <p:sp>
        <p:nvSpPr>
          <p:cNvPr id="14" name="Text Box 8"/>
          <p:cNvSpPr txBox="1">
            <a:spLocks noChangeArrowheads="1"/>
          </p:cNvSpPr>
          <p:nvPr/>
        </p:nvSpPr>
        <p:spPr bwMode="auto">
          <a:xfrm>
            <a:off x="6586629" y="180508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G</a:t>
            </a: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ilead</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E</a:t>
            </a: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M</a:t>
            </a: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Egypt</a:t>
            </a: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Philistia</a:t>
            </a:r>
          </a:p>
        </p:txBody>
      </p:sp>
      <p:sp>
        <p:nvSpPr>
          <p:cNvPr id="21" name="Line 40"/>
          <p:cNvSpPr>
            <a:spLocks noChangeShapeType="1"/>
          </p:cNvSpPr>
          <p:nvPr/>
        </p:nvSpPr>
        <p:spPr bwMode="auto">
          <a:xfrm rot="20390226">
            <a:off x="6639239" y="2971495"/>
            <a:ext cx="846732" cy="34829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23" name="Rounded Rectangular Callout 22"/>
          <p:cNvSpPr/>
          <p:nvPr/>
        </p:nvSpPr>
        <p:spPr>
          <a:xfrm>
            <a:off x="1348688" y="3312825"/>
            <a:ext cx="4067944" cy="2132856"/>
          </a:xfrm>
          <a:prstGeom prst="wedgeRoundRectCallout">
            <a:avLst>
              <a:gd name="adj1" fmla="val -21217"/>
              <a:gd name="adj2" fmla="val -49405"/>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TextBox 2"/>
          <p:cNvSpPr txBox="1">
            <a:spLocks noChangeArrowheads="1"/>
          </p:cNvSpPr>
          <p:nvPr/>
        </p:nvSpPr>
        <p:spPr bwMode="auto">
          <a:xfrm>
            <a:off x="1564927" y="3534449"/>
            <a:ext cx="3564903" cy="830997"/>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G-A-M-E</a:t>
            </a:r>
          </a:p>
        </p:txBody>
      </p:sp>
      <p:sp>
        <p:nvSpPr>
          <p:cNvPr id="25" name="Line 40"/>
          <p:cNvSpPr>
            <a:spLocks noChangeShapeType="1"/>
          </p:cNvSpPr>
          <p:nvPr/>
        </p:nvSpPr>
        <p:spPr bwMode="auto">
          <a:xfrm rot="20390226">
            <a:off x="6651394" y="4614322"/>
            <a:ext cx="934349" cy="43439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27" name="Line 40"/>
          <p:cNvSpPr>
            <a:spLocks noChangeShapeType="1"/>
          </p:cNvSpPr>
          <p:nvPr/>
        </p:nvSpPr>
        <p:spPr bwMode="auto">
          <a:xfrm rot="20390226">
            <a:off x="6523669" y="1582473"/>
            <a:ext cx="1000045" cy="225592"/>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35" name="Text Box 8"/>
          <p:cNvSpPr txBox="1">
            <a:spLocks noChangeArrowheads="1"/>
          </p:cNvSpPr>
          <p:nvPr/>
        </p:nvSpPr>
        <p:spPr bwMode="auto">
          <a:xfrm>
            <a:off x="3534664" y="-27384"/>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Lebanon</a:t>
            </a:r>
          </a:p>
        </p:txBody>
      </p:sp>
      <p:sp>
        <p:nvSpPr>
          <p:cNvPr id="28" name="Line 40"/>
          <p:cNvSpPr>
            <a:spLocks noChangeShapeType="1"/>
          </p:cNvSpPr>
          <p:nvPr/>
        </p:nvSpPr>
        <p:spPr bwMode="auto">
          <a:xfrm rot="20390226">
            <a:off x="6361770" y="5537365"/>
            <a:ext cx="1158940" cy="947852"/>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22" name="Text Box 6">
            <a:extLst>
              <a:ext uri="{FF2B5EF4-FFF2-40B4-BE49-F238E27FC236}">
                <a16:creationId xmlns:a16="http://schemas.microsoft.com/office/drawing/2014/main" id="{C97B5353-693B-DB78-BC2A-127061AEF309}"/>
              </a:ext>
            </a:extLst>
          </p:cNvPr>
          <p:cNvSpPr txBox="1">
            <a:spLocks noChangeArrowheads="1"/>
          </p:cNvSpPr>
          <p:nvPr/>
        </p:nvSpPr>
        <p:spPr bwMode="auto">
          <a:xfrm>
            <a:off x="6784159" y="2734737"/>
            <a:ext cx="210817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3200" b="1" i="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J</a:t>
            </a:r>
            <a:r>
              <a:rPr kumimoji="0" lang="en-US" sz="3200" b="1" i="1" u="none" strike="noStrike" kern="1200" cap="none" spc="0" normalizeH="0" baseline="0" noProof="0" dirty="0">
                <a:ln>
                  <a:noFill/>
                </a:ln>
                <a:solidFill>
                  <a:srgbClr val="3333CC">
                    <a:lumMod val="20000"/>
                    <a:lumOff val="80000"/>
                  </a:srgbClr>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abbok</a:t>
            </a:r>
          </a:p>
        </p:txBody>
      </p:sp>
      <p:sp>
        <p:nvSpPr>
          <p:cNvPr id="29" name="Text Box 8">
            <a:extLst>
              <a:ext uri="{FF2B5EF4-FFF2-40B4-BE49-F238E27FC236}">
                <a16:creationId xmlns:a16="http://schemas.microsoft.com/office/drawing/2014/main" id="{98A639F3-C0CB-A8D9-8A02-050E420616E2}"/>
              </a:ext>
            </a:extLst>
          </p:cNvPr>
          <p:cNvSpPr txBox="1">
            <a:spLocks noChangeArrowheads="1"/>
          </p:cNvSpPr>
          <p:nvPr/>
        </p:nvSpPr>
        <p:spPr bwMode="auto">
          <a:xfrm>
            <a:off x="6873067" y="1155085"/>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1" u="none" strike="noStrike" kern="1200" cap="none" spc="0" normalizeH="0" baseline="0" noProof="0" dirty="0" err="1">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Y</a:t>
            </a:r>
            <a:r>
              <a:rPr kumimoji="0" lang="en-US" sz="3200" b="1" i="1" u="none" strike="noStrike" kern="1200" cap="none" spc="0" normalizeH="0" baseline="0" noProof="0" dirty="0" err="1">
                <a:ln>
                  <a:noFill/>
                </a:ln>
                <a:solidFill>
                  <a:srgbClr val="3333CC">
                    <a:lumMod val="20000"/>
                    <a:lumOff val="80000"/>
                  </a:srgbClr>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armuk</a:t>
            </a:r>
            <a:endParaRPr kumimoji="0" lang="en-US" sz="3200" b="1" i="1" u="none" strike="noStrike" kern="1200" cap="none" spc="0" normalizeH="0" baseline="0" noProof="0" dirty="0">
              <a:ln>
                <a:noFill/>
              </a:ln>
              <a:solidFill>
                <a:srgbClr val="3333CC">
                  <a:lumMod val="20000"/>
                  <a:lumOff val="80000"/>
                </a:srgbClr>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0" name="Text Box 6">
            <a:extLst>
              <a:ext uri="{FF2B5EF4-FFF2-40B4-BE49-F238E27FC236}">
                <a16:creationId xmlns:a16="http://schemas.microsoft.com/office/drawing/2014/main" id="{A2AD9082-5593-F7CE-D3F0-A2B1F085DCF1}"/>
              </a:ext>
            </a:extLst>
          </p:cNvPr>
          <p:cNvSpPr txBox="1">
            <a:spLocks noChangeArrowheads="1"/>
          </p:cNvSpPr>
          <p:nvPr/>
        </p:nvSpPr>
        <p:spPr bwMode="auto">
          <a:xfrm>
            <a:off x="6693047" y="5890682"/>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1" u="none" strike="noStrike" kern="1200" cap="none" spc="0" normalizeH="0" baseline="0" noProof="0" dirty="0" err="1">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Z</a:t>
            </a:r>
            <a:r>
              <a:rPr kumimoji="0" lang="en-US" sz="3200" b="1" i="1" u="none" strike="noStrike" kern="1200" cap="none" spc="0" normalizeH="0" baseline="0" noProof="0" dirty="0" err="1">
                <a:ln>
                  <a:noFill/>
                </a:ln>
                <a:solidFill>
                  <a:srgbClr val="3333CC">
                    <a:lumMod val="20000"/>
                    <a:lumOff val="80000"/>
                  </a:srgbClr>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ered</a:t>
            </a:r>
            <a:endParaRPr kumimoji="0" lang="en-US" sz="3200" b="1" i="1" u="none" strike="noStrike" kern="1200" cap="none" spc="0" normalizeH="0" baseline="0" noProof="0" dirty="0">
              <a:ln>
                <a:noFill/>
              </a:ln>
              <a:solidFill>
                <a:srgbClr val="3333CC">
                  <a:lumMod val="20000"/>
                  <a:lumOff val="80000"/>
                </a:srgbClr>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1" name="Text Box 8">
            <a:extLst>
              <a:ext uri="{FF2B5EF4-FFF2-40B4-BE49-F238E27FC236}">
                <a16:creationId xmlns:a16="http://schemas.microsoft.com/office/drawing/2014/main" id="{B4B438C5-306E-1F67-E8E8-205FDB910CA9}"/>
              </a:ext>
            </a:extLst>
          </p:cNvPr>
          <p:cNvSpPr txBox="1">
            <a:spLocks noChangeArrowheads="1"/>
          </p:cNvSpPr>
          <p:nvPr/>
        </p:nvSpPr>
        <p:spPr bwMode="auto">
          <a:xfrm>
            <a:off x="6761165" y="4566449"/>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A</a:t>
            </a:r>
            <a:r>
              <a:rPr kumimoji="0" lang="en-US" sz="3200" b="1" i="1" u="none" strike="noStrike" kern="1200" cap="none" spc="0" normalizeH="0" baseline="0" noProof="0" dirty="0">
                <a:ln>
                  <a:noFill/>
                </a:ln>
                <a:solidFill>
                  <a:srgbClr val="3333CC">
                    <a:lumMod val="20000"/>
                    <a:lumOff val="80000"/>
                  </a:srgbClr>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rnon</a:t>
            </a:r>
          </a:p>
        </p:txBody>
      </p:sp>
      <p:sp>
        <p:nvSpPr>
          <p:cNvPr id="32" name="TextBox 2">
            <a:extLst>
              <a:ext uri="{FF2B5EF4-FFF2-40B4-BE49-F238E27FC236}">
                <a16:creationId xmlns:a16="http://schemas.microsoft.com/office/drawing/2014/main" id="{2542FB99-2080-21EB-3B1F-DE344E4C1037}"/>
              </a:ext>
            </a:extLst>
          </p:cNvPr>
          <p:cNvSpPr txBox="1">
            <a:spLocks noChangeArrowheads="1"/>
          </p:cNvSpPr>
          <p:nvPr/>
        </p:nvSpPr>
        <p:spPr bwMode="auto">
          <a:xfrm>
            <a:off x="1564927" y="4338681"/>
            <a:ext cx="3564903" cy="830997"/>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Y-J-A-Z</a:t>
            </a:r>
          </a:p>
        </p:txBody>
      </p:sp>
    </p:spTree>
    <p:extLst>
      <p:ext uri="{BB962C8B-B14F-4D97-AF65-F5344CB8AC3E}">
        <p14:creationId xmlns:p14="http://schemas.microsoft.com/office/powerpoint/2010/main" val="28700494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right)">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right)">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right)">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right)">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additive="base">
                                        <p:cTn id="59" dur="500" fill="hold"/>
                                        <p:tgtEl>
                                          <p:spTgt spid="32"/>
                                        </p:tgtEl>
                                        <p:attrNameLst>
                                          <p:attrName>ppt_x</p:attrName>
                                        </p:attrNameLst>
                                      </p:cBhvr>
                                      <p:tavLst>
                                        <p:tav tm="0">
                                          <p:val>
                                            <p:strVal val="#ppt_x"/>
                                          </p:val>
                                        </p:tav>
                                        <p:tav tm="100000">
                                          <p:val>
                                            <p:strVal val="#ppt_x"/>
                                          </p:val>
                                        </p:tav>
                                      </p:tavLst>
                                    </p:anim>
                                    <p:anim calcmode="lin" valueType="num">
                                      <p:cBhvr additive="base">
                                        <p:cTn id="6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21" grpId="0" animBg="1"/>
      <p:bldP spid="24" grpId="0"/>
      <p:bldP spid="25" grpId="0" animBg="1"/>
      <p:bldP spid="27" grpId="0" animBg="1"/>
      <p:bldP spid="28" grpId="0" animBg="1"/>
      <p:bldP spid="22" grpId="0"/>
      <p:bldP spid="29" grpId="0"/>
      <p:bldP spid="30" grpId="0"/>
      <p:bldP spid="31" grpId="0"/>
      <p:bldP spid="3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endParaRPr lang="en-US"/>
          </a:p>
        </p:txBody>
      </p:sp>
      <p:sp>
        <p:nvSpPr>
          <p:cNvPr id="459779" name="Rectangle 3"/>
          <p:cNvSpPr>
            <a:spLocks noChangeArrowheads="1"/>
          </p:cNvSpPr>
          <p:nvPr/>
        </p:nvSpPr>
        <p:spPr bwMode="auto">
          <a:xfrm>
            <a:off x="590550" y="2020888"/>
            <a:ext cx="1695450" cy="42275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59781" name="Line 5"/>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chemeClr val="tx1"/>
                </a:solidFill>
                <a:round/>
                <a:headEnd/>
                <a:tailEnd/>
              </a14:hiddenLine>
            </a:ext>
          </a:extLst>
        </p:spPr>
        <p:txBody>
          <a:bodyPr wrap="none" anchor="ctr"/>
          <a:lstStyle/>
          <a:p>
            <a:endParaRPr lang="en-US"/>
          </a:p>
        </p:txBody>
      </p:sp>
      <p:sp>
        <p:nvSpPr>
          <p:cNvPr id="459782" name="Text Box 6"/>
          <p:cNvSpPr txBox="1">
            <a:spLocks noChangeArrowheads="1"/>
          </p:cNvSpPr>
          <p:nvPr/>
        </p:nvSpPr>
        <p:spPr bwMode="auto">
          <a:xfrm>
            <a:off x="2584450" y="2481263"/>
            <a:ext cx="5029200" cy="19970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pPr>
            <a:r>
              <a:rPr lang="zh-CN" altLang="en-US" sz="5000" i="1">
                <a:solidFill>
                  <a:srgbClr val="FFFA35"/>
                </a:solidFill>
                <a:effectLst>
                  <a:outerShdw blurRad="38100" dist="38100" dir="2700000" algn="tl">
                    <a:srgbClr val="000000"/>
                  </a:outerShdw>
                </a:effectLst>
                <a:ea typeface="宋体" charset="0"/>
                <a:cs typeface="宋体" charset="0"/>
              </a:rPr>
              <a:t>现在</a:t>
            </a:r>
            <a:r>
              <a:rPr lang="en-US" altLang="zh-CN" sz="5000" i="1">
                <a:solidFill>
                  <a:srgbClr val="FFFA35"/>
                </a:solidFill>
                <a:effectLst>
                  <a:outerShdw blurRad="38100" dist="38100" dir="2700000" algn="tl">
                    <a:srgbClr val="000000"/>
                  </a:outerShdw>
                </a:effectLst>
                <a:ea typeface="宋体" charset="0"/>
                <a:cs typeface="宋体" charset="0"/>
              </a:rPr>
              <a:t>...</a:t>
            </a:r>
          </a:p>
          <a:p>
            <a:pPr>
              <a:spcBef>
                <a:spcPct val="50000"/>
              </a:spcBef>
            </a:pPr>
            <a:r>
              <a:rPr lang="zh-CN" altLang="en-US" sz="5000" i="1">
                <a:solidFill>
                  <a:srgbClr val="FFFA35"/>
                </a:solidFill>
                <a:effectLst>
                  <a:outerShdw blurRad="38100" dist="38100" dir="2700000" algn="tl">
                    <a:srgbClr val="000000"/>
                  </a:outerShdw>
                </a:effectLst>
                <a:ea typeface="宋体" charset="0"/>
                <a:cs typeface="宋体" charset="0"/>
              </a:rPr>
              <a:t>来复习一遍...</a:t>
            </a:r>
          </a:p>
        </p:txBody>
      </p:sp>
      <p:sp>
        <p:nvSpPr>
          <p:cNvPr id="459783" name="Text Box 7"/>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altLang="zh-CN" sz="2000" b="0">
              <a:solidFill>
                <a:srgbClr val="FFA27C"/>
              </a:solidFill>
              <a:effectLst/>
              <a:ea typeface="宋体" charset="0"/>
              <a:cs typeface="宋体" charset="0"/>
            </a:endParaRPr>
          </a:p>
        </p:txBody>
      </p:sp>
      <p:sp>
        <p:nvSpPr>
          <p:cNvPr id="459784" name="Rectangle 8"/>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zh-CN" altLang="en-US" sz="1000">
                <a:solidFill>
                  <a:schemeClr val="tx1"/>
                </a:solidFill>
                <a:effectLst>
                  <a:outerShdw blurRad="38100" dist="38100" dir="2700000" algn="tl">
                    <a:srgbClr val="000000"/>
                  </a:outerShdw>
                </a:effectLst>
                <a:ea typeface="宋体" charset="0"/>
                <a:cs typeface="宋体" charset="0"/>
              </a:rPr>
              <a:t>43</a:t>
            </a:r>
          </a:p>
        </p:txBody>
      </p:sp>
      <p:sp>
        <p:nvSpPr>
          <p:cNvPr id="459785" name="Text Box 9"/>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Arial" charset="0"/>
                <a:ea typeface="宋体" charset="0"/>
                <a:cs typeface="宋体" charset="0"/>
              </a:rPr>
              <a:t>  </a:t>
            </a:r>
          </a:p>
        </p:txBody>
      </p:sp>
      <p:sp>
        <p:nvSpPr>
          <p:cNvPr id="459788" name="Text Box 12"/>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2"/>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endParaRPr lang="en-US"/>
          </a:p>
        </p:txBody>
      </p:sp>
      <p:sp>
        <p:nvSpPr>
          <p:cNvPr id="461827" name="Rectangle 3"/>
          <p:cNvSpPr>
            <a:spLocks noChangeArrowheads="1"/>
          </p:cNvSpPr>
          <p:nvPr/>
        </p:nvSpPr>
        <p:spPr bwMode="auto">
          <a:xfrm>
            <a:off x="590550" y="2020888"/>
            <a:ext cx="1695450" cy="42275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828" name="Rectangle 4"/>
          <p:cNvSpPr>
            <a:spLocks noChangeArrowheads="1"/>
          </p:cNvSpPr>
          <p:nvPr/>
        </p:nvSpPr>
        <p:spPr bwMode="auto">
          <a:xfrm>
            <a:off x="3086100" y="4381500"/>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1829" name="Line 5"/>
          <p:cNvSpPr>
            <a:spLocks noChangeShapeType="1"/>
          </p:cNvSpPr>
          <p:nvPr/>
        </p:nvSpPr>
        <p:spPr bwMode="auto">
          <a:xfrm>
            <a:off x="1746250" y="3505200"/>
            <a:ext cx="6546850" cy="0"/>
          </a:xfrm>
          <a:prstGeom prst="line">
            <a:avLst/>
          </a:prstGeom>
          <a:noFill/>
          <a:ln w="25400">
            <a:solidFill>
              <a:srgbClr val="FAF200"/>
            </a:solidFill>
            <a:prstDash val="dashDot"/>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461830" name="Line 6"/>
          <p:cNvSpPr>
            <a:spLocks noChangeShapeType="1"/>
          </p:cNvSpPr>
          <p:nvPr/>
        </p:nvSpPr>
        <p:spPr bwMode="auto">
          <a:xfrm>
            <a:off x="4991100" y="984250"/>
            <a:ext cx="0" cy="5003800"/>
          </a:xfrm>
          <a:prstGeom prst="line">
            <a:avLst/>
          </a:prstGeom>
          <a:noFill/>
          <a:ln w="25400">
            <a:solidFill>
              <a:srgbClr val="FAF200"/>
            </a:solidFill>
            <a:prstDash val="dashDot"/>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461832" name="Line 8"/>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chemeClr val="tx1"/>
                </a:solidFill>
                <a:round/>
                <a:headEnd/>
                <a:tailEnd/>
              </a14:hiddenLine>
            </a:ext>
          </a:extLst>
        </p:spPr>
        <p:txBody>
          <a:bodyPr wrap="none" anchor="ctr"/>
          <a:lstStyle/>
          <a:p>
            <a:endParaRPr lang="en-US"/>
          </a:p>
        </p:txBody>
      </p:sp>
      <p:sp>
        <p:nvSpPr>
          <p:cNvPr id="461833" name="AutoShape 9"/>
          <p:cNvSpPr>
            <a:spLocks noChangeArrowheads="1"/>
          </p:cNvSpPr>
          <p:nvPr/>
        </p:nvSpPr>
        <p:spPr bwMode="auto">
          <a:xfrm rot="20400000">
            <a:off x="3954463" y="1760538"/>
            <a:ext cx="965200" cy="746125"/>
          </a:xfrm>
          <a:prstGeom prst="rightArrow">
            <a:avLst>
              <a:gd name="adj1" fmla="val 75000"/>
              <a:gd name="adj2" fmla="val 64687"/>
            </a:avLst>
          </a:prstGeom>
          <a:solidFill>
            <a:srgbClr val="FC0128"/>
          </a:solidFill>
          <a:ln w="508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461834" name="AutoShape 10"/>
          <p:cNvSpPr>
            <a:spLocks noChangeArrowheads="1"/>
          </p:cNvSpPr>
          <p:nvPr/>
        </p:nvSpPr>
        <p:spPr bwMode="auto">
          <a:xfrm rot="6720000">
            <a:off x="6410326" y="2555875"/>
            <a:ext cx="965200" cy="746125"/>
          </a:xfrm>
          <a:prstGeom prst="rightArrow">
            <a:avLst>
              <a:gd name="adj1" fmla="val 75000"/>
              <a:gd name="adj2" fmla="val 64687"/>
            </a:avLst>
          </a:prstGeom>
          <a:solidFill>
            <a:srgbClr val="FC0128"/>
          </a:solidFill>
          <a:ln w="508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461835" name="Text Box 11"/>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altLang="zh-CN" sz="2000" b="0">
              <a:solidFill>
                <a:srgbClr val="FFA27C"/>
              </a:solidFill>
              <a:effectLst/>
              <a:ea typeface="宋体" charset="0"/>
              <a:cs typeface="宋体" charset="0"/>
            </a:endParaRPr>
          </a:p>
        </p:txBody>
      </p:sp>
      <p:sp>
        <p:nvSpPr>
          <p:cNvPr id="461836" name="Rectangle 12"/>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44</a:t>
            </a:r>
          </a:p>
        </p:txBody>
      </p:sp>
      <p:sp>
        <p:nvSpPr>
          <p:cNvPr id="461837" name="Text Box 13"/>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Arial" charset="0"/>
                <a:ea typeface="宋体" charset="0"/>
                <a:cs typeface="宋体" charset="0"/>
              </a:rPr>
              <a:t>  </a:t>
            </a:r>
          </a:p>
        </p:txBody>
      </p:sp>
      <p:sp>
        <p:nvSpPr>
          <p:cNvPr id="461840" name="Text Box 16"/>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Freeform 2"/>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463875" name="Rectangle 3"/>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endParaRPr lang="en-US"/>
          </a:p>
        </p:txBody>
      </p:sp>
      <p:sp>
        <p:nvSpPr>
          <p:cNvPr id="463876" name="Rectangle 4"/>
          <p:cNvSpPr>
            <a:spLocks noChangeArrowheads="1"/>
          </p:cNvSpPr>
          <p:nvPr/>
        </p:nvSpPr>
        <p:spPr bwMode="auto">
          <a:xfrm>
            <a:off x="590550" y="2020888"/>
            <a:ext cx="1695450" cy="42275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3877" name="Rectangle 5"/>
          <p:cNvSpPr>
            <a:spLocks noChangeArrowheads="1"/>
          </p:cNvSpPr>
          <p:nvPr/>
        </p:nvSpPr>
        <p:spPr bwMode="auto">
          <a:xfrm>
            <a:off x="3086100" y="4381500"/>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3878" name="Line 6"/>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3879" name="Line 7"/>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3881" name="Line 9"/>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chemeClr val="tx1"/>
                </a:solidFill>
                <a:round/>
                <a:headEnd/>
                <a:tailEnd/>
              </a14:hiddenLine>
            </a:ext>
          </a:extLst>
        </p:spPr>
        <p:txBody>
          <a:bodyPr wrap="none" anchor="ctr"/>
          <a:lstStyle/>
          <a:p>
            <a:endParaRPr lang="en-US"/>
          </a:p>
        </p:txBody>
      </p:sp>
      <p:sp>
        <p:nvSpPr>
          <p:cNvPr id="463882" name="Text Box 10"/>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altLang="zh-CN" sz="2000" b="0">
              <a:solidFill>
                <a:srgbClr val="FFA27C"/>
              </a:solidFill>
              <a:effectLst/>
              <a:ea typeface="宋体" charset="0"/>
              <a:cs typeface="宋体" charset="0"/>
            </a:endParaRPr>
          </a:p>
        </p:txBody>
      </p:sp>
      <p:sp>
        <p:nvSpPr>
          <p:cNvPr id="463883" name="Rectangle 11"/>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45</a:t>
            </a:r>
          </a:p>
        </p:txBody>
      </p:sp>
      <p:sp>
        <p:nvSpPr>
          <p:cNvPr id="463884" name="Text Box 12"/>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Arial" charset="0"/>
                <a:ea typeface="宋体" charset="0"/>
                <a:cs typeface="宋体" charset="0"/>
              </a:rPr>
              <a:t>  </a:t>
            </a:r>
          </a:p>
        </p:txBody>
      </p:sp>
      <p:sp>
        <p:nvSpPr>
          <p:cNvPr id="463887" name="Text Box 15"/>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Freeform 1026"/>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580611" name="Rectangle 1027"/>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endParaRPr lang="en-US"/>
          </a:p>
        </p:txBody>
      </p:sp>
      <p:sp>
        <p:nvSpPr>
          <p:cNvPr id="580612" name="Rectangle 1028"/>
          <p:cNvSpPr>
            <a:spLocks noChangeArrowheads="1"/>
          </p:cNvSpPr>
          <p:nvPr/>
        </p:nvSpPr>
        <p:spPr bwMode="auto">
          <a:xfrm>
            <a:off x="590550" y="2020888"/>
            <a:ext cx="1695450" cy="42275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0613" name="Freeform 1029"/>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50800" cap="rnd" cmpd="sng">
            <a:solidFill>
              <a:srgbClr val="FAF2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80614" name="Rectangle 1030"/>
          <p:cNvSpPr>
            <a:spLocks noChangeArrowheads="1"/>
          </p:cNvSpPr>
          <p:nvPr/>
        </p:nvSpPr>
        <p:spPr bwMode="auto">
          <a:xfrm>
            <a:off x="3086100" y="4381500"/>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0615" name="Line 1031"/>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0616" name="Line 1032"/>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0618" name="Line 1034"/>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chemeClr val="tx1"/>
                </a:solidFill>
                <a:round/>
                <a:headEnd/>
                <a:tailEnd/>
              </a14:hiddenLine>
            </a:ext>
          </a:extLst>
        </p:spPr>
        <p:txBody>
          <a:bodyPr wrap="none" anchor="ctr"/>
          <a:lstStyle/>
          <a:p>
            <a:endParaRPr lang="en-US"/>
          </a:p>
        </p:txBody>
      </p:sp>
      <p:sp>
        <p:nvSpPr>
          <p:cNvPr id="580619" name="Text Box 1035"/>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zh-CN" altLang="en-US" sz="2000" b="0">
              <a:solidFill>
                <a:srgbClr val="FFA27C"/>
              </a:solidFill>
              <a:effectLst/>
              <a:ea typeface="宋体" charset="0"/>
              <a:cs typeface="宋体" charset="0"/>
            </a:endParaRPr>
          </a:p>
        </p:txBody>
      </p:sp>
      <p:sp>
        <p:nvSpPr>
          <p:cNvPr id="580620" name="Rectangle 1036"/>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46</a:t>
            </a:r>
          </a:p>
        </p:txBody>
      </p:sp>
      <p:sp>
        <p:nvSpPr>
          <p:cNvPr id="580621" name="Text Box 1037"/>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Arial" charset="0"/>
                <a:ea typeface="宋体" charset="0"/>
                <a:cs typeface="宋体" charset="0"/>
              </a:rPr>
              <a:t>  </a:t>
            </a:r>
          </a:p>
        </p:txBody>
      </p:sp>
      <p:sp>
        <p:nvSpPr>
          <p:cNvPr id="580624" name="Text Box 1040"/>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Freeform 1026"/>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582659" name="Freeform 1027"/>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82660" name="Rectangle 1028"/>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endParaRPr lang="en-US"/>
          </a:p>
        </p:txBody>
      </p:sp>
      <p:sp>
        <p:nvSpPr>
          <p:cNvPr id="582661" name="Rectangle 1029"/>
          <p:cNvSpPr>
            <a:spLocks noChangeArrowheads="1"/>
          </p:cNvSpPr>
          <p:nvPr/>
        </p:nvSpPr>
        <p:spPr bwMode="auto">
          <a:xfrm>
            <a:off x="590550" y="2020888"/>
            <a:ext cx="1695450" cy="42275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2662" name="Freeform 1030"/>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82663" name="Rectangle 1031"/>
          <p:cNvSpPr>
            <a:spLocks noChangeArrowheads="1"/>
          </p:cNvSpPr>
          <p:nvPr/>
        </p:nvSpPr>
        <p:spPr bwMode="auto">
          <a:xfrm>
            <a:off x="3086100" y="4381500"/>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2664" name="Line 1032"/>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2665" name="Line 1033"/>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2667" name="Line 1035"/>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chemeClr val="tx1"/>
                </a:solidFill>
                <a:round/>
                <a:headEnd/>
                <a:tailEnd/>
              </a14:hiddenLine>
            </a:ext>
          </a:extLst>
        </p:spPr>
        <p:txBody>
          <a:bodyPr wrap="none" anchor="ctr"/>
          <a:lstStyle/>
          <a:p>
            <a:endParaRPr lang="en-US"/>
          </a:p>
        </p:txBody>
      </p:sp>
      <p:sp>
        <p:nvSpPr>
          <p:cNvPr id="582668" name="Text Box 1036"/>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zh-CN" altLang="en-US" sz="2000" b="0">
              <a:solidFill>
                <a:srgbClr val="FFA27C"/>
              </a:solidFill>
              <a:effectLst/>
              <a:ea typeface="宋体" charset="0"/>
              <a:cs typeface="宋体" charset="0"/>
            </a:endParaRPr>
          </a:p>
        </p:txBody>
      </p:sp>
      <p:sp>
        <p:nvSpPr>
          <p:cNvPr id="582669" name="Rectangle 1037"/>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47</a:t>
            </a:r>
          </a:p>
        </p:txBody>
      </p:sp>
      <p:sp>
        <p:nvSpPr>
          <p:cNvPr id="582670" name="Text Box 1038"/>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Arial" charset="0"/>
                <a:ea typeface="宋体" charset="0"/>
                <a:cs typeface="宋体" charset="0"/>
              </a:rPr>
              <a:t>  </a:t>
            </a:r>
          </a:p>
        </p:txBody>
      </p:sp>
      <p:sp>
        <p:nvSpPr>
          <p:cNvPr id="582673" name="Text Box 1041"/>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21924" name="Rectangle 4"/>
          <p:cNvSpPr>
            <a:spLocks noChangeArrowheads="1"/>
          </p:cNvSpPr>
          <p:nvPr/>
        </p:nvSpPr>
        <p:spPr bwMode="auto">
          <a:xfrm>
            <a:off x="2006600" y="820738"/>
            <a:ext cx="835025" cy="6985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3600">
                <a:solidFill>
                  <a:srgbClr val="FAF200"/>
                </a:solidFill>
                <a:effectLst/>
                <a:latin typeface="Times" charset="0"/>
                <a:ea typeface="宋体" charset="0"/>
                <a:cs typeface="宋体" charset="0"/>
              </a:rPr>
              <a:t> </a:t>
            </a:r>
            <a:r>
              <a:rPr lang="en-US" altLang="zh-CN" sz="4000">
                <a:solidFill>
                  <a:srgbClr val="FAF200"/>
                </a:solidFill>
                <a:effectLst/>
                <a:latin typeface="Times" charset="0"/>
                <a:ea typeface="宋体" charset="0"/>
                <a:cs typeface="宋体" charset="0"/>
              </a:rPr>
              <a:t>地</a:t>
            </a:r>
            <a:endParaRPr lang="zh-CN" altLang="en-US" sz="4000">
              <a:solidFill>
                <a:srgbClr val="FAF200"/>
              </a:solidFill>
              <a:effectLst/>
              <a:latin typeface="Times" charset="0"/>
              <a:ea typeface="宋体" charset="0"/>
              <a:cs typeface="宋体" charset="0"/>
            </a:endParaRPr>
          </a:p>
        </p:txBody>
      </p:sp>
      <p:sp>
        <p:nvSpPr>
          <p:cNvPr id="721925" name="Oval 5"/>
          <p:cNvSpPr>
            <a:spLocks noChangeArrowheads="1"/>
          </p:cNvSpPr>
          <p:nvPr/>
        </p:nvSpPr>
        <p:spPr bwMode="auto">
          <a:xfrm>
            <a:off x="2024063" y="793750"/>
            <a:ext cx="881062"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21926" name="Rectangle 6"/>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48</a:t>
            </a:r>
          </a:p>
        </p:txBody>
      </p:sp>
      <p:sp>
        <p:nvSpPr>
          <p:cNvPr id="721927" name="Freeform 7"/>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21928" name="Freeform 8"/>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21930" name="Line 1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1931" name="Line 11"/>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1932" name="Text Box 12"/>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70"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23972" name="Rectangle 4"/>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49</a:t>
            </a:r>
          </a:p>
        </p:txBody>
      </p:sp>
      <p:sp>
        <p:nvSpPr>
          <p:cNvPr id="723973" name="Freeform 5"/>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23974" name="Freeform 6"/>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23976"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3977"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3979" name="Rectangle 11"/>
          <p:cNvSpPr>
            <a:spLocks noChangeArrowheads="1"/>
          </p:cNvSpPr>
          <p:nvPr/>
        </p:nvSpPr>
        <p:spPr bwMode="auto">
          <a:xfrm>
            <a:off x="4630738" y="2649538"/>
            <a:ext cx="1520825" cy="6985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sz="4000">
                <a:solidFill>
                  <a:srgbClr val="FAF200"/>
                </a:solidFill>
                <a:effectLst/>
                <a:latin typeface="Times" charset="0"/>
                <a:ea typeface="宋体" charset="0"/>
                <a:cs typeface="宋体" charset="0"/>
              </a:rPr>
              <a:t>幼</a:t>
            </a:r>
            <a:endParaRPr lang="zh-CN" altLang="en-US" sz="4000">
              <a:solidFill>
                <a:srgbClr val="FAF200"/>
              </a:solidFill>
              <a:effectLst/>
              <a:latin typeface="Times" charset="0"/>
              <a:ea typeface="宋体" charset="0"/>
              <a:cs typeface="宋体" charset="0"/>
            </a:endParaRPr>
          </a:p>
        </p:txBody>
      </p:sp>
      <p:sp>
        <p:nvSpPr>
          <p:cNvPr id="723981" name="Rectangle 13"/>
          <p:cNvSpPr>
            <a:spLocks noChangeArrowheads="1"/>
          </p:cNvSpPr>
          <p:nvPr/>
        </p:nvSpPr>
        <p:spPr bwMode="auto">
          <a:xfrm>
            <a:off x="2006600" y="820738"/>
            <a:ext cx="835025" cy="6985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4000">
                <a:solidFill>
                  <a:srgbClr val="FAF200"/>
                </a:solidFill>
                <a:effectLst/>
                <a:latin typeface="Times" charset="0"/>
                <a:ea typeface="宋体" charset="0"/>
                <a:cs typeface="宋体" charset="0"/>
              </a:rPr>
              <a:t> 地</a:t>
            </a:r>
            <a:endParaRPr lang="zh-CN" altLang="en-US" sz="4000">
              <a:solidFill>
                <a:srgbClr val="FAF200"/>
              </a:solidFill>
              <a:effectLst/>
              <a:latin typeface="Times" charset="0"/>
              <a:ea typeface="宋体" charset="0"/>
              <a:cs typeface="宋体" charset="0"/>
            </a:endParaRPr>
          </a:p>
        </p:txBody>
      </p:sp>
      <p:sp>
        <p:nvSpPr>
          <p:cNvPr id="723982" name="Oval 14"/>
          <p:cNvSpPr>
            <a:spLocks noChangeArrowheads="1"/>
          </p:cNvSpPr>
          <p:nvPr/>
        </p:nvSpPr>
        <p:spPr bwMode="auto">
          <a:xfrm>
            <a:off x="4530725" y="2617788"/>
            <a:ext cx="881063" cy="830262"/>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23983" name="Text Box 15"/>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89506" name="Rectangle 2"/>
          <p:cNvSpPr>
            <a:spLocks noChangeArrowheads="1"/>
          </p:cNvSpPr>
          <p:nvPr/>
        </p:nvSpPr>
        <p:spPr bwMode="auto">
          <a:xfrm>
            <a:off x="0" y="0"/>
            <a:ext cx="9144000" cy="6858000"/>
          </a:xfrm>
          <a:prstGeom prst="rect">
            <a:avLst/>
          </a:prstGeom>
          <a:gradFill rotWithShape="0">
            <a:gsLst>
              <a:gs pos="0">
                <a:schemeClr val="accent2">
                  <a:gamma/>
                  <a:shade val="0"/>
                  <a:invGamma/>
                </a:schemeClr>
              </a:gs>
              <a:gs pos="50000">
                <a:schemeClr val="accent2"/>
              </a:gs>
              <a:gs pos="100000">
                <a:schemeClr val="accent2">
                  <a:gamma/>
                  <a:shade val="0"/>
                  <a:invGamma/>
                </a:scheme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9507" name="Rectangle 3"/>
          <p:cNvSpPr>
            <a:spLocks noChangeArrowheads="1"/>
          </p:cNvSpPr>
          <p:nvPr/>
        </p:nvSpPr>
        <p:spPr bwMode="auto">
          <a:xfrm>
            <a:off x="-1047750" y="1225550"/>
            <a:ext cx="7870825" cy="5640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0">
                <a:solidFill>
                  <a:schemeClr val="accent2"/>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endParaRPr lang="en-US"/>
          </a:p>
        </p:txBody>
      </p:sp>
      <p:sp>
        <p:nvSpPr>
          <p:cNvPr id="789509" name="Rectangle 5"/>
          <p:cNvSpPr>
            <a:spLocks noChangeArrowheads="1"/>
          </p:cNvSpPr>
          <p:nvPr/>
        </p:nvSpPr>
        <p:spPr bwMode="auto">
          <a:xfrm>
            <a:off x="7618413" y="6538913"/>
            <a:ext cx="661987"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8.0.02.</a:t>
            </a:r>
          </a:p>
        </p:txBody>
      </p:sp>
      <p:sp>
        <p:nvSpPr>
          <p:cNvPr id="789510" name="Rectangle 6"/>
          <p:cNvSpPr>
            <a:spLocks noChangeArrowheads="1"/>
          </p:cNvSpPr>
          <p:nvPr/>
        </p:nvSpPr>
        <p:spPr bwMode="auto">
          <a:xfrm>
            <a:off x="-1082675" y="1217613"/>
            <a:ext cx="7870825" cy="56403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0">
                <a:solidFill>
                  <a:schemeClr val="accent2"/>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endParaRPr lang="en-US"/>
          </a:p>
        </p:txBody>
      </p:sp>
      <p:sp>
        <p:nvSpPr>
          <p:cNvPr id="789511" name="Rectangle 7"/>
          <p:cNvSpPr>
            <a:spLocks noChangeArrowheads="1"/>
          </p:cNvSpPr>
          <p:nvPr/>
        </p:nvSpPr>
        <p:spPr bwMode="auto">
          <a:xfrm>
            <a:off x="692150" y="622300"/>
            <a:ext cx="8086725" cy="5915025"/>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89512" name="Picture 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3563" y="612775"/>
            <a:ext cx="7854950" cy="5648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chemeClr val="accent2"/>
                </a:solidFill>
                <a:miter lim="800000"/>
                <a:headEnd/>
                <a:tailEnd/>
              </a14:hiddenLine>
            </a:ext>
            <a:ext uri="{AF507438-7753-43e0-B8FC-AC1667EBCBE1}">
              <a14:hiddenEffects xmlns="" xmlns:a14="http://schemas.microsoft.com/office/drawing/2010/main">
                <a:effectLst>
                  <a:outerShdw blurRad="63500" dist="40161" dir="1106097" algn="ctr" rotWithShape="0">
                    <a:schemeClr val="bg1">
                      <a:alpha val="74998"/>
                    </a:schemeClr>
                  </a:outerShdw>
                </a:effectLst>
              </a14:hiddenEffects>
            </a:ext>
          </a:extLst>
        </p:spPr>
      </p:pic>
      <p:sp>
        <p:nvSpPr>
          <p:cNvPr id="789513" name="Rectangle 9"/>
          <p:cNvSpPr>
            <a:spLocks noChangeArrowheads="1"/>
          </p:cNvSpPr>
          <p:nvPr/>
        </p:nvSpPr>
        <p:spPr bwMode="auto">
          <a:xfrm>
            <a:off x="596900" y="615950"/>
            <a:ext cx="7870825" cy="5640388"/>
          </a:xfrm>
          <a:prstGeom prst="rect">
            <a:avLst/>
          </a:prstGeom>
          <a:noFill/>
          <a:ln w="190500">
            <a:solidFill>
              <a:srgbClr val="790015"/>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endParaRPr lang="en-US"/>
          </a:p>
        </p:txBody>
      </p:sp>
      <p:grpSp>
        <p:nvGrpSpPr>
          <p:cNvPr id="789514" name="Group 10"/>
          <p:cNvGrpSpPr>
            <a:grpSpLocks/>
          </p:cNvGrpSpPr>
          <p:nvPr/>
        </p:nvGrpSpPr>
        <p:grpSpPr bwMode="auto">
          <a:xfrm>
            <a:off x="666750" y="687388"/>
            <a:ext cx="7704138" cy="5511800"/>
            <a:chOff x="420" y="433"/>
            <a:chExt cx="4853" cy="3472"/>
          </a:xfrm>
        </p:grpSpPr>
        <p:grpSp>
          <p:nvGrpSpPr>
            <p:cNvPr id="789515" name="Group 11"/>
            <p:cNvGrpSpPr>
              <a:grpSpLocks/>
            </p:cNvGrpSpPr>
            <p:nvPr/>
          </p:nvGrpSpPr>
          <p:grpSpPr bwMode="auto">
            <a:xfrm>
              <a:off x="420" y="433"/>
              <a:ext cx="4853" cy="3472"/>
              <a:chOff x="460" y="457"/>
              <a:chExt cx="4853" cy="3472"/>
            </a:xfrm>
          </p:grpSpPr>
          <p:grpSp>
            <p:nvGrpSpPr>
              <p:cNvPr id="789516" name="Group 12"/>
              <p:cNvGrpSpPr>
                <a:grpSpLocks/>
              </p:cNvGrpSpPr>
              <p:nvPr/>
            </p:nvGrpSpPr>
            <p:grpSpPr bwMode="auto">
              <a:xfrm>
                <a:off x="460" y="457"/>
                <a:ext cx="4853" cy="3472"/>
                <a:chOff x="460" y="457"/>
                <a:chExt cx="4853" cy="3472"/>
              </a:xfrm>
            </p:grpSpPr>
            <p:pic>
              <p:nvPicPr>
                <p:cNvPr id="789517" name="Picture 1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9" y="457"/>
                  <a:ext cx="4724" cy="34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chemeClr val="accent2"/>
                      </a:solidFill>
                      <a:miter lim="800000"/>
                      <a:headEnd/>
                      <a:tailEnd/>
                    </a14:hiddenLine>
                  </a:ext>
                  <a:ext uri="{AF507438-7753-43e0-B8FC-AC1667EBCBE1}">
                    <a14:hiddenEffects xmlns="" xmlns:a14="http://schemas.microsoft.com/office/drawing/2010/main">
                      <a:effectLst>
                        <a:outerShdw blurRad="63500" dist="40161" dir="1106097" algn="ctr" rotWithShape="0">
                          <a:schemeClr val="bg1">
                            <a:alpha val="74998"/>
                          </a:schemeClr>
                        </a:outerShdw>
                      </a:effectLst>
                    </a14:hiddenEffects>
                  </a:ext>
                </a:extLst>
              </p:spPr>
            </p:pic>
            <p:pic>
              <p:nvPicPr>
                <p:cNvPr id="789518" name="Picture 1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7" y="457"/>
                  <a:ext cx="4846" cy="34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chemeClr val="accent2"/>
                      </a:solidFill>
                      <a:miter lim="800000"/>
                      <a:headEnd/>
                      <a:tailEnd/>
                    </a14:hiddenLine>
                  </a:ext>
                  <a:ext uri="{AF507438-7753-43e0-B8FC-AC1667EBCBE1}">
                    <a14:hiddenEffects xmlns="" xmlns:a14="http://schemas.microsoft.com/office/drawing/2010/main">
                      <a:effectLst>
                        <a:outerShdw blurRad="63500" dist="40161" dir="1106097" algn="ctr" rotWithShape="0">
                          <a:schemeClr val="bg1">
                            <a:alpha val="74998"/>
                          </a:schemeClr>
                        </a:outerShdw>
                      </a:effectLst>
                    </a14:hiddenEffects>
                  </a:ext>
                </a:extLst>
              </p:spPr>
            </p:pic>
            <p:sp>
              <p:nvSpPr>
                <p:cNvPr id="789519" name="Rectangle 15"/>
                <p:cNvSpPr>
                  <a:spLocks noChangeArrowheads="1"/>
                </p:cNvSpPr>
                <p:nvPr/>
              </p:nvSpPr>
              <p:spPr bwMode="auto">
                <a:xfrm>
                  <a:off x="460" y="457"/>
                  <a:ext cx="4853" cy="3472"/>
                </a:xfrm>
                <a:prstGeom prst="rect">
                  <a:avLst/>
                </a:prstGeom>
                <a:solidFill>
                  <a:srgbClr val="080808">
                    <a:alpha val="50000"/>
                  </a:srgbClr>
                </a:solidFill>
                <a:ln>
                  <a:noFill/>
                </a:ln>
                <a:effectLst/>
                <a:extLst>
                  <a:ext uri="{91240B29-F687-4f45-9708-019B960494DF}">
                    <a14:hiddenLine xmlns="" xmlns:a14="http://schemas.microsoft.com/office/drawing/2010/main" w="76200">
                      <a:solidFill>
                        <a:schemeClr val="accent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789520" name="Text Box 16"/>
              <p:cNvSpPr txBox="1">
                <a:spLocks noChangeArrowheads="1"/>
              </p:cNvSpPr>
              <p:nvPr/>
            </p:nvSpPr>
            <p:spPr bwMode="auto">
              <a:xfrm>
                <a:off x="575" y="1319"/>
                <a:ext cx="4442" cy="826"/>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zh-CN" sz="8000" i="1">
                    <a:solidFill>
                      <a:srgbClr val="FFFC1E"/>
                    </a:solidFill>
                    <a:effectLst/>
                    <a:latin typeface="Kosher-Normal" charset="0"/>
                    <a:ea typeface="宋体" charset="0"/>
                    <a:cs typeface="宋体" charset="0"/>
                  </a:rPr>
                  <a:t>圣</a:t>
                </a:r>
                <a:r>
                  <a:rPr lang="zh-CN" altLang="en-US" sz="8000" i="1">
                    <a:solidFill>
                      <a:srgbClr val="FFFC1E"/>
                    </a:solidFill>
                    <a:effectLst/>
                    <a:latin typeface="Kosher-Normal" charset="0"/>
                    <a:ea typeface="宋体" charset="0"/>
                    <a:cs typeface="宋体" charset="0"/>
                  </a:rPr>
                  <a:t>经</a:t>
                </a:r>
                <a:r>
                  <a:rPr lang="en-US" altLang="zh-CN" sz="8000" i="1">
                    <a:solidFill>
                      <a:srgbClr val="FFFC1E"/>
                    </a:solidFill>
                    <a:effectLst/>
                    <a:latin typeface="Kosher-Normal" charset="0"/>
                    <a:ea typeface="宋体" charset="0"/>
                    <a:cs typeface="宋体" charset="0"/>
                  </a:rPr>
                  <a:t>…基</a:t>
                </a:r>
                <a:r>
                  <a:rPr lang="zh-CN" altLang="en-US" sz="8000" i="1">
                    <a:solidFill>
                      <a:srgbClr val="FFFC1E"/>
                    </a:solidFill>
                    <a:effectLst/>
                    <a:latin typeface="Kosher-Normal" charset="0"/>
                    <a:ea typeface="宋体" charset="0"/>
                    <a:cs typeface="宋体" charset="0"/>
                  </a:rPr>
                  <a:t>要</a:t>
                </a:r>
              </a:p>
            </p:txBody>
          </p:sp>
          <p:sp>
            <p:nvSpPr>
              <p:cNvPr id="789521" name="Text Box 17"/>
              <p:cNvSpPr txBox="1">
                <a:spLocks noChangeArrowheads="1"/>
              </p:cNvSpPr>
              <p:nvPr/>
            </p:nvSpPr>
            <p:spPr bwMode="auto">
              <a:xfrm>
                <a:off x="2092" y="2137"/>
                <a:ext cx="1528" cy="48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spAutoFit/>
              </a:bodyPr>
              <a:lstStyle/>
              <a:p>
                <a:pPr>
                  <a:spcBef>
                    <a:spcPct val="50000"/>
                  </a:spcBef>
                </a:pPr>
                <a:r>
                  <a:rPr lang="zh-CN" altLang="en-US" sz="4400">
                    <a:solidFill>
                      <a:schemeClr val="tx1"/>
                    </a:solidFill>
                    <a:effectLst>
                      <a:outerShdw blurRad="38100" dist="38100" dir="2700000" algn="tl">
                        <a:srgbClr val="000000"/>
                      </a:outerShdw>
                    </a:effectLst>
                    <a:latin typeface="Arial" charset="0"/>
                    <a:ea typeface="宋体" charset="0"/>
                    <a:cs typeface="宋体" charset="0"/>
                  </a:rPr>
                  <a:t>第二部分</a:t>
                </a:r>
                <a:endParaRPr lang="en-US" altLang="zh-CN" sz="4400">
                  <a:solidFill>
                    <a:schemeClr val="tx1"/>
                  </a:solidFill>
                  <a:effectLst>
                    <a:outerShdw blurRad="38100" dist="38100" dir="2700000" algn="tl">
                      <a:srgbClr val="000000"/>
                    </a:outerShdw>
                  </a:effectLst>
                  <a:latin typeface="Arial" charset="0"/>
                  <a:ea typeface="宋体" charset="0"/>
                  <a:cs typeface="宋体" charset="0"/>
                </a:endParaRPr>
              </a:p>
            </p:txBody>
          </p:sp>
        </p:grpSp>
        <p:sp>
          <p:nvSpPr>
            <p:cNvPr id="789522" name="Text Box 18"/>
            <p:cNvSpPr txBox="1">
              <a:spLocks noChangeArrowheads="1"/>
            </p:cNvSpPr>
            <p:nvPr/>
          </p:nvSpPr>
          <p:spPr bwMode="auto">
            <a:xfrm>
              <a:off x="4535" y="1306"/>
              <a:ext cx="281"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altLang="zh-CN" i="1">
                  <a:solidFill>
                    <a:srgbClr val="FFFC1E"/>
                  </a:solidFill>
                  <a:effectLst/>
                  <a:latin typeface="Arial" charset="0"/>
                  <a:ea typeface="宋体" charset="0"/>
                  <a:cs typeface="宋体" charset="0"/>
                </a:rPr>
                <a:t>®</a:t>
              </a:r>
            </a:p>
          </p:txBody>
        </p:sp>
      </p:grpSp>
      <p:sp>
        <p:nvSpPr>
          <p:cNvPr id="789523" name="Text Box 19"/>
          <p:cNvSpPr txBox="1">
            <a:spLocks noChangeArrowheads="1"/>
          </p:cNvSpPr>
          <p:nvPr/>
        </p:nvSpPr>
        <p:spPr bwMode="auto">
          <a:xfrm>
            <a:off x="539750" y="1263650"/>
            <a:ext cx="8061325" cy="609600"/>
          </a:xfrm>
          <a:prstGeom prst="rect">
            <a:avLst/>
          </a:prstGeom>
          <a:noFill/>
          <a:ln>
            <a:noFill/>
          </a:ln>
          <a:effectLst>
            <a:outerShdw blurRad="63500" dist="81320" dir="2319588"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zh-CN" sz="3400" i="1">
                <a:solidFill>
                  <a:schemeClr val="tx1"/>
                </a:solidFill>
                <a:effectLst>
                  <a:outerShdw blurRad="38100" dist="38100" dir="2700000" algn="tl">
                    <a:srgbClr val="000000"/>
                  </a:outerShdw>
                </a:effectLst>
                <a:latin typeface="Arial" charset="0"/>
                <a:ea typeface="宋体" charset="0"/>
                <a:cs typeface="宋体" charset="0"/>
              </a:rPr>
              <a:t>(那</a:t>
            </a:r>
            <a:r>
              <a:rPr lang="zh-CN" altLang="en-US" sz="3400" i="1">
                <a:solidFill>
                  <a:schemeClr val="tx1"/>
                </a:solidFill>
                <a:effectLst>
                  <a:outerShdw blurRad="38100" dist="38100" dir="2700000" algn="tl">
                    <a:srgbClr val="000000"/>
                  </a:outerShdw>
                </a:effectLst>
                <a:latin typeface="Arial" charset="0"/>
                <a:ea typeface="宋体" charset="0"/>
                <a:cs typeface="宋体" charset="0"/>
              </a:rPr>
              <a:t>个地方到底在哪儿</a:t>
            </a:r>
            <a:r>
              <a:rPr lang="en-US" altLang="zh-CN" sz="3400" i="1">
                <a:solidFill>
                  <a:schemeClr val="tx1"/>
                </a:solidFill>
                <a:effectLst>
                  <a:outerShdw blurRad="38100" dist="38100" dir="2700000" algn="tl">
                    <a:srgbClr val="000000"/>
                  </a:outerShdw>
                </a:effectLst>
                <a:latin typeface="Arial" charset="0"/>
                <a:ea typeface="宋体" charset="0"/>
                <a:cs typeface="宋体" charset="0"/>
              </a:rPr>
              <a:t>?)</a:t>
            </a:r>
          </a:p>
        </p:txBody>
      </p:sp>
      <p:sp>
        <p:nvSpPr>
          <p:cNvPr id="789524" name="Text Box 20"/>
          <p:cNvSpPr txBox="1">
            <a:spLocks noChangeArrowheads="1"/>
          </p:cNvSpPr>
          <p:nvPr/>
        </p:nvSpPr>
        <p:spPr bwMode="auto">
          <a:xfrm>
            <a:off x="969963" y="4195763"/>
            <a:ext cx="7024687" cy="156527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nchor="ctr">
            <a:spAutoFit/>
          </a:bodyPr>
          <a:lstStyle/>
          <a:p>
            <a:pPr>
              <a:lnSpc>
                <a:spcPct val="110000"/>
              </a:lnSpc>
              <a:spcBef>
                <a:spcPct val="50000"/>
              </a:spcBef>
            </a:pPr>
            <a:r>
              <a:rPr lang="zh-CN" altLang="en-US" sz="4400" i="1">
                <a:solidFill>
                  <a:srgbClr val="77FD68"/>
                </a:solidFill>
                <a:effectLst>
                  <a:outerShdw blurRad="38100" dist="38100" dir="2700000" algn="tl">
                    <a:srgbClr val="000000"/>
                  </a:outerShdw>
                </a:effectLst>
                <a:latin typeface="Arial" charset="0"/>
                <a:ea typeface="宋体" charset="0"/>
                <a:cs typeface="宋体" charset="0"/>
              </a:rPr>
              <a:t>历史舞台:                                      古代近东的一幅地图</a:t>
            </a:r>
          </a:p>
        </p:txBody>
      </p:sp>
      <p:sp>
        <p:nvSpPr>
          <p:cNvPr id="789525" name="Text Box 21"/>
          <p:cNvSpPr txBox="1">
            <a:spLocks noChangeArrowheads="1"/>
          </p:cNvSpPr>
          <p:nvPr/>
        </p:nvSpPr>
        <p:spPr bwMode="auto">
          <a:xfrm>
            <a:off x="8104188" y="65373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altLang="zh-CN" sz="1000">
                <a:solidFill>
                  <a:schemeClr val="tx1"/>
                </a:solidFill>
                <a:effectLst>
                  <a:outerShdw blurRad="38100" dist="38100" dir="2700000" algn="tl">
                    <a:srgbClr val="000000"/>
                  </a:outerShdw>
                </a:effectLst>
                <a:ea typeface="宋体" charset="0"/>
                <a:cs typeface="宋体" charset="0"/>
              </a:rPr>
              <a:t>02</a:t>
            </a:r>
          </a:p>
        </p:txBody>
      </p:sp>
      <p:sp>
        <p:nvSpPr>
          <p:cNvPr id="789527" name="Text Box 23"/>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altLang="zh-CN" sz="1000">
                <a:solidFill>
                  <a:srgbClr val="FFFFFF"/>
                </a:solidFill>
                <a:effectLst/>
                <a:latin typeface="Arial" charset="0"/>
                <a:ea typeface="宋体" charset="0"/>
                <a:cs typeface="宋体" charset="0"/>
              </a:rPr>
              <a:t>©2006 TBBMI</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89514"/>
                                        </p:tgtEl>
                                        <p:attrNameLst>
                                          <p:attrName>style.visibility</p:attrName>
                                        </p:attrNameLst>
                                      </p:cBhvr>
                                      <p:to>
                                        <p:strVal val="visible"/>
                                      </p:to>
                                    </p:set>
                                    <p:animEffect transition="in" filter="fade">
                                      <p:cBhvr>
                                        <p:cTn id="7" dur="1000"/>
                                        <p:tgtEl>
                                          <p:spTgt spid="789514"/>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89524"/>
                                        </p:tgtEl>
                                        <p:attrNameLst>
                                          <p:attrName>style.visibility</p:attrName>
                                        </p:attrNameLst>
                                      </p:cBhvr>
                                      <p:to>
                                        <p:strVal val="visible"/>
                                      </p:to>
                                    </p:set>
                                    <p:animEffect transition="in" filter="fade">
                                      <p:cBhvr>
                                        <p:cTn id="11" dur="1000"/>
                                        <p:tgtEl>
                                          <p:spTgt spid="789524"/>
                                        </p:tgtEl>
                                      </p:cBhvr>
                                    </p:animEffect>
                                  </p:childTnLst>
                                </p:cTn>
                              </p:par>
                            </p:childTnLst>
                          </p:cTn>
                        </p:par>
                        <p:par>
                          <p:cTn id="12" fill="hold" nodeType="afterGroup">
                            <p:stCondLst>
                              <p:cond delay="2000"/>
                            </p:stCondLst>
                            <p:childTnLst>
                              <p:par>
                                <p:cTn id="13" presetID="2" presetClass="entr" presetSubtype="8" fill="hold" grpId="2" nodeType="afterEffect">
                                  <p:stCondLst>
                                    <p:cond delay="500"/>
                                  </p:stCondLst>
                                  <p:childTnLst>
                                    <p:set>
                                      <p:cBhvr>
                                        <p:cTn id="14" dur="1" fill="hold">
                                          <p:stCondLst>
                                            <p:cond delay="0"/>
                                          </p:stCondLst>
                                        </p:cTn>
                                        <p:tgtEl>
                                          <p:spTgt spid="789523"/>
                                        </p:tgtEl>
                                        <p:attrNameLst>
                                          <p:attrName>style.visibility</p:attrName>
                                        </p:attrNameLst>
                                      </p:cBhvr>
                                      <p:to>
                                        <p:strVal val="visible"/>
                                      </p:to>
                                    </p:set>
                                    <p:anim calcmode="lin" valueType="num">
                                      <p:cBhvr additive="base">
                                        <p:cTn id="15" dur="500" fill="hold"/>
                                        <p:tgtEl>
                                          <p:spTgt spid="789523"/>
                                        </p:tgtEl>
                                        <p:attrNameLst>
                                          <p:attrName>ppt_x</p:attrName>
                                        </p:attrNameLst>
                                      </p:cBhvr>
                                      <p:tavLst>
                                        <p:tav tm="0">
                                          <p:val>
                                            <p:strVal val="0-#ppt_w/2"/>
                                          </p:val>
                                        </p:tav>
                                        <p:tav tm="100000">
                                          <p:val>
                                            <p:strVal val="#ppt_x"/>
                                          </p:val>
                                        </p:tav>
                                      </p:tavLst>
                                    </p:anim>
                                    <p:anim calcmode="lin" valueType="num">
                                      <p:cBhvr additive="base">
                                        <p:cTn id="16" dur="500" fill="hold"/>
                                        <p:tgtEl>
                                          <p:spTgt spid="7895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523" grpId="2"/>
      <p:bldP spid="789524"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20" name="Freeform 4"/>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26022" name="Rectangle 6"/>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50</a:t>
            </a:r>
          </a:p>
        </p:txBody>
      </p:sp>
      <p:sp>
        <p:nvSpPr>
          <p:cNvPr id="726023" name="Freeform 7"/>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26024" name="Freeform 8"/>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26026" name="Line 1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6027" name="Line 11"/>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6028" name="Rectangle 12"/>
          <p:cNvSpPr>
            <a:spLocks noChangeArrowheads="1"/>
          </p:cNvSpPr>
          <p:nvPr/>
        </p:nvSpPr>
        <p:spPr bwMode="auto">
          <a:xfrm>
            <a:off x="4630738" y="2649538"/>
            <a:ext cx="709612" cy="6985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sz="4000">
                <a:solidFill>
                  <a:srgbClr val="FAF200"/>
                </a:solidFill>
                <a:effectLst/>
                <a:latin typeface="Times" charset="0"/>
                <a:ea typeface="宋体" charset="0"/>
                <a:cs typeface="宋体" charset="0"/>
              </a:rPr>
              <a:t>幼</a:t>
            </a:r>
            <a:endParaRPr lang="zh-CN" altLang="en-US" sz="4000">
              <a:solidFill>
                <a:srgbClr val="FAF200"/>
              </a:solidFill>
              <a:effectLst/>
              <a:latin typeface="Times" charset="0"/>
              <a:ea typeface="宋体" charset="0"/>
              <a:cs typeface="宋体" charset="0"/>
            </a:endParaRPr>
          </a:p>
        </p:txBody>
      </p:sp>
      <p:sp>
        <p:nvSpPr>
          <p:cNvPr id="726030" name="Rectangle 14"/>
          <p:cNvSpPr>
            <a:spLocks noChangeArrowheads="1"/>
          </p:cNvSpPr>
          <p:nvPr/>
        </p:nvSpPr>
        <p:spPr bwMode="auto">
          <a:xfrm>
            <a:off x="2006600" y="820738"/>
            <a:ext cx="835025" cy="6985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4000">
                <a:solidFill>
                  <a:srgbClr val="FAF200"/>
                </a:solidFill>
                <a:effectLst/>
                <a:latin typeface="Times" charset="0"/>
                <a:ea typeface="宋体" charset="0"/>
                <a:cs typeface="宋体" charset="0"/>
              </a:rPr>
              <a:t> 地</a:t>
            </a:r>
            <a:endParaRPr lang="zh-CN" altLang="en-US" sz="4000">
              <a:solidFill>
                <a:srgbClr val="FAF200"/>
              </a:solidFill>
              <a:effectLst/>
              <a:latin typeface="Times" charset="0"/>
              <a:ea typeface="宋体" charset="0"/>
              <a:cs typeface="宋体" charset="0"/>
            </a:endParaRPr>
          </a:p>
        </p:txBody>
      </p:sp>
      <p:sp>
        <p:nvSpPr>
          <p:cNvPr id="726032" name="Rectangle 16"/>
          <p:cNvSpPr>
            <a:spLocks noChangeArrowheads="1"/>
          </p:cNvSpPr>
          <p:nvPr/>
        </p:nvSpPr>
        <p:spPr bwMode="auto">
          <a:xfrm>
            <a:off x="7310438" y="4933950"/>
            <a:ext cx="958850" cy="6985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4000">
                <a:solidFill>
                  <a:srgbClr val="FAF200"/>
                </a:solidFill>
                <a:effectLst/>
                <a:latin typeface="Times" charset="0"/>
                <a:ea typeface="宋体" charset="0"/>
                <a:cs typeface="宋体" charset="0"/>
              </a:rPr>
              <a:t>波</a:t>
            </a:r>
            <a:endParaRPr lang="zh-CN" altLang="en-US" sz="4000">
              <a:solidFill>
                <a:srgbClr val="FAF200"/>
              </a:solidFill>
              <a:effectLst/>
              <a:latin typeface="Times" charset="0"/>
              <a:ea typeface="宋体" charset="0"/>
              <a:cs typeface="宋体" charset="0"/>
            </a:endParaRPr>
          </a:p>
        </p:txBody>
      </p:sp>
      <p:sp>
        <p:nvSpPr>
          <p:cNvPr id="726033" name="Oval 17"/>
          <p:cNvSpPr>
            <a:spLocks noChangeArrowheads="1"/>
          </p:cNvSpPr>
          <p:nvPr/>
        </p:nvSpPr>
        <p:spPr bwMode="auto">
          <a:xfrm>
            <a:off x="7216775" y="4889500"/>
            <a:ext cx="881063"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26034" name="Text Box 18"/>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8" name="Freeform 4"/>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28070" name="Rectangle 6"/>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51</a:t>
            </a:r>
          </a:p>
        </p:txBody>
      </p:sp>
      <p:sp>
        <p:nvSpPr>
          <p:cNvPr id="728071" name="Freeform 7"/>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28072" name="Freeform 8"/>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28074" name="Text Box 10"/>
          <p:cNvSpPr txBox="1">
            <a:spLocks noChangeArrowheads="1"/>
          </p:cNvSpPr>
          <p:nvPr/>
        </p:nvSpPr>
        <p:spPr bwMode="auto">
          <a:xfrm>
            <a:off x="2970213" y="919163"/>
            <a:ext cx="2735262" cy="579437"/>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l">
              <a:spcBef>
                <a:spcPct val="50000"/>
              </a:spcBef>
            </a:pPr>
            <a:r>
              <a:rPr lang="zh-CN" altLang="en-US" sz="3200" i="1">
                <a:solidFill>
                  <a:srgbClr val="66FF99"/>
                </a:solidFill>
                <a:effectLst>
                  <a:outerShdw blurRad="38100" dist="38100" dir="2700000" algn="tl">
                    <a:srgbClr val="000000"/>
                  </a:outerShdw>
                </a:effectLst>
                <a:ea typeface="宋体" charset="0"/>
                <a:cs typeface="宋体" charset="0"/>
              </a:rPr>
              <a:t>地中海 </a:t>
            </a:r>
          </a:p>
        </p:txBody>
      </p:sp>
      <p:sp>
        <p:nvSpPr>
          <p:cNvPr id="728075" name="Line 11"/>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8076" name="Line 12"/>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8077" name="Text Box 13"/>
          <p:cNvSpPr txBox="1">
            <a:spLocks noChangeArrowheads="1"/>
          </p:cNvSpPr>
          <p:nvPr/>
        </p:nvSpPr>
        <p:spPr bwMode="auto">
          <a:xfrm>
            <a:off x="3746500" y="3311525"/>
            <a:ext cx="3429000" cy="579438"/>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pPr>
            <a:r>
              <a:rPr lang="zh-CN" altLang="en-US" sz="3200" i="1">
                <a:solidFill>
                  <a:srgbClr val="66FF99"/>
                </a:solidFill>
                <a:effectLst>
                  <a:outerShdw blurRad="38100" dist="38100" dir="2700000" algn="tl">
                    <a:srgbClr val="000000"/>
                  </a:outerShdw>
                </a:effectLst>
                <a:ea typeface="宋体" charset="0"/>
                <a:cs typeface="宋体" charset="0"/>
              </a:rPr>
              <a:t>幼发拉底河 </a:t>
            </a:r>
          </a:p>
        </p:txBody>
      </p:sp>
      <p:sp>
        <p:nvSpPr>
          <p:cNvPr id="728078" name="Text Box 14"/>
          <p:cNvSpPr txBox="1">
            <a:spLocks noChangeArrowheads="1"/>
          </p:cNvSpPr>
          <p:nvPr/>
        </p:nvSpPr>
        <p:spPr bwMode="auto">
          <a:xfrm>
            <a:off x="5840413" y="5565775"/>
            <a:ext cx="2508250" cy="579438"/>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pPr>
            <a:r>
              <a:rPr lang="zh-CN" altLang="en-US" sz="3200" i="1">
                <a:solidFill>
                  <a:srgbClr val="66FF99"/>
                </a:solidFill>
                <a:effectLst>
                  <a:outerShdw blurRad="38100" dist="38100" dir="2700000" algn="tl">
                    <a:srgbClr val="000000"/>
                  </a:outerShdw>
                </a:effectLst>
                <a:ea typeface="宋体" charset="0"/>
                <a:cs typeface="宋体" charset="0"/>
              </a:rPr>
              <a:t>波斯湾</a:t>
            </a:r>
          </a:p>
        </p:txBody>
      </p:sp>
      <p:sp>
        <p:nvSpPr>
          <p:cNvPr id="728080" name="Rectangle 16"/>
          <p:cNvSpPr>
            <a:spLocks noChangeArrowheads="1"/>
          </p:cNvSpPr>
          <p:nvPr/>
        </p:nvSpPr>
        <p:spPr bwMode="auto">
          <a:xfrm>
            <a:off x="2006600" y="820738"/>
            <a:ext cx="835025" cy="6985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4000">
                <a:solidFill>
                  <a:srgbClr val="FAF200"/>
                </a:solidFill>
                <a:effectLst/>
                <a:latin typeface="Times" charset="0"/>
                <a:ea typeface="宋体" charset="0"/>
                <a:cs typeface="宋体" charset="0"/>
              </a:rPr>
              <a:t> 地</a:t>
            </a:r>
            <a:endParaRPr lang="zh-CN" altLang="en-US" sz="4000">
              <a:solidFill>
                <a:srgbClr val="FAF200"/>
              </a:solidFill>
              <a:effectLst/>
              <a:latin typeface="Times" charset="0"/>
              <a:ea typeface="宋体" charset="0"/>
              <a:cs typeface="宋体" charset="0"/>
            </a:endParaRPr>
          </a:p>
        </p:txBody>
      </p:sp>
      <p:sp>
        <p:nvSpPr>
          <p:cNvPr id="728081" name="Rectangle 17"/>
          <p:cNvSpPr>
            <a:spLocks noChangeArrowheads="1"/>
          </p:cNvSpPr>
          <p:nvPr/>
        </p:nvSpPr>
        <p:spPr bwMode="auto">
          <a:xfrm>
            <a:off x="4630738" y="2649538"/>
            <a:ext cx="709612" cy="6985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sz="4000">
                <a:solidFill>
                  <a:srgbClr val="FAF200"/>
                </a:solidFill>
                <a:effectLst/>
                <a:latin typeface="Times" charset="0"/>
                <a:ea typeface="宋体" charset="0"/>
                <a:cs typeface="宋体" charset="0"/>
              </a:rPr>
              <a:t>幼</a:t>
            </a:r>
            <a:endParaRPr lang="zh-CN" altLang="en-US" sz="4000">
              <a:solidFill>
                <a:srgbClr val="FAF200"/>
              </a:solidFill>
              <a:effectLst/>
              <a:latin typeface="Times" charset="0"/>
              <a:ea typeface="宋体" charset="0"/>
              <a:cs typeface="宋体" charset="0"/>
            </a:endParaRPr>
          </a:p>
        </p:txBody>
      </p:sp>
      <p:sp>
        <p:nvSpPr>
          <p:cNvPr id="728082" name="Rectangle 18"/>
          <p:cNvSpPr>
            <a:spLocks noChangeArrowheads="1"/>
          </p:cNvSpPr>
          <p:nvPr/>
        </p:nvSpPr>
        <p:spPr bwMode="auto">
          <a:xfrm>
            <a:off x="7310438" y="4933950"/>
            <a:ext cx="958850" cy="6985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4000">
                <a:solidFill>
                  <a:srgbClr val="FAF200"/>
                </a:solidFill>
                <a:effectLst/>
                <a:latin typeface="Times" charset="0"/>
                <a:ea typeface="宋体" charset="0"/>
                <a:cs typeface="宋体" charset="0"/>
              </a:rPr>
              <a:t>波</a:t>
            </a:r>
            <a:endParaRPr lang="zh-CN" altLang="en-US" sz="4000">
              <a:solidFill>
                <a:srgbClr val="FAF200"/>
              </a:solidFill>
              <a:effectLst/>
              <a:latin typeface="Times" charset="0"/>
              <a:ea typeface="宋体" charset="0"/>
              <a:cs typeface="宋体" charset="0"/>
            </a:endParaRPr>
          </a:p>
        </p:txBody>
      </p:sp>
      <p:sp>
        <p:nvSpPr>
          <p:cNvPr id="728083" name="Text Box 19"/>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28074"/>
                                        </p:tgtEl>
                                        <p:attrNameLst>
                                          <p:attrName>style.visibility</p:attrName>
                                        </p:attrNameLst>
                                      </p:cBhvr>
                                      <p:to>
                                        <p:strVal val="visible"/>
                                      </p:to>
                                    </p:set>
                                    <p:animEffect transition="in" filter="fade">
                                      <p:cBhvr>
                                        <p:cTn id="7" dur="500"/>
                                        <p:tgtEl>
                                          <p:spTgt spid="728074"/>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28077"/>
                                        </p:tgtEl>
                                        <p:attrNameLst>
                                          <p:attrName>style.visibility</p:attrName>
                                        </p:attrNameLst>
                                      </p:cBhvr>
                                      <p:to>
                                        <p:strVal val="visible"/>
                                      </p:to>
                                    </p:set>
                                    <p:animEffect transition="in" filter="fade">
                                      <p:cBhvr>
                                        <p:cTn id="11" dur="500"/>
                                        <p:tgtEl>
                                          <p:spTgt spid="728077"/>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28078"/>
                                        </p:tgtEl>
                                        <p:attrNameLst>
                                          <p:attrName>style.visibility</p:attrName>
                                        </p:attrNameLst>
                                      </p:cBhvr>
                                      <p:to>
                                        <p:strVal val="visible"/>
                                      </p:to>
                                    </p:set>
                                    <p:animEffect transition="in" filter="fade">
                                      <p:cBhvr>
                                        <p:cTn id="15" dur="500"/>
                                        <p:tgtEl>
                                          <p:spTgt spid="728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8074" grpId="0"/>
      <p:bldP spid="728077" grpId="0"/>
      <p:bldP spid="728078"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4"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30115"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52</a:t>
            </a:r>
          </a:p>
        </p:txBody>
      </p:sp>
      <p:sp>
        <p:nvSpPr>
          <p:cNvPr id="730116"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30117"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30119"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30120"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30121"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730122"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730123"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sp>
        <p:nvSpPr>
          <p:cNvPr id="730125" name="Freeform 13"/>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30126" name="Oval 14"/>
          <p:cNvSpPr>
            <a:spLocks noChangeArrowheads="1"/>
          </p:cNvSpPr>
          <p:nvPr/>
        </p:nvSpPr>
        <p:spPr bwMode="auto">
          <a:xfrm>
            <a:off x="1230313" y="4181475"/>
            <a:ext cx="3471862" cy="21510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30127" name="Text Box 15"/>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2"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32163"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53</a:t>
            </a:r>
          </a:p>
        </p:txBody>
      </p:sp>
      <p:sp>
        <p:nvSpPr>
          <p:cNvPr id="732164"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32165"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32167"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32168"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32169"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732170"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732171"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sp>
        <p:nvSpPr>
          <p:cNvPr id="732173" name="Freeform 13"/>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32174" name="Oval 14"/>
          <p:cNvSpPr>
            <a:spLocks noChangeArrowheads="1"/>
          </p:cNvSpPr>
          <p:nvPr/>
        </p:nvSpPr>
        <p:spPr bwMode="auto">
          <a:xfrm>
            <a:off x="2289175" y="5534025"/>
            <a:ext cx="881063"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32176" name="Rectangle 16"/>
          <p:cNvSpPr>
            <a:spLocks noChangeArrowheads="1"/>
          </p:cNvSpPr>
          <p:nvPr/>
        </p:nvSpPr>
        <p:spPr bwMode="auto">
          <a:xfrm>
            <a:off x="2405063" y="5570538"/>
            <a:ext cx="701675" cy="6985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4000">
                <a:solidFill>
                  <a:srgbClr val="FAF200"/>
                </a:solidFill>
                <a:effectLst/>
                <a:latin typeface="Times" charset="0"/>
                <a:ea typeface="宋体" charset="0"/>
                <a:cs typeface="宋体" charset="0"/>
              </a:rPr>
              <a:t>红</a:t>
            </a:r>
            <a:endParaRPr lang="zh-CN" altLang="en-US" sz="4000">
              <a:solidFill>
                <a:srgbClr val="FAF200"/>
              </a:solidFill>
              <a:effectLst/>
              <a:latin typeface="Times" charset="0"/>
              <a:ea typeface="宋体" charset="0"/>
              <a:cs typeface="宋体" charset="0"/>
            </a:endParaRPr>
          </a:p>
        </p:txBody>
      </p:sp>
      <p:sp>
        <p:nvSpPr>
          <p:cNvPr id="732177" name="Text Box 17"/>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34211"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54</a:t>
            </a:r>
          </a:p>
        </p:txBody>
      </p:sp>
      <p:sp>
        <p:nvSpPr>
          <p:cNvPr id="734212"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34213"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34215"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34216"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34217"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734218"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734219"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sp>
        <p:nvSpPr>
          <p:cNvPr id="734220" name="Freeform 12"/>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34221" name="Rectangle 13"/>
          <p:cNvSpPr>
            <a:spLocks noChangeArrowheads="1"/>
          </p:cNvSpPr>
          <p:nvPr/>
        </p:nvSpPr>
        <p:spPr bwMode="auto">
          <a:xfrm>
            <a:off x="2405063" y="5570538"/>
            <a:ext cx="7016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红</a:t>
            </a:r>
            <a:endParaRPr lang="zh-CN" altLang="en-US">
              <a:solidFill>
                <a:schemeClr val="tx1"/>
              </a:solidFill>
              <a:effectLst/>
              <a:latin typeface="Times" charset="0"/>
              <a:ea typeface="宋体" charset="0"/>
              <a:cs typeface="宋体" charset="0"/>
            </a:endParaRPr>
          </a:p>
        </p:txBody>
      </p:sp>
      <p:sp>
        <p:nvSpPr>
          <p:cNvPr id="734222" name="Freeform 14"/>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34223" name="Freeform 15"/>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34224" name="Freeform 16"/>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34230" name="Oval 22"/>
          <p:cNvSpPr>
            <a:spLocks noChangeArrowheads="1"/>
          </p:cNvSpPr>
          <p:nvPr/>
        </p:nvSpPr>
        <p:spPr bwMode="auto">
          <a:xfrm>
            <a:off x="2751138" y="2303463"/>
            <a:ext cx="1066800" cy="23193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34231" name="Text Box 23"/>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36259"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55</a:t>
            </a:r>
          </a:p>
        </p:txBody>
      </p:sp>
      <p:sp>
        <p:nvSpPr>
          <p:cNvPr id="736260"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36261"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36263"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36264"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36265"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736266"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736267"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sp>
        <p:nvSpPr>
          <p:cNvPr id="736268" name="Freeform 12"/>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36269" name="Rectangle 13"/>
          <p:cNvSpPr>
            <a:spLocks noChangeArrowheads="1"/>
          </p:cNvSpPr>
          <p:nvPr/>
        </p:nvSpPr>
        <p:spPr bwMode="auto">
          <a:xfrm>
            <a:off x="2405063" y="5570538"/>
            <a:ext cx="7016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红</a:t>
            </a:r>
            <a:endParaRPr lang="zh-CN" altLang="en-US">
              <a:solidFill>
                <a:schemeClr val="tx1"/>
              </a:solidFill>
              <a:effectLst/>
              <a:latin typeface="Times" charset="0"/>
              <a:ea typeface="宋体" charset="0"/>
              <a:cs typeface="宋体" charset="0"/>
            </a:endParaRPr>
          </a:p>
        </p:txBody>
      </p:sp>
      <p:sp>
        <p:nvSpPr>
          <p:cNvPr id="736270" name="Freeform 14"/>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36271" name="Freeform 15"/>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36272" name="Freeform 16"/>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36273" name="Oval 17"/>
          <p:cNvSpPr>
            <a:spLocks noChangeArrowheads="1"/>
          </p:cNvSpPr>
          <p:nvPr/>
        </p:nvSpPr>
        <p:spPr bwMode="auto">
          <a:xfrm>
            <a:off x="2971800" y="2376488"/>
            <a:ext cx="955675" cy="80645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36278" name="Text Box 22"/>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38307"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56</a:t>
            </a:r>
          </a:p>
        </p:txBody>
      </p:sp>
      <p:sp>
        <p:nvSpPr>
          <p:cNvPr id="738308"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38309"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38311"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38312"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38313"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738314"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738315"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sp>
        <p:nvSpPr>
          <p:cNvPr id="738316" name="Freeform 12"/>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38317" name="Rectangle 13"/>
          <p:cNvSpPr>
            <a:spLocks noChangeArrowheads="1"/>
          </p:cNvSpPr>
          <p:nvPr/>
        </p:nvSpPr>
        <p:spPr bwMode="auto">
          <a:xfrm>
            <a:off x="2405063" y="5570538"/>
            <a:ext cx="7016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红</a:t>
            </a:r>
            <a:endParaRPr lang="zh-CN" altLang="en-US">
              <a:solidFill>
                <a:schemeClr val="tx1"/>
              </a:solidFill>
              <a:effectLst/>
              <a:latin typeface="Times" charset="0"/>
              <a:ea typeface="宋体" charset="0"/>
              <a:cs typeface="宋体" charset="0"/>
            </a:endParaRPr>
          </a:p>
        </p:txBody>
      </p:sp>
      <p:sp>
        <p:nvSpPr>
          <p:cNvPr id="738318" name="Freeform 14"/>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38319" name="Freeform 15"/>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38320" name="Freeform 16"/>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38321" name="Oval 17"/>
          <p:cNvSpPr>
            <a:spLocks noChangeArrowheads="1"/>
          </p:cNvSpPr>
          <p:nvPr/>
        </p:nvSpPr>
        <p:spPr bwMode="auto">
          <a:xfrm>
            <a:off x="2840038" y="3149600"/>
            <a:ext cx="955675" cy="1285875"/>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38324" name="Text Box 20"/>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4"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40355"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57</a:t>
            </a:r>
          </a:p>
        </p:txBody>
      </p:sp>
      <p:sp>
        <p:nvSpPr>
          <p:cNvPr id="740356"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40357"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40359"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0360"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0361"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740362"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740363"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sp>
        <p:nvSpPr>
          <p:cNvPr id="740364" name="Freeform 12"/>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40365" name="Rectangle 13"/>
          <p:cNvSpPr>
            <a:spLocks noChangeArrowheads="1"/>
          </p:cNvSpPr>
          <p:nvPr/>
        </p:nvSpPr>
        <p:spPr bwMode="auto">
          <a:xfrm>
            <a:off x="2405063" y="5570538"/>
            <a:ext cx="7016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红</a:t>
            </a:r>
            <a:endParaRPr lang="zh-CN" altLang="en-US">
              <a:solidFill>
                <a:schemeClr val="tx1"/>
              </a:solidFill>
              <a:effectLst/>
              <a:latin typeface="Times" charset="0"/>
              <a:ea typeface="宋体" charset="0"/>
              <a:cs typeface="宋体" charset="0"/>
            </a:endParaRPr>
          </a:p>
        </p:txBody>
      </p:sp>
      <p:sp>
        <p:nvSpPr>
          <p:cNvPr id="740366" name="Freeform 14"/>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40367" name="Freeform 15"/>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40368" name="Freeform 16"/>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40369" name="Oval 17"/>
          <p:cNvSpPr>
            <a:spLocks noChangeArrowheads="1"/>
          </p:cNvSpPr>
          <p:nvPr/>
        </p:nvSpPr>
        <p:spPr bwMode="auto">
          <a:xfrm>
            <a:off x="3217863" y="2165350"/>
            <a:ext cx="881062"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40371" name="Rectangle 19"/>
          <p:cNvSpPr>
            <a:spLocks noChangeArrowheads="1"/>
          </p:cNvSpPr>
          <p:nvPr/>
        </p:nvSpPr>
        <p:spPr bwMode="auto">
          <a:xfrm>
            <a:off x="3343275" y="2179638"/>
            <a:ext cx="1273175" cy="6985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sz="4000">
                <a:solidFill>
                  <a:srgbClr val="FAF200"/>
                </a:solidFill>
                <a:effectLst/>
                <a:latin typeface="Times" charset="0"/>
                <a:ea typeface="宋体" charset="0"/>
                <a:cs typeface="宋体" charset="0"/>
              </a:rPr>
              <a:t>加</a:t>
            </a:r>
          </a:p>
        </p:txBody>
      </p:sp>
      <p:sp>
        <p:nvSpPr>
          <p:cNvPr id="740374" name="Text Box 22"/>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42403"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58</a:t>
            </a:r>
          </a:p>
        </p:txBody>
      </p:sp>
      <p:sp>
        <p:nvSpPr>
          <p:cNvPr id="742404"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42405"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42407"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2408"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2409"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742410"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742411"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sp>
        <p:nvSpPr>
          <p:cNvPr id="742412" name="Freeform 12"/>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42413" name="Rectangle 13"/>
          <p:cNvSpPr>
            <a:spLocks noChangeArrowheads="1"/>
          </p:cNvSpPr>
          <p:nvPr/>
        </p:nvSpPr>
        <p:spPr bwMode="auto">
          <a:xfrm>
            <a:off x="2405063" y="5570538"/>
            <a:ext cx="7016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红</a:t>
            </a:r>
            <a:endParaRPr lang="zh-CN" altLang="en-US">
              <a:solidFill>
                <a:schemeClr val="tx1"/>
              </a:solidFill>
              <a:effectLst/>
              <a:latin typeface="Times" charset="0"/>
              <a:ea typeface="宋体" charset="0"/>
              <a:cs typeface="宋体" charset="0"/>
            </a:endParaRPr>
          </a:p>
        </p:txBody>
      </p:sp>
      <p:sp>
        <p:nvSpPr>
          <p:cNvPr id="742414" name="Freeform 14"/>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42415" name="Freeform 15"/>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42416" name="Freeform 16"/>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42417" name="Oval 17"/>
          <p:cNvSpPr>
            <a:spLocks noChangeArrowheads="1"/>
          </p:cNvSpPr>
          <p:nvPr/>
        </p:nvSpPr>
        <p:spPr bwMode="auto">
          <a:xfrm>
            <a:off x="2495550" y="3592513"/>
            <a:ext cx="881063" cy="830262"/>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42418" name="Rectangle 18"/>
          <p:cNvSpPr>
            <a:spLocks noChangeArrowheads="1"/>
          </p:cNvSpPr>
          <p:nvPr/>
        </p:nvSpPr>
        <p:spPr bwMode="auto">
          <a:xfrm>
            <a:off x="3343275" y="2179638"/>
            <a:ext cx="12731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加</a:t>
            </a:r>
          </a:p>
        </p:txBody>
      </p:sp>
      <p:sp>
        <p:nvSpPr>
          <p:cNvPr id="742423" name="Rectangle 23"/>
          <p:cNvSpPr>
            <a:spLocks noChangeArrowheads="1"/>
          </p:cNvSpPr>
          <p:nvPr/>
        </p:nvSpPr>
        <p:spPr bwMode="auto">
          <a:xfrm>
            <a:off x="2613025" y="3613150"/>
            <a:ext cx="915988" cy="6985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sz="4000">
                <a:solidFill>
                  <a:srgbClr val="FAF200"/>
                </a:solidFill>
                <a:effectLst/>
                <a:latin typeface="Times" charset="0"/>
                <a:ea typeface="宋体" charset="0"/>
                <a:cs typeface="宋体" charset="0"/>
              </a:rPr>
              <a:t>死</a:t>
            </a:r>
          </a:p>
        </p:txBody>
      </p:sp>
      <p:sp>
        <p:nvSpPr>
          <p:cNvPr id="742424" name="Text Box 24"/>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44451"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59</a:t>
            </a:r>
          </a:p>
        </p:txBody>
      </p:sp>
      <p:sp>
        <p:nvSpPr>
          <p:cNvPr id="744452"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44453"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44455"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4456"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4457"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744458"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744459"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sp>
        <p:nvSpPr>
          <p:cNvPr id="744460" name="Freeform 12"/>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44461" name="Rectangle 13"/>
          <p:cNvSpPr>
            <a:spLocks noChangeArrowheads="1"/>
          </p:cNvSpPr>
          <p:nvPr/>
        </p:nvSpPr>
        <p:spPr bwMode="auto">
          <a:xfrm>
            <a:off x="2405063" y="5570538"/>
            <a:ext cx="7016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红</a:t>
            </a:r>
            <a:endParaRPr lang="zh-CN" altLang="en-US">
              <a:solidFill>
                <a:schemeClr val="tx1"/>
              </a:solidFill>
              <a:effectLst/>
              <a:latin typeface="Times" charset="0"/>
              <a:ea typeface="宋体" charset="0"/>
              <a:cs typeface="宋体" charset="0"/>
            </a:endParaRPr>
          </a:p>
        </p:txBody>
      </p:sp>
      <p:sp>
        <p:nvSpPr>
          <p:cNvPr id="744462" name="Freeform 14"/>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44463" name="Freeform 15"/>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44464" name="Rectangle 16"/>
          <p:cNvSpPr>
            <a:spLocks noChangeArrowheads="1"/>
          </p:cNvSpPr>
          <p:nvPr/>
        </p:nvSpPr>
        <p:spPr bwMode="auto">
          <a:xfrm>
            <a:off x="3343275" y="2179638"/>
            <a:ext cx="12731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加</a:t>
            </a:r>
          </a:p>
        </p:txBody>
      </p:sp>
      <p:sp>
        <p:nvSpPr>
          <p:cNvPr id="744465" name="Rectangle 17"/>
          <p:cNvSpPr>
            <a:spLocks noChangeArrowheads="1"/>
          </p:cNvSpPr>
          <p:nvPr/>
        </p:nvSpPr>
        <p:spPr bwMode="auto">
          <a:xfrm>
            <a:off x="2613025" y="3613150"/>
            <a:ext cx="915988"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死</a:t>
            </a:r>
          </a:p>
        </p:txBody>
      </p:sp>
      <p:sp>
        <p:nvSpPr>
          <p:cNvPr id="744466" name="Freeform 18"/>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FAF2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44467" name="Line 19"/>
          <p:cNvSpPr>
            <a:spLocks noChangeShapeType="1"/>
          </p:cNvSpPr>
          <p:nvPr/>
        </p:nvSpPr>
        <p:spPr bwMode="auto">
          <a:xfrm>
            <a:off x="3365500" y="3140075"/>
            <a:ext cx="534988" cy="588963"/>
          </a:xfrm>
          <a:prstGeom prst="line">
            <a:avLst/>
          </a:prstGeom>
          <a:noFill/>
          <a:ln w="50800">
            <a:solidFill>
              <a:srgbClr val="FAF200"/>
            </a:solidFill>
            <a:round/>
            <a:headEnd type="triangle" w="med" len="me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744469" name="Rectangle 21"/>
          <p:cNvSpPr>
            <a:spLocks noChangeArrowheads="1"/>
          </p:cNvSpPr>
          <p:nvPr/>
        </p:nvSpPr>
        <p:spPr bwMode="auto">
          <a:xfrm>
            <a:off x="3792538" y="3438525"/>
            <a:ext cx="1709737" cy="6985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zh-CN" sz="4000" i="1">
                <a:solidFill>
                  <a:srgbClr val="FAF200"/>
                </a:solidFill>
                <a:effectLst>
                  <a:outerShdw blurRad="38100" dist="38100" dir="2700000" algn="tl">
                    <a:srgbClr val="000000"/>
                  </a:outerShdw>
                </a:effectLst>
                <a:latin typeface="Times" charset="0"/>
                <a:ea typeface="宋体" charset="0"/>
                <a:cs typeface="宋体" charset="0"/>
              </a:rPr>
              <a:t>约</a:t>
            </a:r>
            <a:r>
              <a:rPr lang="zh-CN" altLang="en-US" sz="4000" i="1">
                <a:solidFill>
                  <a:srgbClr val="FAF200"/>
                </a:solidFill>
                <a:effectLst>
                  <a:outerShdw blurRad="38100" dist="38100" dir="2700000" algn="tl">
                    <a:srgbClr val="000000"/>
                  </a:outerShdw>
                </a:effectLst>
                <a:latin typeface="Times" charset="0"/>
                <a:ea typeface="宋体" charset="0"/>
                <a:cs typeface="宋体" charset="0"/>
              </a:rPr>
              <a:t>旦河</a:t>
            </a:r>
          </a:p>
        </p:txBody>
      </p:sp>
      <p:sp>
        <p:nvSpPr>
          <p:cNvPr id="744470" name="Oval 22"/>
          <p:cNvSpPr>
            <a:spLocks noChangeArrowheads="1"/>
          </p:cNvSpPr>
          <p:nvPr/>
        </p:nvSpPr>
        <p:spPr bwMode="auto">
          <a:xfrm>
            <a:off x="2022475" y="823913"/>
            <a:ext cx="706438" cy="617537"/>
          </a:xfrm>
          <a:prstGeom prst="ellipse">
            <a:avLst/>
          </a:prstGeom>
          <a:noFill/>
          <a:ln w="57150">
            <a:solidFill>
              <a:srgbClr val="FF0B34"/>
            </a:solidFill>
            <a:round/>
            <a:headEnd/>
            <a:tailEnd/>
          </a:ln>
          <a:effectLst>
            <a:outerShdw blurRad="63500" dist="63500" dir="2212194"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44471" name="Oval 23"/>
          <p:cNvSpPr>
            <a:spLocks noChangeArrowheads="1"/>
          </p:cNvSpPr>
          <p:nvPr/>
        </p:nvSpPr>
        <p:spPr bwMode="auto">
          <a:xfrm>
            <a:off x="3275013" y="2146300"/>
            <a:ext cx="750887" cy="692150"/>
          </a:xfrm>
          <a:prstGeom prst="ellipse">
            <a:avLst/>
          </a:prstGeom>
          <a:noFill/>
          <a:ln w="57150">
            <a:solidFill>
              <a:srgbClr val="FF0B34"/>
            </a:solidFill>
            <a:round/>
            <a:headEnd/>
            <a:tailEnd/>
          </a:ln>
          <a:effectLst>
            <a:outerShdw blurRad="63500" dist="63500" dir="2212194"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44472" name="Oval 24"/>
          <p:cNvSpPr>
            <a:spLocks noChangeArrowheads="1"/>
          </p:cNvSpPr>
          <p:nvPr/>
        </p:nvSpPr>
        <p:spPr bwMode="auto">
          <a:xfrm>
            <a:off x="4533900" y="2586038"/>
            <a:ext cx="750888" cy="692150"/>
          </a:xfrm>
          <a:prstGeom prst="ellipse">
            <a:avLst/>
          </a:prstGeom>
          <a:noFill/>
          <a:ln w="57150">
            <a:solidFill>
              <a:srgbClr val="FF0B34"/>
            </a:solidFill>
            <a:round/>
            <a:headEnd/>
            <a:tailEnd/>
          </a:ln>
          <a:effectLst>
            <a:outerShdw blurRad="63500" dist="63500" dir="2212194"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44473" name="Oval 25"/>
          <p:cNvSpPr>
            <a:spLocks noChangeArrowheads="1"/>
          </p:cNvSpPr>
          <p:nvPr/>
        </p:nvSpPr>
        <p:spPr bwMode="auto">
          <a:xfrm>
            <a:off x="7218363" y="4897438"/>
            <a:ext cx="750887" cy="692150"/>
          </a:xfrm>
          <a:prstGeom prst="ellipse">
            <a:avLst/>
          </a:prstGeom>
          <a:noFill/>
          <a:ln w="57150">
            <a:solidFill>
              <a:srgbClr val="FF0B34"/>
            </a:solidFill>
            <a:round/>
            <a:headEnd/>
            <a:tailEnd/>
          </a:ln>
          <a:effectLst>
            <a:outerShdw blurRad="63500" dist="63500" dir="2212194"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44474" name="Oval 26"/>
          <p:cNvSpPr>
            <a:spLocks noChangeArrowheads="1"/>
          </p:cNvSpPr>
          <p:nvPr/>
        </p:nvSpPr>
        <p:spPr bwMode="auto">
          <a:xfrm>
            <a:off x="2535238" y="3546475"/>
            <a:ext cx="750887" cy="692150"/>
          </a:xfrm>
          <a:prstGeom prst="ellipse">
            <a:avLst/>
          </a:prstGeom>
          <a:noFill/>
          <a:ln w="57150">
            <a:solidFill>
              <a:srgbClr val="FF0B34"/>
            </a:solidFill>
            <a:round/>
            <a:headEnd/>
            <a:tailEnd/>
          </a:ln>
          <a:effectLst>
            <a:outerShdw blurRad="63500" dist="63500" dir="2212194"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44475" name="Oval 27"/>
          <p:cNvSpPr>
            <a:spLocks noChangeArrowheads="1"/>
          </p:cNvSpPr>
          <p:nvPr/>
        </p:nvSpPr>
        <p:spPr bwMode="auto">
          <a:xfrm>
            <a:off x="2328863" y="5521325"/>
            <a:ext cx="750887" cy="692150"/>
          </a:xfrm>
          <a:prstGeom prst="ellipse">
            <a:avLst/>
          </a:prstGeom>
          <a:noFill/>
          <a:ln w="57150">
            <a:solidFill>
              <a:srgbClr val="FF0B34"/>
            </a:solidFill>
            <a:round/>
            <a:headEnd/>
            <a:tailEnd/>
          </a:ln>
          <a:effectLst>
            <a:outerShdw blurRad="63500" dist="63500" dir="2212194"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44476" name="Text Box 28"/>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
        <p:nvSpPr>
          <p:cNvPr id="744478" name="Text Box 30"/>
          <p:cNvSpPr txBox="1">
            <a:spLocks noChangeArrowheads="1"/>
          </p:cNvSpPr>
          <p:nvPr/>
        </p:nvSpPr>
        <p:spPr bwMode="auto">
          <a:xfrm>
            <a:off x="8721725" y="6413500"/>
            <a:ext cx="325438"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2000" b="0">
                <a:solidFill>
                  <a:srgbClr val="FFFFFF"/>
                </a:solidFill>
                <a:effectLst/>
                <a:latin typeface="Arial" charset="0"/>
                <a:ea typeface="宋体" charset="0"/>
                <a:cs typeface="宋体"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744470"/>
                                        </p:tgtEl>
                                        <p:attrNameLst>
                                          <p:attrName>style.visibility</p:attrName>
                                        </p:attrNameLst>
                                      </p:cBhvr>
                                      <p:to>
                                        <p:strVal val="visible"/>
                                      </p:to>
                                    </p:set>
                                    <p:anim calcmode="lin" valueType="num">
                                      <p:cBhvr>
                                        <p:cTn id="7" dur="500" fill="hold"/>
                                        <p:tgtEl>
                                          <p:spTgt spid="744470"/>
                                        </p:tgtEl>
                                        <p:attrNameLst>
                                          <p:attrName>ppt_w</p:attrName>
                                        </p:attrNameLst>
                                      </p:cBhvr>
                                      <p:tavLst>
                                        <p:tav tm="0">
                                          <p:val>
                                            <p:fltVal val="0"/>
                                          </p:val>
                                        </p:tav>
                                        <p:tav tm="100000">
                                          <p:val>
                                            <p:strVal val="#ppt_w"/>
                                          </p:val>
                                        </p:tav>
                                      </p:tavLst>
                                    </p:anim>
                                    <p:anim calcmode="lin" valueType="num">
                                      <p:cBhvr>
                                        <p:cTn id="8" dur="500" fill="hold"/>
                                        <p:tgtEl>
                                          <p:spTgt spid="744470"/>
                                        </p:tgtEl>
                                        <p:attrNameLst>
                                          <p:attrName>ppt_h</p:attrName>
                                        </p:attrNameLst>
                                      </p:cBhvr>
                                      <p:tavLst>
                                        <p:tav tm="0">
                                          <p:val>
                                            <p:fltVal val="0"/>
                                          </p:val>
                                        </p:tav>
                                        <p:tav tm="100000">
                                          <p:val>
                                            <p:strVal val="#ppt_h"/>
                                          </p:val>
                                        </p:tav>
                                      </p:tavLst>
                                    </p:anim>
                                    <p:anim calcmode="lin" valueType="num">
                                      <p:cBhvr>
                                        <p:cTn id="9" dur="500" fill="hold"/>
                                        <p:tgtEl>
                                          <p:spTgt spid="744470"/>
                                        </p:tgtEl>
                                        <p:attrNameLst>
                                          <p:attrName>ppt_x</p:attrName>
                                        </p:attrNameLst>
                                      </p:cBhvr>
                                      <p:tavLst>
                                        <p:tav tm="0">
                                          <p:val>
                                            <p:fltVal val="0.5"/>
                                          </p:val>
                                        </p:tav>
                                        <p:tav tm="100000">
                                          <p:val>
                                            <p:strVal val="#ppt_x"/>
                                          </p:val>
                                        </p:tav>
                                      </p:tavLst>
                                    </p:anim>
                                    <p:anim calcmode="lin" valueType="num">
                                      <p:cBhvr>
                                        <p:cTn id="10" dur="500" fill="hold"/>
                                        <p:tgtEl>
                                          <p:spTgt spid="74447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744472"/>
                                        </p:tgtEl>
                                        <p:attrNameLst>
                                          <p:attrName>style.visibility</p:attrName>
                                        </p:attrNameLst>
                                      </p:cBhvr>
                                      <p:to>
                                        <p:strVal val="visible"/>
                                      </p:to>
                                    </p:set>
                                    <p:anim calcmode="lin" valueType="num">
                                      <p:cBhvr>
                                        <p:cTn id="14" dur="500" fill="hold"/>
                                        <p:tgtEl>
                                          <p:spTgt spid="744472"/>
                                        </p:tgtEl>
                                        <p:attrNameLst>
                                          <p:attrName>ppt_w</p:attrName>
                                        </p:attrNameLst>
                                      </p:cBhvr>
                                      <p:tavLst>
                                        <p:tav tm="0">
                                          <p:val>
                                            <p:fltVal val="0"/>
                                          </p:val>
                                        </p:tav>
                                        <p:tav tm="100000">
                                          <p:val>
                                            <p:strVal val="#ppt_w"/>
                                          </p:val>
                                        </p:tav>
                                      </p:tavLst>
                                    </p:anim>
                                    <p:anim calcmode="lin" valueType="num">
                                      <p:cBhvr>
                                        <p:cTn id="15" dur="500" fill="hold"/>
                                        <p:tgtEl>
                                          <p:spTgt spid="744472"/>
                                        </p:tgtEl>
                                        <p:attrNameLst>
                                          <p:attrName>ppt_h</p:attrName>
                                        </p:attrNameLst>
                                      </p:cBhvr>
                                      <p:tavLst>
                                        <p:tav tm="0">
                                          <p:val>
                                            <p:fltVal val="0"/>
                                          </p:val>
                                        </p:tav>
                                        <p:tav tm="100000">
                                          <p:val>
                                            <p:strVal val="#ppt_h"/>
                                          </p:val>
                                        </p:tav>
                                      </p:tavLst>
                                    </p:anim>
                                    <p:anim calcmode="lin" valueType="num">
                                      <p:cBhvr>
                                        <p:cTn id="16" dur="500" fill="hold"/>
                                        <p:tgtEl>
                                          <p:spTgt spid="744472"/>
                                        </p:tgtEl>
                                        <p:attrNameLst>
                                          <p:attrName>ppt_x</p:attrName>
                                        </p:attrNameLst>
                                      </p:cBhvr>
                                      <p:tavLst>
                                        <p:tav tm="0">
                                          <p:val>
                                            <p:fltVal val="0.5"/>
                                          </p:val>
                                        </p:tav>
                                        <p:tav tm="100000">
                                          <p:val>
                                            <p:strVal val="#ppt_x"/>
                                          </p:val>
                                        </p:tav>
                                      </p:tavLst>
                                    </p:anim>
                                    <p:anim calcmode="lin" valueType="num">
                                      <p:cBhvr>
                                        <p:cTn id="17" dur="500" fill="hold"/>
                                        <p:tgtEl>
                                          <p:spTgt spid="744472"/>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744473"/>
                                        </p:tgtEl>
                                        <p:attrNameLst>
                                          <p:attrName>style.visibility</p:attrName>
                                        </p:attrNameLst>
                                      </p:cBhvr>
                                      <p:to>
                                        <p:strVal val="visible"/>
                                      </p:to>
                                    </p:set>
                                    <p:anim calcmode="lin" valueType="num">
                                      <p:cBhvr>
                                        <p:cTn id="21" dur="500" fill="hold"/>
                                        <p:tgtEl>
                                          <p:spTgt spid="744473"/>
                                        </p:tgtEl>
                                        <p:attrNameLst>
                                          <p:attrName>ppt_w</p:attrName>
                                        </p:attrNameLst>
                                      </p:cBhvr>
                                      <p:tavLst>
                                        <p:tav tm="0">
                                          <p:val>
                                            <p:fltVal val="0"/>
                                          </p:val>
                                        </p:tav>
                                        <p:tav tm="100000">
                                          <p:val>
                                            <p:strVal val="#ppt_w"/>
                                          </p:val>
                                        </p:tav>
                                      </p:tavLst>
                                    </p:anim>
                                    <p:anim calcmode="lin" valueType="num">
                                      <p:cBhvr>
                                        <p:cTn id="22" dur="500" fill="hold"/>
                                        <p:tgtEl>
                                          <p:spTgt spid="744473"/>
                                        </p:tgtEl>
                                        <p:attrNameLst>
                                          <p:attrName>ppt_h</p:attrName>
                                        </p:attrNameLst>
                                      </p:cBhvr>
                                      <p:tavLst>
                                        <p:tav tm="0">
                                          <p:val>
                                            <p:fltVal val="0"/>
                                          </p:val>
                                        </p:tav>
                                        <p:tav tm="100000">
                                          <p:val>
                                            <p:strVal val="#ppt_h"/>
                                          </p:val>
                                        </p:tav>
                                      </p:tavLst>
                                    </p:anim>
                                    <p:anim calcmode="lin" valueType="num">
                                      <p:cBhvr>
                                        <p:cTn id="23" dur="500" fill="hold"/>
                                        <p:tgtEl>
                                          <p:spTgt spid="744473"/>
                                        </p:tgtEl>
                                        <p:attrNameLst>
                                          <p:attrName>ppt_x</p:attrName>
                                        </p:attrNameLst>
                                      </p:cBhvr>
                                      <p:tavLst>
                                        <p:tav tm="0">
                                          <p:val>
                                            <p:fltVal val="0.5"/>
                                          </p:val>
                                        </p:tav>
                                        <p:tav tm="100000">
                                          <p:val>
                                            <p:strVal val="#ppt_x"/>
                                          </p:val>
                                        </p:tav>
                                      </p:tavLst>
                                    </p:anim>
                                    <p:anim calcmode="lin" valueType="num">
                                      <p:cBhvr>
                                        <p:cTn id="24" dur="500" fill="hold"/>
                                        <p:tgtEl>
                                          <p:spTgt spid="744473"/>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grpId="0" nodeType="afterEffect">
                                  <p:stCondLst>
                                    <p:cond delay="0"/>
                                  </p:stCondLst>
                                  <p:childTnLst>
                                    <p:set>
                                      <p:cBhvr>
                                        <p:cTn id="27" dur="1" fill="hold">
                                          <p:stCondLst>
                                            <p:cond delay="0"/>
                                          </p:stCondLst>
                                        </p:cTn>
                                        <p:tgtEl>
                                          <p:spTgt spid="744475"/>
                                        </p:tgtEl>
                                        <p:attrNameLst>
                                          <p:attrName>style.visibility</p:attrName>
                                        </p:attrNameLst>
                                      </p:cBhvr>
                                      <p:to>
                                        <p:strVal val="visible"/>
                                      </p:to>
                                    </p:set>
                                    <p:anim calcmode="lin" valueType="num">
                                      <p:cBhvr>
                                        <p:cTn id="28" dur="500" fill="hold"/>
                                        <p:tgtEl>
                                          <p:spTgt spid="744475"/>
                                        </p:tgtEl>
                                        <p:attrNameLst>
                                          <p:attrName>ppt_w</p:attrName>
                                        </p:attrNameLst>
                                      </p:cBhvr>
                                      <p:tavLst>
                                        <p:tav tm="0">
                                          <p:val>
                                            <p:fltVal val="0"/>
                                          </p:val>
                                        </p:tav>
                                        <p:tav tm="100000">
                                          <p:val>
                                            <p:strVal val="#ppt_w"/>
                                          </p:val>
                                        </p:tav>
                                      </p:tavLst>
                                    </p:anim>
                                    <p:anim calcmode="lin" valueType="num">
                                      <p:cBhvr>
                                        <p:cTn id="29" dur="500" fill="hold"/>
                                        <p:tgtEl>
                                          <p:spTgt spid="744475"/>
                                        </p:tgtEl>
                                        <p:attrNameLst>
                                          <p:attrName>ppt_h</p:attrName>
                                        </p:attrNameLst>
                                      </p:cBhvr>
                                      <p:tavLst>
                                        <p:tav tm="0">
                                          <p:val>
                                            <p:fltVal val="0"/>
                                          </p:val>
                                        </p:tav>
                                        <p:tav tm="100000">
                                          <p:val>
                                            <p:strVal val="#ppt_h"/>
                                          </p:val>
                                        </p:tav>
                                      </p:tavLst>
                                    </p:anim>
                                    <p:anim calcmode="lin" valueType="num">
                                      <p:cBhvr>
                                        <p:cTn id="30" dur="500" fill="hold"/>
                                        <p:tgtEl>
                                          <p:spTgt spid="744475"/>
                                        </p:tgtEl>
                                        <p:attrNameLst>
                                          <p:attrName>ppt_x</p:attrName>
                                        </p:attrNameLst>
                                      </p:cBhvr>
                                      <p:tavLst>
                                        <p:tav tm="0">
                                          <p:val>
                                            <p:fltVal val="0.5"/>
                                          </p:val>
                                        </p:tav>
                                        <p:tav tm="100000">
                                          <p:val>
                                            <p:strVal val="#ppt_x"/>
                                          </p:val>
                                        </p:tav>
                                      </p:tavLst>
                                    </p:anim>
                                    <p:anim calcmode="lin" valueType="num">
                                      <p:cBhvr>
                                        <p:cTn id="31" dur="500" fill="hold"/>
                                        <p:tgtEl>
                                          <p:spTgt spid="744475"/>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grpId="0" nodeType="afterEffect">
                                  <p:stCondLst>
                                    <p:cond delay="0"/>
                                  </p:stCondLst>
                                  <p:childTnLst>
                                    <p:set>
                                      <p:cBhvr>
                                        <p:cTn id="34" dur="1" fill="hold">
                                          <p:stCondLst>
                                            <p:cond delay="0"/>
                                          </p:stCondLst>
                                        </p:cTn>
                                        <p:tgtEl>
                                          <p:spTgt spid="744471"/>
                                        </p:tgtEl>
                                        <p:attrNameLst>
                                          <p:attrName>style.visibility</p:attrName>
                                        </p:attrNameLst>
                                      </p:cBhvr>
                                      <p:to>
                                        <p:strVal val="visible"/>
                                      </p:to>
                                    </p:set>
                                    <p:anim calcmode="lin" valueType="num">
                                      <p:cBhvr>
                                        <p:cTn id="35" dur="500" fill="hold"/>
                                        <p:tgtEl>
                                          <p:spTgt spid="744471"/>
                                        </p:tgtEl>
                                        <p:attrNameLst>
                                          <p:attrName>ppt_w</p:attrName>
                                        </p:attrNameLst>
                                      </p:cBhvr>
                                      <p:tavLst>
                                        <p:tav tm="0">
                                          <p:val>
                                            <p:fltVal val="0"/>
                                          </p:val>
                                        </p:tav>
                                        <p:tav tm="100000">
                                          <p:val>
                                            <p:strVal val="#ppt_w"/>
                                          </p:val>
                                        </p:tav>
                                      </p:tavLst>
                                    </p:anim>
                                    <p:anim calcmode="lin" valueType="num">
                                      <p:cBhvr>
                                        <p:cTn id="36" dur="500" fill="hold"/>
                                        <p:tgtEl>
                                          <p:spTgt spid="744471"/>
                                        </p:tgtEl>
                                        <p:attrNameLst>
                                          <p:attrName>ppt_h</p:attrName>
                                        </p:attrNameLst>
                                      </p:cBhvr>
                                      <p:tavLst>
                                        <p:tav tm="0">
                                          <p:val>
                                            <p:fltVal val="0"/>
                                          </p:val>
                                        </p:tav>
                                        <p:tav tm="100000">
                                          <p:val>
                                            <p:strVal val="#ppt_h"/>
                                          </p:val>
                                        </p:tav>
                                      </p:tavLst>
                                    </p:anim>
                                    <p:anim calcmode="lin" valueType="num">
                                      <p:cBhvr>
                                        <p:cTn id="37" dur="500" fill="hold"/>
                                        <p:tgtEl>
                                          <p:spTgt spid="744471"/>
                                        </p:tgtEl>
                                        <p:attrNameLst>
                                          <p:attrName>ppt_x</p:attrName>
                                        </p:attrNameLst>
                                      </p:cBhvr>
                                      <p:tavLst>
                                        <p:tav tm="0">
                                          <p:val>
                                            <p:fltVal val="0.5"/>
                                          </p:val>
                                        </p:tav>
                                        <p:tav tm="100000">
                                          <p:val>
                                            <p:strVal val="#ppt_x"/>
                                          </p:val>
                                        </p:tav>
                                      </p:tavLst>
                                    </p:anim>
                                    <p:anim calcmode="lin" valueType="num">
                                      <p:cBhvr>
                                        <p:cTn id="38" dur="500" fill="hold"/>
                                        <p:tgtEl>
                                          <p:spTgt spid="744471"/>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grpId="0" nodeType="afterEffect">
                                  <p:stCondLst>
                                    <p:cond delay="0"/>
                                  </p:stCondLst>
                                  <p:childTnLst>
                                    <p:set>
                                      <p:cBhvr>
                                        <p:cTn id="41" dur="1" fill="hold">
                                          <p:stCondLst>
                                            <p:cond delay="0"/>
                                          </p:stCondLst>
                                        </p:cTn>
                                        <p:tgtEl>
                                          <p:spTgt spid="744474"/>
                                        </p:tgtEl>
                                        <p:attrNameLst>
                                          <p:attrName>style.visibility</p:attrName>
                                        </p:attrNameLst>
                                      </p:cBhvr>
                                      <p:to>
                                        <p:strVal val="visible"/>
                                      </p:to>
                                    </p:set>
                                    <p:anim calcmode="lin" valueType="num">
                                      <p:cBhvr>
                                        <p:cTn id="42" dur="500" fill="hold"/>
                                        <p:tgtEl>
                                          <p:spTgt spid="744474"/>
                                        </p:tgtEl>
                                        <p:attrNameLst>
                                          <p:attrName>ppt_w</p:attrName>
                                        </p:attrNameLst>
                                      </p:cBhvr>
                                      <p:tavLst>
                                        <p:tav tm="0">
                                          <p:val>
                                            <p:fltVal val="0"/>
                                          </p:val>
                                        </p:tav>
                                        <p:tav tm="100000">
                                          <p:val>
                                            <p:strVal val="#ppt_w"/>
                                          </p:val>
                                        </p:tav>
                                      </p:tavLst>
                                    </p:anim>
                                    <p:anim calcmode="lin" valueType="num">
                                      <p:cBhvr>
                                        <p:cTn id="43" dur="500" fill="hold"/>
                                        <p:tgtEl>
                                          <p:spTgt spid="744474"/>
                                        </p:tgtEl>
                                        <p:attrNameLst>
                                          <p:attrName>ppt_h</p:attrName>
                                        </p:attrNameLst>
                                      </p:cBhvr>
                                      <p:tavLst>
                                        <p:tav tm="0">
                                          <p:val>
                                            <p:fltVal val="0"/>
                                          </p:val>
                                        </p:tav>
                                        <p:tav tm="100000">
                                          <p:val>
                                            <p:strVal val="#ppt_h"/>
                                          </p:val>
                                        </p:tav>
                                      </p:tavLst>
                                    </p:anim>
                                    <p:anim calcmode="lin" valueType="num">
                                      <p:cBhvr>
                                        <p:cTn id="44" dur="500" fill="hold"/>
                                        <p:tgtEl>
                                          <p:spTgt spid="744474"/>
                                        </p:tgtEl>
                                        <p:attrNameLst>
                                          <p:attrName>ppt_x</p:attrName>
                                        </p:attrNameLst>
                                      </p:cBhvr>
                                      <p:tavLst>
                                        <p:tav tm="0">
                                          <p:val>
                                            <p:fltVal val="0.5"/>
                                          </p:val>
                                        </p:tav>
                                        <p:tav tm="100000">
                                          <p:val>
                                            <p:strVal val="#ppt_x"/>
                                          </p:val>
                                        </p:tav>
                                      </p:tavLst>
                                    </p:anim>
                                    <p:anim calcmode="lin" valueType="num">
                                      <p:cBhvr>
                                        <p:cTn id="45" dur="500" fill="hold"/>
                                        <p:tgtEl>
                                          <p:spTgt spid="74447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70" grpId="0" animBg="1"/>
      <p:bldP spid="744471" grpId="0" animBg="1"/>
      <p:bldP spid="744472" grpId="0" animBg="1"/>
      <p:bldP spid="744473" grpId="0" animBg="1"/>
      <p:bldP spid="744474" grpId="0" animBg="1"/>
      <p:bldP spid="74447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5" name="Picture 3"/>
          <p:cNvPicPr>
            <a:picLocks noChangeAspect="1" noChangeArrowheads="1"/>
          </p:cNvPicPr>
          <p:nvPr/>
        </p:nvPicPr>
        <p:blipFill>
          <a:blip r:embed="rId3">
            <a:lum contrast="-10000"/>
            <a:extLst>
              <a:ext uri="{28A0092B-C50C-407E-A947-70E740481C1C}">
                <a14:useLocalDpi xmlns:a14="http://schemas.microsoft.com/office/drawing/2010/main"/>
              </a:ext>
            </a:extLst>
          </a:blip>
          <a:srcRect/>
          <a:stretch>
            <a:fillRect/>
          </a:stretch>
        </p:blipFill>
        <p:spPr bwMode="auto">
          <a:xfrm>
            <a:off x="1612900" y="852488"/>
            <a:ext cx="6807200" cy="5337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28356" name="Rectangle 4"/>
          <p:cNvSpPr>
            <a:spLocks noChangeArrowheads="1"/>
          </p:cNvSpPr>
          <p:nvPr/>
        </p:nvSpPr>
        <p:spPr bwMode="auto">
          <a:xfrm>
            <a:off x="1592263" y="874713"/>
            <a:ext cx="787400" cy="5308600"/>
          </a:xfrm>
          <a:prstGeom prst="rect">
            <a:avLst/>
          </a:prstGeom>
          <a:solidFill>
            <a:srgbClr val="111111"/>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8357" name="Rectangle 5"/>
          <p:cNvSpPr>
            <a:spLocks noChangeArrowheads="1"/>
          </p:cNvSpPr>
          <p:nvPr/>
        </p:nvSpPr>
        <p:spPr bwMode="auto">
          <a:xfrm>
            <a:off x="7658100" y="881063"/>
            <a:ext cx="787400" cy="5295900"/>
          </a:xfrm>
          <a:prstGeom prst="rect">
            <a:avLst/>
          </a:prstGeom>
          <a:solidFill>
            <a:srgbClr val="111111"/>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8366" name="Oval 14"/>
          <p:cNvSpPr>
            <a:spLocks noChangeArrowheads="1"/>
          </p:cNvSpPr>
          <p:nvPr/>
        </p:nvSpPr>
        <p:spPr bwMode="auto">
          <a:xfrm>
            <a:off x="3505200" y="931863"/>
            <a:ext cx="2005013" cy="1158875"/>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228491" name="Rectangle 139"/>
          <p:cNvSpPr>
            <a:spLocks noChangeArrowheads="1"/>
          </p:cNvSpPr>
          <p:nvPr/>
        </p:nvSpPr>
        <p:spPr bwMode="auto">
          <a:xfrm>
            <a:off x="8093075" y="6513513"/>
            <a:ext cx="3365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03</a:t>
            </a:r>
          </a:p>
        </p:txBody>
      </p:sp>
      <p:sp>
        <p:nvSpPr>
          <p:cNvPr id="228503" name="Text Box 151"/>
          <p:cNvSpPr txBox="1">
            <a:spLocks noChangeArrowheads="1"/>
          </p:cNvSpPr>
          <p:nvPr/>
        </p:nvSpPr>
        <p:spPr bwMode="auto">
          <a:xfrm>
            <a:off x="8642350" y="6413500"/>
            <a:ext cx="274638"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spcBef>
                <a:spcPct val="50000"/>
              </a:spcBef>
            </a:pPr>
            <a:r>
              <a:rPr lang="en-US" altLang="zh-CN" sz="2000" b="0">
                <a:solidFill>
                  <a:srgbClr val="FFFFFF"/>
                </a:solidFill>
                <a:effectLst/>
                <a:latin typeface="Arial" charset="0"/>
                <a:ea typeface="宋体" charset="0"/>
                <a:cs typeface="宋体" charset="0"/>
              </a:rPr>
              <a:t>4</a:t>
            </a:r>
          </a:p>
        </p:txBody>
      </p:sp>
      <p:pic>
        <p:nvPicPr>
          <p:cNvPr id="228504" name="Picture 15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63688" y="788988"/>
            <a:ext cx="6934200" cy="5292725"/>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228505" name="Oval 153"/>
          <p:cNvSpPr>
            <a:spLocks noChangeArrowheads="1"/>
          </p:cNvSpPr>
          <p:nvPr/>
        </p:nvSpPr>
        <p:spPr bwMode="auto">
          <a:xfrm>
            <a:off x="7185025" y="3405188"/>
            <a:ext cx="947738" cy="2293937"/>
          </a:xfrm>
          <a:prstGeom prst="ellipse">
            <a:avLst/>
          </a:prstGeom>
          <a:noFill/>
          <a:ln w="76200">
            <a:solidFill>
              <a:srgbClr val="FF020B"/>
            </a:solidFill>
            <a:round/>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228507" name="Oval 155"/>
          <p:cNvSpPr>
            <a:spLocks noChangeArrowheads="1"/>
          </p:cNvSpPr>
          <p:nvPr/>
        </p:nvSpPr>
        <p:spPr bwMode="auto">
          <a:xfrm>
            <a:off x="6846888" y="3090863"/>
            <a:ext cx="1570037" cy="2901950"/>
          </a:xfrm>
          <a:prstGeom prst="ellipse">
            <a:avLst/>
          </a:prstGeom>
          <a:noFill/>
          <a:ln w="76200">
            <a:solidFill>
              <a:srgbClr val="2EF9FF"/>
            </a:solidFill>
            <a:round/>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ltLang="zh-CN" b="0" i="1">
              <a:solidFill>
                <a:schemeClr val="tx1"/>
              </a:solidFill>
              <a:effectLst>
                <a:outerShdw blurRad="38100" dist="38100" dir="2700000" algn="tl">
                  <a:srgbClr val="000000"/>
                </a:outerShdw>
              </a:effectLst>
              <a:ea typeface="宋体" charset="0"/>
              <a:cs typeface="宋体" charset="0"/>
            </a:endParaRPr>
          </a:p>
        </p:txBody>
      </p:sp>
      <p:sp>
        <p:nvSpPr>
          <p:cNvPr id="228508" name="Oval 156"/>
          <p:cNvSpPr>
            <a:spLocks noChangeArrowheads="1"/>
          </p:cNvSpPr>
          <p:nvPr/>
        </p:nvSpPr>
        <p:spPr bwMode="auto">
          <a:xfrm>
            <a:off x="7013575" y="3259138"/>
            <a:ext cx="1284288" cy="2592387"/>
          </a:xfrm>
          <a:prstGeom prst="ellipse">
            <a:avLst/>
          </a:prstGeom>
          <a:noFill/>
          <a:ln w="76200">
            <a:solidFill>
              <a:schemeClr val="tx1"/>
            </a:solidFill>
            <a:round/>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228509" name="Oval 157"/>
          <p:cNvSpPr>
            <a:spLocks noChangeArrowheads="1"/>
          </p:cNvSpPr>
          <p:nvPr/>
        </p:nvSpPr>
        <p:spPr bwMode="auto">
          <a:xfrm rot="995914">
            <a:off x="2622550" y="2251075"/>
            <a:ext cx="6067425" cy="3046413"/>
          </a:xfrm>
          <a:prstGeom prst="ellipse">
            <a:avLst/>
          </a:prstGeom>
          <a:noFill/>
          <a:ln w="76200" cmpd="tri">
            <a:solidFill>
              <a:srgbClr val="00FF00"/>
            </a:solidFill>
            <a:round/>
            <a:headEnd/>
            <a:tailEnd/>
          </a:ln>
          <a:effectLst>
            <a:outerShdw blurRad="63500" dist="142274" dir="4745098"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228488" name="Oval 136"/>
          <p:cNvSpPr>
            <a:spLocks noChangeArrowheads="1"/>
          </p:cNvSpPr>
          <p:nvPr/>
        </p:nvSpPr>
        <p:spPr bwMode="auto">
          <a:xfrm>
            <a:off x="63500" y="50800"/>
            <a:ext cx="1460500" cy="1492250"/>
          </a:xfrm>
          <a:prstGeom prst="ellipse">
            <a:avLst/>
          </a:prstGeom>
          <a:noFill/>
          <a:ln w="76200">
            <a:solidFill>
              <a:srgbClr val="FAF200"/>
            </a:solidFill>
            <a:round/>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228482" name="Text Box 130"/>
          <p:cNvSpPr txBox="1">
            <a:spLocks noChangeArrowheads="1"/>
          </p:cNvSpPr>
          <p:nvPr/>
        </p:nvSpPr>
        <p:spPr bwMode="auto">
          <a:xfrm>
            <a:off x="3470275" y="828675"/>
            <a:ext cx="1100138" cy="5213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zh-CN" sz="33600" b="0">
                <a:solidFill>
                  <a:srgbClr val="FF020B"/>
                </a:solidFill>
                <a:effectLst>
                  <a:outerShdw blurRad="38100" dist="38100" dir="2700000" algn="tl">
                    <a:srgbClr val="000000"/>
                  </a:outerShdw>
                </a:effectLst>
                <a:latin typeface="Arial Black" charset="0"/>
                <a:ea typeface="宋体" charset="0"/>
                <a:cs typeface="宋体" charset="0"/>
              </a:rPr>
              <a:t>?</a:t>
            </a:r>
          </a:p>
        </p:txBody>
      </p:sp>
      <p:sp>
        <p:nvSpPr>
          <p:cNvPr id="228506" name="Text Box 154"/>
          <p:cNvSpPr txBox="1">
            <a:spLocks noChangeArrowheads="1"/>
          </p:cNvSpPr>
          <p:nvPr/>
        </p:nvSpPr>
        <p:spPr bwMode="auto">
          <a:xfrm>
            <a:off x="1792288" y="4673600"/>
            <a:ext cx="5556250" cy="1135063"/>
          </a:xfrm>
          <a:prstGeom prst="rect">
            <a:avLst/>
          </a:prstGeom>
          <a:noFill/>
          <a:ln>
            <a:noFill/>
          </a:ln>
          <a:effectLst>
            <a:outerShdw blurRad="63500" dist="81320" dir="3080412"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nSpc>
                <a:spcPct val="70000"/>
              </a:lnSpc>
              <a:spcBef>
                <a:spcPct val="50000"/>
              </a:spcBef>
            </a:pPr>
            <a:r>
              <a:rPr lang="zh-CN" altLang="en-US" sz="3600" i="1">
                <a:solidFill>
                  <a:srgbClr val="FFFF00"/>
                </a:solidFill>
                <a:effectLst>
                  <a:outerShdw blurRad="38100" dist="38100" dir="2700000" algn="tl">
                    <a:srgbClr val="000000"/>
                  </a:outerShdw>
                </a:effectLst>
                <a:latin typeface="Arial" charset="0"/>
                <a:ea typeface="宋体" charset="0"/>
                <a:cs typeface="宋体" charset="0"/>
              </a:rPr>
              <a:t>地中海 </a:t>
            </a:r>
            <a:r>
              <a:rPr lang="zh-CN" altLang="en-US" i="1">
                <a:solidFill>
                  <a:srgbClr val="FFEA18"/>
                </a:solidFill>
                <a:effectLst>
                  <a:outerShdw blurRad="38100" dist="38100" dir="2700000" algn="tl">
                    <a:srgbClr val="000000"/>
                  </a:outerShdw>
                </a:effectLst>
                <a:ea typeface="宋体" charset="0"/>
                <a:cs typeface="宋体" charset="0"/>
              </a:rPr>
              <a:t>－ </a:t>
            </a:r>
            <a:r>
              <a:rPr lang="zh-CN" altLang="en-US" sz="3600" i="1">
                <a:solidFill>
                  <a:srgbClr val="FFFF00"/>
                </a:solidFill>
                <a:effectLst>
                  <a:outerShdw blurRad="38100" dist="38100" dir="2700000" algn="tl">
                    <a:srgbClr val="000000"/>
                  </a:outerShdw>
                </a:effectLst>
                <a:latin typeface="Arial" charset="0"/>
                <a:ea typeface="宋体" charset="0"/>
                <a:cs typeface="宋体" charset="0"/>
              </a:rPr>
              <a:t>圣经中</a:t>
            </a:r>
          </a:p>
          <a:p>
            <a:pPr>
              <a:lnSpc>
                <a:spcPct val="70000"/>
              </a:lnSpc>
              <a:spcBef>
                <a:spcPct val="50000"/>
              </a:spcBef>
            </a:pPr>
            <a:r>
              <a:rPr lang="zh-CN" altLang="en-US" sz="3600" i="1">
                <a:solidFill>
                  <a:srgbClr val="FFFF00"/>
                </a:solidFill>
                <a:effectLst>
                  <a:outerShdw blurRad="38100" dist="38100" dir="2700000" algn="tl">
                    <a:srgbClr val="000000"/>
                  </a:outerShdw>
                </a:effectLst>
                <a:latin typeface="Arial" charset="0"/>
                <a:ea typeface="宋体" charset="0"/>
                <a:cs typeface="宋体" charset="0"/>
              </a:rPr>
              <a:t>行动的历史舞台</a:t>
            </a:r>
            <a:endParaRPr lang="zh-CN" altLang="en-US" sz="3600" i="1">
              <a:solidFill>
                <a:srgbClr val="FFFF00"/>
              </a:solidFill>
              <a:effectLst>
                <a:outerShdw blurRad="38100" dist="38100" dir="2700000" algn="tl">
                  <a:srgbClr val="000000"/>
                </a:outerShdw>
              </a:effectLst>
              <a:ea typeface="宋体" charset="0"/>
              <a:cs typeface="宋体"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28488"/>
                                        </p:tgtEl>
                                        <p:attrNameLst>
                                          <p:attrName>style.visibility</p:attrName>
                                        </p:attrNameLst>
                                      </p:cBhvr>
                                      <p:to>
                                        <p:strVal val="visible"/>
                                      </p:to>
                                    </p:set>
                                    <p:anim calcmode="lin" valueType="num">
                                      <p:cBhvr>
                                        <p:cTn id="7" dur="500" fill="hold"/>
                                        <p:tgtEl>
                                          <p:spTgt spid="228488"/>
                                        </p:tgtEl>
                                        <p:attrNameLst>
                                          <p:attrName>ppt_w</p:attrName>
                                        </p:attrNameLst>
                                      </p:cBhvr>
                                      <p:tavLst>
                                        <p:tav tm="0">
                                          <p:val>
                                            <p:fltVal val="0"/>
                                          </p:val>
                                        </p:tav>
                                        <p:tav tm="100000">
                                          <p:val>
                                            <p:strVal val="#ppt_w"/>
                                          </p:val>
                                        </p:tav>
                                      </p:tavLst>
                                    </p:anim>
                                    <p:anim calcmode="lin" valueType="num">
                                      <p:cBhvr>
                                        <p:cTn id="8" dur="500" fill="hold"/>
                                        <p:tgtEl>
                                          <p:spTgt spid="228488"/>
                                        </p:tgtEl>
                                        <p:attrNameLst>
                                          <p:attrName>ppt_h</p:attrName>
                                        </p:attrNameLst>
                                      </p:cBhvr>
                                      <p:tavLst>
                                        <p:tav tm="0">
                                          <p:val>
                                            <p:fltVal val="0"/>
                                          </p:val>
                                        </p:tav>
                                        <p:tav tm="100000">
                                          <p:val>
                                            <p:strVal val="#ppt_h"/>
                                          </p:val>
                                        </p:tav>
                                      </p:tavLst>
                                    </p:anim>
                                    <p:anim calcmode="lin" valueType="num">
                                      <p:cBhvr>
                                        <p:cTn id="9" dur="500" fill="hold"/>
                                        <p:tgtEl>
                                          <p:spTgt spid="228488"/>
                                        </p:tgtEl>
                                        <p:attrNameLst>
                                          <p:attrName>ppt_x</p:attrName>
                                        </p:attrNameLst>
                                      </p:cBhvr>
                                      <p:tavLst>
                                        <p:tav tm="0">
                                          <p:val>
                                            <p:fltVal val="0.5"/>
                                          </p:val>
                                        </p:tav>
                                        <p:tav tm="100000">
                                          <p:val>
                                            <p:strVal val="#ppt_x"/>
                                          </p:val>
                                        </p:tav>
                                      </p:tavLst>
                                    </p:anim>
                                    <p:anim calcmode="lin" valueType="num">
                                      <p:cBhvr>
                                        <p:cTn id="10" dur="500" fill="hold"/>
                                        <p:tgtEl>
                                          <p:spTgt spid="228488"/>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28482"/>
                                        </p:tgtEl>
                                        <p:attrNameLst>
                                          <p:attrName>style.visibility</p:attrName>
                                        </p:attrNameLst>
                                      </p:cBhvr>
                                      <p:to>
                                        <p:strVal val="visible"/>
                                      </p:to>
                                    </p:set>
                                    <p:anim calcmode="lin" valueType="num">
                                      <p:cBhvr>
                                        <p:cTn id="15" dur="500" fill="hold"/>
                                        <p:tgtEl>
                                          <p:spTgt spid="228482"/>
                                        </p:tgtEl>
                                        <p:attrNameLst>
                                          <p:attrName>ppt_w</p:attrName>
                                        </p:attrNameLst>
                                      </p:cBhvr>
                                      <p:tavLst>
                                        <p:tav tm="0">
                                          <p:val>
                                            <p:fltVal val="0"/>
                                          </p:val>
                                        </p:tav>
                                        <p:tav tm="100000">
                                          <p:val>
                                            <p:strVal val="#ppt_w"/>
                                          </p:val>
                                        </p:tav>
                                      </p:tavLst>
                                    </p:anim>
                                    <p:anim calcmode="lin" valueType="num">
                                      <p:cBhvr>
                                        <p:cTn id="16" dur="500" fill="hold"/>
                                        <p:tgtEl>
                                          <p:spTgt spid="228482"/>
                                        </p:tgtEl>
                                        <p:attrNameLst>
                                          <p:attrName>ppt_h</p:attrName>
                                        </p:attrNameLst>
                                      </p:cBhvr>
                                      <p:tavLst>
                                        <p:tav tm="0">
                                          <p:val>
                                            <p:fltVal val="0"/>
                                          </p:val>
                                        </p:tav>
                                        <p:tav tm="100000">
                                          <p:val>
                                            <p:strVal val="#ppt_h"/>
                                          </p:val>
                                        </p:tav>
                                      </p:tavLst>
                                    </p:anim>
                                    <p:anim calcmode="lin" valueType="num">
                                      <p:cBhvr>
                                        <p:cTn id="17" dur="500" fill="hold"/>
                                        <p:tgtEl>
                                          <p:spTgt spid="228482"/>
                                        </p:tgtEl>
                                        <p:attrNameLst>
                                          <p:attrName>ppt_x</p:attrName>
                                        </p:attrNameLst>
                                      </p:cBhvr>
                                      <p:tavLst>
                                        <p:tav tm="0">
                                          <p:val>
                                            <p:fltVal val="0.5"/>
                                          </p:val>
                                        </p:tav>
                                        <p:tav tm="100000">
                                          <p:val>
                                            <p:strVal val="#ppt_x"/>
                                          </p:val>
                                        </p:tav>
                                      </p:tavLst>
                                    </p:anim>
                                    <p:anim calcmode="lin" valueType="num">
                                      <p:cBhvr>
                                        <p:cTn id="18" dur="500" fill="hold"/>
                                        <p:tgtEl>
                                          <p:spTgt spid="228482"/>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228482"/>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228366"/>
                                        </p:tgtEl>
                                        <p:attrNameLst>
                                          <p:attrName>style.visibility</p:attrName>
                                        </p:attrNameLst>
                                      </p:cBhvr>
                                      <p:to>
                                        <p:strVal val="visible"/>
                                      </p:to>
                                    </p:set>
                                    <p:anim calcmode="lin" valueType="num">
                                      <p:cBhvr>
                                        <p:cTn id="23" dur="500" fill="hold"/>
                                        <p:tgtEl>
                                          <p:spTgt spid="228366"/>
                                        </p:tgtEl>
                                        <p:attrNameLst>
                                          <p:attrName>ppt_w</p:attrName>
                                        </p:attrNameLst>
                                      </p:cBhvr>
                                      <p:tavLst>
                                        <p:tav tm="0">
                                          <p:val>
                                            <p:strVal val="(6*min(max(#ppt_w*#ppt_h,.3),1)-7.4)/-.7*#ppt_w"/>
                                          </p:val>
                                        </p:tav>
                                        <p:tav tm="100000">
                                          <p:val>
                                            <p:strVal val="#ppt_w"/>
                                          </p:val>
                                        </p:tav>
                                      </p:tavLst>
                                    </p:anim>
                                    <p:anim calcmode="lin" valueType="num">
                                      <p:cBhvr>
                                        <p:cTn id="24" dur="500" fill="hold"/>
                                        <p:tgtEl>
                                          <p:spTgt spid="228366"/>
                                        </p:tgtEl>
                                        <p:attrNameLst>
                                          <p:attrName>ppt_h</p:attrName>
                                        </p:attrNameLst>
                                      </p:cBhvr>
                                      <p:tavLst>
                                        <p:tav tm="0">
                                          <p:val>
                                            <p:strVal val="(6*min(max(#ppt_w*#ppt_h,.3),1)-7.4)/-.7*#ppt_h"/>
                                          </p:val>
                                        </p:tav>
                                        <p:tav tm="100000">
                                          <p:val>
                                            <p:strVal val="#ppt_h"/>
                                          </p:val>
                                        </p:tav>
                                      </p:tavLst>
                                    </p:anim>
                                    <p:anim calcmode="lin" valueType="num">
                                      <p:cBhvr>
                                        <p:cTn id="25" dur="500" fill="hold"/>
                                        <p:tgtEl>
                                          <p:spTgt spid="228366"/>
                                        </p:tgtEl>
                                        <p:attrNameLst>
                                          <p:attrName>ppt_x</p:attrName>
                                        </p:attrNameLst>
                                      </p:cBhvr>
                                      <p:tavLst>
                                        <p:tav tm="0">
                                          <p:val>
                                            <p:fltVal val="0.5"/>
                                          </p:val>
                                        </p:tav>
                                        <p:tav tm="100000">
                                          <p:val>
                                            <p:strVal val="#ppt_x"/>
                                          </p:val>
                                        </p:tav>
                                      </p:tavLst>
                                    </p:anim>
                                    <p:anim calcmode="lin" valueType="num">
                                      <p:cBhvr>
                                        <p:cTn id="26" dur="500" fill="hold"/>
                                        <p:tgtEl>
                                          <p:spTgt spid="228366"/>
                                        </p:tgtEl>
                                        <p:attrNameLst>
                                          <p:attrName>ppt_y</p:attrName>
                                        </p:attrNameLst>
                                      </p:cBhvr>
                                      <p:tavLst>
                                        <p:tav tm="0">
                                          <p:val>
                                            <p:strVal val="1+(6*min(max(#ppt_w*#ppt_h,.3),1)-7.4)/-.7*#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228504"/>
                                        </p:tgtEl>
                                        <p:attrNameLst>
                                          <p:attrName>style.visibility</p:attrName>
                                        </p:attrNameLst>
                                      </p:cBhvr>
                                      <p:to>
                                        <p:strVal val="visible"/>
                                      </p:to>
                                    </p:set>
                                    <p:animEffect transition="in" filter="fade">
                                      <p:cBhvr>
                                        <p:cTn id="31" dur="1000"/>
                                        <p:tgtEl>
                                          <p:spTgt spid="228504"/>
                                        </p:tgtEl>
                                      </p:cBhvr>
                                    </p:animEffect>
                                  </p:childTnLst>
                                </p:cTn>
                              </p:par>
                            </p:childTnLst>
                          </p:cTn>
                        </p:par>
                        <p:par>
                          <p:cTn id="32" fill="hold" nodeType="afterGroup">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228505"/>
                                        </p:tgtEl>
                                        <p:attrNameLst>
                                          <p:attrName>style.visibility</p:attrName>
                                        </p:attrNameLst>
                                      </p:cBhvr>
                                      <p:to>
                                        <p:strVal val="visible"/>
                                      </p:to>
                                    </p:set>
                                    <p:animEffect transition="in" filter="fade">
                                      <p:cBhvr>
                                        <p:cTn id="35" dur="500"/>
                                        <p:tgtEl>
                                          <p:spTgt spid="228505"/>
                                        </p:tgtEl>
                                      </p:cBhvr>
                                    </p:animEffect>
                                  </p:childTnLst>
                                </p:cTn>
                              </p:par>
                            </p:childTnLst>
                          </p:cTn>
                        </p:par>
                        <p:par>
                          <p:cTn id="36" fill="hold" nodeType="afterGroup">
                            <p:stCondLst>
                              <p:cond delay="1500"/>
                            </p:stCondLst>
                            <p:childTnLst>
                              <p:par>
                                <p:cTn id="37" presetID="10" presetClass="entr" presetSubtype="0" fill="hold" grpId="0" nodeType="afterEffect">
                                  <p:stCondLst>
                                    <p:cond delay="0"/>
                                  </p:stCondLst>
                                  <p:childTnLst>
                                    <p:set>
                                      <p:cBhvr>
                                        <p:cTn id="38" dur="1" fill="hold">
                                          <p:stCondLst>
                                            <p:cond delay="0"/>
                                          </p:stCondLst>
                                        </p:cTn>
                                        <p:tgtEl>
                                          <p:spTgt spid="228508"/>
                                        </p:tgtEl>
                                        <p:attrNameLst>
                                          <p:attrName>style.visibility</p:attrName>
                                        </p:attrNameLst>
                                      </p:cBhvr>
                                      <p:to>
                                        <p:strVal val="visible"/>
                                      </p:to>
                                    </p:set>
                                    <p:animEffect transition="in" filter="fade">
                                      <p:cBhvr>
                                        <p:cTn id="39" dur="500"/>
                                        <p:tgtEl>
                                          <p:spTgt spid="228508"/>
                                        </p:tgtEl>
                                      </p:cBhvr>
                                    </p:animEffect>
                                  </p:childTnLst>
                                </p:cTn>
                              </p:par>
                            </p:childTnLst>
                          </p:cTn>
                        </p:par>
                        <p:par>
                          <p:cTn id="40" fill="hold" nodeType="afterGroup">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228507"/>
                                        </p:tgtEl>
                                        <p:attrNameLst>
                                          <p:attrName>style.visibility</p:attrName>
                                        </p:attrNameLst>
                                      </p:cBhvr>
                                      <p:to>
                                        <p:strVal val="visible"/>
                                      </p:to>
                                    </p:set>
                                    <p:animEffect transition="in" filter="fade">
                                      <p:cBhvr>
                                        <p:cTn id="43" dur="500"/>
                                        <p:tgtEl>
                                          <p:spTgt spid="228507"/>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28509"/>
                                        </p:tgtEl>
                                        <p:attrNameLst>
                                          <p:attrName>style.visibility</p:attrName>
                                        </p:attrNameLst>
                                      </p:cBhvr>
                                      <p:to>
                                        <p:strVal val="visible"/>
                                      </p:to>
                                    </p:set>
                                    <p:animEffect transition="in" filter="fade">
                                      <p:cBhvr>
                                        <p:cTn id="48" dur="500"/>
                                        <p:tgtEl>
                                          <p:spTgt spid="228509"/>
                                        </p:tgtEl>
                                      </p:cBhvr>
                                    </p:animEffect>
                                  </p:childTnLst>
                                </p:cTn>
                              </p:par>
                            </p:childTnLst>
                          </p:cTn>
                        </p:par>
                        <p:par>
                          <p:cTn id="49" fill="hold" nodeType="afterGroup">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228506"/>
                                        </p:tgtEl>
                                        <p:attrNameLst>
                                          <p:attrName>style.visibility</p:attrName>
                                        </p:attrNameLst>
                                      </p:cBhvr>
                                      <p:to>
                                        <p:strVal val="visible"/>
                                      </p:to>
                                    </p:set>
                                    <p:animEffect transition="in" filter="fade">
                                      <p:cBhvr>
                                        <p:cTn id="52" dur="1000"/>
                                        <p:tgtEl>
                                          <p:spTgt spid="228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66" grpId="0" animBg="1"/>
      <p:bldP spid="228505" grpId="0" animBg="1"/>
      <p:bldP spid="228507" grpId="0" animBg="1" autoUpdateAnimBg="0"/>
      <p:bldP spid="228508" grpId="0" animBg="1"/>
      <p:bldP spid="228509" grpId="0" animBg="1"/>
      <p:bldP spid="228488" grpId="0" animBg="1"/>
      <p:bldP spid="228482" grpId="0" autoUpdateAnimBg="0"/>
      <p:bldP spid="228506"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48547"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60</a:t>
            </a:r>
          </a:p>
        </p:txBody>
      </p:sp>
      <p:sp>
        <p:nvSpPr>
          <p:cNvPr id="748548"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48549"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48551"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8552"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8553"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748554"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748555"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sp>
        <p:nvSpPr>
          <p:cNvPr id="748556" name="Freeform 12"/>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48557" name="Rectangle 13"/>
          <p:cNvSpPr>
            <a:spLocks noChangeArrowheads="1"/>
          </p:cNvSpPr>
          <p:nvPr/>
        </p:nvSpPr>
        <p:spPr bwMode="auto">
          <a:xfrm>
            <a:off x="2405063" y="5570538"/>
            <a:ext cx="7016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红</a:t>
            </a:r>
            <a:endParaRPr lang="zh-CN" altLang="en-US">
              <a:solidFill>
                <a:schemeClr val="tx1"/>
              </a:solidFill>
              <a:effectLst/>
              <a:latin typeface="Times" charset="0"/>
              <a:ea typeface="宋体" charset="0"/>
              <a:cs typeface="宋体" charset="0"/>
            </a:endParaRPr>
          </a:p>
        </p:txBody>
      </p:sp>
      <p:sp>
        <p:nvSpPr>
          <p:cNvPr id="748558" name="Freeform 14"/>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48559" name="Freeform 15"/>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48560" name="Rectangle 16"/>
          <p:cNvSpPr>
            <a:spLocks noChangeArrowheads="1"/>
          </p:cNvSpPr>
          <p:nvPr/>
        </p:nvSpPr>
        <p:spPr bwMode="auto">
          <a:xfrm>
            <a:off x="3343275" y="2179638"/>
            <a:ext cx="12731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加</a:t>
            </a:r>
          </a:p>
        </p:txBody>
      </p:sp>
      <p:sp>
        <p:nvSpPr>
          <p:cNvPr id="748561" name="Rectangle 17"/>
          <p:cNvSpPr>
            <a:spLocks noChangeArrowheads="1"/>
          </p:cNvSpPr>
          <p:nvPr/>
        </p:nvSpPr>
        <p:spPr bwMode="auto">
          <a:xfrm>
            <a:off x="2613025" y="3613150"/>
            <a:ext cx="915988"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死</a:t>
            </a:r>
          </a:p>
        </p:txBody>
      </p:sp>
      <p:sp>
        <p:nvSpPr>
          <p:cNvPr id="748562" name="Freeform 18"/>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48568" name="Oval 24"/>
          <p:cNvSpPr>
            <a:spLocks noChangeArrowheads="1"/>
          </p:cNvSpPr>
          <p:nvPr/>
        </p:nvSpPr>
        <p:spPr bwMode="auto">
          <a:xfrm>
            <a:off x="3613150" y="692150"/>
            <a:ext cx="2624138" cy="612775"/>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48569" name="Text Box 25"/>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
        <p:nvSpPr>
          <p:cNvPr id="748570" name="Rectangle 26"/>
          <p:cNvSpPr>
            <a:spLocks noChangeArrowheads="1"/>
          </p:cNvSpPr>
          <p:nvPr/>
        </p:nvSpPr>
        <p:spPr bwMode="auto">
          <a:xfrm>
            <a:off x="4097338" y="763588"/>
            <a:ext cx="37115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2400">
                <a:solidFill>
                  <a:srgbClr val="FAF200"/>
                </a:solidFill>
                <a:effectLst/>
                <a:latin typeface="Times" charset="0"/>
                <a:ea typeface="宋体" charset="0"/>
                <a:cs typeface="宋体" charset="0"/>
              </a:rPr>
              <a:t>10 个地</a:t>
            </a:r>
            <a:r>
              <a:rPr lang="zh-CN" altLang="en-US" sz="2400">
                <a:solidFill>
                  <a:srgbClr val="FAF200"/>
                </a:solidFill>
                <a:effectLst/>
                <a:latin typeface="Times" charset="0"/>
                <a:ea typeface="宋体" charset="0"/>
                <a:cs typeface="宋体" charset="0"/>
              </a:rPr>
              <a:t>点</a:t>
            </a:r>
          </a:p>
        </p:txBody>
      </p:sp>
    </p:spTree>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50595"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61</a:t>
            </a:r>
          </a:p>
        </p:txBody>
      </p:sp>
      <p:sp>
        <p:nvSpPr>
          <p:cNvPr id="750596"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50597"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50599"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00"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0601"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750602"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750603"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sp>
        <p:nvSpPr>
          <p:cNvPr id="750604" name="Freeform 12"/>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50605" name="Rectangle 13"/>
          <p:cNvSpPr>
            <a:spLocks noChangeArrowheads="1"/>
          </p:cNvSpPr>
          <p:nvPr/>
        </p:nvSpPr>
        <p:spPr bwMode="auto">
          <a:xfrm>
            <a:off x="2405063" y="5570538"/>
            <a:ext cx="7016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红</a:t>
            </a:r>
            <a:endParaRPr lang="zh-CN" altLang="en-US">
              <a:solidFill>
                <a:schemeClr val="tx1"/>
              </a:solidFill>
              <a:effectLst/>
              <a:latin typeface="Times" charset="0"/>
              <a:ea typeface="宋体" charset="0"/>
              <a:cs typeface="宋体" charset="0"/>
            </a:endParaRPr>
          </a:p>
        </p:txBody>
      </p:sp>
      <p:sp>
        <p:nvSpPr>
          <p:cNvPr id="750606" name="Freeform 14"/>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50607" name="Freeform 15"/>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50608" name="Rectangle 16"/>
          <p:cNvSpPr>
            <a:spLocks noChangeArrowheads="1"/>
          </p:cNvSpPr>
          <p:nvPr/>
        </p:nvSpPr>
        <p:spPr bwMode="auto">
          <a:xfrm>
            <a:off x="3343275" y="2179638"/>
            <a:ext cx="12731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加</a:t>
            </a:r>
          </a:p>
        </p:txBody>
      </p:sp>
      <p:sp>
        <p:nvSpPr>
          <p:cNvPr id="750609" name="Rectangle 17"/>
          <p:cNvSpPr>
            <a:spLocks noChangeArrowheads="1"/>
          </p:cNvSpPr>
          <p:nvPr/>
        </p:nvSpPr>
        <p:spPr bwMode="auto">
          <a:xfrm>
            <a:off x="2613025" y="3613150"/>
            <a:ext cx="915988"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死</a:t>
            </a:r>
          </a:p>
        </p:txBody>
      </p:sp>
      <p:sp>
        <p:nvSpPr>
          <p:cNvPr id="750610" name="Freeform 18"/>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50611" name="Rectangle 19"/>
          <p:cNvSpPr>
            <a:spLocks noChangeArrowheads="1"/>
          </p:cNvSpPr>
          <p:nvPr/>
        </p:nvSpPr>
        <p:spPr bwMode="auto">
          <a:xfrm>
            <a:off x="4097338" y="763588"/>
            <a:ext cx="37115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2400">
                <a:solidFill>
                  <a:srgbClr val="FAF200"/>
                </a:solidFill>
                <a:effectLst/>
                <a:latin typeface="Times" charset="0"/>
                <a:ea typeface="宋体" charset="0"/>
                <a:cs typeface="宋体" charset="0"/>
              </a:rPr>
              <a:t>10 个地</a:t>
            </a:r>
            <a:r>
              <a:rPr lang="zh-CN" altLang="en-US" sz="2400">
                <a:solidFill>
                  <a:srgbClr val="FAF200"/>
                </a:solidFill>
                <a:effectLst/>
                <a:latin typeface="Times" charset="0"/>
                <a:ea typeface="宋体" charset="0"/>
                <a:cs typeface="宋体" charset="0"/>
              </a:rPr>
              <a:t>点</a:t>
            </a:r>
          </a:p>
        </p:txBody>
      </p:sp>
      <p:sp>
        <p:nvSpPr>
          <p:cNvPr id="750613" name="Rectangle 21"/>
          <p:cNvSpPr>
            <a:spLocks noChangeArrowheads="1"/>
          </p:cNvSpPr>
          <p:nvPr/>
        </p:nvSpPr>
        <p:spPr bwMode="auto">
          <a:xfrm>
            <a:off x="4329113" y="1201738"/>
            <a:ext cx="1593850"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zh-CN" altLang="en-US" sz="2400">
                <a:solidFill>
                  <a:srgbClr val="FAF200"/>
                </a:solidFill>
                <a:effectLst/>
                <a:latin typeface="Times" charset="0"/>
                <a:ea typeface="宋体" charset="0"/>
                <a:cs typeface="宋体" charset="0"/>
              </a:rPr>
              <a:t>    </a:t>
            </a:r>
            <a:r>
              <a:rPr lang="zh-CN" altLang="en-US" sz="2400">
                <a:solidFill>
                  <a:schemeClr val="folHlink"/>
                </a:solidFill>
                <a:effectLst/>
                <a:latin typeface="Times" charset="0"/>
                <a:ea typeface="宋体" charset="0"/>
                <a:cs typeface="宋体" charset="0"/>
              </a:rPr>
              <a:t>         </a:t>
            </a:r>
          </a:p>
        </p:txBody>
      </p:sp>
      <p:sp>
        <p:nvSpPr>
          <p:cNvPr id="750614" name="Line 22"/>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750615" name="Rectangle 23"/>
          <p:cNvSpPr>
            <a:spLocks noChangeArrowheads="1"/>
          </p:cNvSpPr>
          <p:nvPr/>
        </p:nvSpPr>
        <p:spPr bwMode="auto">
          <a:xfrm>
            <a:off x="5146675" y="1127125"/>
            <a:ext cx="52070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b="0">
                <a:solidFill>
                  <a:srgbClr val="FAF200"/>
                </a:solidFill>
                <a:effectLst>
                  <a:outerShdw blurRad="38100" dist="38100" dir="2700000" algn="tl">
                    <a:srgbClr val="000000"/>
                  </a:outerShdw>
                </a:effectLst>
                <a:latin typeface="Times" charset="0"/>
                <a:ea typeface="宋体" charset="0"/>
                <a:cs typeface="宋体" charset="0"/>
              </a:rPr>
              <a:t>4</a:t>
            </a:r>
          </a:p>
        </p:txBody>
      </p:sp>
      <p:sp>
        <p:nvSpPr>
          <p:cNvPr id="750616" name="AutoShape 24"/>
          <p:cNvSpPr>
            <a:spLocks noChangeArrowheads="1"/>
          </p:cNvSpPr>
          <p:nvPr/>
        </p:nvSpPr>
        <p:spPr bwMode="auto">
          <a:xfrm>
            <a:off x="5626100" y="1301750"/>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750612" name="Oval 20"/>
          <p:cNvSpPr>
            <a:spLocks noChangeArrowheads="1"/>
          </p:cNvSpPr>
          <p:nvPr/>
        </p:nvSpPr>
        <p:spPr bwMode="auto">
          <a:xfrm>
            <a:off x="5132388" y="1065213"/>
            <a:ext cx="892175" cy="76358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50617" name="Text Box 25"/>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52643"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62</a:t>
            </a:r>
          </a:p>
        </p:txBody>
      </p:sp>
      <p:sp>
        <p:nvSpPr>
          <p:cNvPr id="752644"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52645"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52647"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2648"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2649"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752650"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752651"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sp>
        <p:nvSpPr>
          <p:cNvPr id="752652" name="Freeform 12"/>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52653" name="Rectangle 13"/>
          <p:cNvSpPr>
            <a:spLocks noChangeArrowheads="1"/>
          </p:cNvSpPr>
          <p:nvPr/>
        </p:nvSpPr>
        <p:spPr bwMode="auto">
          <a:xfrm>
            <a:off x="2405063" y="5570538"/>
            <a:ext cx="7016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红</a:t>
            </a:r>
            <a:endParaRPr lang="zh-CN" altLang="en-US">
              <a:solidFill>
                <a:schemeClr val="tx1"/>
              </a:solidFill>
              <a:effectLst/>
              <a:latin typeface="Times" charset="0"/>
              <a:ea typeface="宋体" charset="0"/>
              <a:cs typeface="宋体" charset="0"/>
            </a:endParaRPr>
          </a:p>
        </p:txBody>
      </p:sp>
      <p:sp>
        <p:nvSpPr>
          <p:cNvPr id="752654" name="Freeform 14"/>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52655" name="Freeform 15"/>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52656" name="Rectangle 16"/>
          <p:cNvSpPr>
            <a:spLocks noChangeArrowheads="1"/>
          </p:cNvSpPr>
          <p:nvPr/>
        </p:nvSpPr>
        <p:spPr bwMode="auto">
          <a:xfrm>
            <a:off x="3343275" y="2179638"/>
            <a:ext cx="12731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加</a:t>
            </a:r>
          </a:p>
        </p:txBody>
      </p:sp>
      <p:sp>
        <p:nvSpPr>
          <p:cNvPr id="752657" name="Rectangle 17"/>
          <p:cNvSpPr>
            <a:spLocks noChangeArrowheads="1"/>
          </p:cNvSpPr>
          <p:nvPr/>
        </p:nvSpPr>
        <p:spPr bwMode="auto">
          <a:xfrm>
            <a:off x="2613025" y="3613150"/>
            <a:ext cx="915988"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死</a:t>
            </a:r>
          </a:p>
        </p:txBody>
      </p:sp>
      <p:sp>
        <p:nvSpPr>
          <p:cNvPr id="752658" name="Freeform 18"/>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52659" name="Rectangle 19"/>
          <p:cNvSpPr>
            <a:spLocks noChangeArrowheads="1"/>
          </p:cNvSpPr>
          <p:nvPr/>
        </p:nvSpPr>
        <p:spPr bwMode="auto">
          <a:xfrm>
            <a:off x="4097338" y="763588"/>
            <a:ext cx="37115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2400">
                <a:solidFill>
                  <a:srgbClr val="FAF200"/>
                </a:solidFill>
                <a:effectLst/>
                <a:latin typeface="Times" charset="0"/>
                <a:ea typeface="宋体" charset="0"/>
                <a:cs typeface="宋体" charset="0"/>
              </a:rPr>
              <a:t>10 个地</a:t>
            </a:r>
            <a:r>
              <a:rPr lang="zh-CN" altLang="en-US" sz="2400">
                <a:solidFill>
                  <a:srgbClr val="FAF200"/>
                </a:solidFill>
                <a:effectLst/>
                <a:latin typeface="Times" charset="0"/>
                <a:ea typeface="宋体" charset="0"/>
                <a:cs typeface="宋体" charset="0"/>
              </a:rPr>
              <a:t>点</a:t>
            </a:r>
          </a:p>
        </p:txBody>
      </p:sp>
      <p:sp>
        <p:nvSpPr>
          <p:cNvPr id="752660" name="Rectangle 20"/>
          <p:cNvSpPr>
            <a:spLocks noChangeArrowheads="1"/>
          </p:cNvSpPr>
          <p:nvPr/>
        </p:nvSpPr>
        <p:spPr bwMode="auto">
          <a:xfrm>
            <a:off x="4329113" y="1201738"/>
            <a:ext cx="1593850"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zh-CN" altLang="en-US" sz="2400">
                <a:solidFill>
                  <a:srgbClr val="FAF200"/>
                </a:solidFill>
                <a:effectLst/>
                <a:latin typeface="Times" charset="0"/>
                <a:ea typeface="宋体" charset="0"/>
                <a:cs typeface="宋体" charset="0"/>
              </a:rPr>
              <a:t>    </a:t>
            </a:r>
            <a:r>
              <a:rPr lang="zh-CN" altLang="en-US" sz="2400">
                <a:solidFill>
                  <a:schemeClr val="folHlink"/>
                </a:solidFill>
                <a:effectLst/>
                <a:latin typeface="Times" charset="0"/>
                <a:ea typeface="宋体" charset="0"/>
                <a:cs typeface="宋体" charset="0"/>
              </a:rPr>
              <a:t>         </a:t>
            </a:r>
          </a:p>
        </p:txBody>
      </p:sp>
      <p:sp>
        <p:nvSpPr>
          <p:cNvPr id="752661" name="Line 21"/>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752662" name="Rectangle 22"/>
          <p:cNvSpPr>
            <a:spLocks noChangeArrowheads="1"/>
          </p:cNvSpPr>
          <p:nvPr/>
        </p:nvSpPr>
        <p:spPr bwMode="auto">
          <a:xfrm>
            <a:off x="5146675" y="1127125"/>
            <a:ext cx="52070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b="0">
                <a:solidFill>
                  <a:srgbClr val="FAF200"/>
                </a:solidFill>
                <a:effectLst>
                  <a:outerShdw blurRad="38100" dist="38100" dir="2700000" algn="tl">
                    <a:srgbClr val="000000"/>
                  </a:outerShdw>
                </a:effectLst>
                <a:latin typeface="Times" charset="0"/>
                <a:ea typeface="宋体" charset="0"/>
                <a:cs typeface="宋体" charset="0"/>
              </a:rPr>
              <a:t>4</a:t>
            </a:r>
          </a:p>
        </p:txBody>
      </p:sp>
      <p:sp>
        <p:nvSpPr>
          <p:cNvPr id="752663" name="AutoShape 23"/>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752665" name="Rectangle 25"/>
          <p:cNvSpPr>
            <a:spLocks noChangeArrowheads="1"/>
          </p:cNvSpPr>
          <p:nvPr/>
        </p:nvSpPr>
        <p:spPr bwMode="auto">
          <a:xfrm>
            <a:off x="4083050" y="1127125"/>
            <a:ext cx="8096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b="0">
                <a:solidFill>
                  <a:srgbClr val="FAF200"/>
                </a:solidFill>
                <a:effectLst>
                  <a:outerShdw blurRad="38100" dist="38100" dir="2700000" algn="tl">
                    <a:srgbClr val="000000"/>
                  </a:outerShdw>
                </a:effectLst>
                <a:latin typeface="Times" charset="0"/>
                <a:ea typeface="宋体" charset="0"/>
                <a:cs typeface="宋体" charset="0"/>
              </a:rPr>
              <a:t>6</a:t>
            </a:r>
          </a:p>
        </p:txBody>
      </p:sp>
      <p:sp>
        <p:nvSpPr>
          <p:cNvPr id="752667" name="AutoShape 27"/>
          <p:cNvSpPr>
            <a:spLocks noChangeArrowheads="1"/>
          </p:cNvSpPr>
          <p:nvPr/>
        </p:nvSpPr>
        <p:spPr bwMode="auto">
          <a:xfrm>
            <a:off x="5626100" y="1301750"/>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752664" name="Oval 24"/>
          <p:cNvSpPr>
            <a:spLocks noChangeArrowheads="1"/>
          </p:cNvSpPr>
          <p:nvPr/>
        </p:nvSpPr>
        <p:spPr bwMode="auto">
          <a:xfrm>
            <a:off x="3771900" y="1030288"/>
            <a:ext cx="1046163" cy="898525"/>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52668" name="Text Box 28"/>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90"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54691"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63</a:t>
            </a:r>
          </a:p>
        </p:txBody>
      </p:sp>
      <p:sp>
        <p:nvSpPr>
          <p:cNvPr id="754692"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54693"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54695"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4696"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4697"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754698"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754699"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sp>
        <p:nvSpPr>
          <p:cNvPr id="754700" name="Freeform 12"/>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54701" name="Rectangle 13"/>
          <p:cNvSpPr>
            <a:spLocks noChangeArrowheads="1"/>
          </p:cNvSpPr>
          <p:nvPr/>
        </p:nvSpPr>
        <p:spPr bwMode="auto">
          <a:xfrm>
            <a:off x="2405063" y="5570538"/>
            <a:ext cx="7016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红</a:t>
            </a:r>
            <a:endParaRPr lang="zh-CN" altLang="en-US">
              <a:solidFill>
                <a:schemeClr val="tx1"/>
              </a:solidFill>
              <a:effectLst/>
              <a:latin typeface="Times" charset="0"/>
              <a:ea typeface="宋体" charset="0"/>
              <a:cs typeface="宋体" charset="0"/>
            </a:endParaRPr>
          </a:p>
        </p:txBody>
      </p:sp>
      <p:sp>
        <p:nvSpPr>
          <p:cNvPr id="754702" name="Freeform 14"/>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54703" name="Freeform 15"/>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54704" name="Rectangle 16"/>
          <p:cNvSpPr>
            <a:spLocks noChangeArrowheads="1"/>
          </p:cNvSpPr>
          <p:nvPr/>
        </p:nvSpPr>
        <p:spPr bwMode="auto">
          <a:xfrm>
            <a:off x="3343275" y="2179638"/>
            <a:ext cx="12731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加</a:t>
            </a:r>
          </a:p>
        </p:txBody>
      </p:sp>
      <p:sp>
        <p:nvSpPr>
          <p:cNvPr id="754705" name="Rectangle 17"/>
          <p:cNvSpPr>
            <a:spLocks noChangeArrowheads="1"/>
          </p:cNvSpPr>
          <p:nvPr/>
        </p:nvSpPr>
        <p:spPr bwMode="auto">
          <a:xfrm>
            <a:off x="2613025" y="3613150"/>
            <a:ext cx="915988"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死</a:t>
            </a:r>
          </a:p>
        </p:txBody>
      </p:sp>
      <p:sp>
        <p:nvSpPr>
          <p:cNvPr id="754706" name="Freeform 18"/>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54707" name="Rectangle 19"/>
          <p:cNvSpPr>
            <a:spLocks noChangeArrowheads="1"/>
          </p:cNvSpPr>
          <p:nvPr/>
        </p:nvSpPr>
        <p:spPr bwMode="auto">
          <a:xfrm>
            <a:off x="4097338" y="763588"/>
            <a:ext cx="37115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2400">
                <a:solidFill>
                  <a:srgbClr val="FAF200"/>
                </a:solidFill>
                <a:effectLst/>
                <a:latin typeface="Times" charset="0"/>
                <a:ea typeface="宋体" charset="0"/>
                <a:cs typeface="宋体" charset="0"/>
              </a:rPr>
              <a:t>10 个地</a:t>
            </a:r>
            <a:r>
              <a:rPr lang="zh-CN" altLang="en-US" sz="2400">
                <a:solidFill>
                  <a:srgbClr val="FAF200"/>
                </a:solidFill>
                <a:effectLst/>
                <a:latin typeface="Times" charset="0"/>
                <a:ea typeface="宋体" charset="0"/>
                <a:cs typeface="宋体" charset="0"/>
              </a:rPr>
              <a:t>点</a:t>
            </a:r>
          </a:p>
        </p:txBody>
      </p:sp>
      <p:sp>
        <p:nvSpPr>
          <p:cNvPr id="754708" name="Rectangle 20"/>
          <p:cNvSpPr>
            <a:spLocks noChangeArrowheads="1"/>
          </p:cNvSpPr>
          <p:nvPr/>
        </p:nvSpPr>
        <p:spPr bwMode="auto">
          <a:xfrm>
            <a:off x="4329113" y="1201738"/>
            <a:ext cx="1593850"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zh-CN" altLang="en-US" sz="2400">
                <a:solidFill>
                  <a:srgbClr val="FAF200"/>
                </a:solidFill>
                <a:effectLst/>
                <a:latin typeface="Times" charset="0"/>
                <a:ea typeface="宋体" charset="0"/>
                <a:cs typeface="宋体" charset="0"/>
              </a:rPr>
              <a:t>    </a:t>
            </a:r>
            <a:r>
              <a:rPr lang="zh-CN" altLang="en-US" sz="2400">
                <a:solidFill>
                  <a:schemeClr val="folHlink"/>
                </a:solidFill>
                <a:effectLst/>
                <a:latin typeface="Times" charset="0"/>
                <a:ea typeface="宋体" charset="0"/>
                <a:cs typeface="宋体" charset="0"/>
              </a:rPr>
              <a:t>         </a:t>
            </a:r>
          </a:p>
        </p:txBody>
      </p:sp>
      <p:sp>
        <p:nvSpPr>
          <p:cNvPr id="754709" name="Line 21"/>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754710" name="Rectangle 22"/>
          <p:cNvSpPr>
            <a:spLocks noChangeArrowheads="1"/>
          </p:cNvSpPr>
          <p:nvPr/>
        </p:nvSpPr>
        <p:spPr bwMode="auto">
          <a:xfrm>
            <a:off x="5146675" y="1127125"/>
            <a:ext cx="52070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b="0">
                <a:solidFill>
                  <a:srgbClr val="FAF200"/>
                </a:solidFill>
                <a:effectLst>
                  <a:outerShdw blurRad="38100" dist="38100" dir="2700000" algn="tl">
                    <a:srgbClr val="000000"/>
                  </a:outerShdw>
                </a:effectLst>
                <a:latin typeface="Times" charset="0"/>
                <a:ea typeface="宋体" charset="0"/>
                <a:cs typeface="宋体" charset="0"/>
              </a:rPr>
              <a:t>4</a:t>
            </a:r>
          </a:p>
        </p:txBody>
      </p:sp>
      <p:sp>
        <p:nvSpPr>
          <p:cNvPr id="754711" name="AutoShape 23"/>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754712" name="Rectangle 24"/>
          <p:cNvSpPr>
            <a:spLocks noChangeArrowheads="1"/>
          </p:cNvSpPr>
          <p:nvPr/>
        </p:nvSpPr>
        <p:spPr bwMode="auto">
          <a:xfrm>
            <a:off x="4083050" y="1127125"/>
            <a:ext cx="8096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b="0">
                <a:solidFill>
                  <a:srgbClr val="FAF200"/>
                </a:solidFill>
                <a:effectLst>
                  <a:outerShdw blurRad="38100" dist="38100" dir="2700000" algn="tl">
                    <a:srgbClr val="000000"/>
                  </a:outerShdw>
                </a:effectLst>
                <a:latin typeface="Times" charset="0"/>
                <a:ea typeface="宋体" charset="0"/>
                <a:cs typeface="宋体" charset="0"/>
              </a:rPr>
              <a:t>6</a:t>
            </a:r>
          </a:p>
        </p:txBody>
      </p:sp>
      <p:sp>
        <p:nvSpPr>
          <p:cNvPr id="754713" name="Oval 25"/>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4714" name="Rectangle 26"/>
          <p:cNvSpPr>
            <a:spLocks noChangeArrowheads="1"/>
          </p:cNvSpPr>
          <p:nvPr/>
        </p:nvSpPr>
        <p:spPr bwMode="auto">
          <a:xfrm>
            <a:off x="6810375" y="4324350"/>
            <a:ext cx="835025" cy="6381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3600">
                <a:solidFill>
                  <a:srgbClr val="FAF200"/>
                </a:solidFill>
                <a:effectLst/>
                <a:latin typeface="Times" charset="0"/>
                <a:ea typeface="宋体" charset="0"/>
                <a:cs typeface="宋体" charset="0"/>
              </a:rPr>
              <a:t>吾</a:t>
            </a:r>
            <a:endParaRPr lang="zh-CN" altLang="en-US" sz="3600">
              <a:solidFill>
                <a:srgbClr val="FAF200"/>
              </a:solidFill>
              <a:effectLst/>
              <a:latin typeface="Times" charset="0"/>
              <a:ea typeface="宋体" charset="0"/>
              <a:cs typeface="宋体" charset="0"/>
            </a:endParaRPr>
          </a:p>
        </p:txBody>
      </p:sp>
      <p:sp>
        <p:nvSpPr>
          <p:cNvPr id="754715" name="Oval 27"/>
          <p:cNvSpPr>
            <a:spLocks noChangeArrowheads="1"/>
          </p:cNvSpPr>
          <p:nvPr/>
        </p:nvSpPr>
        <p:spPr bwMode="auto">
          <a:xfrm>
            <a:off x="6672263" y="4298950"/>
            <a:ext cx="728662" cy="731838"/>
          </a:xfrm>
          <a:prstGeom prst="ellipse">
            <a:avLst/>
          </a:prstGeom>
          <a:noFill/>
          <a:ln w="50800">
            <a:solidFill>
              <a:srgbClr val="FAF200"/>
            </a:solidFill>
            <a:round/>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54722" name="AutoShape 34"/>
          <p:cNvSpPr>
            <a:spLocks noChangeArrowheads="1"/>
          </p:cNvSpPr>
          <p:nvPr/>
        </p:nvSpPr>
        <p:spPr bwMode="auto">
          <a:xfrm>
            <a:off x="5540375" y="1301750"/>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754723" name="Oval 35"/>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54724" name="Text Box 36"/>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8"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56739"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64</a:t>
            </a:r>
          </a:p>
        </p:txBody>
      </p:sp>
      <p:sp>
        <p:nvSpPr>
          <p:cNvPr id="756740"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56741"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56743"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44"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45"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756746"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756747"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sp>
        <p:nvSpPr>
          <p:cNvPr id="756748" name="Freeform 12"/>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56749" name="Rectangle 13"/>
          <p:cNvSpPr>
            <a:spLocks noChangeArrowheads="1"/>
          </p:cNvSpPr>
          <p:nvPr/>
        </p:nvSpPr>
        <p:spPr bwMode="auto">
          <a:xfrm>
            <a:off x="2405063" y="5570538"/>
            <a:ext cx="7016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红</a:t>
            </a:r>
            <a:endParaRPr lang="zh-CN" altLang="en-US">
              <a:solidFill>
                <a:schemeClr val="tx1"/>
              </a:solidFill>
              <a:effectLst/>
              <a:latin typeface="Times" charset="0"/>
              <a:ea typeface="宋体" charset="0"/>
              <a:cs typeface="宋体" charset="0"/>
            </a:endParaRPr>
          </a:p>
        </p:txBody>
      </p:sp>
      <p:sp>
        <p:nvSpPr>
          <p:cNvPr id="756750" name="Freeform 14"/>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56751" name="Freeform 15"/>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56752" name="Rectangle 16"/>
          <p:cNvSpPr>
            <a:spLocks noChangeArrowheads="1"/>
          </p:cNvSpPr>
          <p:nvPr/>
        </p:nvSpPr>
        <p:spPr bwMode="auto">
          <a:xfrm>
            <a:off x="3343275" y="2179638"/>
            <a:ext cx="12731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加</a:t>
            </a:r>
          </a:p>
        </p:txBody>
      </p:sp>
      <p:sp>
        <p:nvSpPr>
          <p:cNvPr id="756753" name="Rectangle 17"/>
          <p:cNvSpPr>
            <a:spLocks noChangeArrowheads="1"/>
          </p:cNvSpPr>
          <p:nvPr/>
        </p:nvSpPr>
        <p:spPr bwMode="auto">
          <a:xfrm>
            <a:off x="2613025" y="3613150"/>
            <a:ext cx="915988"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死</a:t>
            </a:r>
          </a:p>
        </p:txBody>
      </p:sp>
      <p:sp>
        <p:nvSpPr>
          <p:cNvPr id="756754" name="Freeform 18"/>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56755" name="Rectangle 19"/>
          <p:cNvSpPr>
            <a:spLocks noChangeArrowheads="1"/>
          </p:cNvSpPr>
          <p:nvPr/>
        </p:nvSpPr>
        <p:spPr bwMode="auto">
          <a:xfrm>
            <a:off x="4097338" y="763588"/>
            <a:ext cx="37115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2400">
                <a:solidFill>
                  <a:srgbClr val="FAF200"/>
                </a:solidFill>
                <a:effectLst/>
                <a:latin typeface="Times" charset="0"/>
                <a:ea typeface="宋体" charset="0"/>
                <a:cs typeface="宋体" charset="0"/>
              </a:rPr>
              <a:t>10 个地</a:t>
            </a:r>
            <a:r>
              <a:rPr lang="zh-CN" altLang="en-US" sz="2400">
                <a:solidFill>
                  <a:srgbClr val="FAF200"/>
                </a:solidFill>
                <a:effectLst/>
                <a:latin typeface="Times" charset="0"/>
                <a:ea typeface="宋体" charset="0"/>
                <a:cs typeface="宋体" charset="0"/>
              </a:rPr>
              <a:t>点</a:t>
            </a:r>
          </a:p>
        </p:txBody>
      </p:sp>
      <p:sp>
        <p:nvSpPr>
          <p:cNvPr id="756756" name="Rectangle 20"/>
          <p:cNvSpPr>
            <a:spLocks noChangeArrowheads="1"/>
          </p:cNvSpPr>
          <p:nvPr/>
        </p:nvSpPr>
        <p:spPr bwMode="auto">
          <a:xfrm>
            <a:off x="4329113" y="1201738"/>
            <a:ext cx="1593850"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zh-CN" altLang="en-US" sz="2400">
                <a:solidFill>
                  <a:srgbClr val="FAF200"/>
                </a:solidFill>
                <a:effectLst/>
                <a:latin typeface="Times" charset="0"/>
                <a:ea typeface="宋体" charset="0"/>
                <a:cs typeface="宋体" charset="0"/>
              </a:rPr>
              <a:t>    </a:t>
            </a:r>
            <a:r>
              <a:rPr lang="zh-CN" altLang="en-US" sz="2400">
                <a:solidFill>
                  <a:schemeClr val="folHlink"/>
                </a:solidFill>
                <a:effectLst/>
                <a:latin typeface="Times" charset="0"/>
                <a:ea typeface="宋体" charset="0"/>
                <a:cs typeface="宋体" charset="0"/>
              </a:rPr>
              <a:t>         </a:t>
            </a:r>
          </a:p>
        </p:txBody>
      </p:sp>
      <p:sp>
        <p:nvSpPr>
          <p:cNvPr id="756757" name="Line 21"/>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756758" name="Rectangle 22"/>
          <p:cNvSpPr>
            <a:spLocks noChangeArrowheads="1"/>
          </p:cNvSpPr>
          <p:nvPr/>
        </p:nvSpPr>
        <p:spPr bwMode="auto">
          <a:xfrm>
            <a:off x="5146675" y="1127125"/>
            <a:ext cx="52070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b="0">
                <a:solidFill>
                  <a:srgbClr val="FAF200"/>
                </a:solidFill>
                <a:effectLst>
                  <a:outerShdw blurRad="38100" dist="38100" dir="2700000" algn="tl">
                    <a:srgbClr val="000000"/>
                  </a:outerShdw>
                </a:effectLst>
                <a:latin typeface="Times" charset="0"/>
                <a:ea typeface="宋体" charset="0"/>
                <a:cs typeface="宋体" charset="0"/>
              </a:rPr>
              <a:t>4</a:t>
            </a:r>
          </a:p>
        </p:txBody>
      </p:sp>
      <p:sp>
        <p:nvSpPr>
          <p:cNvPr id="756759" name="AutoShape 23"/>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756760" name="Rectangle 24"/>
          <p:cNvSpPr>
            <a:spLocks noChangeArrowheads="1"/>
          </p:cNvSpPr>
          <p:nvPr/>
        </p:nvSpPr>
        <p:spPr bwMode="auto">
          <a:xfrm>
            <a:off x="4083050" y="1127125"/>
            <a:ext cx="8096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b="0">
                <a:solidFill>
                  <a:srgbClr val="FAF200"/>
                </a:solidFill>
                <a:effectLst>
                  <a:outerShdw blurRad="38100" dist="38100" dir="2700000" algn="tl">
                    <a:srgbClr val="000000"/>
                  </a:outerShdw>
                </a:effectLst>
                <a:latin typeface="Times" charset="0"/>
                <a:ea typeface="宋体" charset="0"/>
                <a:cs typeface="宋体" charset="0"/>
              </a:rPr>
              <a:t>6</a:t>
            </a:r>
          </a:p>
        </p:txBody>
      </p:sp>
      <p:sp>
        <p:nvSpPr>
          <p:cNvPr id="756761" name="Oval 25"/>
          <p:cNvSpPr>
            <a:spLocks noChangeArrowheads="1"/>
          </p:cNvSpPr>
          <p:nvPr/>
        </p:nvSpPr>
        <p:spPr bwMode="auto">
          <a:xfrm>
            <a:off x="5656263" y="2808288"/>
            <a:ext cx="728662" cy="7318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56762" name="Rectangle 26"/>
          <p:cNvSpPr>
            <a:spLocks noChangeArrowheads="1"/>
          </p:cNvSpPr>
          <p:nvPr/>
        </p:nvSpPr>
        <p:spPr bwMode="auto">
          <a:xfrm>
            <a:off x="5773738" y="2798763"/>
            <a:ext cx="835025" cy="6381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3600">
                <a:solidFill>
                  <a:srgbClr val="FAF200"/>
                </a:solidFill>
                <a:effectLst/>
                <a:latin typeface="Times" charset="0"/>
                <a:ea typeface="宋体" charset="0"/>
                <a:cs typeface="宋体" charset="0"/>
              </a:rPr>
              <a:t>巴</a:t>
            </a:r>
            <a:endParaRPr lang="zh-CN" altLang="en-US" sz="3600">
              <a:solidFill>
                <a:srgbClr val="FAF200"/>
              </a:solidFill>
              <a:effectLst/>
              <a:latin typeface="Times" charset="0"/>
              <a:ea typeface="宋体" charset="0"/>
              <a:cs typeface="宋体" charset="0"/>
            </a:endParaRPr>
          </a:p>
        </p:txBody>
      </p:sp>
      <p:sp>
        <p:nvSpPr>
          <p:cNvPr id="756763"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66" name="Oval 30"/>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6767" name="Rectangle 31"/>
          <p:cNvSpPr>
            <a:spLocks noChangeArrowheads="1"/>
          </p:cNvSpPr>
          <p:nvPr/>
        </p:nvSpPr>
        <p:spPr bwMode="auto">
          <a:xfrm>
            <a:off x="6896100" y="439578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吾</a:t>
            </a:r>
            <a:endParaRPr lang="zh-CN" altLang="en-US">
              <a:solidFill>
                <a:schemeClr val="tx1"/>
              </a:solidFill>
              <a:effectLst/>
              <a:latin typeface="Times" charset="0"/>
              <a:ea typeface="宋体" charset="0"/>
              <a:cs typeface="宋体" charset="0"/>
            </a:endParaRPr>
          </a:p>
        </p:txBody>
      </p:sp>
      <p:sp>
        <p:nvSpPr>
          <p:cNvPr id="756768" name="AutoShape 32"/>
          <p:cNvSpPr>
            <a:spLocks noChangeArrowheads="1"/>
          </p:cNvSpPr>
          <p:nvPr/>
        </p:nvSpPr>
        <p:spPr bwMode="auto">
          <a:xfrm>
            <a:off x="5540375" y="1301750"/>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756769" name="Oval 33"/>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56770" name="Text Box 34"/>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6"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58787"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65</a:t>
            </a:r>
          </a:p>
        </p:txBody>
      </p:sp>
      <p:sp>
        <p:nvSpPr>
          <p:cNvPr id="758788"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58789"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58791"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8792"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8793"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758794"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758795"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sp>
        <p:nvSpPr>
          <p:cNvPr id="758796" name="Freeform 12"/>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58797" name="Rectangle 13"/>
          <p:cNvSpPr>
            <a:spLocks noChangeArrowheads="1"/>
          </p:cNvSpPr>
          <p:nvPr/>
        </p:nvSpPr>
        <p:spPr bwMode="auto">
          <a:xfrm>
            <a:off x="2405063" y="5570538"/>
            <a:ext cx="7016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红</a:t>
            </a:r>
            <a:endParaRPr lang="zh-CN" altLang="en-US">
              <a:solidFill>
                <a:schemeClr val="tx1"/>
              </a:solidFill>
              <a:effectLst/>
              <a:latin typeface="Times" charset="0"/>
              <a:ea typeface="宋体" charset="0"/>
              <a:cs typeface="宋体" charset="0"/>
            </a:endParaRPr>
          </a:p>
        </p:txBody>
      </p:sp>
      <p:sp>
        <p:nvSpPr>
          <p:cNvPr id="758798" name="Freeform 14"/>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58799" name="Freeform 15"/>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58800" name="Rectangle 16"/>
          <p:cNvSpPr>
            <a:spLocks noChangeArrowheads="1"/>
          </p:cNvSpPr>
          <p:nvPr/>
        </p:nvSpPr>
        <p:spPr bwMode="auto">
          <a:xfrm>
            <a:off x="3343275" y="2179638"/>
            <a:ext cx="12731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加</a:t>
            </a:r>
          </a:p>
        </p:txBody>
      </p:sp>
      <p:sp>
        <p:nvSpPr>
          <p:cNvPr id="758801" name="Rectangle 17"/>
          <p:cNvSpPr>
            <a:spLocks noChangeArrowheads="1"/>
          </p:cNvSpPr>
          <p:nvPr/>
        </p:nvSpPr>
        <p:spPr bwMode="auto">
          <a:xfrm>
            <a:off x="2613025" y="3613150"/>
            <a:ext cx="915988"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死</a:t>
            </a:r>
          </a:p>
        </p:txBody>
      </p:sp>
      <p:sp>
        <p:nvSpPr>
          <p:cNvPr id="758802" name="Freeform 18"/>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58803" name="Rectangle 19"/>
          <p:cNvSpPr>
            <a:spLocks noChangeArrowheads="1"/>
          </p:cNvSpPr>
          <p:nvPr/>
        </p:nvSpPr>
        <p:spPr bwMode="auto">
          <a:xfrm>
            <a:off x="4097338" y="763588"/>
            <a:ext cx="37115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2400">
                <a:solidFill>
                  <a:srgbClr val="FAF200"/>
                </a:solidFill>
                <a:effectLst/>
                <a:latin typeface="Times" charset="0"/>
                <a:ea typeface="宋体" charset="0"/>
                <a:cs typeface="宋体" charset="0"/>
              </a:rPr>
              <a:t>10 个地</a:t>
            </a:r>
            <a:r>
              <a:rPr lang="zh-CN" altLang="en-US" sz="2400">
                <a:solidFill>
                  <a:srgbClr val="FAF200"/>
                </a:solidFill>
                <a:effectLst/>
                <a:latin typeface="Times" charset="0"/>
                <a:ea typeface="宋体" charset="0"/>
                <a:cs typeface="宋体" charset="0"/>
              </a:rPr>
              <a:t>点</a:t>
            </a:r>
          </a:p>
        </p:txBody>
      </p:sp>
      <p:sp>
        <p:nvSpPr>
          <p:cNvPr id="758804" name="Rectangle 20"/>
          <p:cNvSpPr>
            <a:spLocks noChangeArrowheads="1"/>
          </p:cNvSpPr>
          <p:nvPr/>
        </p:nvSpPr>
        <p:spPr bwMode="auto">
          <a:xfrm>
            <a:off x="4329113" y="1201738"/>
            <a:ext cx="1593850"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zh-CN" altLang="en-US" sz="2400">
                <a:solidFill>
                  <a:srgbClr val="FAF200"/>
                </a:solidFill>
                <a:effectLst/>
                <a:latin typeface="Times" charset="0"/>
                <a:ea typeface="宋体" charset="0"/>
                <a:cs typeface="宋体" charset="0"/>
              </a:rPr>
              <a:t>    </a:t>
            </a:r>
            <a:r>
              <a:rPr lang="zh-CN" altLang="en-US" sz="2400">
                <a:solidFill>
                  <a:schemeClr val="folHlink"/>
                </a:solidFill>
                <a:effectLst/>
                <a:latin typeface="Times" charset="0"/>
                <a:ea typeface="宋体" charset="0"/>
                <a:cs typeface="宋体" charset="0"/>
              </a:rPr>
              <a:t>         </a:t>
            </a:r>
          </a:p>
        </p:txBody>
      </p:sp>
      <p:sp>
        <p:nvSpPr>
          <p:cNvPr id="758805" name="Line 21"/>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758806" name="Rectangle 22"/>
          <p:cNvSpPr>
            <a:spLocks noChangeArrowheads="1"/>
          </p:cNvSpPr>
          <p:nvPr/>
        </p:nvSpPr>
        <p:spPr bwMode="auto">
          <a:xfrm>
            <a:off x="5146675" y="1127125"/>
            <a:ext cx="52070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b="0">
                <a:solidFill>
                  <a:srgbClr val="FAF200"/>
                </a:solidFill>
                <a:effectLst>
                  <a:outerShdw blurRad="38100" dist="38100" dir="2700000" algn="tl">
                    <a:srgbClr val="000000"/>
                  </a:outerShdw>
                </a:effectLst>
                <a:latin typeface="Times" charset="0"/>
                <a:ea typeface="宋体" charset="0"/>
                <a:cs typeface="宋体" charset="0"/>
              </a:rPr>
              <a:t>4</a:t>
            </a:r>
          </a:p>
        </p:txBody>
      </p:sp>
      <p:sp>
        <p:nvSpPr>
          <p:cNvPr id="758807" name="AutoShape 23"/>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758808" name="Rectangle 24"/>
          <p:cNvSpPr>
            <a:spLocks noChangeArrowheads="1"/>
          </p:cNvSpPr>
          <p:nvPr/>
        </p:nvSpPr>
        <p:spPr bwMode="auto">
          <a:xfrm>
            <a:off x="4083050" y="1127125"/>
            <a:ext cx="8096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b="0">
                <a:solidFill>
                  <a:srgbClr val="FAF200"/>
                </a:solidFill>
                <a:effectLst>
                  <a:outerShdw blurRad="38100" dist="38100" dir="2700000" algn="tl">
                    <a:srgbClr val="000000"/>
                  </a:outerShdw>
                </a:effectLst>
                <a:latin typeface="Times" charset="0"/>
                <a:ea typeface="宋体" charset="0"/>
                <a:cs typeface="宋体" charset="0"/>
              </a:rPr>
              <a:t>6</a:t>
            </a:r>
          </a:p>
        </p:txBody>
      </p:sp>
      <p:sp>
        <p:nvSpPr>
          <p:cNvPr id="758809" name="Rectangle 25"/>
          <p:cNvSpPr>
            <a:spLocks noChangeArrowheads="1"/>
          </p:cNvSpPr>
          <p:nvPr/>
        </p:nvSpPr>
        <p:spPr bwMode="auto">
          <a:xfrm>
            <a:off x="5773738" y="2798763"/>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巴</a:t>
            </a:r>
            <a:endParaRPr lang="zh-CN" altLang="en-US">
              <a:solidFill>
                <a:schemeClr val="tx1"/>
              </a:solidFill>
              <a:effectLst/>
              <a:latin typeface="Times" charset="0"/>
              <a:ea typeface="宋体" charset="0"/>
              <a:cs typeface="宋体" charset="0"/>
            </a:endParaRPr>
          </a:p>
        </p:txBody>
      </p:sp>
      <p:sp>
        <p:nvSpPr>
          <p:cNvPr id="758810" name="Oval 2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8811" name="Oval 27"/>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8812" name="Rectangle 28"/>
          <p:cNvSpPr>
            <a:spLocks noChangeArrowheads="1"/>
          </p:cNvSpPr>
          <p:nvPr/>
        </p:nvSpPr>
        <p:spPr bwMode="auto">
          <a:xfrm>
            <a:off x="6896100" y="439578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吾</a:t>
            </a:r>
            <a:endParaRPr lang="zh-CN" altLang="en-US">
              <a:solidFill>
                <a:schemeClr val="tx1"/>
              </a:solidFill>
              <a:effectLst/>
              <a:latin typeface="Times" charset="0"/>
              <a:ea typeface="宋体" charset="0"/>
              <a:cs typeface="宋体" charset="0"/>
            </a:endParaRPr>
          </a:p>
        </p:txBody>
      </p:sp>
      <p:sp>
        <p:nvSpPr>
          <p:cNvPr id="758813" name="Rectangle 29"/>
          <p:cNvSpPr>
            <a:spLocks noChangeArrowheads="1"/>
          </p:cNvSpPr>
          <p:nvPr/>
        </p:nvSpPr>
        <p:spPr bwMode="auto">
          <a:xfrm>
            <a:off x="5402263" y="1811338"/>
            <a:ext cx="835025" cy="6381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3600">
                <a:solidFill>
                  <a:srgbClr val="FAF200"/>
                </a:solidFill>
                <a:effectLst/>
                <a:latin typeface="Times" charset="0"/>
                <a:ea typeface="宋体" charset="0"/>
                <a:cs typeface="宋体" charset="0"/>
              </a:rPr>
              <a:t>哈</a:t>
            </a:r>
            <a:endParaRPr lang="zh-CN" altLang="en-US" sz="3600">
              <a:solidFill>
                <a:srgbClr val="FAF200"/>
              </a:solidFill>
              <a:effectLst/>
              <a:latin typeface="Times" charset="0"/>
              <a:ea typeface="宋体" charset="0"/>
              <a:cs typeface="宋体" charset="0"/>
            </a:endParaRPr>
          </a:p>
        </p:txBody>
      </p:sp>
      <p:sp>
        <p:nvSpPr>
          <p:cNvPr id="758814"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8818" name="AutoShape 34"/>
          <p:cNvSpPr>
            <a:spLocks noChangeArrowheads="1"/>
          </p:cNvSpPr>
          <p:nvPr/>
        </p:nvSpPr>
        <p:spPr bwMode="auto">
          <a:xfrm>
            <a:off x="5554663" y="1301750"/>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758819" name="Oval 35"/>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58815" name="Oval 31"/>
          <p:cNvSpPr>
            <a:spLocks noChangeArrowheads="1"/>
          </p:cNvSpPr>
          <p:nvPr/>
        </p:nvSpPr>
        <p:spPr bwMode="auto">
          <a:xfrm>
            <a:off x="5233988" y="1773238"/>
            <a:ext cx="728662" cy="7318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58820" name="Text Box 36"/>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60835"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66</a:t>
            </a:r>
          </a:p>
        </p:txBody>
      </p:sp>
      <p:sp>
        <p:nvSpPr>
          <p:cNvPr id="760836"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60837"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60839"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0840"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0841"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760842"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760843"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sp>
        <p:nvSpPr>
          <p:cNvPr id="760844" name="Freeform 12"/>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60845" name="Rectangle 13"/>
          <p:cNvSpPr>
            <a:spLocks noChangeArrowheads="1"/>
          </p:cNvSpPr>
          <p:nvPr/>
        </p:nvSpPr>
        <p:spPr bwMode="auto">
          <a:xfrm>
            <a:off x="2405063" y="5570538"/>
            <a:ext cx="7016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红</a:t>
            </a:r>
            <a:endParaRPr lang="zh-CN" altLang="en-US">
              <a:solidFill>
                <a:schemeClr val="tx1"/>
              </a:solidFill>
              <a:effectLst/>
              <a:latin typeface="Times" charset="0"/>
              <a:ea typeface="宋体" charset="0"/>
              <a:cs typeface="宋体" charset="0"/>
            </a:endParaRPr>
          </a:p>
        </p:txBody>
      </p:sp>
      <p:sp>
        <p:nvSpPr>
          <p:cNvPr id="760846" name="Freeform 14"/>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60847" name="Freeform 15"/>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60848" name="Rectangle 16"/>
          <p:cNvSpPr>
            <a:spLocks noChangeArrowheads="1"/>
          </p:cNvSpPr>
          <p:nvPr/>
        </p:nvSpPr>
        <p:spPr bwMode="auto">
          <a:xfrm>
            <a:off x="3343275" y="2179638"/>
            <a:ext cx="12731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加</a:t>
            </a:r>
          </a:p>
        </p:txBody>
      </p:sp>
      <p:sp>
        <p:nvSpPr>
          <p:cNvPr id="760849" name="Rectangle 17"/>
          <p:cNvSpPr>
            <a:spLocks noChangeArrowheads="1"/>
          </p:cNvSpPr>
          <p:nvPr/>
        </p:nvSpPr>
        <p:spPr bwMode="auto">
          <a:xfrm>
            <a:off x="2613025" y="3613150"/>
            <a:ext cx="915988"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死</a:t>
            </a:r>
          </a:p>
        </p:txBody>
      </p:sp>
      <p:sp>
        <p:nvSpPr>
          <p:cNvPr id="760850" name="Freeform 18"/>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60851" name="Rectangle 19"/>
          <p:cNvSpPr>
            <a:spLocks noChangeArrowheads="1"/>
          </p:cNvSpPr>
          <p:nvPr/>
        </p:nvSpPr>
        <p:spPr bwMode="auto">
          <a:xfrm>
            <a:off x="4097338" y="763588"/>
            <a:ext cx="37115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2400">
                <a:solidFill>
                  <a:srgbClr val="FAF200"/>
                </a:solidFill>
                <a:effectLst/>
                <a:latin typeface="Times" charset="0"/>
                <a:ea typeface="宋体" charset="0"/>
                <a:cs typeface="宋体" charset="0"/>
              </a:rPr>
              <a:t>10 个地</a:t>
            </a:r>
            <a:r>
              <a:rPr lang="zh-CN" altLang="en-US" sz="2400">
                <a:solidFill>
                  <a:srgbClr val="FAF200"/>
                </a:solidFill>
                <a:effectLst/>
                <a:latin typeface="Times" charset="0"/>
                <a:ea typeface="宋体" charset="0"/>
                <a:cs typeface="宋体" charset="0"/>
              </a:rPr>
              <a:t>点</a:t>
            </a:r>
          </a:p>
        </p:txBody>
      </p:sp>
      <p:sp>
        <p:nvSpPr>
          <p:cNvPr id="760852" name="Rectangle 20"/>
          <p:cNvSpPr>
            <a:spLocks noChangeArrowheads="1"/>
          </p:cNvSpPr>
          <p:nvPr/>
        </p:nvSpPr>
        <p:spPr bwMode="auto">
          <a:xfrm>
            <a:off x="4329113" y="1201738"/>
            <a:ext cx="1593850"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zh-CN" altLang="en-US" sz="2400">
                <a:solidFill>
                  <a:srgbClr val="FAF200"/>
                </a:solidFill>
                <a:effectLst/>
                <a:latin typeface="Times" charset="0"/>
                <a:ea typeface="宋体" charset="0"/>
                <a:cs typeface="宋体" charset="0"/>
              </a:rPr>
              <a:t>    </a:t>
            </a:r>
            <a:r>
              <a:rPr lang="zh-CN" altLang="en-US" sz="2400">
                <a:solidFill>
                  <a:schemeClr val="folHlink"/>
                </a:solidFill>
                <a:effectLst/>
                <a:latin typeface="Times" charset="0"/>
                <a:ea typeface="宋体" charset="0"/>
                <a:cs typeface="宋体" charset="0"/>
              </a:rPr>
              <a:t>         </a:t>
            </a:r>
          </a:p>
        </p:txBody>
      </p:sp>
      <p:sp>
        <p:nvSpPr>
          <p:cNvPr id="760853" name="Line 21"/>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760854" name="Rectangle 22"/>
          <p:cNvSpPr>
            <a:spLocks noChangeArrowheads="1"/>
          </p:cNvSpPr>
          <p:nvPr/>
        </p:nvSpPr>
        <p:spPr bwMode="auto">
          <a:xfrm>
            <a:off x="5146675" y="1127125"/>
            <a:ext cx="52070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b="0">
                <a:solidFill>
                  <a:srgbClr val="FAF200"/>
                </a:solidFill>
                <a:effectLst>
                  <a:outerShdw blurRad="38100" dist="38100" dir="2700000" algn="tl">
                    <a:srgbClr val="000000"/>
                  </a:outerShdw>
                </a:effectLst>
                <a:latin typeface="Times" charset="0"/>
                <a:ea typeface="宋体" charset="0"/>
                <a:cs typeface="宋体" charset="0"/>
              </a:rPr>
              <a:t>4</a:t>
            </a:r>
          </a:p>
        </p:txBody>
      </p:sp>
      <p:sp>
        <p:nvSpPr>
          <p:cNvPr id="760855" name="AutoShape 23"/>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760856" name="Rectangle 24"/>
          <p:cNvSpPr>
            <a:spLocks noChangeArrowheads="1"/>
          </p:cNvSpPr>
          <p:nvPr/>
        </p:nvSpPr>
        <p:spPr bwMode="auto">
          <a:xfrm>
            <a:off x="4083050" y="1127125"/>
            <a:ext cx="8096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b="0">
                <a:solidFill>
                  <a:srgbClr val="FAF200"/>
                </a:solidFill>
                <a:effectLst>
                  <a:outerShdw blurRad="38100" dist="38100" dir="2700000" algn="tl">
                    <a:srgbClr val="000000"/>
                  </a:outerShdw>
                </a:effectLst>
                <a:latin typeface="Times" charset="0"/>
                <a:ea typeface="宋体" charset="0"/>
                <a:cs typeface="宋体" charset="0"/>
              </a:rPr>
              <a:t>6</a:t>
            </a:r>
          </a:p>
        </p:txBody>
      </p:sp>
      <p:sp>
        <p:nvSpPr>
          <p:cNvPr id="760857" name="Rectangle 25"/>
          <p:cNvSpPr>
            <a:spLocks noChangeArrowheads="1"/>
          </p:cNvSpPr>
          <p:nvPr/>
        </p:nvSpPr>
        <p:spPr bwMode="auto">
          <a:xfrm>
            <a:off x="5773738" y="2798763"/>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巴</a:t>
            </a:r>
            <a:endParaRPr lang="zh-CN" altLang="en-US">
              <a:solidFill>
                <a:schemeClr val="tx1"/>
              </a:solidFill>
              <a:effectLst/>
              <a:latin typeface="Times" charset="0"/>
              <a:ea typeface="宋体" charset="0"/>
              <a:cs typeface="宋体" charset="0"/>
            </a:endParaRPr>
          </a:p>
        </p:txBody>
      </p:sp>
      <p:sp>
        <p:nvSpPr>
          <p:cNvPr id="760858" name="Oval 2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0859" name="Oval 27"/>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0860" name="Rectangle 28"/>
          <p:cNvSpPr>
            <a:spLocks noChangeArrowheads="1"/>
          </p:cNvSpPr>
          <p:nvPr/>
        </p:nvSpPr>
        <p:spPr bwMode="auto">
          <a:xfrm>
            <a:off x="6896100" y="439578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吾</a:t>
            </a:r>
            <a:endParaRPr lang="zh-CN" altLang="en-US">
              <a:solidFill>
                <a:schemeClr val="tx1"/>
              </a:solidFill>
              <a:effectLst/>
              <a:latin typeface="Times" charset="0"/>
              <a:ea typeface="宋体" charset="0"/>
              <a:cs typeface="宋体" charset="0"/>
            </a:endParaRPr>
          </a:p>
        </p:txBody>
      </p:sp>
      <p:sp>
        <p:nvSpPr>
          <p:cNvPr id="760861" name="Rectangle 29"/>
          <p:cNvSpPr>
            <a:spLocks noChangeArrowheads="1"/>
          </p:cNvSpPr>
          <p:nvPr/>
        </p:nvSpPr>
        <p:spPr bwMode="auto">
          <a:xfrm>
            <a:off x="5473700" y="18113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哈</a:t>
            </a:r>
            <a:endParaRPr lang="zh-CN" altLang="en-US">
              <a:solidFill>
                <a:schemeClr val="tx1"/>
              </a:solidFill>
              <a:effectLst/>
              <a:latin typeface="Times" charset="0"/>
              <a:ea typeface="宋体" charset="0"/>
              <a:cs typeface="宋体" charset="0"/>
            </a:endParaRPr>
          </a:p>
        </p:txBody>
      </p:sp>
      <p:sp>
        <p:nvSpPr>
          <p:cNvPr id="760862"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0865" name="Rectangle 33"/>
          <p:cNvSpPr>
            <a:spLocks noChangeArrowheads="1"/>
          </p:cNvSpPr>
          <p:nvPr/>
        </p:nvSpPr>
        <p:spPr bwMode="auto">
          <a:xfrm>
            <a:off x="7002463" y="1454150"/>
            <a:ext cx="1292225" cy="57626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3200">
                <a:solidFill>
                  <a:srgbClr val="FAF200"/>
                </a:solidFill>
                <a:effectLst/>
                <a:latin typeface="Times" charset="0"/>
                <a:ea typeface="宋体" charset="0"/>
                <a:cs typeface="宋体" charset="0"/>
              </a:rPr>
              <a:t>尼</a:t>
            </a:r>
            <a:r>
              <a:rPr lang="zh-CN" altLang="en-US" sz="3200">
                <a:solidFill>
                  <a:srgbClr val="FAF200"/>
                </a:solidFill>
                <a:effectLst/>
                <a:latin typeface="Times" charset="0"/>
                <a:ea typeface="宋体" charset="0"/>
                <a:cs typeface="宋体" charset="0"/>
              </a:rPr>
              <a:t>(</a:t>
            </a:r>
            <a:r>
              <a:rPr lang="en-US" altLang="zh-CN" sz="3200">
                <a:solidFill>
                  <a:srgbClr val="FAF200"/>
                </a:solidFill>
                <a:effectLst/>
                <a:latin typeface="Times" charset="0"/>
                <a:ea typeface="宋体" charset="0"/>
                <a:cs typeface="宋体" charset="0"/>
              </a:rPr>
              <a:t>亚</a:t>
            </a:r>
            <a:r>
              <a:rPr lang="zh-CN" altLang="en-US" sz="3200">
                <a:solidFill>
                  <a:srgbClr val="FAF200"/>
                </a:solidFill>
                <a:effectLst/>
                <a:latin typeface="Times" charset="0"/>
                <a:ea typeface="宋体" charset="0"/>
                <a:cs typeface="宋体" charset="0"/>
              </a:rPr>
              <a:t>)</a:t>
            </a:r>
          </a:p>
        </p:txBody>
      </p:sp>
      <p:sp>
        <p:nvSpPr>
          <p:cNvPr id="760866" name="Oval 34"/>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0867" name="AutoShape 35"/>
          <p:cNvSpPr>
            <a:spLocks noChangeArrowheads="1"/>
          </p:cNvSpPr>
          <p:nvPr/>
        </p:nvSpPr>
        <p:spPr bwMode="auto">
          <a:xfrm>
            <a:off x="5540375" y="1301750"/>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760868" name="Oval 36"/>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60869" name="Oval 37"/>
          <p:cNvSpPr>
            <a:spLocks noChangeArrowheads="1"/>
          </p:cNvSpPr>
          <p:nvPr/>
        </p:nvSpPr>
        <p:spPr bwMode="auto">
          <a:xfrm>
            <a:off x="6797675" y="1374775"/>
            <a:ext cx="1503363"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60870" name="Text Box 38"/>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2"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62883"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67</a:t>
            </a:r>
          </a:p>
        </p:txBody>
      </p:sp>
      <p:sp>
        <p:nvSpPr>
          <p:cNvPr id="762884"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62885"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62887"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2888"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2889"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762890"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762891"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sp>
        <p:nvSpPr>
          <p:cNvPr id="762892" name="Freeform 12"/>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62893" name="Rectangle 13"/>
          <p:cNvSpPr>
            <a:spLocks noChangeArrowheads="1"/>
          </p:cNvSpPr>
          <p:nvPr/>
        </p:nvSpPr>
        <p:spPr bwMode="auto">
          <a:xfrm>
            <a:off x="2405063" y="5570538"/>
            <a:ext cx="7016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红</a:t>
            </a:r>
            <a:endParaRPr lang="zh-CN" altLang="en-US">
              <a:solidFill>
                <a:schemeClr val="tx1"/>
              </a:solidFill>
              <a:effectLst/>
              <a:latin typeface="Times" charset="0"/>
              <a:ea typeface="宋体" charset="0"/>
              <a:cs typeface="宋体" charset="0"/>
            </a:endParaRPr>
          </a:p>
        </p:txBody>
      </p:sp>
      <p:sp>
        <p:nvSpPr>
          <p:cNvPr id="762894" name="Freeform 14"/>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62895" name="Freeform 15"/>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62896" name="Rectangle 16"/>
          <p:cNvSpPr>
            <a:spLocks noChangeArrowheads="1"/>
          </p:cNvSpPr>
          <p:nvPr/>
        </p:nvSpPr>
        <p:spPr bwMode="auto">
          <a:xfrm>
            <a:off x="3343275" y="2179638"/>
            <a:ext cx="12731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加</a:t>
            </a:r>
          </a:p>
        </p:txBody>
      </p:sp>
      <p:sp>
        <p:nvSpPr>
          <p:cNvPr id="762897" name="Rectangle 17"/>
          <p:cNvSpPr>
            <a:spLocks noChangeArrowheads="1"/>
          </p:cNvSpPr>
          <p:nvPr/>
        </p:nvSpPr>
        <p:spPr bwMode="auto">
          <a:xfrm>
            <a:off x="2613025" y="3613150"/>
            <a:ext cx="915988"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死</a:t>
            </a:r>
          </a:p>
        </p:txBody>
      </p:sp>
      <p:sp>
        <p:nvSpPr>
          <p:cNvPr id="762898" name="Freeform 18"/>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62899" name="Rectangle 19"/>
          <p:cNvSpPr>
            <a:spLocks noChangeArrowheads="1"/>
          </p:cNvSpPr>
          <p:nvPr/>
        </p:nvSpPr>
        <p:spPr bwMode="auto">
          <a:xfrm>
            <a:off x="4097338" y="763588"/>
            <a:ext cx="37115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2400">
                <a:solidFill>
                  <a:srgbClr val="FAF200"/>
                </a:solidFill>
                <a:effectLst/>
                <a:latin typeface="Times" charset="0"/>
                <a:ea typeface="宋体" charset="0"/>
                <a:cs typeface="宋体" charset="0"/>
              </a:rPr>
              <a:t>10 个地</a:t>
            </a:r>
            <a:r>
              <a:rPr lang="zh-CN" altLang="en-US" sz="2400">
                <a:solidFill>
                  <a:srgbClr val="FAF200"/>
                </a:solidFill>
                <a:effectLst/>
                <a:latin typeface="Times" charset="0"/>
                <a:ea typeface="宋体" charset="0"/>
                <a:cs typeface="宋体" charset="0"/>
              </a:rPr>
              <a:t>点</a:t>
            </a:r>
          </a:p>
        </p:txBody>
      </p:sp>
      <p:sp>
        <p:nvSpPr>
          <p:cNvPr id="762900" name="Rectangle 20"/>
          <p:cNvSpPr>
            <a:spLocks noChangeArrowheads="1"/>
          </p:cNvSpPr>
          <p:nvPr/>
        </p:nvSpPr>
        <p:spPr bwMode="auto">
          <a:xfrm>
            <a:off x="4329113" y="1201738"/>
            <a:ext cx="1593850"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zh-CN" altLang="en-US" sz="2400">
                <a:solidFill>
                  <a:srgbClr val="FAF200"/>
                </a:solidFill>
                <a:effectLst/>
                <a:latin typeface="Times" charset="0"/>
                <a:ea typeface="宋体" charset="0"/>
                <a:cs typeface="宋体" charset="0"/>
              </a:rPr>
              <a:t>    </a:t>
            </a:r>
            <a:r>
              <a:rPr lang="zh-CN" altLang="en-US" sz="2400">
                <a:solidFill>
                  <a:schemeClr val="folHlink"/>
                </a:solidFill>
                <a:effectLst/>
                <a:latin typeface="Times" charset="0"/>
                <a:ea typeface="宋体" charset="0"/>
                <a:cs typeface="宋体" charset="0"/>
              </a:rPr>
              <a:t>         </a:t>
            </a:r>
          </a:p>
        </p:txBody>
      </p:sp>
      <p:sp>
        <p:nvSpPr>
          <p:cNvPr id="762901" name="Line 21"/>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762902" name="Rectangle 22"/>
          <p:cNvSpPr>
            <a:spLocks noChangeArrowheads="1"/>
          </p:cNvSpPr>
          <p:nvPr/>
        </p:nvSpPr>
        <p:spPr bwMode="auto">
          <a:xfrm>
            <a:off x="5146675" y="1127125"/>
            <a:ext cx="52070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b="0">
                <a:solidFill>
                  <a:srgbClr val="FAF200"/>
                </a:solidFill>
                <a:effectLst>
                  <a:outerShdw blurRad="38100" dist="38100" dir="2700000" algn="tl">
                    <a:srgbClr val="000000"/>
                  </a:outerShdw>
                </a:effectLst>
                <a:latin typeface="Times" charset="0"/>
                <a:ea typeface="宋体" charset="0"/>
                <a:cs typeface="宋体" charset="0"/>
              </a:rPr>
              <a:t>4</a:t>
            </a:r>
          </a:p>
        </p:txBody>
      </p:sp>
      <p:sp>
        <p:nvSpPr>
          <p:cNvPr id="762903" name="AutoShape 23"/>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762904" name="Rectangle 24"/>
          <p:cNvSpPr>
            <a:spLocks noChangeArrowheads="1"/>
          </p:cNvSpPr>
          <p:nvPr/>
        </p:nvSpPr>
        <p:spPr bwMode="auto">
          <a:xfrm>
            <a:off x="4083050" y="1127125"/>
            <a:ext cx="8096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b="0">
                <a:solidFill>
                  <a:srgbClr val="FAF200"/>
                </a:solidFill>
                <a:effectLst>
                  <a:outerShdw blurRad="38100" dist="38100" dir="2700000" algn="tl">
                    <a:srgbClr val="000000"/>
                  </a:outerShdw>
                </a:effectLst>
                <a:latin typeface="Times" charset="0"/>
                <a:ea typeface="宋体" charset="0"/>
                <a:cs typeface="宋体" charset="0"/>
              </a:rPr>
              <a:t>6</a:t>
            </a:r>
          </a:p>
        </p:txBody>
      </p:sp>
      <p:sp>
        <p:nvSpPr>
          <p:cNvPr id="762905" name="Rectangle 25"/>
          <p:cNvSpPr>
            <a:spLocks noChangeArrowheads="1"/>
          </p:cNvSpPr>
          <p:nvPr/>
        </p:nvSpPr>
        <p:spPr bwMode="auto">
          <a:xfrm>
            <a:off x="5773738" y="2798763"/>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巴</a:t>
            </a:r>
            <a:endParaRPr lang="zh-CN" altLang="en-US">
              <a:solidFill>
                <a:schemeClr val="tx1"/>
              </a:solidFill>
              <a:effectLst/>
              <a:latin typeface="Times" charset="0"/>
              <a:ea typeface="宋体" charset="0"/>
              <a:cs typeface="宋体" charset="0"/>
            </a:endParaRPr>
          </a:p>
        </p:txBody>
      </p:sp>
      <p:sp>
        <p:nvSpPr>
          <p:cNvPr id="762906" name="Oval 2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2907" name="Oval 27"/>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2908" name="Rectangle 28"/>
          <p:cNvSpPr>
            <a:spLocks noChangeArrowheads="1"/>
          </p:cNvSpPr>
          <p:nvPr/>
        </p:nvSpPr>
        <p:spPr bwMode="auto">
          <a:xfrm>
            <a:off x="6896100" y="439578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吾</a:t>
            </a:r>
            <a:endParaRPr lang="zh-CN" altLang="en-US">
              <a:solidFill>
                <a:schemeClr val="tx1"/>
              </a:solidFill>
              <a:effectLst/>
              <a:latin typeface="Times" charset="0"/>
              <a:ea typeface="宋体" charset="0"/>
              <a:cs typeface="宋体" charset="0"/>
            </a:endParaRPr>
          </a:p>
        </p:txBody>
      </p:sp>
      <p:sp>
        <p:nvSpPr>
          <p:cNvPr id="762909" name="Rectangle 29"/>
          <p:cNvSpPr>
            <a:spLocks noChangeArrowheads="1"/>
          </p:cNvSpPr>
          <p:nvPr/>
        </p:nvSpPr>
        <p:spPr bwMode="auto">
          <a:xfrm>
            <a:off x="5473700" y="18113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哈</a:t>
            </a:r>
            <a:endParaRPr lang="zh-CN" altLang="en-US">
              <a:solidFill>
                <a:schemeClr val="tx1"/>
              </a:solidFill>
              <a:effectLst/>
              <a:latin typeface="Times" charset="0"/>
              <a:ea typeface="宋体" charset="0"/>
              <a:cs typeface="宋体" charset="0"/>
            </a:endParaRPr>
          </a:p>
        </p:txBody>
      </p:sp>
      <p:sp>
        <p:nvSpPr>
          <p:cNvPr id="762910"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2911" name="Rectangle 31"/>
          <p:cNvSpPr>
            <a:spLocks noChangeArrowheads="1"/>
          </p:cNvSpPr>
          <p:nvPr/>
        </p:nvSpPr>
        <p:spPr bwMode="auto">
          <a:xfrm>
            <a:off x="7031038" y="1454150"/>
            <a:ext cx="12922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尼</a:t>
            </a:r>
            <a:r>
              <a:rPr lang="zh-CN" altLang="en-US">
                <a:solidFill>
                  <a:schemeClr val="tx1"/>
                </a:solidFill>
                <a:effectLst/>
                <a:latin typeface="Times" charset="0"/>
                <a:ea typeface="宋体" charset="0"/>
                <a:cs typeface="宋体" charset="0"/>
              </a:rPr>
              <a:t>(</a:t>
            </a:r>
            <a:r>
              <a:rPr lang="en-US" altLang="zh-CN">
                <a:solidFill>
                  <a:schemeClr val="tx1"/>
                </a:solidFill>
                <a:effectLst/>
                <a:latin typeface="Times" charset="0"/>
                <a:ea typeface="宋体" charset="0"/>
                <a:cs typeface="宋体" charset="0"/>
              </a:rPr>
              <a:t>亚</a:t>
            </a:r>
            <a:r>
              <a:rPr lang="zh-CN" altLang="en-US">
                <a:solidFill>
                  <a:schemeClr val="tx1"/>
                </a:solidFill>
                <a:effectLst/>
                <a:latin typeface="Times" charset="0"/>
                <a:ea typeface="宋体" charset="0"/>
                <a:cs typeface="宋体" charset="0"/>
              </a:rPr>
              <a:t>)</a:t>
            </a:r>
          </a:p>
        </p:txBody>
      </p:sp>
      <p:sp>
        <p:nvSpPr>
          <p:cNvPr id="762912" name="Oval 32"/>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2913" name="AutoShape 33"/>
          <p:cNvSpPr>
            <a:spLocks noChangeArrowheads="1"/>
          </p:cNvSpPr>
          <p:nvPr/>
        </p:nvSpPr>
        <p:spPr bwMode="auto">
          <a:xfrm>
            <a:off x="5540375" y="1301750"/>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762914" name="Oval 34"/>
          <p:cNvSpPr>
            <a:spLocks noChangeArrowheads="1"/>
          </p:cNvSpPr>
          <p:nvPr/>
        </p:nvSpPr>
        <p:spPr bwMode="auto">
          <a:xfrm>
            <a:off x="5189538" y="1012825"/>
            <a:ext cx="728662" cy="731838"/>
          </a:xfrm>
          <a:prstGeom prst="ellipse">
            <a:avLst/>
          </a:prstGeom>
          <a:noFill/>
          <a:ln w="50800">
            <a:solidFill>
              <a:srgbClr val="FFFF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62915" name="Oval 35"/>
          <p:cNvSpPr>
            <a:spLocks noChangeArrowheads="1"/>
          </p:cNvSpPr>
          <p:nvPr/>
        </p:nvSpPr>
        <p:spPr bwMode="auto">
          <a:xfrm>
            <a:off x="5219700" y="1676400"/>
            <a:ext cx="728663" cy="731838"/>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62916" name="Oval 36"/>
          <p:cNvSpPr>
            <a:spLocks noChangeArrowheads="1"/>
          </p:cNvSpPr>
          <p:nvPr/>
        </p:nvSpPr>
        <p:spPr bwMode="auto">
          <a:xfrm>
            <a:off x="5543550" y="2743200"/>
            <a:ext cx="728663" cy="731838"/>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62917" name="Oval 37"/>
          <p:cNvSpPr>
            <a:spLocks noChangeArrowheads="1"/>
          </p:cNvSpPr>
          <p:nvPr/>
        </p:nvSpPr>
        <p:spPr bwMode="auto">
          <a:xfrm>
            <a:off x="6638925" y="4276725"/>
            <a:ext cx="728663" cy="731838"/>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62918" name="Oval 38"/>
          <p:cNvSpPr>
            <a:spLocks noChangeArrowheads="1"/>
          </p:cNvSpPr>
          <p:nvPr/>
        </p:nvSpPr>
        <p:spPr bwMode="auto">
          <a:xfrm>
            <a:off x="6697663" y="1417638"/>
            <a:ext cx="1503362" cy="731837"/>
          </a:xfrm>
          <a:prstGeom prst="ellipse">
            <a:avLst/>
          </a:prstGeom>
          <a:noFill/>
          <a:ln w="50800">
            <a:solidFill>
              <a:srgbClr val="FF0B34"/>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62919" name="Text Box 39"/>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30"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64931"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68</a:t>
            </a:r>
          </a:p>
        </p:txBody>
      </p:sp>
      <p:sp>
        <p:nvSpPr>
          <p:cNvPr id="764932"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64933"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64935"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4936"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4937"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764938"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764939"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sp>
        <p:nvSpPr>
          <p:cNvPr id="764940" name="Freeform 12"/>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64941" name="Rectangle 13"/>
          <p:cNvSpPr>
            <a:spLocks noChangeArrowheads="1"/>
          </p:cNvSpPr>
          <p:nvPr/>
        </p:nvSpPr>
        <p:spPr bwMode="auto">
          <a:xfrm>
            <a:off x="2405063" y="5570538"/>
            <a:ext cx="7016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红</a:t>
            </a:r>
            <a:endParaRPr lang="zh-CN" altLang="en-US">
              <a:solidFill>
                <a:schemeClr val="tx1"/>
              </a:solidFill>
              <a:effectLst/>
              <a:latin typeface="Times" charset="0"/>
              <a:ea typeface="宋体" charset="0"/>
              <a:cs typeface="宋体" charset="0"/>
            </a:endParaRPr>
          </a:p>
        </p:txBody>
      </p:sp>
      <p:sp>
        <p:nvSpPr>
          <p:cNvPr id="764942" name="Freeform 14"/>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64943" name="Freeform 15"/>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64944" name="Rectangle 16"/>
          <p:cNvSpPr>
            <a:spLocks noChangeArrowheads="1"/>
          </p:cNvSpPr>
          <p:nvPr/>
        </p:nvSpPr>
        <p:spPr bwMode="auto">
          <a:xfrm>
            <a:off x="3343275" y="2179638"/>
            <a:ext cx="12731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加</a:t>
            </a:r>
          </a:p>
        </p:txBody>
      </p:sp>
      <p:sp>
        <p:nvSpPr>
          <p:cNvPr id="764945" name="Rectangle 17"/>
          <p:cNvSpPr>
            <a:spLocks noChangeArrowheads="1"/>
          </p:cNvSpPr>
          <p:nvPr/>
        </p:nvSpPr>
        <p:spPr bwMode="auto">
          <a:xfrm>
            <a:off x="2613025" y="3613150"/>
            <a:ext cx="915988"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死</a:t>
            </a:r>
          </a:p>
        </p:txBody>
      </p:sp>
      <p:sp>
        <p:nvSpPr>
          <p:cNvPr id="764946" name="Freeform 18"/>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64947" name="Rectangle 19"/>
          <p:cNvSpPr>
            <a:spLocks noChangeArrowheads="1"/>
          </p:cNvSpPr>
          <p:nvPr/>
        </p:nvSpPr>
        <p:spPr bwMode="auto">
          <a:xfrm>
            <a:off x="4097338" y="763588"/>
            <a:ext cx="37115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2400">
                <a:solidFill>
                  <a:srgbClr val="FAF200"/>
                </a:solidFill>
                <a:effectLst/>
                <a:latin typeface="Times" charset="0"/>
                <a:ea typeface="宋体" charset="0"/>
                <a:cs typeface="宋体" charset="0"/>
              </a:rPr>
              <a:t>10 个地</a:t>
            </a:r>
            <a:r>
              <a:rPr lang="zh-CN" altLang="en-US" sz="2400">
                <a:solidFill>
                  <a:srgbClr val="FAF200"/>
                </a:solidFill>
                <a:effectLst/>
                <a:latin typeface="Times" charset="0"/>
                <a:ea typeface="宋体" charset="0"/>
                <a:cs typeface="宋体" charset="0"/>
              </a:rPr>
              <a:t>点</a:t>
            </a:r>
          </a:p>
        </p:txBody>
      </p:sp>
      <p:sp>
        <p:nvSpPr>
          <p:cNvPr id="764948" name="Rectangle 20"/>
          <p:cNvSpPr>
            <a:spLocks noChangeArrowheads="1"/>
          </p:cNvSpPr>
          <p:nvPr/>
        </p:nvSpPr>
        <p:spPr bwMode="auto">
          <a:xfrm>
            <a:off x="4329113" y="1201738"/>
            <a:ext cx="1593850"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zh-CN" altLang="en-US" sz="2400">
                <a:solidFill>
                  <a:srgbClr val="FAF200"/>
                </a:solidFill>
                <a:effectLst/>
                <a:latin typeface="Times" charset="0"/>
                <a:ea typeface="宋体" charset="0"/>
                <a:cs typeface="宋体" charset="0"/>
              </a:rPr>
              <a:t>    </a:t>
            </a:r>
            <a:r>
              <a:rPr lang="zh-CN" altLang="en-US" sz="2400">
                <a:solidFill>
                  <a:schemeClr val="folHlink"/>
                </a:solidFill>
                <a:effectLst/>
                <a:latin typeface="Times" charset="0"/>
                <a:ea typeface="宋体" charset="0"/>
                <a:cs typeface="宋体" charset="0"/>
              </a:rPr>
              <a:t>         </a:t>
            </a:r>
          </a:p>
        </p:txBody>
      </p:sp>
      <p:sp>
        <p:nvSpPr>
          <p:cNvPr id="764949" name="Line 21"/>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764950" name="Rectangle 22"/>
          <p:cNvSpPr>
            <a:spLocks noChangeArrowheads="1"/>
          </p:cNvSpPr>
          <p:nvPr/>
        </p:nvSpPr>
        <p:spPr bwMode="auto">
          <a:xfrm>
            <a:off x="5146675" y="1127125"/>
            <a:ext cx="52070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b="0">
                <a:solidFill>
                  <a:srgbClr val="FAF200"/>
                </a:solidFill>
                <a:effectLst>
                  <a:outerShdw blurRad="38100" dist="38100" dir="2700000" algn="tl">
                    <a:srgbClr val="000000"/>
                  </a:outerShdw>
                </a:effectLst>
                <a:latin typeface="Times" charset="0"/>
                <a:ea typeface="宋体" charset="0"/>
                <a:cs typeface="宋体" charset="0"/>
              </a:rPr>
              <a:t>4</a:t>
            </a:r>
          </a:p>
        </p:txBody>
      </p:sp>
      <p:sp>
        <p:nvSpPr>
          <p:cNvPr id="764951" name="AutoShape 23"/>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764952" name="Rectangle 24"/>
          <p:cNvSpPr>
            <a:spLocks noChangeArrowheads="1"/>
          </p:cNvSpPr>
          <p:nvPr/>
        </p:nvSpPr>
        <p:spPr bwMode="auto">
          <a:xfrm>
            <a:off x="4083050" y="1127125"/>
            <a:ext cx="8096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b="0">
                <a:solidFill>
                  <a:srgbClr val="FAF200"/>
                </a:solidFill>
                <a:effectLst>
                  <a:outerShdw blurRad="38100" dist="38100" dir="2700000" algn="tl">
                    <a:srgbClr val="000000"/>
                  </a:outerShdw>
                </a:effectLst>
                <a:latin typeface="Times" charset="0"/>
                <a:ea typeface="宋体" charset="0"/>
                <a:cs typeface="宋体" charset="0"/>
              </a:rPr>
              <a:t>6</a:t>
            </a:r>
          </a:p>
        </p:txBody>
      </p:sp>
      <p:sp>
        <p:nvSpPr>
          <p:cNvPr id="764953" name="Rectangle 25"/>
          <p:cNvSpPr>
            <a:spLocks noChangeArrowheads="1"/>
          </p:cNvSpPr>
          <p:nvPr/>
        </p:nvSpPr>
        <p:spPr bwMode="auto">
          <a:xfrm>
            <a:off x="5773738" y="2798763"/>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巴</a:t>
            </a:r>
            <a:endParaRPr lang="zh-CN" altLang="en-US">
              <a:solidFill>
                <a:schemeClr val="tx1"/>
              </a:solidFill>
              <a:effectLst/>
              <a:latin typeface="Times" charset="0"/>
              <a:ea typeface="宋体" charset="0"/>
              <a:cs typeface="宋体" charset="0"/>
            </a:endParaRPr>
          </a:p>
        </p:txBody>
      </p:sp>
      <p:sp>
        <p:nvSpPr>
          <p:cNvPr id="764954" name="Oval 2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4955" name="Oval 27"/>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4956" name="Rectangle 28"/>
          <p:cNvSpPr>
            <a:spLocks noChangeArrowheads="1"/>
          </p:cNvSpPr>
          <p:nvPr/>
        </p:nvSpPr>
        <p:spPr bwMode="auto">
          <a:xfrm>
            <a:off x="6896100" y="439578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吾</a:t>
            </a:r>
            <a:endParaRPr lang="zh-CN" altLang="en-US">
              <a:solidFill>
                <a:schemeClr val="tx1"/>
              </a:solidFill>
              <a:effectLst/>
              <a:latin typeface="Times" charset="0"/>
              <a:ea typeface="宋体" charset="0"/>
              <a:cs typeface="宋体" charset="0"/>
            </a:endParaRPr>
          </a:p>
        </p:txBody>
      </p:sp>
      <p:sp>
        <p:nvSpPr>
          <p:cNvPr id="764957" name="Rectangle 29"/>
          <p:cNvSpPr>
            <a:spLocks noChangeArrowheads="1"/>
          </p:cNvSpPr>
          <p:nvPr/>
        </p:nvSpPr>
        <p:spPr bwMode="auto">
          <a:xfrm>
            <a:off x="5473700" y="18113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哈</a:t>
            </a:r>
            <a:endParaRPr lang="zh-CN" altLang="en-US">
              <a:solidFill>
                <a:schemeClr val="tx1"/>
              </a:solidFill>
              <a:effectLst/>
              <a:latin typeface="Times" charset="0"/>
              <a:ea typeface="宋体" charset="0"/>
              <a:cs typeface="宋体" charset="0"/>
            </a:endParaRPr>
          </a:p>
        </p:txBody>
      </p:sp>
      <p:sp>
        <p:nvSpPr>
          <p:cNvPr id="764958"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4959" name="Rectangle 31"/>
          <p:cNvSpPr>
            <a:spLocks noChangeArrowheads="1"/>
          </p:cNvSpPr>
          <p:nvPr/>
        </p:nvSpPr>
        <p:spPr bwMode="auto">
          <a:xfrm>
            <a:off x="7031038" y="1454150"/>
            <a:ext cx="12922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尼</a:t>
            </a:r>
            <a:r>
              <a:rPr lang="zh-CN" altLang="en-US">
                <a:solidFill>
                  <a:schemeClr val="tx1"/>
                </a:solidFill>
                <a:effectLst/>
                <a:latin typeface="Times" charset="0"/>
                <a:ea typeface="宋体" charset="0"/>
                <a:cs typeface="宋体" charset="0"/>
              </a:rPr>
              <a:t>(</a:t>
            </a:r>
            <a:r>
              <a:rPr lang="en-US" altLang="zh-CN">
                <a:solidFill>
                  <a:schemeClr val="tx1"/>
                </a:solidFill>
                <a:effectLst/>
                <a:latin typeface="Times" charset="0"/>
                <a:ea typeface="宋体" charset="0"/>
                <a:cs typeface="宋体" charset="0"/>
              </a:rPr>
              <a:t>亚</a:t>
            </a:r>
            <a:r>
              <a:rPr lang="zh-CN" altLang="en-US">
                <a:solidFill>
                  <a:schemeClr val="tx1"/>
                </a:solidFill>
                <a:effectLst/>
                <a:latin typeface="Times" charset="0"/>
                <a:ea typeface="宋体" charset="0"/>
                <a:cs typeface="宋体" charset="0"/>
              </a:rPr>
              <a:t>)</a:t>
            </a:r>
          </a:p>
        </p:txBody>
      </p:sp>
      <p:sp>
        <p:nvSpPr>
          <p:cNvPr id="764960" name="Oval 32"/>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4961" name="AutoShape 33"/>
          <p:cNvSpPr>
            <a:spLocks noChangeArrowheads="1"/>
          </p:cNvSpPr>
          <p:nvPr/>
        </p:nvSpPr>
        <p:spPr bwMode="auto">
          <a:xfrm>
            <a:off x="5540375" y="1301750"/>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764963" name="Rectangle 35"/>
          <p:cNvSpPr>
            <a:spLocks noChangeArrowheads="1"/>
          </p:cNvSpPr>
          <p:nvPr/>
        </p:nvSpPr>
        <p:spPr bwMode="auto">
          <a:xfrm>
            <a:off x="2927350" y="2478088"/>
            <a:ext cx="715963" cy="6381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sz="3600">
                <a:solidFill>
                  <a:srgbClr val="FAF200"/>
                </a:solidFill>
                <a:effectLst/>
                <a:latin typeface="Times" charset="0"/>
                <a:ea typeface="宋体" charset="0"/>
                <a:cs typeface="宋体" charset="0"/>
              </a:rPr>
              <a:t>迦</a:t>
            </a:r>
            <a:r>
              <a:rPr lang="zh-CN" altLang="en-US" sz="2400">
                <a:solidFill>
                  <a:srgbClr val="FAF200"/>
                </a:solidFill>
                <a:effectLst/>
                <a:latin typeface="Times" charset="0"/>
                <a:ea typeface="宋体" charset="0"/>
                <a:cs typeface="宋体" charset="0"/>
              </a:rPr>
              <a:t> </a:t>
            </a:r>
          </a:p>
        </p:txBody>
      </p:sp>
      <p:sp>
        <p:nvSpPr>
          <p:cNvPr id="764964" name="Oval 36"/>
          <p:cNvSpPr>
            <a:spLocks noChangeArrowheads="1"/>
          </p:cNvSpPr>
          <p:nvPr/>
        </p:nvSpPr>
        <p:spPr bwMode="auto">
          <a:xfrm>
            <a:off x="2809875" y="2465388"/>
            <a:ext cx="728663" cy="7318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64978" name="Oval 50"/>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4962" name="Oval 34"/>
          <p:cNvSpPr>
            <a:spLocks noChangeArrowheads="1"/>
          </p:cNvSpPr>
          <p:nvPr/>
        </p:nvSpPr>
        <p:spPr bwMode="auto">
          <a:xfrm>
            <a:off x="3895725" y="1012825"/>
            <a:ext cx="728663" cy="731838"/>
          </a:xfrm>
          <a:prstGeom prst="ellipse">
            <a:avLst/>
          </a:prstGeom>
          <a:noFill/>
          <a:ln w="50800">
            <a:solidFill>
              <a:srgbClr val="FFFF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64979" name="Text Box 51"/>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66979"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69</a:t>
            </a:r>
          </a:p>
        </p:txBody>
      </p:sp>
      <p:sp>
        <p:nvSpPr>
          <p:cNvPr id="766980"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66981"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66983"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6984"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6985"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766986"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766987"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sp>
        <p:nvSpPr>
          <p:cNvPr id="766988" name="Freeform 12"/>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66989" name="Rectangle 13"/>
          <p:cNvSpPr>
            <a:spLocks noChangeArrowheads="1"/>
          </p:cNvSpPr>
          <p:nvPr/>
        </p:nvSpPr>
        <p:spPr bwMode="auto">
          <a:xfrm>
            <a:off x="2405063" y="5570538"/>
            <a:ext cx="7016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红</a:t>
            </a:r>
            <a:endParaRPr lang="zh-CN" altLang="en-US">
              <a:solidFill>
                <a:schemeClr val="tx1"/>
              </a:solidFill>
              <a:effectLst/>
              <a:latin typeface="Times" charset="0"/>
              <a:ea typeface="宋体" charset="0"/>
              <a:cs typeface="宋体" charset="0"/>
            </a:endParaRPr>
          </a:p>
        </p:txBody>
      </p:sp>
      <p:sp>
        <p:nvSpPr>
          <p:cNvPr id="766990" name="Freeform 14"/>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66991" name="Freeform 15"/>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66992" name="Rectangle 16"/>
          <p:cNvSpPr>
            <a:spLocks noChangeArrowheads="1"/>
          </p:cNvSpPr>
          <p:nvPr/>
        </p:nvSpPr>
        <p:spPr bwMode="auto">
          <a:xfrm>
            <a:off x="3343275" y="2179638"/>
            <a:ext cx="12731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加</a:t>
            </a:r>
          </a:p>
        </p:txBody>
      </p:sp>
      <p:sp>
        <p:nvSpPr>
          <p:cNvPr id="766993" name="Rectangle 17"/>
          <p:cNvSpPr>
            <a:spLocks noChangeArrowheads="1"/>
          </p:cNvSpPr>
          <p:nvPr/>
        </p:nvSpPr>
        <p:spPr bwMode="auto">
          <a:xfrm>
            <a:off x="2613025" y="3613150"/>
            <a:ext cx="915988"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死</a:t>
            </a:r>
          </a:p>
        </p:txBody>
      </p:sp>
      <p:sp>
        <p:nvSpPr>
          <p:cNvPr id="766994" name="Freeform 18"/>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66995" name="Rectangle 19"/>
          <p:cNvSpPr>
            <a:spLocks noChangeArrowheads="1"/>
          </p:cNvSpPr>
          <p:nvPr/>
        </p:nvSpPr>
        <p:spPr bwMode="auto">
          <a:xfrm>
            <a:off x="4097338" y="763588"/>
            <a:ext cx="37115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2400">
                <a:solidFill>
                  <a:srgbClr val="FAF200"/>
                </a:solidFill>
                <a:effectLst/>
                <a:latin typeface="Times" charset="0"/>
                <a:ea typeface="宋体" charset="0"/>
                <a:cs typeface="宋体" charset="0"/>
              </a:rPr>
              <a:t>10 个地</a:t>
            </a:r>
            <a:r>
              <a:rPr lang="zh-CN" altLang="en-US" sz="2400">
                <a:solidFill>
                  <a:srgbClr val="FAF200"/>
                </a:solidFill>
                <a:effectLst/>
                <a:latin typeface="Times" charset="0"/>
                <a:ea typeface="宋体" charset="0"/>
                <a:cs typeface="宋体" charset="0"/>
              </a:rPr>
              <a:t>点</a:t>
            </a:r>
          </a:p>
        </p:txBody>
      </p:sp>
      <p:sp>
        <p:nvSpPr>
          <p:cNvPr id="766996" name="Rectangle 20"/>
          <p:cNvSpPr>
            <a:spLocks noChangeArrowheads="1"/>
          </p:cNvSpPr>
          <p:nvPr/>
        </p:nvSpPr>
        <p:spPr bwMode="auto">
          <a:xfrm>
            <a:off x="4329113" y="1201738"/>
            <a:ext cx="1593850"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zh-CN" altLang="en-US" sz="2400">
                <a:solidFill>
                  <a:srgbClr val="FAF200"/>
                </a:solidFill>
                <a:effectLst/>
                <a:latin typeface="Times" charset="0"/>
                <a:ea typeface="宋体" charset="0"/>
                <a:cs typeface="宋体" charset="0"/>
              </a:rPr>
              <a:t>    </a:t>
            </a:r>
            <a:r>
              <a:rPr lang="zh-CN" altLang="en-US" sz="2400">
                <a:solidFill>
                  <a:schemeClr val="folHlink"/>
                </a:solidFill>
                <a:effectLst/>
                <a:latin typeface="Times" charset="0"/>
                <a:ea typeface="宋体" charset="0"/>
                <a:cs typeface="宋体" charset="0"/>
              </a:rPr>
              <a:t>         </a:t>
            </a:r>
          </a:p>
        </p:txBody>
      </p:sp>
      <p:sp>
        <p:nvSpPr>
          <p:cNvPr id="766997" name="Line 21"/>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766998" name="Rectangle 22"/>
          <p:cNvSpPr>
            <a:spLocks noChangeArrowheads="1"/>
          </p:cNvSpPr>
          <p:nvPr/>
        </p:nvSpPr>
        <p:spPr bwMode="auto">
          <a:xfrm>
            <a:off x="5146675" y="1127125"/>
            <a:ext cx="52070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b="0">
                <a:solidFill>
                  <a:srgbClr val="FAF200"/>
                </a:solidFill>
                <a:effectLst>
                  <a:outerShdw blurRad="38100" dist="38100" dir="2700000" algn="tl">
                    <a:srgbClr val="000000"/>
                  </a:outerShdw>
                </a:effectLst>
                <a:latin typeface="Times" charset="0"/>
                <a:ea typeface="宋体" charset="0"/>
                <a:cs typeface="宋体" charset="0"/>
              </a:rPr>
              <a:t>4</a:t>
            </a:r>
          </a:p>
        </p:txBody>
      </p:sp>
      <p:sp>
        <p:nvSpPr>
          <p:cNvPr id="766999" name="AutoShape 23"/>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767000" name="Rectangle 24"/>
          <p:cNvSpPr>
            <a:spLocks noChangeArrowheads="1"/>
          </p:cNvSpPr>
          <p:nvPr/>
        </p:nvSpPr>
        <p:spPr bwMode="auto">
          <a:xfrm>
            <a:off x="4083050" y="1127125"/>
            <a:ext cx="8096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b="0">
                <a:solidFill>
                  <a:srgbClr val="FAF200"/>
                </a:solidFill>
                <a:effectLst>
                  <a:outerShdw blurRad="38100" dist="38100" dir="2700000" algn="tl">
                    <a:srgbClr val="000000"/>
                  </a:outerShdw>
                </a:effectLst>
                <a:latin typeface="Times" charset="0"/>
                <a:ea typeface="宋体" charset="0"/>
                <a:cs typeface="宋体" charset="0"/>
              </a:rPr>
              <a:t>6</a:t>
            </a:r>
          </a:p>
        </p:txBody>
      </p:sp>
      <p:sp>
        <p:nvSpPr>
          <p:cNvPr id="767001" name="Rectangle 25"/>
          <p:cNvSpPr>
            <a:spLocks noChangeArrowheads="1"/>
          </p:cNvSpPr>
          <p:nvPr/>
        </p:nvSpPr>
        <p:spPr bwMode="auto">
          <a:xfrm>
            <a:off x="5773738" y="2798763"/>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巴</a:t>
            </a:r>
            <a:endParaRPr lang="zh-CN" altLang="en-US">
              <a:solidFill>
                <a:schemeClr val="tx1"/>
              </a:solidFill>
              <a:effectLst/>
              <a:latin typeface="Times" charset="0"/>
              <a:ea typeface="宋体" charset="0"/>
              <a:cs typeface="宋体" charset="0"/>
            </a:endParaRPr>
          </a:p>
        </p:txBody>
      </p:sp>
      <p:sp>
        <p:nvSpPr>
          <p:cNvPr id="767002" name="Oval 2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7003" name="Oval 27"/>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7004" name="Rectangle 28"/>
          <p:cNvSpPr>
            <a:spLocks noChangeArrowheads="1"/>
          </p:cNvSpPr>
          <p:nvPr/>
        </p:nvSpPr>
        <p:spPr bwMode="auto">
          <a:xfrm>
            <a:off x="6896100" y="439578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吾</a:t>
            </a:r>
            <a:endParaRPr lang="zh-CN" altLang="en-US">
              <a:solidFill>
                <a:schemeClr val="tx1"/>
              </a:solidFill>
              <a:effectLst/>
              <a:latin typeface="Times" charset="0"/>
              <a:ea typeface="宋体" charset="0"/>
              <a:cs typeface="宋体" charset="0"/>
            </a:endParaRPr>
          </a:p>
        </p:txBody>
      </p:sp>
      <p:sp>
        <p:nvSpPr>
          <p:cNvPr id="767005" name="Rectangle 29"/>
          <p:cNvSpPr>
            <a:spLocks noChangeArrowheads="1"/>
          </p:cNvSpPr>
          <p:nvPr/>
        </p:nvSpPr>
        <p:spPr bwMode="auto">
          <a:xfrm>
            <a:off x="5473700" y="18113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哈</a:t>
            </a:r>
            <a:endParaRPr lang="zh-CN" altLang="en-US">
              <a:solidFill>
                <a:schemeClr val="tx1"/>
              </a:solidFill>
              <a:effectLst/>
              <a:latin typeface="Times" charset="0"/>
              <a:ea typeface="宋体" charset="0"/>
              <a:cs typeface="宋体" charset="0"/>
            </a:endParaRPr>
          </a:p>
        </p:txBody>
      </p:sp>
      <p:sp>
        <p:nvSpPr>
          <p:cNvPr id="767006"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7007" name="Rectangle 31"/>
          <p:cNvSpPr>
            <a:spLocks noChangeArrowheads="1"/>
          </p:cNvSpPr>
          <p:nvPr/>
        </p:nvSpPr>
        <p:spPr bwMode="auto">
          <a:xfrm>
            <a:off x="7031038" y="1454150"/>
            <a:ext cx="12922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尼</a:t>
            </a:r>
            <a:r>
              <a:rPr lang="zh-CN" altLang="en-US">
                <a:solidFill>
                  <a:schemeClr val="tx1"/>
                </a:solidFill>
                <a:effectLst/>
                <a:latin typeface="Times" charset="0"/>
                <a:ea typeface="宋体" charset="0"/>
                <a:cs typeface="宋体" charset="0"/>
              </a:rPr>
              <a:t>(</a:t>
            </a:r>
            <a:r>
              <a:rPr lang="en-US" altLang="zh-CN">
                <a:solidFill>
                  <a:schemeClr val="tx1"/>
                </a:solidFill>
                <a:effectLst/>
                <a:latin typeface="Times" charset="0"/>
                <a:ea typeface="宋体" charset="0"/>
                <a:cs typeface="宋体" charset="0"/>
              </a:rPr>
              <a:t>亚</a:t>
            </a:r>
            <a:r>
              <a:rPr lang="zh-CN" altLang="en-US">
                <a:solidFill>
                  <a:schemeClr val="tx1"/>
                </a:solidFill>
                <a:effectLst/>
                <a:latin typeface="Times" charset="0"/>
                <a:ea typeface="宋体" charset="0"/>
                <a:cs typeface="宋体" charset="0"/>
              </a:rPr>
              <a:t>)</a:t>
            </a:r>
          </a:p>
        </p:txBody>
      </p:sp>
      <p:sp>
        <p:nvSpPr>
          <p:cNvPr id="767008" name="Oval 32"/>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7009" name="AutoShape 33"/>
          <p:cNvSpPr>
            <a:spLocks noChangeArrowheads="1"/>
          </p:cNvSpPr>
          <p:nvPr/>
        </p:nvSpPr>
        <p:spPr bwMode="auto">
          <a:xfrm>
            <a:off x="5540375" y="1301750"/>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767010" name="Rectangle 34"/>
          <p:cNvSpPr>
            <a:spLocks noChangeArrowheads="1"/>
          </p:cNvSpPr>
          <p:nvPr/>
        </p:nvSpPr>
        <p:spPr bwMode="auto">
          <a:xfrm>
            <a:off x="2992438" y="2535238"/>
            <a:ext cx="61436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迦</a:t>
            </a:r>
            <a:r>
              <a:rPr lang="zh-CN" altLang="en-US" sz="2400">
                <a:solidFill>
                  <a:srgbClr val="FAF200"/>
                </a:solidFill>
                <a:effectLst/>
                <a:latin typeface="Times" charset="0"/>
                <a:ea typeface="宋体" charset="0"/>
                <a:cs typeface="宋体" charset="0"/>
              </a:rPr>
              <a:t> </a:t>
            </a:r>
          </a:p>
        </p:txBody>
      </p:sp>
      <p:sp>
        <p:nvSpPr>
          <p:cNvPr id="767012" name="Oval 36"/>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7013" name="Rectangle 37"/>
          <p:cNvSpPr>
            <a:spLocks noChangeArrowheads="1"/>
          </p:cNvSpPr>
          <p:nvPr/>
        </p:nvSpPr>
        <p:spPr bwMode="auto">
          <a:xfrm>
            <a:off x="2484438" y="3001963"/>
            <a:ext cx="639762" cy="638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lIns="90487" tIns="44450" rIns="90487" bIns="44450">
            <a:spAutoFit/>
          </a:bodyPr>
          <a:lstStyle/>
          <a:p>
            <a:pPr>
              <a:spcBef>
                <a:spcPct val="50000"/>
              </a:spcBef>
            </a:pPr>
            <a:r>
              <a:rPr lang="en-US" altLang="zh-CN" sz="3600">
                <a:solidFill>
                  <a:srgbClr val="FAF200"/>
                </a:solidFill>
                <a:effectLst/>
                <a:latin typeface="Times" charset="0"/>
                <a:ea typeface="宋体" charset="0"/>
                <a:cs typeface="宋体" charset="0"/>
              </a:rPr>
              <a:t>耶</a:t>
            </a:r>
            <a:endParaRPr lang="zh-CN" altLang="en-US" sz="3600">
              <a:solidFill>
                <a:srgbClr val="FAF200"/>
              </a:solidFill>
              <a:effectLst/>
              <a:latin typeface="Times" charset="0"/>
              <a:ea typeface="宋体" charset="0"/>
              <a:cs typeface="宋体" charset="0"/>
            </a:endParaRPr>
          </a:p>
        </p:txBody>
      </p:sp>
      <p:sp>
        <p:nvSpPr>
          <p:cNvPr id="767014" name="Oval 38"/>
          <p:cNvSpPr>
            <a:spLocks noChangeArrowheads="1"/>
          </p:cNvSpPr>
          <p:nvPr/>
        </p:nvSpPr>
        <p:spPr bwMode="auto">
          <a:xfrm>
            <a:off x="2509838" y="2970213"/>
            <a:ext cx="728662" cy="7318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67026" name="Oval 50"/>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7027" name="Oval 51"/>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67028" name="Text Box 52"/>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6" name="Text Box 2"/>
          <p:cNvSpPr txBox="1">
            <a:spLocks noChangeArrowheads="1"/>
          </p:cNvSpPr>
          <p:nvPr/>
        </p:nvSpPr>
        <p:spPr bwMode="auto">
          <a:xfrm>
            <a:off x="7467600" y="5715000"/>
            <a:ext cx="1009650" cy="446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zh-CN" altLang="en-US" sz="2000">
              <a:effectLst>
                <a:outerShdw blurRad="38100" dist="38100" dir="2700000" algn="tl">
                  <a:srgbClr val="000000"/>
                </a:outerShdw>
              </a:effectLst>
              <a:ea typeface="宋体" charset="0"/>
              <a:cs typeface="宋体" charset="0"/>
            </a:endParaRPr>
          </a:p>
        </p:txBody>
      </p:sp>
      <p:sp>
        <p:nvSpPr>
          <p:cNvPr id="656387" name="Freeform 3"/>
          <p:cNvSpPr>
            <a:spLocks/>
          </p:cNvSpPr>
          <p:nvPr/>
        </p:nvSpPr>
        <p:spPr bwMode="auto">
          <a:xfrm>
            <a:off x="1676400" y="901700"/>
            <a:ext cx="2349500" cy="2959100"/>
          </a:xfrm>
          <a:custGeom>
            <a:avLst/>
            <a:gdLst>
              <a:gd name="T0" fmla="*/ 1480 w 1480"/>
              <a:gd name="T1" fmla="*/ 0 h 1864"/>
              <a:gd name="T2" fmla="*/ 1416 w 1480"/>
              <a:gd name="T3" fmla="*/ 48 h 1864"/>
              <a:gd name="T4" fmla="*/ 1376 w 1480"/>
              <a:gd name="T5" fmla="*/ 144 h 1864"/>
              <a:gd name="T6" fmla="*/ 1360 w 1480"/>
              <a:gd name="T7" fmla="*/ 192 h 1864"/>
              <a:gd name="T8" fmla="*/ 1320 w 1480"/>
              <a:gd name="T9" fmla="*/ 240 h 1864"/>
              <a:gd name="T10" fmla="*/ 1296 w 1480"/>
              <a:gd name="T11" fmla="*/ 320 h 1864"/>
              <a:gd name="T12" fmla="*/ 1224 w 1480"/>
              <a:gd name="T13" fmla="*/ 416 h 1864"/>
              <a:gd name="T14" fmla="*/ 1152 w 1480"/>
              <a:gd name="T15" fmla="*/ 552 h 1864"/>
              <a:gd name="T16" fmla="*/ 1120 w 1480"/>
              <a:gd name="T17" fmla="*/ 664 h 1864"/>
              <a:gd name="T18" fmla="*/ 1112 w 1480"/>
              <a:gd name="T19" fmla="*/ 688 h 1864"/>
              <a:gd name="T20" fmla="*/ 1080 w 1480"/>
              <a:gd name="T21" fmla="*/ 768 h 1864"/>
              <a:gd name="T22" fmla="*/ 1056 w 1480"/>
              <a:gd name="T23" fmla="*/ 752 h 1864"/>
              <a:gd name="T24" fmla="*/ 1032 w 1480"/>
              <a:gd name="T25" fmla="*/ 744 h 1864"/>
              <a:gd name="T26" fmla="*/ 1016 w 1480"/>
              <a:gd name="T27" fmla="*/ 792 h 1864"/>
              <a:gd name="T28" fmla="*/ 1008 w 1480"/>
              <a:gd name="T29" fmla="*/ 816 h 1864"/>
              <a:gd name="T30" fmla="*/ 944 w 1480"/>
              <a:gd name="T31" fmla="*/ 1080 h 1864"/>
              <a:gd name="T32" fmla="*/ 912 w 1480"/>
              <a:gd name="T33" fmla="*/ 1200 h 1864"/>
              <a:gd name="T34" fmla="*/ 880 w 1480"/>
              <a:gd name="T35" fmla="*/ 1248 h 1864"/>
              <a:gd name="T36" fmla="*/ 816 w 1480"/>
              <a:gd name="T37" fmla="*/ 1360 h 1864"/>
              <a:gd name="T38" fmla="*/ 784 w 1480"/>
              <a:gd name="T39" fmla="*/ 1456 h 1864"/>
              <a:gd name="T40" fmla="*/ 776 w 1480"/>
              <a:gd name="T41" fmla="*/ 1480 h 1864"/>
              <a:gd name="T42" fmla="*/ 704 w 1480"/>
              <a:gd name="T43" fmla="*/ 1536 h 1864"/>
              <a:gd name="T44" fmla="*/ 656 w 1480"/>
              <a:gd name="T45" fmla="*/ 1632 h 1864"/>
              <a:gd name="T46" fmla="*/ 632 w 1480"/>
              <a:gd name="T47" fmla="*/ 1640 h 1864"/>
              <a:gd name="T48" fmla="*/ 608 w 1480"/>
              <a:gd name="T49" fmla="*/ 1656 h 1864"/>
              <a:gd name="T50" fmla="*/ 560 w 1480"/>
              <a:gd name="T51" fmla="*/ 1672 h 1864"/>
              <a:gd name="T52" fmla="*/ 472 w 1480"/>
              <a:gd name="T53" fmla="*/ 1752 h 1864"/>
              <a:gd name="T54" fmla="*/ 376 w 1480"/>
              <a:gd name="T55" fmla="*/ 1808 h 1864"/>
              <a:gd name="T56" fmla="*/ 304 w 1480"/>
              <a:gd name="T57" fmla="*/ 1832 h 1864"/>
              <a:gd name="T58" fmla="*/ 104 w 1480"/>
              <a:gd name="T59" fmla="*/ 1864 h 1864"/>
              <a:gd name="T60" fmla="*/ 0 w 1480"/>
              <a:gd name="T61" fmla="*/ 1856 h 1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80" h="1864">
                <a:moveTo>
                  <a:pt x="1480" y="0"/>
                </a:moveTo>
                <a:cubicBezTo>
                  <a:pt x="1460" y="28"/>
                  <a:pt x="1444" y="29"/>
                  <a:pt x="1416" y="48"/>
                </a:cubicBezTo>
                <a:cubicBezTo>
                  <a:pt x="1404" y="82"/>
                  <a:pt x="1387" y="108"/>
                  <a:pt x="1376" y="144"/>
                </a:cubicBezTo>
                <a:cubicBezTo>
                  <a:pt x="1370" y="160"/>
                  <a:pt x="1371" y="180"/>
                  <a:pt x="1360" y="192"/>
                </a:cubicBezTo>
                <a:cubicBezTo>
                  <a:pt x="1344" y="207"/>
                  <a:pt x="1328" y="219"/>
                  <a:pt x="1320" y="240"/>
                </a:cubicBezTo>
                <a:cubicBezTo>
                  <a:pt x="1308" y="265"/>
                  <a:pt x="1308" y="295"/>
                  <a:pt x="1296" y="320"/>
                </a:cubicBezTo>
                <a:cubicBezTo>
                  <a:pt x="1278" y="355"/>
                  <a:pt x="1252" y="387"/>
                  <a:pt x="1224" y="416"/>
                </a:cubicBezTo>
                <a:cubicBezTo>
                  <a:pt x="1204" y="473"/>
                  <a:pt x="1206" y="515"/>
                  <a:pt x="1152" y="552"/>
                </a:cubicBezTo>
                <a:cubicBezTo>
                  <a:pt x="1139" y="589"/>
                  <a:pt x="1132" y="626"/>
                  <a:pt x="1120" y="664"/>
                </a:cubicBezTo>
                <a:cubicBezTo>
                  <a:pt x="1117" y="672"/>
                  <a:pt x="1112" y="688"/>
                  <a:pt x="1112" y="688"/>
                </a:cubicBezTo>
                <a:cubicBezTo>
                  <a:pt x="1109" y="702"/>
                  <a:pt x="1112" y="762"/>
                  <a:pt x="1080" y="768"/>
                </a:cubicBezTo>
                <a:cubicBezTo>
                  <a:pt x="1070" y="769"/>
                  <a:pt x="1064" y="756"/>
                  <a:pt x="1056" y="752"/>
                </a:cubicBezTo>
                <a:cubicBezTo>
                  <a:pt x="1048" y="748"/>
                  <a:pt x="1040" y="746"/>
                  <a:pt x="1032" y="744"/>
                </a:cubicBezTo>
                <a:cubicBezTo>
                  <a:pt x="1026" y="760"/>
                  <a:pt x="1021" y="776"/>
                  <a:pt x="1016" y="792"/>
                </a:cubicBezTo>
                <a:cubicBezTo>
                  <a:pt x="1013" y="800"/>
                  <a:pt x="1008" y="816"/>
                  <a:pt x="1008" y="816"/>
                </a:cubicBezTo>
                <a:cubicBezTo>
                  <a:pt x="996" y="906"/>
                  <a:pt x="961" y="990"/>
                  <a:pt x="944" y="1080"/>
                </a:cubicBezTo>
                <a:cubicBezTo>
                  <a:pt x="936" y="1115"/>
                  <a:pt x="931" y="1170"/>
                  <a:pt x="912" y="1200"/>
                </a:cubicBezTo>
                <a:cubicBezTo>
                  <a:pt x="901" y="1216"/>
                  <a:pt x="886" y="1229"/>
                  <a:pt x="880" y="1248"/>
                </a:cubicBezTo>
                <a:cubicBezTo>
                  <a:pt x="866" y="1289"/>
                  <a:pt x="853" y="1335"/>
                  <a:pt x="816" y="1360"/>
                </a:cubicBezTo>
                <a:cubicBezTo>
                  <a:pt x="805" y="1392"/>
                  <a:pt x="794" y="1424"/>
                  <a:pt x="784" y="1456"/>
                </a:cubicBezTo>
                <a:cubicBezTo>
                  <a:pt x="781" y="1464"/>
                  <a:pt x="783" y="1475"/>
                  <a:pt x="776" y="1480"/>
                </a:cubicBezTo>
                <a:cubicBezTo>
                  <a:pt x="750" y="1497"/>
                  <a:pt x="729" y="1518"/>
                  <a:pt x="704" y="1536"/>
                </a:cubicBezTo>
                <a:cubicBezTo>
                  <a:pt x="697" y="1555"/>
                  <a:pt x="671" y="1619"/>
                  <a:pt x="656" y="1632"/>
                </a:cubicBezTo>
                <a:cubicBezTo>
                  <a:pt x="649" y="1637"/>
                  <a:pt x="639" y="1636"/>
                  <a:pt x="632" y="1640"/>
                </a:cubicBezTo>
                <a:cubicBezTo>
                  <a:pt x="623" y="1644"/>
                  <a:pt x="616" y="1652"/>
                  <a:pt x="608" y="1656"/>
                </a:cubicBezTo>
                <a:cubicBezTo>
                  <a:pt x="592" y="1662"/>
                  <a:pt x="560" y="1672"/>
                  <a:pt x="560" y="1672"/>
                </a:cubicBezTo>
                <a:cubicBezTo>
                  <a:pt x="534" y="1710"/>
                  <a:pt x="516" y="1737"/>
                  <a:pt x="472" y="1752"/>
                </a:cubicBezTo>
                <a:cubicBezTo>
                  <a:pt x="445" y="1791"/>
                  <a:pt x="419" y="1794"/>
                  <a:pt x="376" y="1808"/>
                </a:cubicBezTo>
                <a:cubicBezTo>
                  <a:pt x="351" y="1815"/>
                  <a:pt x="329" y="1829"/>
                  <a:pt x="304" y="1832"/>
                </a:cubicBezTo>
                <a:cubicBezTo>
                  <a:pt x="232" y="1837"/>
                  <a:pt x="172" y="1846"/>
                  <a:pt x="104" y="1864"/>
                </a:cubicBezTo>
                <a:cubicBezTo>
                  <a:pt x="21" y="1854"/>
                  <a:pt x="56" y="1856"/>
                  <a:pt x="0" y="185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656388" name="Freeform 4"/>
          <p:cNvSpPr>
            <a:spLocks/>
          </p:cNvSpPr>
          <p:nvPr/>
        </p:nvSpPr>
        <p:spPr bwMode="auto">
          <a:xfrm>
            <a:off x="3517900" y="901700"/>
            <a:ext cx="1233488" cy="965200"/>
          </a:xfrm>
          <a:custGeom>
            <a:avLst/>
            <a:gdLst>
              <a:gd name="T0" fmla="*/ 0 w 777"/>
              <a:gd name="T1" fmla="*/ 568 h 608"/>
              <a:gd name="T2" fmla="*/ 80 w 777"/>
              <a:gd name="T3" fmla="*/ 576 h 608"/>
              <a:gd name="T4" fmla="*/ 128 w 777"/>
              <a:gd name="T5" fmla="*/ 608 h 608"/>
              <a:gd name="T6" fmla="*/ 232 w 777"/>
              <a:gd name="T7" fmla="*/ 576 h 608"/>
              <a:gd name="T8" fmla="*/ 256 w 777"/>
              <a:gd name="T9" fmla="*/ 544 h 608"/>
              <a:gd name="T10" fmla="*/ 264 w 777"/>
              <a:gd name="T11" fmla="*/ 456 h 608"/>
              <a:gd name="T12" fmla="*/ 336 w 777"/>
              <a:gd name="T13" fmla="*/ 448 h 608"/>
              <a:gd name="T14" fmla="*/ 432 w 777"/>
              <a:gd name="T15" fmla="*/ 416 h 608"/>
              <a:gd name="T16" fmla="*/ 472 w 777"/>
              <a:gd name="T17" fmla="*/ 344 h 608"/>
              <a:gd name="T18" fmla="*/ 520 w 777"/>
              <a:gd name="T19" fmla="*/ 320 h 608"/>
              <a:gd name="T20" fmla="*/ 584 w 777"/>
              <a:gd name="T21" fmla="*/ 280 h 608"/>
              <a:gd name="T22" fmla="*/ 576 w 777"/>
              <a:gd name="T23" fmla="*/ 232 h 608"/>
              <a:gd name="T24" fmla="*/ 528 w 777"/>
              <a:gd name="T25" fmla="*/ 216 h 608"/>
              <a:gd name="T26" fmla="*/ 584 w 777"/>
              <a:gd name="T27" fmla="*/ 144 h 608"/>
              <a:gd name="T28" fmla="*/ 608 w 777"/>
              <a:gd name="T29" fmla="*/ 128 h 608"/>
              <a:gd name="T30" fmla="*/ 656 w 777"/>
              <a:gd name="T31" fmla="*/ 112 h 608"/>
              <a:gd name="T32" fmla="*/ 680 w 777"/>
              <a:gd name="T33" fmla="*/ 104 h 608"/>
              <a:gd name="T34" fmla="*/ 768 w 777"/>
              <a:gd name="T35" fmla="*/ 104 h 608"/>
              <a:gd name="T36" fmla="*/ 752 w 777"/>
              <a:gd name="T37" fmla="*/ 80 h 608"/>
              <a:gd name="T38" fmla="*/ 744 w 777"/>
              <a:gd name="T39" fmla="*/ 56 h 608"/>
              <a:gd name="T40" fmla="*/ 776 w 777"/>
              <a:gd name="T41" fmla="*/ 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7" h="608">
                <a:moveTo>
                  <a:pt x="0" y="568"/>
                </a:moveTo>
                <a:cubicBezTo>
                  <a:pt x="26" y="570"/>
                  <a:pt x="54" y="568"/>
                  <a:pt x="80" y="576"/>
                </a:cubicBezTo>
                <a:cubicBezTo>
                  <a:pt x="98" y="581"/>
                  <a:pt x="128" y="608"/>
                  <a:pt x="128" y="608"/>
                </a:cubicBezTo>
                <a:cubicBezTo>
                  <a:pt x="164" y="583"/>
                  <a:pt x="185" y="582"/>
                  <a:pt x="232" y="576"/>
                </a:cubicBezTo>
                <a:cubicBezTo>
                  <a:pt x="240" y="565"/>
                  <a:pt x="252" y="556"/>
                  <a:pt x="256" y="544"/>
                </a:cubicBezTo>
                <a:cubicBezTo>
                  <a:pt x="263" y="515"/>
                  <a:pt x="245" y="478"/>
                  <a:pt x="264" y="456"/>
                </a:cubicBezTo>
                <a:cubicBezTo>
                  <a:pt x="279" y="437"/>
                  <a:pt x="312" y="450"/>
                  <a:pt x="336" y="448"/>
                </a:cubicBezTo>
                <a:cubicBezTo>
                  <a:pt x="392" y="391"/>
                  <a:pt x="315" y="458"/>
                  <a:pt x="432" y="416"/>
                </a:cubicBezTo>
                <a:cubicBezTo>
                  <a:pt x="453" y="408"/>
                  <a:pt x="453" y="358"/>
                  <a:pt x="472" y="344"/>
                </a:cubicBezTo>
                <a:cubicBezTo>
                  <a:pt x="485" y="332"/>
                  <a:pt x="505" y="329"/>
                  <a:pt x="520" y="320"/>
                </a:cubicBezTo>
                <a:cubicBezTo>
                  <a:pt x="532" y="281"/>
                  <a:pt x="545" y="289"/>
                  <a:pt x="584" y="280"/>
                </a:cubicBezTo>
                <a:cubicBezTo>
                  <a:pt x="600" y="255"/>
                  <a:pt x="613" y="252"/>
                  <a:pt x="576" y="232"/>
                </a:cubicBezTo>
                <a:cubicBezTo>
                  <a:pt x="561" y="223"/>
                  <a:pt x="528" y="216"/>
                  <a:pt x="528" y="216"/>
                </a:cubicBezTo>
                <a:cubicBezTo>
                  <a:pt x="510" y="163"/>
                  <a:pt x="546" y="162"/>
                  <a:pt x="584" y="144"/>
                </a:cubicBezTo>
                <a:cubicBezTo>
                  <a:pt x="592" y="139"/>
                  <a:pt x="599" y="131"/>
                  <a:pt x="608" y="128"/>
                </a:cubicBezTo>
                <a:cubicBezTo>
                  <a:pt x="623" y="121"/>
                  <a:pt x="640" y="117"/>
                  <a:pt x="656" y="112"/>
                </a:cubicBezTo>
                <a:cubicBezTo>
                  <a:pt x="664" y="109"/>
                  <a:pt x="680" y="104"/>
                  <a:pt x="680" y="104"/>
                </a:cubicBezTo>
                <a:cubicBezTo>
                  <a:pt x="709" y="113"/>
                  <a:pt x="734" y="126"/>
                  <a:pt x="768" y="104"/>
                </a:cubicBezTo>
                <a:cubicBezTo>
                  <a:pt x="776" y="98"/>
                  <a:pt x="756" y="88"/>
                  <a:pt x="752" y="80"/>
                </a:cubicBezTo>
                <a:cubicBezTo>
                  <a:pt x="748" y="72"/>
                  <a:pt x="746" y="64"/>
                  <a:pt x="744" y="56"/>
                </a:cubicBezTo>
                <a:cubicBezTo>
                  <a:pt x="777" y="5"/>
                  <a:pt x="776" y="27"/>
                  <a:pt x="776" y="0"/>
                </a:cubicBezTo>
              </a:path>
            </a:pathLst>
          </a:custGeom>
          <a:noFill/>
          <a:ln w="38100" cap="flat" cmpd="sng">
            <a:solidFill>
              <a:srgbClr val="0066FF"/>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6389" name="Line 5"/>
          <p:cNvSpPr>
            <a:spLocks noChangeShapeType="1"/>
          </p:cNvSpPr>
          <p:nvPr/>
        </p:nvSpPr>
        <p:spPr bwMode="auto">
          <a:xfrm>
            <a:off x="2501900" y="3632200"/>
            <a:ext cx="685800" cy="1917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656390" name="Line 6"/>
          <p:cNvSpPr>
            <a:spLocks noChangeShapeType="1"/>
          </p:cNvSpPr>
          <p:nvPr/>
        </p:nvSpPr>
        <p:spPr bwMode="auto">
          <a:xfrm flipH="1">
            <a:off x="4572000" y="5575300"/>
            <a:ext cx="330200" cy="29845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656391" name="Line 7"/>
          <p:cNvSpPr>
            <a:spLocks noChangeShapeType="1"/>
          </p:cNvSpPr>
          <p:nvPr/>
        </p:nvSpPr>
        <p:spPr bwMode="auto">
          <a:xfrm flipH="1">
            <a:off x="7556500" y="2628900"/>
            <a:ext cx="406400" cy="279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656392" name="Freeform 8"/>
          <p:cNvSpPr>
            <a:spLocks/>
          </p:cNvSpPr>
          <p:nvPr/>
        </p:nvSpPr>
        <p:spPr bwMode="auto">
          <a:xfrm>
            <a:off x="3695700" y="3086100"/>
            <a:ext cx="212725" cy="1035050"/>
          </a:xfrm>
          <a:custGeom>
            <a:avLst/>
            <a:gdLst>
              <a:gd name="T0" fmla="*/ 124 w 134"/>
              <a:gd name="T1" fmla="*/ 0 h 652"/>
              <a:gd name="T2" fmla="*/ 124 w 134"/>
              <a:gd name="T3" fmla="*/ 84 h 652"/>
              <a:gd name="T4" fmla="*/ 92 w 134"/>
              <a:gd name="T5" fmla="*/ 180 h 652"/>
              <a:gd name="T6" fmla="*/ 104 w 134"/>
              <a:gd name="T7" fmla="*/ 244 h 652"/>
              <a:gd name="T8" fmla="*/ 68 w 134"/>
              <a:gd name="T9" fmla="*/ 332 h 652"/>
              <a:gd name="T10" fmla="*/ 48 w 134"/>
              <a:gd name="T11" fmla="*/ 384 h 652"/>
              <a:gd name="T12" fmla="*/ 28 w 134"/>
              <a:gd name="T13" fmla="*/ 420 h 652"/>
              <a:gd name="T14" fmla="*/ 52 w 134"/>
              <a:gd name="T15" fmla="*/ 488 h 652"/>
              <a:gd name="T16" fmla="*/ 68 w 134"/>
              <a:gd name="T17" fmla="*/ 524 h 652"/>
              <a:gd name="T18" fmla="*/ 64 w 134"/>
              <a:gd name="T19" fmla="*/ 536 h 652"/>
              <a:gd name="T20" fmla="*/ 52 w 134"/>
              <a:gd name="T21" fmla="*/ 544 h 652"/>
              <a:gd name="T22" fmla="*/ 44 w 134"/>
              <a:gd name="T23" fmla="*/ 568 h 652"/>
              <a:gd name="T24" fmla="*/ 40 w 134"/>
              <a:gd name="T25" fmla="*/ 580 h 652"/>
              <a:gd name="T26" fmla="*/ 36 w 134"/>
              <a:gd name="T27" fmla="*/ 616 h 652"/>
              <a:gd name="T28" fmla="*/ 24 w 134"/>
              <a:gd name="T29" fmla="*/ 624 h 652"/>
              <a:gd name="T30" fmla="*/ 0 w 134"/>
              <a:gd name="T31"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4" h="652">
                <a:moveTo>
                  <a:pt x="124" y="0"/>
                </a:moveTo>
                <a:cubicBezTo>
                  <a:pt x="127" y="33"/>
                  <a:pt x="134" y="52"/>
                  <a:pt x="124" y="84"/>
                </a:cubicBezTo>
                <a:cubicBezTo>
                  <a:pt x="120" y="137"/>
                  <a:pt x="123" y="148"/>
                  <a:pt x="92" y="180"/>
                </a:cubicBezTo>
                <a:cubicBezTo>
                  <a:pt x="94" y="203"/>
                  <a:pt x="96" y="221"/>
                  <a:pt x="104" y="244"/>
                </a:cubicBezTo>
                <a:cubicBezTo>
                  <a:pt x="96" y="272"/>
                  <a:pt x="93" y="314"/>
                  <a:pt x="68" y="332"/>
                </a:cubicBezTo>
                <a:cubicBezTo>
                  <a:pt x="64" y="358"/>
                  <a:pt x="68" y="370"/>
                  <a:pt x="48" y="384"/>
                </a:cubicBezTo>
                <a:cubicBezTo>
                  <a:pt x="29" y="411"/>
                  <a:pt x="35" y="398"/>
                  <a:pt x="28" y="420"/>
                </a:cubicBezTo>
                <a:cubicBezTo>
                  <a:pt x="31" y="447"/>
                  <a:pt x="32" y="468"/>
                  <a:pt x="52" y="488"/>
                </a:cubicBezTo>
                <a:cubicBezTo>
                  <a:pt x="56" y="501"/>
                  <a:pt x="63" y="510"/>
                  <a:pt x="68" y="524"/>
                </a:cubicBezTo>
                <a:cubicBezTo>
                  <a:pt x="66" y="528"/>
                  <a:pt x="66" y="532"/>
                  <a:pt x="64" y="536"/>
                </a:cubicBezTo>
                <a:cubicBezTo>
                  <a:pt x="60" y="539"/>
                  <a:pt x="54" y="539"/>
                  <a:pt x="52" y="544"/>
                </a:cubicBezTo>
                <a:cubicBezTo>
                  <a:pt x="47" y="551"/>
                  <a:pt x="46" y="560"/>
                  <a:pt x="44" y="568"/>
                </a:cubicBezTo>
                <a:cubicBezTo>
                  <a:pt x="42" y="572"/>
                  <a:pt x="40" y="580"/>
                  <a:pt x="40" y="580"/>
                </a:cubicBezTo>
                <a:cubicBezTo>
                  <a:pt x="38" y="592"/>
                  <a:pt x="40" y="604"/>
                  <a:pt x="36" y="616"/>
                </a:cubicBezTo>
                <a:cubicBezTo>
                  <a:pt x="34" y="620"/>
                  <a:pt x="27" y="620"/>
                  <a:pt x="24" y="624"/>
                </a:cubicBezTo>
                <a:cubicBezTo>
                  <a:pt x="13" y="632"/>
                  <a:pt x="9" y="642"/>
                  <a:pt x="0" y="652"/>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656393" name="Freeform 9"/>
          <p:cNvSpPr>
            <a:spLocks/>
          </p:cNvSpPr>
          <p:nvPr/>
        </p:nvSpPr>
        <p:spPr bwMode="auto">
          <a:xfrm>
            <a:off x="3195638" y="2327275"/>
            <a:ext cx="741362" cy="1330325"/>
          </a:xfrm>
          <a:custGeom>
            <a:avLst/>
            <a:gdLst>
              <a:gd name="T0" fmla="*/ 467 w 467"/>
              <a:gd name="T1" fmla="*/ 130 h 838"/>
              <a:gd name="T2" fmla="*/ 423 w 467"/>
              <a:gd name="T3" fmla="*/ 122 h 838"/>
              <a:gd name="T4" fmla="*/ 415 w 467"/>
              <a:gd name="T5" fmla="*/ 110 h 838"/>
              <a:gd name="T6" fmla="*/ 355 w 467"/>
              <a:gd name="T7" fmla="*/ 102 h 838"/>
              <a:gd name="T8" fmla="*/ 363 w 467"/>
              <a:gd name="T9" fmla="*/ 54 h 838"/>
              <a:gd name="T10" fmla="*/ 331 w 467"/>
              <a:gd name="T11" fmla="*/ 46 h 838"/>
              <a:gd name="T12" fmla="*/ 271 w 467"/>
              <a:gd name="T13" fmla="*/ 26 h 838"/>
              <a:gd name="T14" fmla="*/ 235 w 467"/>
              <a:gd name="T15" fmla="*/ 6 h 838"/>
              <a:gd name="T16" fmla="*/ 143 w 467"/>
              <a:gd name="T17" fmla="*/ 50 h 838"/>
              <a:gd name="T18" fmla="*/ 103 w 467"/>
              <a:gd name="T19" fmla="*/ 138 h 838"/>
              <a:gd name="T20" fmla="*/ 79 w 467"/>
              <a:gd name="T21" fmla="*/ 222 h 838"/>
              <a:gd name="T22" fmla="*/ 75 w 467"/>
              <a:gd name="T23" fmla="*/ 234 h 838"/>
              <a:gd name="T24" fmla="*/ 63 w 467"/>
              <a:gd name="T25" fmla="*/ 242 h 838"/>
              <a:gd name="T26" fmla="*/ 87 w 467"/>
              <a:gd name="T27" fmla="*/ 306 h 838"/>
              <a:gd name="T28" fmla="*/ 95 w 467"/>
              <a:gd name="T29" fmla="*/ 398 h 838"/>
              <a:gd name="T30" fmla="*/ 123 w 467"/>
              <a:gd name="T31" fmla="*/ 466 h 838"/>
              <a:gd name="T32" fmla="*/ 139 w 467"/>
              <a:gd name="T33" fmla="*/ 478 h 838"/>
              <a:gd name="T34" fmla="*/ 163 w 467"/>
              <a:gd name="T35" fmla="*/ 486 h 838"/>
              <a:gd name="T36" fmla="*/ 219 w 467"/>
              <a:gd name="T37" fmla="*/ 490 h 838"/>
              <a:gd name="T38" fmla="*/ 227 w 467"/>
              <a:gd name="T39" fmla="*/ 530 h 838"/>
              <a:gd name="T40" fmla="*/ 191 w 467"/>
              <a:gd name="T41" fmla="*/ 542 h 838"/>
              <a:gd name="T42" fmla="*/ 119 w 467"/>
              <a:gd name="T43" fmla="*/ 590 h 838"/>
              <a:gd name="T44" fmla="*/ 79 w 467"/>
              <a:gd name="T45" fmla="*/ 622 h 838"/>
              <a:gd name="T46" fmla="*/ 59 w 467"/>
              <a:gd name="T47" fmla="*/ 658 h 838"/>
              <a:gd name="T48" fmla="*/ 39 w 467"/>
              <a:gd name="T49" fmla="*/ 706 h 838"/>
              <a:gd name="T50" fmla="*/ 3 w 467"/>
              <a:gd name="T51" fmla="*/ 790 h 838"/>
              <a:gd name="T52" fmla="*/ 27 w 467"/>
              <a:gd name="T53" fmla="*/ 838 h 838"/>
              <a:gd name="T54" fmla="*/ 87 w 467"/>
              <a:gd name="T55" fmla="*/ 814 h 838"/>
              <a:gd name="T56" fmla="*/ 151 w 467"/>
              <a:gd name="T57" fmla="*/ 830 h 838"/>
              <a:gd name="T58" fmla="*/ 195 w 467"/>
              <a:gd name="T59" fmla="*/ 818 h 838"/>
              <a:gd name="T60" fmla="*/ 231 w 467"/>
              <a:gd name="T61" fmla="*/ 822 h 838"/>
              <a:gd name="T62" fmla="*/ 267 w 467"/>
              <a:gd name="T63" fmla="*/ 790 h 838"/>
              <a:gd name="T64" fmla="*/ 339 w 467"/>
              <a:gd name="T65" fmla="*/ 734 h 838"/>
              <a:gd name="T66" fmla="*/ 411 w 467"/>
              <a:gd name="T67" fmla="*/ 726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67" h="838">
                <a:moveTo>
                  <a:pt x="467" y="130"/>
                </a:moveTo>
                <a:cubicBezTo>
                  <a:pt x="452" y="125"/>
                  <a:pt x="436" y="127"/>
                  <a:pt x="423" y="122"/>
                </a:cubicBezTo>
                <a:cubicBezTo>
                  <a:pt x="418" y="120"/>
                  <a:pt x="418" y="113"/>
                  <a:pt x="415" y="110"/>
                </a:cubicBezTo>
                <a:cubicBezTo>
                  <a:pt x="399" y="97"/>
                  <a:pt x="375" y="103"/>
                  <a:pt x="355" y="102"/>
                </a:cubicBezTo>
                <a:cubicBezTo>
                  <a:pt x="359" y="85"/>
                  <a:pt x="374" y="70"/>
                  <a:pt x="363" y="54"/>
                </a:cubicBezTo>
                <a:cubicBezTo>
                  <a:pt x="356" y="44"/>
                  <a:pt x="341" y="48"/>
                  <a:pt x="331" y="46"/>
                </a:cubicBezTo>
                <a:cubicBezTo>
                  <a:pt x="309" y="41"/>
                  <a:pt x="292" y="30"/>
                  <a:pt x="271" y="26"/>
                </a:cubicBezTo>
                <a:cubicBezTo>
                  <a:pt x="260" y="5"/>
                  <a:pt x="257" y="0"/>
                  <a:pt x="235" y="6"/>
                </a:cubicBezTo>
                <a:cubicBezTo>
                  <a:pt x="207" y="33"/>
                  <a:pt x="179" y="40"/>
                  <a:pt x="143" y="50"/>
                </a:cubicBezTo>
                <a:cubicBezTo>
                  <a:pt x="116" y="89"/>
                  <a:pt x="147" y="108"/>
                  <a:pt x="103" y="138"/>
                </a:cubicBezTo>
                <a:cubicBezTo>
                  <a:pt x="93" y="165"/>
                  <a:pt x="102" y="206"/>
                  <a:pt x="79" y="222"/>
                </a:cubicBezTo>
                <a:cubicBezTo>
                  <a:pt x="77" y="226"/>
                  <a:pt x="77" y="230"/>
                  <a:pt x="75" y="234"/>
                </a:cubicBezTo>
                <a:cubicBezTo>
                  <a:pt x="71" y="237"/>
                  <a:pt x="64" y="237"/>
                  <a:pt x="63" y="242"/>
                </a:cubicBezTo>
                <a:cubicBezTo>
                  <a:pt x="57" y="264"/>
                  <a:pt x="80" y="286"/>
                  <a:pt x="87" y="306"/>
                </a:cubicBezTo>
                <a:cubicBezTo>
                  <a:pt x="76" y="336"/>
                  <a:pt x="76" y="370"/>
                  <a:pt x="95" y="398"/>
                </a:cubicBezTo>
                <a:cubicBezTo>
                  <a:pt x="101" y="424"/>
                  <a:pt x="92" y="455"/>
                  <a:pt x="123" y="466"/>
                </a:cubicBezTo>
                <a:cubicBezTo>
                  <a:pt x="128" y="470"/>
                  <a:pt x="133" y="475"/>
                  <a:pt x="139" y="478"/>
                </a:cubicBezTo>
                <a:cubicBezTo>
                  <a:pt x="146" y="481"/>
                  <a:pt x="163" y="486"/>
                  <a:pt x="163" y="486"/>
                </a:cubicBezTo>
                <a:cubicBezTo>
                  <a:pt x="184" y="481"/>
                  <a:pt x="197" y="484"/>
                  <a:pt x="219" y="490"/>
                </a:cubicBezTo>
                <a:cubicBezTo>
                  <a:pt x="224" y="498"/>
                  <a:pt x="239" y="518"/>
                  <a:pt x="227" y="530"/>
                </a:cubicBezTo>
                <a:cubicBezTo>
                  <a:pt x="206" y="547"/>
                  <a:pt x="207" y="531"/>
                  <a:pt x="191" y="542"/>
                </a:cubicBezTo>
                <a:cubicBezTo>
                  <a:pt x="166" y="558"/>
                  <a:pt x="147" y="580"/>
                  <a:pt x="119" y="590"/>
                </a:cubicBezTo>
                <a:cubicBezTo>
                  <a:pt x="105" y="600"/>
                  <a:pt x="93" y="612"/>
                  <a:pt x="79" y="622"/>
                </a:cubicBezTo>
                <a:cubicBezTo>
                  <a:pt x="60" y="649"/>
                  <a:pt x="66" y="636"/>
                  <a:pt x="59" y="658"/>
                </a:cubicBezTo>
                <a:cubicBezTo>
                  <a:pt x="55" y="682"/>
                  <a:pt x="58" y="692"/>
                  <a:pt x="39" y="706"/>
                </a:cubicBezTo>
                <a:cubicBezTo>
                  <a:pt x="21" y="732"/>
                  <a:pt x="17" y="761"/>
                  <a:pt x="3" y="790"/>
                </a:cubicBezTo>
                <a:cubicBezTo>
                  <a:pt x="6" y="818"/>
                  <a:pt x="0" y="831"/>
                  <a:pt x="27" y="838"/>
                </a:cubicBezTo>
                <a:cubicBezTo>
                  <a:pt x="48" y="832"/>
                  <a:pt x="68" y="826"/>
                  <a:pt x="87" y="814"/>
                </a:cubicBezTo>
                <a:cubicBezTo>
                  <a:pt x="108" y="817"/>
                  <a:pt x="129" y="822"/>
                  <a:pt x="151" y="830"/>
                </a:cubicBezTo>
                <a:cubicBezTo>
                  <a:pt x="187" y="820"/>
                  <a:pt x="172" y="825"/>
                  <a:pt x="195" y="818"/>
                </a:cubicBezTo>
                <a:cubicBezTo>
                  <a:pt x="207" y="819"/>
                  <a:pt x="218" y="822"/>
                  <a:pt x="231" y="822"/>
                </a:cubicBezTo>
                <a:cubicBezTo>
                  <a:pt x="249" y="820"/>
                  <a:pt x="257" y="801"/>
                  <a:pt x="267" y="790"/>
                </a:cubicBezTo>
                <a:cubicBezTo>
                  <a:pt x="291" y="762"/>
                  <a:pt x="310" y="753"/>
                  <a:pt x="339" y="734"/>
                </a:cubicBezTo>
                <a:cubicBezTo>
                  <a:pt x="353" y="712"/>
                  <a:pt x="386" y="726"/>
                  <a:pt x="411" y="72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656394" name="Freeform 10"/>
          <p:cNvSpPr>
            <a:spLocks/>
          </p:cNvSpPr>
          <p:nvPr/>
        </p:nvSpPr>
        <p:spPr bwMode="auto">
          <a:xfrm>
            <a:off x="2546350" y="3454400"/>
            <a:ext cx="241300" cy="304800"/>
          </a:xfrm>
          <a:custGeom>
            <a:avLst/>
            <a:gdLst>
              <a:gd name="T0" fmla="*/ 0 w 152"/>
              <a:gd name="T1" fmla="*/ 192 h 192"/>
              <a:gd name="T2" fmla="*/ 40 w 152"/>
              <a:gd name="T3" fmla="*/ 176 h 192"/>
              <a:gd name="T4" fmla="*/ 64 w 152"/>
              <a:gd name="T5" fmla="*/ 168 h 192"/>
              <a:gd name="T6" fmla="*/ 96 w 152"/>
              <a:gd name="T7" fmla="*/ 80 h 192"/>
              <a:gd name="T8" fmla="*/ 132 w 152"/>
              <a:gd name="T9" fmla="*/ 60 h 192"/>
              <a:gd name="T10" fmla="*/ 152 w 152"/>
              <a:gd name="T11" fmla="*/ 24 h 192"/>
              <a:gd name="T12" fmla="*/ 148 w 152"/>
              <a:gd name="T13" fmla="*/ 8 h 192"/>
              <a:gd name="T14" fmla="*/ 136 w 152"/>
              <a:gd name="T15" fmla="*/ 0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92">
                <a:moveTo>
                  <a:pt x="0" y="192"/>
                </a:moveTo>
                <a:cubicBezTo>
                  <a:pt x="14" y="187"/>
                  <a:pt x="26" y="182"/>
                  <a:pt x="40" y="176"/>
                </a:cubicBezTo>
                <a:cubicBezTo>
                  <a:pt x="47" y="172"/>
                  <a:pt x="64" y="168"/>
                  <a:pt x="64" y="168"/>
                </a:cubicBezTo>
                <a:cubicBezTo>
                  <a:pt x="72" y="150"/>
                  <a:pt x="77" y="86"/>
                  <a:pt x="96" y="80"/>
                </a:cubicBezTo>
                <a:cubicBezTo>
                  <a:pt x="109" y="75"/>
                  <a:pt x="132" y="60"/>
                  <a:pt x="132" y="60"/>
                </a:cubicBezTo>
                <a:cubicBezTo>
                  <a:pt x="150" y="32"/>
                  <a:pt x="144" y="45"/>
                  <a:pt x="152" y="24"/>
                </a:cubicBezTo>
                <a:cubicBezTo>
                  <a:pt x="150" y="18"/>
                  <a:pt x="151" y="12"/>
                  <a:pt x="148" y="8"/>
                </a:cubicBezTo>
                <a:cubicBezTo>
                  <a:pt x="145" y="4"/>
                  <a:pt x="136" y="0"/>
                  <a:pt x="136" y="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656395" name="Freeform 11"/>
          <p:cNvSpPr>
            <a:spLocks/>
          </p:cNvSpPr>
          <p:nvPr/>
        </p:nvSpPr>
        <p:spPr bwMode="auto">
          <a:xfrm>
            <a:off x="3736975" y="3257550"/>
            <a:ext cx="179388" cy="508000"/>
          </a:xfrm>
          <a:custGeom>
            <a:avLst/>
            <a:gdLst>
              <a:gd name="T0" fmla="*/ 98 w 113"/>
              <a:gd name="T1" fmla="*/ 0 h 320"/>
              <a:gd name="T2" fmla="*/ 46 w 113"/>
              <a:gd name="T3" fmla="*/ 72 h 320"/>
              <a:gd name="T4" fmla="*/ 50 w 113"/>
              <a:gd name="T5" fmla="*/ 116 h 320"/>
              <a:gd name="T6" fmla="*/ 34 w 113"/>
              <a:gd name="T7" fmla="*/ 164 h 320"/>
              <a:gd name="T8" fmla="*/ 22 w 113"/>
              <a:gd name="T9" fmla="*/ 244 h 320"/>
              <a:gd name="T10" fmla="*/ 6 w 113"/>
              <a:gd name="T11" fmla="*/ 268 h 320"/>
              <a:gd name="T12" fmla="*/ 2 w 113"/>
              <a:gd name="T13" fmla="*/ 280 h 320"/>
              <a:gd name="T14" fmla="*/ 18 w 113"/>
              <a:gd name="T15" fmla="*/ 312 h 320"/>
              <a:gd name="T16" fmla="*/ 42 w 113"/>
              <a:gd name="T17" fmla="*/ 320 h 320"/>
              <a:gd name="T18" fmla="*/ 42 w 113"/>
              <a:gd name="T19" fmla="*/ 280 h 320"/>
              <a:gd name="T20" fmla="*/ 46 w 113"/>
              <a:gd name="T21" fmla="*/ 244 h 320"/>
              <a:gd name="T22" fmla="*/ 58 w 113"/>
              <a:gd name="T23" fmla="*/ 256 h 320"/>
              <a:gd name="T24" fmla="*/ 70 w 113"/>
              <a:gd name="T25" fmla="*/ 252 h 320"/>
              <a:gd name="T26" fmla="*/ 98 w 113"/>
              <a:gd name="T27" fmla="*/ 208 h 320"/>
              <a:gd name="T28" fmla="*/ 74 w 113"/>
              <a:gd name="T29" fmla="*/ 132 h 320"/>
              <a:gd name="T30" fmla="*/ 106 w 113"/>
              <a:gd name="T31" fmla="*/ 72 h 320"/>
              <a:gd name="T32" fmla="*/ 102 w 113"/>
              <a:gd name="T33" fmla="*/ 16 h 320"/>
              <a:gd name="T34" fmla="*/ 90 w 113"/>
              <a:gd name="T35" fmla="*/ 8 h 320"/>
              <a:gd name="T36" fmla="*/ 98 w 113"/>
              <a:gd name="T37"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320">
                <a:moveTo>
                  <a:pt x="98" y="0"/>
                </a:moveTo>
                <a:cubicBezTo>
                  <a:pt x="56" y="8"/>
                  <a:pt x="69" y="40"/>
                  <a:pt x="46" y="72"/>
                </a:cubicBezTo>
                <a:cubicBezTo>
                  <a:pt x="41" y="89"/>
                  <a:pt x="44" y="98"/>
                  <a:pt x="50" y="116"/>
                </a:cubicBezTo>
                <a:cubicBezTo>
                  <a:pt x="46" y="136"/>
                  <a:pt x="40" y="145"/>
                  <a:pt x="34" y="164"/>
                </a:cubicBezTo>
                <a:cubicBezTo>
                  <a:pt x="32" y="181"/>
                  <a:pt x="30" y="224"/>
                  <a:pt x="22" y="244"/>
                </a:cubicBezTo>
                <a:cubicBezTo>
                  <a:pt x="18" y="252"/>
                  <a:pt x="9" y="258"/>
                  <a:pt x="6" y="268"/>
                </a:cubicBezTo>
                <a:cubicBezTo>
                  <a:pt x="4" y="272"/>
                  <a:pt x="3" y="276"/>
                  <a:pt x="2" y="280"/>
                </a:cubicBezTo>
                <a:cubicBezTo>
                  <a:pt x="5" y="301"/>
                  <a:pt x="0" y="304"/>
                  <a:pt x="18" y="312"/>
                </a:cubicBezTo>
                <a:cubicBezTo>
                  <a:pt x="25" y="315"/>
                  <a:pt x="42" y="320"/>
                  <a:pt x="42" y="320"/>
                </a:cubicBezTo>
                <a:cubicBezTo>
                  <a:pt x="67" y="311"/>
                  <a:pt x="56" y="294"/>
                  <a:pt x="42" y="280"/>
                </a:cubicBezTo>
                <a:cubicBezTo>
                  <a:pt x="43" y="268"/>
                  <a:pt x="39" y="254"/>
                  <a:pt x="46" y="244"/>
                </a:cubicBezTo>
                <a:cubicBezTo>
                  <a:pt x="49" y="239"/>
                  <a:pt x="52" y="254"/>
                  <a:pt x="58" y="256"/>
                </a:cubicBezTo>
                <a:cubicBezTo>
                  <a:pt x="62" y="257"/>
                  <a:pt x="66" y="253"/>
                  <a:pt x="70" y="252"/>
                </a:cubicBezTo>
                <a:cubicBezTo>
                  <a:pt x="75" y="234"/>
                  <a:pt x="83" y="217"/>
                  <a:pt x="98" y="208"/>
                </a:cubicBezTo>
                <a:cubicBezTo>
                  <a:pt x="108" y="177"/>
                  <a:pt x="82" y="158"/>
                  <a:pt x="74" y="132"/>
                </a:cubicBezTo>
                <a:cubicBezTo>
                  <a:pt x="80" y="112"/>
                  <a:pt x="94" y="89"/>
                  <a:pt x="106" y="72"/>
                </a:cubicBezTo>
                <a:cubicBezTo>
                  <a:pt x="109" y="55"/>
                  <a:pt x="113" y="30"/>
                  <a:pt x="102" y="16"/>
                </a:cubicBezTo>
                <a:cubicBezTo>
                  <a:pt x="98" y="12"/>
                  <a:pt x="91" y="12"/>
                  <a:pt x="90" y="8"/>
                </a:cubicBezTo>
                <a:cubicBezTo>
                  <a:pt x="89" y="4"/>
                  <a:pt x="95" y="2"/>
                  <a:pt x="98" y="0"/>
                </a:cubicBezTo>
                <a:close/>
              </a:path>
            </a:pathLst>
          </a:custGeom>
          <a:solidFill>
            <a:srgbClr val="00CCFF"/>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endParaRPr lang="en-US"/>
          </a:p>
        </p:txBody>
      </p:sp>
      <p:sp>
        <p:nvSpPr>
          <p:cNvPr id="656396" name="Freeform 12"/>
          <p:cNvSpPr>
            <a:spLocks/>
          </p:cNvSpPr>
          <p:nvPr/>
        </p:nvSpPr>
        <p:spPr bwMode="auto">
          <a:xfrm>
            <a:off x="3884613" y="2012950"/>
            <a:ext cx="173037" cy="273050"/>
          </a:xfrm>
          <a:custGeom>
            <a:avLst/>
            <a:gdLst>
              <a:gd name="T0" fmla="*/ 73 w 109"/>
              <a:gd name="T1" fmla="*/ 0 h 172"/>
              <a:gd name="T2" fmla="*/ 13 w 109"/>
              <a:gd name="T3" fmla="*/ 16 h 172"/>
              <a:gd name="T4" fmla="*/ 5 w 109"/>
              <a:gd name="T5" fmla="*/ 40 h 172"/>
              <a:gd name="T6" fmla="*/ 21 w 109"/>
              <a:gd name="T7" fmla="*/ 64 h 172"/>
              <a:gd name="T8" fmla="*/ 53 w 109"/>
              <a:gd name="T9" fmla="*/ 132 h 172"/>
              <a:gd name="T10" fmla="*/ 85 w 109"/>
              <a:gd name="T11" fmla="*/ 172 h 172"/>
              <a:gd name="T12" fmla="*/ 93 w 109"/>
              <a:gd name="T13" fmla="*/ 148 h 172"/>
              <a:gd name="T14" fmla="*/ 109 w 109"/>
              <a:gd name="T15" fmla="*/ 124 h 172"/>
              <a:gd name="T16" fmla="*/ 89 w 109"/>
              <a:gd name="T17" fmla="*/ 32 h 172"/>
              <a:gd name="T18" fmla="*/ 85 w 109"/>
              <a:gd name="T19" fmla="*/ 4 h 172"/>
              <a:gd name="T20" fmla="*/ 73 w 109"/>
              <a:gd name="T2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 h="172">
                <a:moveTo>
                  <a:pt x="73" y="0"/>
                </a:moveTo>
                <a:cubicBezTo>
                  <a:pt x="53" y="4"/>
                  <a:pt x="32" y="9"/>
                  <a:pt x="13" y="16"/>
                </a:cubicBezTo>
                <a:cubicBezTo>
                  <a:pt x="10" y="24"/>
                  <a:pt x="0" y="32"/>
                  <a:pt x="5" y="40"/>
                </a:cubicBezTo>
                <a:cubicBezTo>
                  <a:pt x="10" y="48"/>
                  <a:pt x="21" y="64"/>
                  <a:pt x="21" y="64"/>
                </a:cubicBezTo>
                <a:cubicBezTo>
                  <a:pt x="27" y="89"/>
                  <a:pt x="24" y="122"/>
                  <a:pt x="53" y="132"/>
                </a:cubicBezTo>
                <a:cubicBezTo>
                  <a:pt x="60" y="155"/>
                  <a:pt x="60" y="165"/>
                  <a:pt x="85" y="172"/>
                </a:cubicBezTo>
                <a:cubicBezTo>
                  <a:pt x="87" y="164"/>
                  <a:pt x="88" y="155"/>
                  <a:pt x="93" y="148"/>
                </a:cubicBezTo>
                <a:cubicBezTo>
                  <a:pt x="98" y="140"/>
                  <a:pt x="109" y="124"/>
                  <a:pt x="109" y="124"/>
                </a:cubicBezTo>
                <a:cubicBezTo>
                  <a:pt x="104" y="85"/>
                  <a:pt x="100" y="66"/>
                  <a:pt x="89" y="32"/>
                </a:cubicBezTo>
                <a:cubicBezTo>
                  <a:pt x="87" y="22"/>
                  <a:pt x="89" y="12"/>
                  <a:pt x="85" y="4"/>
                </a:cubicBezTo>
                <a:cubicBezTo>
                  <a:pt x="83" y="0"/>
                  <a:pt x="73" y="0"/>
                  <a:pt x="73" y="0"/>
                </a:cubicBezTo>
                <a:close/>
              </a:path>
            </a:pathLst>
          </a:custGeom>
          <a:solidFill>
            <a:srgbClr val="00CCFF"/>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endParaRPr lang="en-US"/>
          </a:p>
        </p:txBody>
      </p:sp>
      <p:sp>
        <p:nvSpPr>
          <p:cNvPr id="656397" name="Freeform 13"/>
          <p:cNvSpPr>
            <a:spLocks/>
          </p:cNvSpPr>
          <p:nvPr/>
        </p:nvSpPr>
        <p:spPr bwMode="auto">
          <a:xfrm>
            <a:off x="2876550" y="5575300"/>
            <a:ext cx="376238" cy="520700"/>
          </a:xfrm>
          <a:custGeom>
            <a:avLst/>
            <a:gdLst>
              <a:gd name="T0" fmla="*/ 0 w 237"/>
              <a:gd name="T1" fmla="*/ 320 h 328"/>
              <a:gd name="T2" fmla="*/ 48 w 237"/>
              <a:gd name="T3" fmla="*/ 240 h 328"/>
              <a:gd name="T4" fmla="*/ 64 w 237"/>
              <a:gd name="T5" fmla="*/ 196 h 328"/>
              <a:gd name="T6" fmla="*/ 88 w 237"/>
              <a:gd name="T7" fmla="*/ 136 h 328"/>
              <a:gd name="T8" fmla="*/ 108 w 237"/>
              <a:gd name="T9" fmla="*/ 72 h 328"/>
              <a:gd name="T10" fmla="*/ 168 w 237"/>
              <a:gd name="T11" fmla="*/ 20 h 328"/>
              <a:gd name="T12" fmla="*/ 176 w 237"/>
              <a:gd name="T13" fmla="*/ 8 h 328"/>
              <a:gd name="T14" fmla="*/ 200 w 237"/>
              <a:gd name="T15" fmla="*/ 0 h 328"/>
              <a:gd name="T16" fmla="*/ 220 w 237"/>
              <a:gd name="T17" fmla="*/ 52 h 328"/>
              <a:gd name="T18" fmla="*/ 196 w 237"/>
              <a:gd name="T19" fmla="*/ 132 h 328"/>
              <a:gd name="T20" fmla="*/ 176 w 237"/>
              <a:gd name="T21" fmla="*/ 228 h 328"/>
              <a:gd name="T22" fmla="*/ 168 w 237"/>
              <a:gd name="T23" fmla="*/ 260 h 328"/>
              <a:gd name="T24" fmla="*/ 156 w 237"/>
              <a:gd name="T25" fmla="*/ 284 h 328"/>
              <a:gd name="T26" fmla="*/ 152 w 237"/>
              <a:gd name="T27" fmla="*/ 304 h 328"/>
              <a:gd name="T28" fmla="*/ 144 w 237"/>
              <a:gd name="T29"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7" h="328">
                <a:moveTo>
                  <a:pt x="0" y="320"/>
                </a:moveTo>
                <a:cubicBezTo>
                  <a:pt x="18" y="291"/>
                  <a:pt x="17" y="260"/>
                  <a:pt x="48" y="240"/>
                </a:cubicBezTo>
                <a:cubicBezTo>
                  <a:pt x="53" y="223"/>
                  <a:pt x="61" y="214"/>
                  <a:pt x="64" y="196"/>
                </a:cubicBezTo>
                <a:cubicBezTo>
                  <a:pt x="68" y="161"/>
                  <a:pt x="61" y="153"/>
                  <a:pt x="88" y="136"/>
                </a:cubicBezTo>
                <a:cubicBezTo>
                  <a:pt x="100" y="116"/>
                  <a:pt x="96" y="89"/>
                  <a:pt x="108" y="72"/>
                </a:cubicBezTo>
                <a:cubicBezTo>
                  <a:pt x="121" y="51"/>
                  <a:pt x="147" y="33"/>
                  <a:pt x="168" y="20"/>
                </a:cubicBezTo>
                <a:cubicBezTo>
                  <a:pt x="170" y="16"/>
                  <a:pt x="171" y="10"/>
                  <a:pt x="176" y="8"/>
                </a:cubicBezTo>
                <a:cubicBezTo>
                  <a:pt x="183" y="3"/>
                  <a:pt x="200" y="0"/>
                  <a:pt x="200" y="0"/>
                </a:cubicBezTo>
                <a:cubicBezTo>
                  <a:pt x="237" y="7"/>
                  <a:pt x="230" y="19"/>
                  <a:pt x="220" y="52"/>
                </a:cubicBezTo>
                <a:cubicBezTo>
                  <a:pt x="216" y="102"/>
                  <a:pt x="223" y="104"/>
                  <a:pt x="196" y="132"/>
                </a:cubicBezTo>
                <a:cubicBezTo>
                  <a:pt x="199" y="179"/>
                  <a:pt x="207" y="196"/>
                  <a:pt x="176" y="228"/>
                </a:cubicBezTo>
                <a:cubicBezTo>
                  <a:pt x="172" y="238"/>
                  <a:pt x="171" y="249"/>
                  <a:pt x="168" y="260"/>
                </a:cubicBezTo>
                <a:cubicBezTo>
                  <a:pt x="153" y="299"/>
                  <a:pt x="165" y="246"/>
                  <a:pt x="156" y="284"/>
                </a:cubicBezTo>
                <a:cubicBezTo>
                  <a:pt x="154" y="290"/>
                  <a:pt x="153" y="297"/>
                  <a:pt x="152" y="304"/>
                </a:cubicBezTo>
                <a:cubicBezTo>
                  <a:pt x="149" y="312"/>
                  <a:pt x="144" y="328"/>
                  <a:pt x="144" y="328"/>
                </a:cubicBezTo>
              </a:path>
            </a:pathLst>
          </a:custGeom>
          <a:solidFill>
            <a:schemeClr val="accent1"/>
          </a:solidFill>
          <a:ln w="12700" cap="flat" cmpd="sng">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6398" name="Oval 14"/>
          <p:cNvSpPr>
            <a:spLocks noChangeArrowheads="1"/>
          </p:cNvSpPr>
          <p:nvPr/>
        </p:nvSpPr>
        <p:spPr bwMode="auto">
          <a:xfrm>
            <a:off x="4292600" y="2984500"/>
            <a:ext cx="146050" cy="139700"/>
          </a:xfrm>
          <a:prstGeom prst="ellipse">
            <a:avLst/>
          </a:prstGeom>
          <a:solidFill>
            <a:srgbClr val="00CC00"/>
          </a:solidFill>
          <a:ln w="38100">
            <a:solidFill>
              <a:srgbClr val="FF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6399" name="Text Box 15"/>
          <p:cNvSpPr txBox="1">
            <a:spLocks noChangeArrowheads="1"/>
          </p:cNvSpPr>
          <p:nvPr/>
        </p:nvSpPr>
        <p:spPr bwMode="auto">
          <a:xfrm>
            <a:off x="1689100" y="1260475"/>
            <a:ext cx="1768475"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ja-JP" altLang="en-US" sz="1600" i="1">
                <a:solidFill>
                  <a:srgbClr val="99CCFF"/>
                </a:solidFill>
                <a:effectLst>
                  <a:outerShdw blurRad="38100" dist="38100" dir="2700000" algn="tl">
                    <a:srgbClr val="000000"/>
                  </a:outerShdw>
                </a:effectLst>
                <a:latin typeface="Arial Black" charset="0"/>
                <a:ea typeface="MS PGothic" charset="0"/>
                <a:cs typeface="MS PGothic" charset="0"/>
              </a:rPr>
              <a:t>地中海</a:t>
            </a:r>
            <a:endParaRPr lang="zh-CN" altLang="en-US" sz="1600" i="1">
              <a:solidFill>
                <a:srgbClr val="99CCFF"/>
              </a:solidFill>
              <a:effectLst>
                <a:outerShdw blurRad="38100" dist="38100" dir="2700000" algn="tl">
                  <a:srgbClr val="000000"/>
                </a:outerShdw>
              </a:effectLst>
              <a:latin typeface="Arial Black" charset="0"/>
              <a:ea typeface="MS PGothic" charset="0"/>
              <a:cs typeface="MS PGothic" charset="0"/>
            </a:endParaRPr>
          </a:p>
        </p:txBody>
      </p:sp>
      <p:sp>
        <p:nvSpPr>
          <p:cNvPr id="656400" name="Oval 16"/>
          <p:cNvSpPr>
            <a:spLocks noChangeArrowheads="1"/>
          </p:cNvSpPr>
          <p:nvPr/>
        </p:nvSpPr>
        <p:spPr bwMode="auto">
          <a:xfrm>
            <a:off x="3460750" y="5632450"/>
            <a:ext cx="95250" cy="88900"/>
          </a:xfrm>
          <a:prstGeom prst="ellipse">
            <a:avLst/>
          </a:prstGeom>
          <a:solidFill>
            <a:srgbClr val="000000"/>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6401" name="Text Box 17"/>
          <p:cNvSpPr txBox="1">
            <a:spLocks noChangeArrowheads="1"/>
          </p:cNvSpPr>
          <p:nvPr/>
        </p:nvSpPr>
        <p:spPr bwMode="auto">
          <a:xfrm>
            <a:off x="2019300" y="5549900"/>
            <a:ext cx="11811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ja-JP" altLang="en-US" sz="1400" b="0" i="1">
                <a:solidFill>
                  <a:srgbClr val="99CCFF"/>
                </a:solidFill>
                <a:effectLst>
                  <a:outerShdw blurRad="38100" dist="38100" dir="2700000" algn="tl">
                    <a:srgbClr val="000000"/>
                  </a:outerShdw>
                </a:effectLst>
                <a:latin typeface="Arial Black" charset="0"/>
                <a:ea typeface="MS PGothic" charset="0"/>
                <a:cs typeface="MS PGothic" charset="0"/>
              </a:rPr>
              <a:t>阿卡巴湾</a:t>
            </a:r>
            <a:endParaRPr lang="en-US" altLang="zh-CN" sz="1400" b="0" i="1">
              <a:solidFill>
                <a:srgbClr val="99CCFF"/>
              </a:solidFill>
              <a:effectLst>
                <a:outerShdw blurRad="38100" dist="38100" dir="2700000" algn="tl">
                  <a:srgbClr val="000000"/>
                </a:outerShdw>
              </a:effectLst>
              <a:latin typeface="Arial Black" charset="0"/>
              <a:ea typeface="MS PGothic" charset="0"/>
              <a:cs typeface="MS PGothic" charset="0"/>
            </a:endParaRPr>
          </a:p>
        </p:txBody>
      </p:sp>
      <p:sp>
        <p:nvSpPr>
          <p:cNvPr id="656402" name="Text Box 18"/>
          <p:cNvSpPr txBox="1">
            <a:spLocks noChangeArrowheads="1"/>
          </p:cNvSpPr>
          <p:nvPr/>
        </p:nvSpPr>
        <p:spPr bwMode="auto">
          <a:xfrm>
            <a:off x="4406900" y="4419600"/>
            <a:ext cx="14605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zh-CN" altLang="en-US" sz="1600">
                <a:solidFill>
                  <a:srgbClr val="FF0000"/>
                </a:solidFill>
                <a:effectLst>
                  <a:outerShdw blurRad="38100" dist="38100" dir="2700000" algn="tl">
                    <a:srgbClr val="000000"/>
                  </a:outerShdw>
                </a:effectLst>
                <a:latin typeface="Times" charset="0"/>
                <a:ea typeface="MS PGothic" charset="0"/>
                <a:cs typeface="MS PGothic" charset="0"/>
              </a:rPr>
              <a:t>约</a:t>
            </a:r>
            <a:r>
              <a:rPr lang="ja-JP" altLang="en-US" sz="1600">
                <a:solidFill>
                  <a:srgbClr val="FF0000"/>
                </a:solidFill>
                <a:effectLst>
                  <a:outerShdw blurRad="38100" dist="38100" dir="2700000" algn="tl">
                    <a:srgbClr val="000000"/>
                  </a:outerShdw>
                </a:effectLst>
                <a:latin typeface="Times" charset="0"/>
                <a:ea typeface="MS PGothic" charset="0"/>
                <a:cs typeface="MS PGothic" charset="0"/>
              </a:rPr>
              <a:t>旦</a:t>
            </a:r>
            <a:endParaRPr lang="zh-CN" altLang="en-US" sz="1600">
              <a:solidFill>
                <a:srgbClr val="FF0000"/>
              </a:solidFill>
              <a:effectLst>
                <a:outerShdw blurRad="38100" dist="38100" dir="2700000" algn="tl">
                  <a:srgbClr val="000000"/>
                </a:outerShdw>
              </a:effectLst>
              <a:latin typeface="Times" charset="0"/>
              <a:ea typeface="MS PGothic" charset="0"/>
              <a:cs typeface="MS PGothic" charset="0"/>
            </a:endParaRPr>
          </a:p>
        </p:txBody>
      </p:sp>
      <p:sp>
        <p:nvSpPr>
          <p:cNvPr id="656403" name="Text Box 19"/>
          <p:cNvSpPr txBox="1">
            <a:spLocks noChangeArrowheads="1"/>
          </p:cNvSpPr>
          <p:nvPr/>
        </p:nvSpPr>
        <p:spPr bwMode="auto">
          <a:xfrm>
            <a:off x="1587500" y="4724400"/>
            <a:ext cx="14605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ja-JP" altLang="en-US" sz="1600">
                <a:solidFill>
                  <a:srgbClr val="FF0000"/>
                </a:solidFill>
                <a:effectLst>
                  <a:outerShdw blurRad="38100" dist="38100" dir="2700000" algn="tl">
                    <a:srgbClr val="000000"/>
                  </a:outerShdw>
                </a:effectLst>
                <a:latin typeface="Times" charset="0"/>
                <a:ea typeface="MS PGothic" charset="0"/>
                <a:cs typeface="MS PGothic" charset="0"/>
              </a:rPr>
              <a:t>埃及</a:t>
            </a:r>
            <a:endParaRPr lang="en-US" altLang="zh-CN" sz="1600">
              <a:solidFill>
                <a:srgbClr val="FF0000"/>
              </a:solidFill>
              <a:effectLst>
                <a:outerShdw blurRad="38100" dist="38100" dir="2700000" algn="tl">
                  <a:srgbClr val="000000"/>
                </a:outerShdw>
              </a:effectLst>
              <a:latin typeface="Times" charset="0"/>
              <a:ea typeface="宋体" charset="0"/>
              <a:cs typeface="宋体" charset="0"/>
            </a:endParaRPr>
          </a:p>
        </p:txBody>
      </p:sp>
      <p:sp>
        <p:nvSpPr>
          <p:cNvPr id="656404" name="Text Box 20"/>
          <p:cNvSpPr txBox="1">
            <a:spLocks noChangeArrowheads="1"/>
          </p:cNvSpPr>
          <p:nvPr/>
        </p:nvSpPr>
        <p:spPr bwMode="auto">
          <a:xfrm>
            <a:off x="7613650" y="1816100"/>
            <a:ext cx="900113"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ja-JP" altLang="en-US" sz="1600">
                <a:solidFill>
                  <a:srgbClr val="FF0000"/>
                </a:solidFill>
                <a:effectLst>
                  <a:outerShdw blurRad="38100" dist="38100" dir="2700000" algn="tl">
                    <a:srgbClr val="000000"/>
                  </a:outerShdw>
                </a:effectLst>
                <a:latin typeface="Times" charset="0"/>
                <a:ea typeface="MS PGothic" charset="0"/>
                <a:cs typeface="MS PGothic" charset="0"/>
              </a:rPr>
              <a:t>伊拉克</a:t>
            </a:r>
            <a:endParaRPr lang="en-US" altLang="zh-CN" sz="1600">
              <a:solidFill>
                <a:srgbClr val="FF0000"/>
              </a:solidFill>
              <a:effectLst>
                <a:outerShdw blurRad="38100" dist="38100" dir="2700000" algn="tl">
                  <a:srgbClr val="000000"/>
                </a:outerShdw>
              </a:effectLst>
              <a:latin typeface="Times" charset="0"/>
              <a:ea typeface="MS PGothic" charset="0"/>
              <a:cs typeface="MS PGothic" charset="0"/>
            </a:endParaRPr>
          </a:p>
        </p:txBody>
      </p:sp>
      <p:sp>
        <p:nvSpPr>
          <p:cNvPr id="656405" name="Text Box 21"/>
          <p:cNvSpPr txBox="1">
            <a:spLocks noChangeArrowheads="1"/>
          </p:cNvSpPr>
          <p:nvPr/>
        </p:nvSpPr>
        <p:spPr bwMode="auto">
          <a:xfrm>
            <a:off x="4572000" y="1511300"/>
            <a:ext cx="14605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ja-JP" altLang="en-US" sz="1600">
                <a:solidFill>
                  <a:srgbClr val="FF0000"/>
                </a:solidFill>
                <a:effectLst>
                  <a:outerShdw blurRad="38100" dist="38100" dir="2700000" algn="tl">
                    <a:srgbClr val="000000"/>
                  </a:outerShdw>
                </a:effectLst>
                <a:latin typeface="Times" charset="0"/>
                <a:ea typeface="MS PGothic" charset="0"/>
                <a:cs typeface="MS PGothic" charset="0"/>
              </a:rPr>
              <a:t>叙利亞</a:t>
            </a:r>
            <a:endParaRPr lang="en-US" altLang="zh-CN" sz="1600">
              <a:solidFill>
                <a:srgbClr val="FF0000"/>
              </a:solidFill>
              <a:effectLst>
                <a:outerShdw blurRad="38100" dist="38100" dir="2700000" algn="tl">
                  <a:srgbClr val="000000"/>
                </a:outerShdw>
              </a:effectLst>
              <a:latin typeface="Times" charset="0"/>
              <a:ea typeface="MS PGothic" charset="0"/>
              <a:cs typeface="MS PGothic" charset="0"/>
            </a:endParaRPr>
          </a:p>
        </p:txBody>
      </p:sp>
      <p:sp>
        <p:nvSpPr>
          <p:cNvPr id="656406" name="Text Box 22"/>
          <p:cNvSpPr txBox="1">
            <a:spLocks noChangeArrowheads="1"/>
          </p:cNvSpPr>
          <p:nvPr/>
        </p:nvSpPr>
        <p:spPr bwMode="auto">
          <a:xfrm>
            <a:off x="3111500" y="1193800"/>
            <a:ext cx="14605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ja-JP" altLang="en-US" sz="1600">
                <a:solidFill>
                  <a:srgbClr val="FF0000"/>
                </a:solidFill>
                <a:effectLst>
                  <a:outerShdw blurRad="38100" dist="38100" dir="2700000" algn="tl">
                    <a:srgbClr val="000000"/>
                  </a:outerShdw>
                </a:effectLst>
                <a:latin typeface="Times" charset="0"/>
                <a:ea typeface="MS PGothic" charset="0"/>
                <a:cs typeface="MS PGothic" charset="0"/>
              </a:rPr>
              <a:t>黎巴</a:t>
            </a:r>
            <a:r>
              <a:rPr lang="zh-CN" altLang="en-US" sz="1600">
                <a:solidFill>
                  <a:srgbClr val="FF0000"/>
                </a:solidFill>
                <a:effectLst>
                  <a:outerShdw blurRad="38100" dist="38100" dir="2700000" algn="tl">
                    <a:srgbClr val="000000"/>
                  </a:outerShdw>
                </a:effectLst>
                <a:latin typeface="Times" charset="0"/>
                <a:ea typeface="宋体" charset="0"/>
                <a:cs typeface="宋体" charset="0"/>
              </a:rPr>
              <a:t>嫩</a:t>
            </a:r>
            <a:endParaRPr lang="en-US" altLang="zh-CN" sz="1600">
              <a:solidFill>
                <a:srgbClr val="FF0000"/>
              </a:solidFill>
              <a:effectLst>
                <a:outerShdw blurRad="38100" dist="38100" dir="2700000" algn="tl">
                  <a:srgbClr val="000000"/>
                </a:outerShdw>
              </a:effectLst>
              <a:latin typeface="Times" charset="0"/>
              <a:ea typeface="宋体" charset="0"/>
              <a:cs typeface="宋体" charset="0"/>
            </a:endParaRPr>
          </a:p>
        </p:txBody>
      </p:sp>
      <p:sp>
        <p:nvSpPr>
          <p:cNvPr id="656407" name="Line 23"/>
          <p:cNvSpPr>
            <a:spLocks noChangeShapeType="1"/>
          </p:cNvSpPr>
          <p:nvPr/>
        </p:nvSpPr>
        <p:spPr bwMode="auto">
          <a:xfrm>
            <a:off x="7759700" y="2768600"/>
            <a:ext cx="609600" cy="76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656408" name="Text Box 24"/>
          <p:cNvSpPr txBox="1">
            <a:spLocks noChangeArrowheads="1"/>
          </p:cNvSpPr>
          <p:nvPr/>
        </p:nvSpPr>
        <p:spPr bwMode="auto">
          <a:xfrm>
            <a:off x="6375400" y="4699000"/>
            <a:ext cx="14605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zh-CN" altLang="en-US" sz="1600">
                <a:solidFill>
                  <a:srgbClr val="FF0000"/>
                </a:solidFill>
                <a:effectLst>
                  <a:outerShdw blurRad="38100" dist="38100" dir="2700000" algn="tl">
                    <a:srgbClr val="000000"/>
                  </a:outerShdw>
                </a:effectLst>
                <a:latin typeface="Times" charset="0"/>
                <a:ea typeface="宋体" charset="0"/>
                <a:cs typeface="宋体" charset="0"/>
              </a:rPr>
              <a:t>沙特</a:t>
            </a:r>
            <a:r>
              <a:rPr lang="ja-JP" altLang="en-US" sz="1600">
                <a:solidFill>
                  <a:srgbClr val="FF0000"/>
                </a:solidFill>
                <a:effectLst>
                  <a:outerShdw blurRad="38100" dist="38100" dir="2700000" algn="tl">
                    <a:srgbClr val="000000"/>
                  </a:outerShdw>
                </a:effectLst>
                <a:latin typeface="Times" charset="0"/>
                <a:ea typeface="MS PGothic" charset="0"/>
                <a:cs typeface="MS PGothic" charset="0"/>
              </a:rPr>
              <a:t>阿拉伯</a:t>
            </a:r>
            <a:endParaRPr lang="zh-CN" altLang="en-US" sz="1600">
              <a:solidFill>
                <a:srgbClr val="FF0000"/>
              </a:solidFill>
              <a:effectLst>
                <a:outerShdw blurRad="38100" dist="38100" dir="2700000" algn="tl">
                  <a:srgbClr val="000000"/>
                </a:outerShdw>
              </a:effectLst>
              <a:latin typeface="Times" charset="0"/>
              <a:ea typeface="MS PGothic" charset="0"/>
              <a:cs typeface="MS PGothic" charset="0"/>
            </a:endParaRPr>
          </a:p>
        </p:txBody>
      </p:sp>
      <p:sp>
        <p:nvSpPr>
          <p:cNvPr id="656409" name="Text Box 25"/>
          <p:cNvSpPr txBox="1">
            <a:spLocks noChangeArrowheads="1"/>
          </p:cNvSpPr>
          <p:nvPr/>
        </p:nvSpPr>
        <p:spPr bwMode="auto">
          <a:xfrm>
            <a:off x="4076700" y="2730500"/>
            <a:ext cx="1320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ja-JP" altLang="en-US" sz="1400">
                <a:solidFill>
                  <a:srgbClr val="FAF200"/>
                </a:solidFill>
                <a:effectLst>
                  <a:outerShdw blurRad="38100" dist="38100" dir="2700000" algn="tl">
                    <a:srgbClr val="000000"/>
                  </a:outerShdw>
                </a:effectLst>
                <a:latin typeface="Helvetica" charset="0"/>
                <a:ea typeface="MS PGothic" charset="0"/>
                <a:cs typeface="MS PGothic" charset="0"/>
              </a:rPr>
              <a:t>安曼</a:t>
            </a:r>
            <a:endParaRPr lang="en-US" altLang="zh-CN" sz="1400">
              <a:solidFill>
                <a:srgbClr val="FAF200"/>
              </a:solidFill>
              <a:effectLst>
                <a:outerShdw blurRad="38100" dist="38100" dir="2700000" algn="tl">
                  <a:srgbClr val="000000"/>
                </a:outerShdw>
              </a:effectLst>
              <a:latin typeface="Helvetica" charset="0"/>
              <a:ea typeface="MS PGothic" charset="0"/>
              <a:cs typeface="MS PGothic" charset="0"/>
            </a:endParaRPr>
          </a:p>
        </p:txBody>
      </p:sp>
      <p:sp>
        <p:nvSpPr>
          <p:cNvPr id="656410" name="Line 26"/>
          <p:cNvSpPr>
            <a:spLocks noChangeShapeType="1"/>
          </p:cNvSpPr>
          <p:nvPr/>
        </p:nvSpPr>
        <p:spPr bwMode="auto">
          <a:xfrm flipV="1">
            <a:off x="5295900" y="990600"/>
            <a:ext cx="3048000" cy="161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656411" name="Line 27"/>
          <p:cNvSpPr>
            <a:spLocks noChangeShapeType="1"/>
          </p:cNvSpPr>
          <p:nvPr/>
        </p:nvSpPr>
        <p:spPr bwMode="auto">
          <a:xfrm flipV="1">
            <a:off x="5461000" y="2908300"/>
            <a:ext cx="2095500" cy="5080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656412" name="Line 28"/>
          <p:cNvSpPr>
            <a:spLocks noChangeShapeType="1"/>
          </p:cNvSpPr>
          <p:nvPr/>
        </p:nvSpPr>
        <p:spPr bwMode="auto">
          <a:xfrm>
            <a:off x="5461000" y="3416300"/>
            <a:ext cx="1054100" cy="10668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656413" name="Line 29"/>
          <p:cNvSpPr>
            <a:spLocks noChangeShapeType="1"/>
          </p:cNvSpPr>
          <p:nvPr/>
        </p:nvSpPr>
        <p:spPr bwMode="auto">
          <a:xfrm>
            <a:off x="3238500" y="5664200"/>
            <a:ext cx="1333500" cy="203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656414" name="Line 30"/>
          <p:cNvSpPr>
            <a:spLocks noChangeShapeType="1"/>
          </p:cNvSpPr>
          <p:nvPr/>
        </p:nvSpPr>
        <p:spPr bwMode="auto">
          <a:xfrm flipH="1">
            <a:off x="4902200" y="5168900"/>
            <a:ext cx="254000" cy="406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656415" name="Line 31"/>
          <p:cNvSpPr>
            <a:spLocks noChangeShapeType="1"/>
          </p:cNvSpPr>
          <p:nvPr/>
        </p:nvSpPr>
        <p:spPr bwMode="auto">
          <a:xfrm flipH="1">
            <a:off x="5137150" y="5029200"/>
            <a:ext cx="819150" cy="13335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656416" name="Line 32"/>
          <p:cNvSpPr>
            <a:spLocks noChangeShapeType="1"/>
          </p:cNvSpPr>
          <p:nvPr/>
        </p:nvSpPr>
        <p:spPr bwMode="auto">
          <a:xfrm flipH="1">
            <a:off x="5981700" y="4686300"/>
            <a:ext cx="190500" cy="34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656417" name="Line 33"/>
          <p:cNvSpPr>
            <a:spLocks noChangeShapeType="1"/>
          </p:cNvSpPr>
          <p:nvPr/>
        </p:nvSpPr>
        <p:spPr bwMode="auto">
          <a:xfrm flipH="1">
            <a:off x="6172200" y="4508500"/>
            <a:ext cx="3683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656418" name="Line 34"/>
          <p:cNvSpPr>
            <a:spLocks noChangeShapeType="1"/>
          </p:cNvSpPr>
          <p:nvPr/>
        </p:nvSpPr>
        <p:spPr bwMode="auto">
          <a:xfrm flipH="1" flipV="1">
            <a:off x="7416800" y="1485900"/>
            <a:ext cx="304800" cy="850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656419" name="Line 35"/>
          <p:cNvSpPr>
            <a:spLocks noChangeShapeType="1"/>
          </p:cNvSpPr>
          <p:nvPr/>
        </p:nvSpPr>
        <p:spPr bwMode="auto">
          <a:xfrm flipH="1" flipV="1">
            <a:off x="7899400" y="2463800"/>
            <a:ext cx="50800" cy="139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656420" name="Line 36"/>
          <p:cNvSpPr>
            <a:spLocks noChangeShapeType="1"/>
          </p:cNvSpPr>
          <p:nvPr/>
        </p:nvSpPr>
        <p:spPr bwMode="auto">
          <a:xfrm flipH="1" flipV="1">
            <a:off x="7632700" y="2362200"/>
            <a:ext cx="508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656421" name="Line 37"/>
          <p:cNvSpPr>
            <a:spLocks noChangeShapeType="1"/>
          </p:cNvSpPr>
          <p:nvPr/>
        </p:nvSpPr>
        <p:spPr bwMode="auto">
          <a:xfrm flipH="1">
            <a:off x="7613650" y="2330450"/>
            <a:ext cx="101600" cy="3175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656422" name="Line 38"/>
          <p:cNvSpPr>
            <a:spLocks noChangeShapeType="1"/>
          </p:cNvSpPr>
          <p:nvPr/>
        </p:nvSpPr>
        <p:spPr bwMode="auto">
          <a:xfrm flipH="1">
            <a:off x="7677150" y="2476500"/>
            <a:ext cx="222250" cy="5715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656423" name="Freeform 39"/>
          <p:cNvSpPr>
            <a:spLocks/>
          </p:cNvSpPr>
          <p:nvPr/>
        </p:nvSpPr>
        <p:spPr bwMode="auto">
          <a:xfrm>
            <a:off x="3889375" y="1600200"/>
            <a:ext cx="200025" cy="1492250"/>
          </a:xfrm>
          <a:custGeom>
            <a:avLst/>
            <a:gdLst>
              <a:gd name="T0" fmla="*/ 102 w 126"/>
              <a:gd name="T1" fmla="*/ 0 h 940"/>
              <a:gd name="T2" fmla="*/ 126 w 126"/>
              <a:gd name="T3" fmla="*/ 40 h 940"/>
              <a:gd name="T4" fmla="*/ 114 w 126"/>
              <a:gd name="T5" fmla="*/ 80 h 940"/>
              <a:gd name="T6" fmla="*/ 78 w 126"/>
              <a:gd name="T7" fmla="*/ 224 h 940"/>
              <a:gd name="T8" fmla="*/ 102 w 126"/>
              <a:gd name="T9" fmla="*/ 336 h 940"/>
              <a:gd name="T10" fmla="*/ 58 w 126"/>
              <a:gd name="T11" fmla="*/ 432 h 940"/>
              <a:gd name="T12" fmla="*/ 50 w 126"/>
              <a:gd name="T13" fmla="*/ 468 h 940"/>
              <a:gd name="T14" fmla="*/ 26 w 126"/>
              <a:gd name="T15" fmla="*/ 512 h 940"/>
              <a:gd name="T16" fmla="*/ 30 w 126"/>
              <a:gd name="T17" fmla="*/ 560 h 940"/>
              <a:gd name="T18" fmla="*/ 18 w 126"/>
              <a:gd name="T19" fmla="*/ 640 h 940"/>
              <a:gd name="T20" fmla="*/ 46 w 126"/>
              <a:gd name="T21" fmla="*/ 680 h 940"/>
              <a:gd name="T22" fmla="*/ 34 w 126"/>
              <a:gd name="T23" fmla="*/ 740 h 940"/>
              <a:gd name="T24" fmla="*/ 34 w 126"/>
              <a:gd name="T25" fmla="*/ 784 h 940"/>
              <a:gd name="T26" fmla="*/ 26 w 126"/>
              <a:gd name="T27" fmla="*/ 808 h 940"/>
              <a:gd name="T28" fmla="*/ 18 w 126"/>
              <a:gd name="T29" fmla="*/ 888 h 940"/>
              <a:gd name="T30" fmla="*/ 2 w 126"/>
              <a:gd name="T31" fmla="*/ 912 h 940"/>
              <a:gd name="T32" fmla="*/ 6 w 126"/>
              <a:gd name="T33" fmla="*/ 940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 h="940">
                <a:moveTo>
                  <a:pt x="102" y="0"/>
                </a:moveTo>
                <a:cubicBezTo>
                  <a:pt x="106" y="24"/>
                  <a:pt x="113" y="21"/>
                  <a:pt x="126" y="40"/>
                </a:cubicBezTo>
                <a:cubicBezTo>
                  <a:pt x="116" y="69"/>
                  <a:pt x="120" y="55"/>
                  <a:pt x="114" y="80"/>
                </a:cubicBezTo>
                <a:cubicBezTo>
                  <a:pt x="108" y="131"/>
                  <a:pt x="90" y="175"/>
                  <a:pt x="78" y="224"/>
                </a:cubicBezTo>
                <a:cubicBezTo>
                  <a:pt x="80" y="265"/>
                  <a:pt x="79" y="301"/>
                  <a:pt x="102" y="336"/>
                </a:cubicBezTo>
                <a:cubicBezTo>
                  <a:pt x="98" y="364"/>
                  <a:pt x="90" y="421"/>
                  <a:pt x="58" y="432"/>
                </a:cubicBezTo>
                <a:cubicBezTo>
                  <a:pt x="48" y="446"/>
                  <a:pt x="44" y="451"/>
                  <a:pt x="50" y="468"/>
                </a:cubicBezTo>
                <a:cubicBezTo>
                  <a:pt x="45" y="497"/>
                  <a:pt x="40" y="490"/>
                  <a:pt x="26" y="512"/>
                </a:cubicBezTo>
                <a:cubicBezTo>
                  <a:pt x="29" y="533"/>
                  <a:pt x="41" y="543"/>
                  <a:pt x="30" y="560"/>
                </a:cubicBezTo>
                <a:cubicBezTo>
                  <a:pt x="38" y="585"/>
                  <a:pt x="26" y="615"/>
                  <a:pt x="18" y="640"/>
                </a:cubicBezTo>
                <a:cubicBezTo>
                  <a:pt x="37" y="669"/>
                  <a:pt x="28" y="656"/>
                  <a:pt x="46" y="680"/>
                </a:cubicBezTo>
                <a:cubicBezTo>
                  <a:pt x="51" y="703"/>
                  <a:pt x="46" y="720"/>
                  <a:pt x="34" y="740"/>
                </a:cubicBezTo>
                <a:cubicBezTo>
                  <a:pt x="40" y="759"/>
                  <a:pt x="40" y="753"/>
                  <a:pt x="34" y="784"/>
                </a:cubicBezTo>
                <a:cubicBezTo>
                  <a:pt x="32" y="792"/>
                  <a:pt x="26" y="808"/>
                  <a:pt x="26" y="808"/>
                </a:cubicBezTo>
                <a:cubicBezTo>
                  <a:pt x="22" y="843"/>
                  <a:pt x="13" y="854"/>
                  <a:pt x="18" y="888"/>
                </a:cubicBezTo>
                <a:cubicBezTo>
                  <a:pt x="12" y="896"/>
                  <a:pt x="0" y="902"/>
                  <a:pt x="2" y="912"/>
                </a:cubicBezTo>
                <a:cubicBezTo>
                  <a:pt x="3" y="921"/>
                  <a:pt x="6" y="940"/>
                  <a:pt x="6" y="94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rgbClr val="FAF200"/>
                </a:solidFill>
              </a14:hiddenFill>
            </a:ext>
          </a:extLst>
        </p:spPr>
        <p:txBody>
          <a:bodyPr wrap="none" anchor="ctr"/>
          <a:lstStyle/>
          <a:p>
            <a:endParaRPr lang="en-US"/>
          </a:p>
        </p:txBody>
      </p:sp>
      <p:sp>
        <p:nvSpPr>
          <p:cNvPr id="656424" name="Freeform 40"/>
          <p:cNvSpPr>
            <a:spLocks/>
          </p:cNvSpPr>
          <p:nvPr/>
        </p:nvSpPr>
        <p:spPr bwMode="auto">
          <a:xfrm>
            <a:off x="3244850" y="4121150"/>
            <a:ext cx="450850" cy="1397000"/>
          </a:xfrm>
          <a:custGeom>
            <a:avLst/>
            <a:gdLst>
              <a:gd name="T0" fmla="*/ 284 w 284"/>
              <a:gd name="T1" fmla="*/ 0 h 880"/>
              <a:gd name="T2" fmla="*/ 248 w 284"/>
              <a:gd name="T3" fmla="*/ 48 h 880"/>
              <a:gd name="T4" fmla="*/ 232 w 284"/>
              <a:gd name="T5" fmla="*/ 120 h 880"/>
              <a:gd name="T6" fmla="*/ 220 w 284"/>
              <a:gd name="T7" fmla="*/ 128 h 880"/>
              <a:gd name="T8" fmla="*/ 208 w 284"/>
              <a:gd name="T9" fmla="*/ 144 h 880"/>
              <a:gd name="T10" fmla="*/ 180 w 284"/>
              <a:gd name="T11" fmla="*/ 188 h 880"/>
              <a:gd name="T12" fmla="*/ 152 w 284"/>
              <a:gd name="T13" fmla="*/ 264 h 880"/>
              <a:gd name="T14" fmla="*/ 164 w 284"/>
              <a:gd name="T15" fmla="*/ 340 h 880"/>
              <a:gd name="T16" fmla="*/ 144 w 284"/>
              <a:gd name="T17" fmla="*/ 392 h 880"/>
              <a:gd name="T18" fmla="*/ 136 w 284"/>
              <a:gd name="T19" fmla="*/ 416 h 880"/>
              <a:gd name="T20" fmla="*/ 144 w 284"/>
              <a:gd name="T21" fmla="*/ 440 h 880"/>
              <a:gd name="T22" fmla="*/ 148 w 284"/>
              <a:gd name="T23" fmla="*/ 452 h 880"/>
              <a:gd name="T24" fmla="*/ 128 w 284"/>
              <a:gd name="T25" fmla="*/ 524 h 880"/>
              <a:gd name="T26" fmla="*/ 100 w 284"/>
              <a:gd name="T27" fmla="*/ 576 h 880"/>
              <a:gd name="T28" fmla="*/ 84 w 284"/>
              <a:gd name="T29" fmla="*/ 600 h 880"/>
              <a:gd name="T30" fmla="*/ 88 w 284"/>
              <a:gd name="T31" fmla="*/ 620 h 880"/>
              <a:gd name="T32" fmla="*/ 96 w 284"/>
              <a:gd name="T33" fmla="*/ 644 h 880"/>
              <a:gd name="T34" fmla="*/ 76 w 284"/>
              <a:gd name="T35" fmla="*/ 680 h 880"/>
              <a:gd name="T36" fmla="*/ 68 w 284"/>
              <a:gd name="T37" fmla="*/ 692 h 880"/>
              <a:gd name="T38" fmla="*/ 64 w 284"/>
              <a:gd name="T39" fmla="*/ 708 h 880"/>
              <a:gd name="T40" fmla="*/ 60 w 284"/>
              <a:gd name="T41" fmla="*/ 784 h 880"/>
              <a:gd name="T42" fmla="*/ 24 w 284"/>
              <a:gd name="T43" fmla="*/ 832 h 880"/>
              <a:gd name="T44" fmla="*/ 16 w 284"/>
              <a:gd name="T45" fmla="*/ 868 h 880"/>
              <a:gd name="T46" fmla="*/ 0 w 284"/>
              <a:gd name="T47" fmla="*/ 880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4" h="880">
                <a:moveTo>
                  <a:pt x="284" y="0"/>
                </a:moveTo>
                <a:cubicBezTo>
                  <a:pt x="261" y="7"/>
                  <a:pt x="268" y="34"/>
                  <a:pt x="248" y="48"/>
                </a:cubicBezTo>
                <a:cubicBezTo>
                  <a:pt x="229" y="75"/>
                  <a:pt x="243" y="81"/>
                  <a:pt x="232" y="120"/>
                </a:cubicBezTo>
                <a:cubicBezTo>
                  <a:pt x="230" y="124"/>
                  <a:pt x="223" y="124"/>
                  <a:pt x="220" y="128"/>
                </a:cubicBezTo>
                <a:cubicBezTo>
                  <a:pt x="215" y="132"/>
                  <a:pt x="212" y="138"/>
                  <a:pt x="208" y="144"/>
                </a:cubicBezTo>
                <a:cubicBezTo>
                  <a:pt x="200" y="166"/>
                  <a:pt x="199" y="175"/>
                  <a:pt x="180" y="188"/>
                </a:cubicBezTo>
                <a:cubicBezTo>
                  <a:pt x="175" y="217"/>
                  <a:pt x="161" y="236"/>
                  <a:pt x="152" y="264"/>
                </a:cubicBezTo>
                <a:cubicBezTo>
                  <a:pt x="147" y="297"/>
                  <a:pt x="154" y="310"/>
                  <a:pt x="164" y="340"/>
                </a:cubicBezTo>
                <a:cubicBezTo>
                  <a:pt x="157" y="358"/>
                  <a:pt x="149" y="373"/>
                  <a:pt x="144" y="392"/>
                </a:cubicBezTo>
                <a:cubicBezTo>
                  <a:pt x="141" y="400"/>
                  <a:pt x="136" y="416"/>
                  <a:pt x="136" y="416"/>
                </a:cubicBezTo>
                <a:cubicBezTo>
                  <a:pt x="138" y="424"/>
                  <a:pt x="141" y="432"/>
                  <a:pt x="144" y="440"/>
                </a:cubicBezTo>
                <a:cubicBezTo>
                  <a:pt x="145" y="444"/>
                  <a:pt x="148" y="452"/>
                  <a:pt x="148" y="452"/>
                </a:cubicBezTo>
                <a:cubicBezTo>
                  <a:pt x="144" y="489"/>
                  <a:pt x="150" y="501"/>
                  <a:pt x="128" y="524"/>
                </a:cubicBezTo>
                <a:cubicBezTo>
                  <a:pt x="117" y="555"/>
                  <a:pt x="118" y="552"/>
                  <a:pt x="100" y="576"/>
                </a:cubicBezTo>
                <a:cubicBezTo>
                  <a:pt x="93" y="583"/>
                  <a:pt x="84" y="600"/>
                  <a:pt x="84" y="600"/>
                </a:cubicBezTo>
                <a:cubicBezTo>
                  <a:pt x="85" y="606"/>
                  <a:pt x="86" y="613"/>
                  <a:pt x="88" y="620"/>
                </a:cubicBezTo>
                <a:cubicBezTo>
                  <a:pt x="90" y="628"/>
                  <a:pt x="96" y="644"/>
                  <a:pt x="96" y="644"/>
                </a:cubicBezTo>
                <a:cubicBezTo>
                  <a:pt x="88" y="665"/>
                  <a:pt x="94" y="652"/>
                  <a:pt x="76" y="680"/>
                </a:cubicBezTo>
                <a:cubicBezTo>
                  <a:pt x="73" y="684"/>
                  <a:pt x="68" y="692"/>
                  <a:pt x="68" y="692"/>
                </a:cubicBezTo>
                <a:cubicBezTo>
                  <a:pt x="66" y="697"/>
                  <a:pt x="64" y="702"/>
                  <a:pt x="64" y="708"/>
                </a:cubicBezTo>
                <a:cubicBezTo>
                  <a:pt x="61" y="733"/>
                  <a:pt x="64" y="759"/>
                  <a:pt x="60" y="784"/>
                </a:cubicBezTo>
                <a:cubicBezTo>
                  <a:pt x="58" y="791"/>
                  <a:pt x="28" y="818"/>
                  <a:pt x="24" y="832"/>
                </a:cubicBezTo>
                <a:cubicBezTo>
                  <a:pt x="20" y="843"/>
                  <a:pt x="21" y="857"/>
                  <a:pt x="16" y="868"/>
                </a:cubicBezTo>
                <a:cubicBezTo>
                  <a:pt x="13" y="873"/>
                  <a:pt x="4" y="875"/>
                  <a:pt x="0" y="88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rgbClr val="FAF200"/>
                </a:solidFill>
              </a14:hiddenFill>
            </a:ext>
          </a:extLst>
        </p:spPr>
        <p:txBody>
          <a:bodyPr wrap="none" anchor="ctr"/>
          <a:lstStyle/>
          <a:p>
            <a:endParaRPr lang="en-US"/>
          </a:p>
        </p:txBody>
      </p:sp>
      <p:sp>
        <p:nvSpPr>
          <p:cNvPr id="656425" name="Freeform 41"/>
          <p:cNvSpPr>
            <a:spLocks/>
          </p:cNvSpPr>
          <p:nvPr/>
        </p:nvSpPr>
        <p:spPr bwMode="auto">
          <a:xfrm>
            <a:off x="4025900" y="2139950"/>
            <a:ext cx="1276350" cy="482600"/>
          </a:xfrm>
          <a:custGeom>
            <a:avLst/>
            <a:gdLst>
              <a:gd name="T0" fmla="*/ 804 w 804"/>
              <a:gd name="T1" fmla="*/ 292 h 304"/>
              <a:gd name="T2" fmla="*/ 780 w 804"/>
              <a:gd name="T3" fmla="*/ 304 h 304"/>
              <a:gd name="T4" fmla="*/ 756 w 804"/>
              <a:gd name="T5" fmla="*/ 296 h 304"/>
              <a:gd name="T6" fmla="*/ 744 w 804"/>
              <a:gd name="T7" fmla="*/ 292 h 304"/>
              <a:gd name="T8" fmla="*/ 680 w 804"/>
              <a:gd name="T9" fmla="*/ 284 h 304"/>
              <a:gd name="T10" fmla="*/ 616 w 804"/>
              <a:gd name="T11" fmla="*/ 276 h 304"/>
              <a:gd name="T12" fmla="*/ 544 w 804"/>
              <a:gd name="T13" fmla="*/ 264 h 304"/>
              <a:gd name="T14" fmla="*/ 480 w 804"/>
              <a:gd name="T15" fmla="*/ 256 h 304"/>
              <a:gd name="T16" fmla="*/ 468 w 804"/>
              <a:gd name="T17" fmla="*/ 228 h 304"/>
              <a:gd name="T18" fmla="*/ 452 w 804"/>
              <a:gd name="T19" fmla="*/ 220 h 304"/>
              <a:gd name="T20" fmla="*/ 428 w 804"/>
              <a:gd name="T21" fmla="*/ 196 h 304"/>
              <a:gd name="T22" fmla="*/ 416 w 804"/>
              <a:gd name="T23" fmla="*/ 188 h 304"/>
              <a:gd name="T24" fmla="*/ 372 w 804"/>
              <a:gd name="T25" fmla="*/ 160 h 304"/>
              <a:gd name="T26" fmla="*/ 348 w 804"/>
              <a:gd name="T27" fmla="*/ 168 h 304"/>
              <a:gd name="T28" fmla="*/ 300 w 804"/>
              <a:gd name="T29" fmla="*/ 160 h 304"/>
              <a:gd name="T30" fmla="*/ 272 w 804"/>
              <a:gd name="T31" fmla="*/ 128 h 304"/>
              <a:gd name="T32" fmla="*/ 268 w 804"/>
              <a:gd name="T33" fmla="*/ 100 h 304"/>
              <a:gd name="T34" fmla="*/ 244 w 804"/>
              <a:gd name="T35" fmla="*/ 92 h 304"/>
              <a:gd name="T36" fmla="*/ 212 w 804"/>
              <a:gd name="T37" fmla="*/ 48 h 304"/>
              <a:gd name="T38" fmla="*/ 156 w 804"/>
              <a:gd name="T39" fmla="*/ 8 h 304"/>
              <a:gd name="T40" fmla="*/ 96 w 804"/>
              <a:gd name="T41" fmla="*/ 12 h 304"/>
              <a:gd name="T42" fmla="*/ 0 w 804"/>
              <a:gd name="T43" fmla="*/ 2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4" h="304">
                <a:moveTo>
                  <a:pt x="804" y="292"/>
                </a:moveTo>
                <a:cubicBezTo>
                  <a:pt x="799" y="295"/>
                  <a:pt x="787" y="304"/>
                  <a:pt x="780" y="304"/>
                </a:cubicBezTo>
                <a:cubicBezTo>
                  <a:pt x="771" y="303"/>
                  <a:pt x="764" y="298"/>
                  <a:pt x="756" y="296"/>
                </a:cubicBezTo>
                <a:cubicBezTo>
                  <a:pt x="752" y="294"/>
                  <a:pt x="744" y="292"/>
                  <a:pt x="744" y="292"/>
                </a:cubicBezTo>
                <a:cubicBezTo>
                  <a:pt x="720" y="297"/>
                  <a:pt x="702" y="289"/>
                  <a:pt x="680" y="284"/>
                </a:cubicBezTo>
                <a:cubicBezTo>
                  <a:pt x="658" y="269"/>
                  <a:pt x="641" y="272"/>
                  <a:pt x="616" y="276"/>
                </a:cubicBezTo>
                <a:cubicBezTo>
                  <a:pt x="576" y="262"/>
                  <a:pt x="600" y="268"/>
                  <a:pt x="544" y="264"/>
                </a:cubicBezTo>
                <a:cubicBezTo>
                  <a:pt x="512" y="253"/>
                  <a:pt x="526" y="251"/>
                  <a:pt x="480" y="256"/>
                </a:cubicBezTo>
                <a:cubicBezTo>
                  <a:pt x="475" y="246"/>
                  <a:pt x="475" y="235"/>
                  <a:pt x="468" y="228"/>
                </a:cubicBezTo>
                <a:cubicBezTo>
                  <a:pt x="463" y="223"/>
                  <a:pt x="456" y="223"/>
                  <a:pt x="452" y="220"/>
                </a:cubicBezTo>
                <a:cubicBezTo>
                  <a:pt x="443" y="212"/>
                  <a:pt x="437" y="202"/>
                  <a:pt x="428" y="196"/>
                </a:cubicBezTo>
                <a:cubicBezTo>
                  <a:pt x="424" y="193"/>
                  <a:pt x="420" y="190"/>
                  <a:pt x="416" y="188"/>
                </a:cubicBezTo>
                <a:cubicBezTo>
                  <a:pt x="408" y="166"/>
                  <a:pt x="392" y="165"/>
                  <a:pt x="372" y="160"/>
                </a:cubicBezTo>
                <a:cubicBezTo>
                  <a:pt x="364" y="162"/>
                  <a:pt x="356" y="169"/>
                  <a:pt x="348" y="168"/>
                </a:cubicBezTo>
                <a:cubicBezTo>
                  <a:pt x="332" y="165"/>
                  <a:pt x="300" y="160"/>
                  <a:pt x="300" y="160"/>
                </a:cubicBezTo>
                <a:cubicBezTo>
                  <a:pt x="291" y="146"/>
                  <a:pt x="280" y="141"/>
                  <a:pt x="272" y="128"/>
                </a:cubicBezTo>
                <a:cubicBezTo>
                  <a:pt x="270" y="118"/>
                  <a:pt x="273" y="107"/>
                  <a:pt x="268" y="100"/>
                </a:cubicBezTo>
                <a:cubicBezTo>
                  <a:pt x="262" y="93"/>
                  <a:pt x="244" y="92"/>
                  <a:pt x="244" y="92"/>
                </a:cubicBezTo>
                <a:cubicBezTo>
                  <a:pt x="238" y="75"/>
                  <a:pt x="225" y="57"/>
                  <a:pt x="212" y="48"/>
                </a:cubicBezTo>
                <a:cubicBezTo>
                  <a:pt x="203" y="21"/>
                  <a:pt x="178" y="19"/>
                  <a:pt x="156" y="8"/>
                </a:cubicBezTo>
                <a:cubicBezTo>
                  <a:pt x="114" y="18"/>
                  <a:pt x="134" y="17"/>
                  <a:pt x="96" y="12"/>
                </a:cubicBezTo>
                <a:cubicBezTo>
                  <a:pt x="61" y="0"/>
                  <a:pt x="33" y="20"/>
                  <a:pt x="0" y="2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rgbClr val="FAF200"/>
                </a:solidFill>
              </a14:hiddenFill>
            </a:ext>
          </a:extLst>
        </p:spPr>
        <p:txBody>
          <a:bodyPr wrap="none" anchor="ctr"/>
          <a:lstStyle/>
          <a:p>
            <a:endParaRPr lang="en-US"/>
          </a:p>
        </p:txBody>
      </p:sp>
      <p:grpSp>
        <p:nvGrpSpPr>
          <p:cNvPr id="656426" name="Group 42"/>
          <p:cNvGrpSpPr>
            <a:grpSpLocks/>
          </p:cNvGrpSpPr>
          <p:nvPr/>
        </p:nvGrpSpPr>
        <p:grpSpPr bwMode="auto">
          <a:xfrm>
            <a:off x="2517775" y="1611313"/>
            <a:ext cx="1557338" cy="3910012"/>
            <a:chOff x="1584" y="1019"/>
            <a:chExt cx="981" cy="2463"/>
          </a:xfrm>
        </p:grpSpPr>
        <p:sp>
          <p:nvSpPr>
            <p:cNvPr id="656427" name="Freeform 43"/>
            <p:cNvSpPr>
              <a:spLocks/>
            </p:cNvSpPr>
            <p:nvPr/>
          </p:nvSpPr>
          <p:spPr bwMode="auto">
            <a:xfrm>
              <a:off x="1616" y="1019"/>
              <a:ext cx="949" cy="2463"/>
            </a:xfrm>
            <a:custGeom>
              <a:avLst/>
              <a:gdLst>
                <a:gd name="T0" fmla="*/ 48 w 949"/>
                <a:gd name="T1" fmla="*/ 1498 h 2463"/>
                <a:gd name="T2" fmla="*/ 112 w 949"/>
                <a:gd name="T3" fmla="*/ 1664 h 2463"/>
                <a:gd name="T4" fmla="*/ 203 w 949"/>
                <a:gd name="T5" fmla="*/ 1914 h 2463"/>
                <a:gd name="T6" fmla="*/ 299 w 949"/>
                <a:gd name="T7" fmla="*/ 2197 h 2463"/>
                <a:gd name="T8" fmla="*/ 368 w 949"/>
                <a:gd name="T9" fmla="*/ 2384 h 2463"/>
                <a:gd name="T10" fmla="*/ 475 w 949"/>
                <a:gd name="T11" fmla="*/ 2448 h 2463"/>
                <a:gd name="T12" fmla="*/ 501 w 949"/>
                <a:gd name="T13" fmla="*/ 2357 h 2463"/>
                <a:gd name="T14" fmla="*/ 512 w 949"/>
                <a:gd name="T15" fmla="*/ 2240 h 2463"/>
                <a:gd name="T16" fmla="*/ 549 w 949"/>
                <a:gd name="T17" fmla="*/ 2106 h 2463"/>
                <a:gd name="T18" fmla="*/ 565 w 949"/>
                <a:gd name="T19" fmla="*/ 1994 h 2463"/>
                <a:gd name="T20" fmla="*/ 592 w 949"/>
                <a:gd name="T21" fmla="*/ 1877 h 2463"/>
                <a:gd name="T22" fmla="*/ 661 w 949"/>
                <a:gd name="T23" fmla="*/ 1680 h 2463"/>
                <a:gd name="T24" fmla="*/ 768 w 949"/>
                <a:gd name="T25" fmla="*/ 1477 h 2463"/>
                <a:gd name="T26" fmla="*/ 757 w 949"/>
                <a:gd name="T27" fmla="*/ 1445 h 2463"/>
                <a:gd name="T28" fmla="*/ 752 w 949"/>
                <a:gd name="T29" fmla="*/ 1360 h 2463"/>
                <a:gd name="T30" fmla="*/ 805 w 949"/>
                <a:gd name="T31" fmla="*/ 1168 h 2463"/>
                <a:gd name="T32" fmla="*/ 800 w 949"/>
                <a:gd name="T33" fmla="*/ 1157 h 2463"/>
                <a:gd name="T34" fmla="*/ 747 w 949"/>
                <a:gd name="T35" fmla="*/ 1205 h 2463"/>
                <a:gd name="T36" fmla="*/ 683 w 949"/>
                <a:gd name="T37" fmla="*/ 1237 h 2463"/>
                <a:gd name="T38" fmla="*/ 437 w 949"/>
                <a:gd name="T39" fmla="*/ 1296 h 2463"/>
                <a:gd name="T40" fmla="*/ 416 w 949"/>
                <a:gd name="T41" fmla="*/ 1141 h 2463"/>
                <a:gd name="T42" fmla="*/ 469 w 949"/>
                <a:gd name="T43" fmla="*/ 1093 h 2463"/>
                <a:gd name="T44" fmla="*/ 533 w 949"/>
                <a:gd name="T45" fmla="*/ 997 h 2463"/>
                <a:gd name="T46" fmla="*/ 480 w 949"/>
                <a:gd name="T47" fmla="*/ 837 h 2463"/>
                <a:gd name="T48" fmla="*/ 485 w 949"/>
                <a:gd name="T49" fmla="*/ 666 h 2463"/>
                <a:gd name="T50" fmla="*/ 560 w 949"/>
                <a:gd name="T51" fmla="*/ 517 h 2463"/>
                <a:gd name="T52" fmla="*/ 715 w 949"/>
                <a:gd name="T53" fmla="*/ 501 h 2463"/>
                <a:gd name="T54" fmla="*/ 795 w 949"/>
                <a:gd name="T55" fmla="*/ 554 h 2463"/>
                <a:gd name="T56" fmla="*/ 869 w 949"/>
                <a:gd name="T57" fmla="*/ 565 h 2463"/>
                <a:gd name="T58" fmla="*/ 912 w 949"/>
                <a:gd name="T59" fmla="*/ 352 h 2463"/>
                <a:gd name="T60" fmla="*/ 917 w 949"/>
                <a:gd name="T61" fmla="*/ 208 h 2463"/>
                <a:gd name="T62" fmla="*/ 901 w 949"/>
                <a:gd name="T63" fmla="*/ 0 h 2463"/>
                <a:gd name="T64" fmla="*/ 864 w 949"/>
                <a:gd name="T65" fmla="*/ 37 h 2463"/>
                <a:gd name="T66" fmla="*/ 789 w 949"/>
                <a:gd name="T67" fmla="*/ 138 h 2463"/>
                <a:gd name="T68" fmla="*/ 608 w 949"/>
                <a:gd name="T69" fmla="*/ 122 h 2463"/>
                <a:gd name="T70" fmla="*/ 544 w 949"/>
                <a:gd name="T71" fmla="*/ 277 h 2463"/>
                <a:gd name="T72" fmla="*/ 464 w 949"/>
                <a:gd name="T73" fmla="*/ 314 h 2463"/>
                <a:gd name="T74" fmla="*/ 379 w 949"/>
                <a:gd name="T75" fmla="*/ 586 h 2463"/>
                <a:gd name="T76" fmla="*/ 304 w 949"/>
                <a:gd name="T77" fmla="*/ 848 h 2463"/>
                <a:gd name="T78" fmla="*/ 229 w 949"/>
                <a:gd name="T79" fmla="*/ 976 h 2463"/>
                <a:gd name="T80" fmla="*/ 197 w 949"/>
                <a:gd name="T81" fmla="*/ 1024 h 2463"/>
                <a:gd name="T82" fmla="*/ 133 w 949"/>
                <a:gd name="T83" fmla="*/ 1109 h 2463"/>
                <a:gd name="T84" fmla="*/ 91 w 949"/>
                <a:gd name="T85" fmla="*/ 1173 h 2463"/>
                <a:gd name="T86" fmla="*/ 139 w 949"/>
                <a:gd name="T87" fmla="*/ 1173 h 2463"/>
                <a:gd name="T88" fmla="*/ 107 w 949"/>
                <a:gd name="T89" fmla="*/ 1242 h 2463"/>
                <a:gd name="T90" fmla="*/ 32 w 949"/>
                <a:gd name="T91" fmla="*/ 1349 h 2463"/>
                <a:gd name="T92" fmla="*/ 0 w 949"/>
                <a:gd name="T93" fmla="*/ 1376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49" h="2463">
                  <a:moveTo>
                    <a:pt x="0" y="1376"/>
                  </a:moveTo>
                  <a:cubicBezTo>
                    <a:pt x="24" y="1411"/>
                    <a:pt x="22" y="1460"/>
                    <a:pt x="48" y="1498"/>
                  </a:cubicBezTo>
                  <a:cubicBezTo>
                    <a:pt x="60" y="1537"/>
                    <a:pt x="43" y="1488"/>
                    <a:pt x="64" y="1530"/>
                  </a:cubicBezTo>
                  <a:cubicBezTo>
                    <a:pt x="84" y="1570"/>
                    <a:pt x="100" y="1619"/>
                    <a:pt x="112" y="1664"/>
                  </a:cubicBezTo>
                  <a:cubicBezTo>
                    <a:pt x="127" y="1722"/>
                    <a:pt x="136" y="1794"/>
                    <a:pt x="171" y="1845"/>
                  </a:cubicBezTo>
                  <a:cubicBezTo>
                    <a:pt x="178" y="1867"/>
                    <a:pt x="191" y="1893"/>
                    <a:pt x="203" y="1914"/>
                  </a:cubicBezTo>
                  <a:cubicBezTo>
                    <a:pt x="209" y="1925"/>
                    <a:pt x="224" y="1946"/>
                    <a:pt x="224" y="1946"/>
                  </a:cubicBezTo>
                  <a:cubicBezTo>
                    <a:pt x="246" y="2018"/>
                    <a:pt x="255" y="2133"/>
                    <a:pt x="299" y="2197"/>
                  </a:cubicBezTo>
                  <a:cubicBezTo>
                    <a:pt x="309" y="2229"/>
                    <a:pt x="316" y="2264"/>
                    <a:pt x="336" y="2293"/>
                  </a:cubicBezTo>
                  <a:cubicBezTo>
                    <a:pt x="345" y="2323"/>
                    <a:pt x="355" y="2354"/>
                    <a:pt x="368" y="2384"/>
                  </a:cubicBezTo>
                  <a:cubicBezTo>
                    <a:pt x="379" y="2411"/>
                    <a:pt x="378" y="2442"/>
                    <a:pt x="411" y="2453"/>
                  </a:cubicBezTo>
                  <a:cubicBezTo>
                    <a:pt x="432" y="2451"/>
                    <a:pt x="459" y="2463"/>
                    <a:pt x="475" y="2448"/>
                  </a:cubicBezTo>
                  <a:cubicBezTo>
                    <a:pt x="486" y="2436"/>
                    <a:pt x="464" y="2400"/>
                    <a:pt x="464" y="2400"/>
                  </a:cubicBezTo>
                  <a:cubicBezTo>
                    <a:pt x="469" y="2369"/>
                    <a:pt x="472" y="2365"/>
                    <a:pt x="501" y="2357"/>
                  </a:cubicBezTo>
                  <a:cubicBezTo>
                    <a:pt x="516" y="2334"/>
                    <a:pt x="507" y="2323"/>
                    <a:pt x="501" y="2298"/>
                  </a:cubicBezTo>
                  <a:cubicBezTo>
                    <a:pt x="503" y="2278"/>
                    <a:pt x="509" y="2259"/>
                    <a:pt x="512" y="2240"/>
                  </a:cubicBezTo>
                  <a:cubicBezTo>
                    <a:pt x="516" y="2204"/>
                    <a:pt x="503" y="2171"/>
                    <a:pt x="539" y="2160"/>
                  </a:cubicBezTo>
                  <a:cubicBezTo>
                    <a:pt x="551" y="2119"/>
                    <a:pt x="534" y="2178"/>
                    <a:pt x="549" y="2106"/>
                  </a:cubicBezTo>
                  <a:cubicBezTo>
                    <a:pt x="553" y="2084"/>
                    <a:pt x="569" y="2063"/>
                    <a:pt x="576" y="2042"/>
                  </a:cubicBezTo>
                  <a:cubicBezTo>
                    <a:pt x="573" y="2025"/>
                    <a:pt x="565" y="2010"/>
                    <a:pt x="565" y="1994"/>
                  </a:cubicBezTo>
                  <a:cubicBezTo>
                    <a:pt x="565" y="1977"/>
                    <a:pt x="581" y="1946"/>
                    <a:pt x="581" y="1946"/>
                  </a:cubicBezTo>
                  <a:cubicBezTo>
                    <a:pt x="583" y="1922"/>
                    <a:pt x="589" y="1900"/>
                    <a:pt x="592" y="1877"/>
                  </a:cubicBezTo>
                  <a:cubicBezTo>
                    <a:pt x="596" y="1840"/>
                    <a:pt x="579" y="1793"/>
                    <a:pt x="619" y="1781"/>
                  </a:cubicBezTo>
                  <a:cubicBezTo>
                    <a:pt x="639" y="1747"/>
                    <a:pt x="626" y="1701"/>
                    <a:pt x="661" y="1680"/>
                  </a:cubicBezTo>
                  <a:cubicBezTo>
                    <a:pt x="674" y="1642"/>
                    <a:pt x="673" y="1613"/>
                    <a:pt x="709" y="1589"/>
                  </a:cubicBezTo>
                  <a:cubicBezTo>
                    <a:pt x="733" y="1553"/>
                    <a:pt x="755" y="1518"/>
                    <a:pt x="768" y="1477"/>
                  </a:cubicBezTo>
                  <a:cubicBezTo>
                    <a:pt x="766" y="1471"/>
                    <a:pt x="764" y="1466"/>
                    <a:pt x="763" y="1461"/>
                  </a:cubicBezTo>
                  <a:cubicBezTo>
                    <a:pt x="761" y="1455"/>
                    <a:pt x="758" y="1450"/>
                    <a:pt x="757" y="1445"/>
                  </a:cubicBezTo>
                  <a:cubicBezTo>
                    <a:pt x="753" y="1434"/>
                    <a:pt x="747" y="1413"/>
                    <a:pt x="747" y="1413"/>
                  </a:cubicBezTo>
                  <a:cubicBezTo>
                    <a:pt x="748" y="1395"/>
                    <a:pt x="752" y="1360"/>
                    <a:pt x="752" y="1360"/>
                  </a:cubicBezTo>
                  <a:cubicBezTo>
                    <a:pt x="759" y="1329"/>
                    <a:pt x="767" y="1298"/>
                    <a:pt x="779" y="1269"/>
                  </a:cubicBezTo>
                  <a:cubicBezTo>
                    <a:pt x="782" y="1242"/>
                    <a:pt x="788" y="1191"/>
                    <a:pt x="805" y="1168"/>
                  </a:cubicBezTo>
                  <a:cubicBezTo>
                    <a:pt x="808" y="1162"/>
                    <a:pt x="818" y="1157"/>
                    <a:pt x="816" y="1152"/>
                  </a:cubicBezTo>
                  <a:cubicBezTo>
                    <a:pt x="813" y="1146"/>
                    <a:pt x="805" y="1155"/>
                    <a:pt x="800" y="1157"/>
                  </a:cubicBezTo>
                  <a:cubicBezTo>
                    <a:pt x="791" y="1185"/>
                    <a:pt x="799" y="1169"/>
                    <a:pt x="763" y="1194"/>
                  </a:cubicBezTo>
                  <a:cubicBezTo>
                    <a:pt x="757" y="1197"/>
                    <a:pt x="747" y="1205"/>
                    <a:pt x="747" y="1205"/>
                  </a:cubicBezTo>
                  <a:cubicBezTo>
                    <a:pt x="728" y="1231"/>
                    <a:pt x="742" y="1218"/>
                    <a:pt x="699" y="1232"/>
                  </a:cubicBezTo>
                  <a:cubicBezTo>
                    <a:pt x="693" y="1233"/>
                    <a:pt x="683" y="1237"/>
                    <a:pt x="683" y="1237"/>
                  </a:cubicBezTo>
                  <a:cubicBezTo>
                    <a:pt x="671" y="1259"/>
                    <a:pt x="657" y="1267"/>
                    <a:pt x="640" y="1285"/>
                  </a:cubicBezTo>
                  <a:cubicBezTo>
                    <a:pt x="572" y="1274"/>
                    <a:pt x="501" y="1271"/>
                    <a:pt x="437" y="1296"/>
                  </a:cubicBezTo>
                  <a:cubicBezTo>
                    <a:pt x="378" y="1286"/>
                    <a:pt x="383" y="1280"/>
                    <a:pt x="400" y="1226"/>
                  </a:cubicBezTo>
                  <a:cubicBezTo>
                    <a:pt x="400" y="1219"/>
                    <a:pt x="402" y="1154"/>
                    <a:pt x="416" y="1141"/>
                  </a:cubicBezTo>
                  <a:cubicBezTo>
                    <a:pt x="425" y="1131"/>
                    <a:pt x="448" y="1120"/>
                    <a:pt x="448" y="1120"/>
                  </a:cubicBezTo>
                  <a:cubicBezTo>
                    <a:pt x="459" y="1082"/>
                    <a:pt x="442" y="1125"/>
                    <a:pt x="469" y="1093"/>
                  </a:cubicBezTo>
                  <a:cubicBezTo>
                    <a:pt x="472" y="1088"/>
                    <a:pt x="471" y="1081"/>
                    <a:pt x="475" y="1077"/>
                  </a:cubicBezTo>
                  <a:cubicBezTo>
                    <a:pt x="493" y="1050"/>
                    <a:pt x="515" y="1025"/>
                    <a:pt x="533" y="997"/>
                  </a:cubicBezTo>
                  <a:cubicBezTo>
                    <a:pt x="506" y="978"/>
                    <a:pt x="505" y="942"/>
                    <a:pt x="496" y="912"/>
                  </a:cubicBezTo>
                  <a:cubicBezTo>
                    <a:pt x="492" y="880"/>
                    <a:pt x="488" y="864"/>
                    <a:pt x="480" y="837"/>
                  </a:cubicBezTo>
                  <a:cubicBezTo>
                    <a:pt x="486" y="808"/>
                    <a:pt x="478" y="788"/>
                    <a:pt x="469" y="762"/>
                  </a:cubicBezTo>
                  <a:cubicBezTo>
                    <a:pt x="465" y="719"/>
                    <a:pt x="455" y="695"/>
                    <a:pt x="485" y="666"/>
                  </a:cubicBezTo>
                  <a:cubicBezTo>
                    <a:pt x="494" y="641"/>
                    <a:pt x="497" y="618"/>
                    <a:pt x="512" y="597"/>
                  </a:cubicBezTo>
                  <a:cubicBezTo>
                    <a:pt x="493" y="537"/>
                    <a:pt x="514" y="531"/>
                    <a:pt x="560" y="517"/>
                  </a:cubicBezTo>
                  <a:cubicBezTo>
                    <a:pt x="575" y="487"/>
                    <a:pt x="589" y="484"/>
                    <a:pt x="619" y="474"/>
                  </a:cubicBezTo>
                  <a:cubicBezTo>
                    <a:pt x="663" y="477"/>
                    <a:pt x="691" y="467"/>
                    <a:pt x="715" y="501"/>
                  </a:cubicBezTo>
                  <a:cubicBezTo>
                    <a:pt x="721" y="522"/>
                    <a:pt x="725" y="531"/>
                    <a:pt x="747" y="538"/>
                  </a:cubicBezTo>
                  <a:cubicBezTo>
                    <a:pt x="775" y="557"/>
                    <a:pt x="750" y="543"/>
                    <a:pt x="795" y="554"/>
                  </a:cubicBezTo>
                  <a:cubicBezTo>
                    <a:pt x="807" y="556"/>
                    <a:pt x="832" y="565"/>
                    <a:pt x="832" y="565"/>
                  </a:cubicBezTo>
                  <a:cubicBezTo>
                    <a:pt x="852" y="578"/>
                    <a:pt x="859" y="594"/>
                    <a:pt x="869" y="565"/>
                  </a:cubicBezTo>
                  <a:cubicBezTo>
                    <a:pt x="872" y="506"/>
                    <a:pt x="863" y="456"/>
                    <a:pt x="896" y="410"/>
                  </a:cubicBezTo>
                  <a:cubicBezTo>
                    <a:pt x="900" y="390"/>
                    <a:pt x="907" y="371"/>
                    <a:pt x="912" y="352"/>
                  </a:cubicBezTo>
                  <a:cubicBezTo>
                    <a:pt x="906" y="309"/>
                    <a:pt x="898" y="283"/>
                    <a:pt x="907" y="240"/>
                  </a:cubicBezTo>
                  <a:cubicBezTo>
                    <a:pt x="909" y="229"/>
                    <a:pt x="917" y="208"/>
                    <a:pt x="917" y="208"/>
                  </a:cubicBezTo>
                  <a:cubicBezTo>
                    <a:pt x="924" y="150"/>
                    <a:pt x="938" y="93"/>
                    <a:pt x="949" y="37"/>
                  </a:cubicBezTo>
                  <a:cubicBezTo>
                    <a:pt x="941" y="12"/>
                    <a:pt x="924" y="7"/>
                    <a:pt x="901" y="0"/>
                  </a:cubicBezTo>
                  <a:cubicBezTo>
                    <a:pt x="892" y="1"/>
                    <a:pt x="882" y="0"/>
                    <a:pt x="875" y="5"/>
                  </a:cubicBezTo>
                  <a:cubicBezTo>
                    <a:pt x="873" y="6"/>
                    <a:pt x="864" y="35"/>
                    <a:pt x="864" y="37"/>
                  </a:cubicBezTo>
                  <a:cubicBezTo>
                    <a:pt x="857" y="61"/>
                    <a:pt x="853" y="101"/>
                    <a:pt x="837" y="122"/>
                  </a:cubicBezTo>
                  <a:cubicBezTo>
                    <a:pt x="824" y="137"/>
                    <a:pt x="806" y="135"/>
                    <a:pt x="789" y="138"/>
                  </a:cubicBezTo>
                  <a:cubicBezTo>
                    <a:pt x="766" y="146"/>
                    <a:pt x="742" y="151"/>
                    <a:pt x="720" y="160"/>
                  </a:cubicBezTo>
                  <a:cubicBezTo>
                    <a:pt x="682" y="145"/>
                    <a:pt x="647" y="130"/>
                    <a:pt x="608" y="122"/>
                  </a:cubicBezTo>
                  <a:cubicBezTo>
                    <a:pt x="586" y="130"/>
                    <a:pt x="588" y="141"/>
                    <a:pt x="576" y="160"/>
                  </a:cubicBezTo>
                  <a:cubicBezTo>
                    <a:pt x="563" y="198"/>
                    <a:pt x="554" y="237"/>
                    <a:pt x="544" y="277"/>
                  </a:cubicBezTo>
                  <a:cubicBezTo>
                    <a:pt x="535" y="307"/>
                    <a:pt x="539" y="325"/>
                    <a:pt x="512" y="336"/>
                  </a:cubicBezTo>
                  <a:cubicBezTo>
                    <a:pt x="484" y="317"/>
                    <a:pt x="498" y="305"/>
                    <a:pt x="464" y="314"/>
                  </a:cubicBezTo>
                  <a:cubicBezTo>
                    <a:pt x="444" y="342"/>
                    <a:pt x="439" y="377"/>
                    <a:pt x="427" y="410"/>
                  </a:cubicBezTo>
                  <a:cubicBezTo>
                    <a:pt x="405" y="467"/>
                    <a:pt x="390" y="526"/>
                    <a:pt x="379" y="586"/>
                  </a:cubicBezTo>
                  <a:cubicBezTo>
                    <a:pt x="374" y="644"/>
                    <a:pt x="376" y="716"/>
                    <a:pt x="341" y="768"/>
                  </a:cubicBezTo>
                  <a:cubicBezTo>
                    <a:pt x="330" y="801"/>
                    <a:pt x="324" y="817"/>
                    <a:pt x="304" y="848"/>
                  </a:cubicBezTo>
                  <a:cubicBezTo>
                    <a:pt x="293" y="864"/>
                    <a:pt x="272" y="896"/>
                    <a:pt x="272" y="896"/>
                  </a:cubicBezTo>
                  <a:cubicBezTo>
                    <a:pt x="262" y="926"/>
                    <a:pt x="246" y="949"/>
                    <a:pt x="229" y="976"/>
                  </a:cubicBezTo>
                  <a:cubicBezTo>
                    <a:pt x="222" y="986"/>
                    <a:pt x="215" y="997"/>
                    <a:pt x="208" y="1008"/>
                  </a:cubicBezTo>
                  <a:cubicBezTo>
                    <a:pt x="204" y="1013"/>
                    <a:pt x="197" y="1024"/>
                    <a:pt x="197" y="1024"/>
                  </a:cubicBezTo>
                  <a:cubicBezTo>
                    <a:pt x="190" y="1043"/>
                    <a:pt x="184" y="1075"/>
                    <a:pt x="165" y="1088"/>
                  </a:cubicBezTo>
                  <a:cubicBezTo>
                    <a:pt x="154" y="1095"/>
                    <a:pt x="133" y="1109"/>
                    <a:pt x="133" y="1109"/>
                  </a:cubicBezTo>
                  <a:cubicBezTo>
                    <a:pt x="126" y="1131"/>
                    <a:pt x="115" y="1139"/>
                    <a:pt x="101" y="1157"/>
                  </a:cubicBezTo>
                  <a:cubicBezTo>
                    <a:pt x="97" y="1161"/>
                    <a:pt x="87" y="1167"/>
                    <a:pt x="91" y="1173"/>
                  </a:cubicBezTo>
                  <a:cubicBezTo>
                    <a:pt x="93" y="1177"/>
                    <a:pt x="101" y="1169"/>
                    <a:pt x="107" y="1168"/>
                  </a:cubicBezTo>
                  <a:cubicBezTo>
                    <a:pt x="117" y="1169"/>
                    <a:pt x="129" y="1168"/>
                    <a:pt x="139" y="1173"/>
                  </a:cubicBezTo>
                  <a:cubicBezTo>
                    <a:pt x="156" y="1181"/>
                    <a:pt x="147" y="1215"/>
                    <a:pt x="139" y="1226"/>
                  </a:cubicBezTo>
                  <a:cubicBezTo>
                    <a:pt x="131" y="1236"/>
                    <a:pt x="118" y="1238"/>
                    <a:pt x="107" y="1242"/>
                  </a:cubicBezTo>
                  <a:cubicBezTo>
                    <a:pt x="78" y="1261"/>
                    <a:pt x="69" y="1288"/>
                    <a:pt x="53" y="1317"/>
                  </a:cubicBezTo>
                  <a:cubicBezTo>
                    <a:pt x="46" y="1328"/>
                    <a:pt x="32" y="1349"/>
                    <a:pt x="32" y="1349"/>
                  </a:cubicBezTo>
                  <a:cubicBezTo>
                    <a:pt x="31" y="1350"/>
                    <a:pt x="10" y="1421"/>
                    <a:pt x="5" y="1397"/>
                  </a:cubicBezTo>
                  <a:cubicBezTo>
                    <a:pt x="3" y="1390"/>
                    <a:pt x="1" y="1383"/>
                    <a:pt x="0" y="1376"/>
                  </a:cubicBezTo>
                  <a:close/>
                </a:path>
              </a:pathLst>
            </a:custGeom>
            <a:gradFill rotWithShape="0">
              <a:gsLst>
                <a:gs pos="0">
                  <a:schemeClr val="accent1">
                    <a:gamma/>
                    <a:shade val="0"/>
                    <a:invGamma/>
                  </a:schemeClr>
                </a:gs>
                <a:gs pos="50000">
                  <a:schemeClr val="accent1"/>
                </a:gs>
                <a:gs pos="100000">
                  <a:schemeClr val="accent1">
                    <a:gamma/>
                    <a:shade val="0"/>
                    <a:invGamma/>
                  </a:schemeClr>
                </a:gs>
              </a:gsLst>
              <a:lin ang="5400000" scaled="1"/>
            </a:gradFill>
            <a:ln w="76200" cap="flat" cmpd="sng">
              <a:solidFill>
                <a:srgbClr val="032CA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656428" name="Group 44"/>
            <p:cNvGrpSpPr>
              <a:grpSpLocks/>
            </p:cNvGrpSpPr>
            <p:nvPr/>
          </p:nvGrpSpPr>
          <p:grpSpPr bwMode="auto">
            <a:xfrm>
              <a:off x="1584" y="1477"/>
              <a:ext cx="907" cy="896"/>
              <a:chOff x="1584" y="1477"/>
              <a:chExt cx="907" cy="896"/>
            </a:xfrm>
          </p:grpSpPr>
          <p:sp>
            <p:nvSpPr>
              <p:cNvPr id="656429" name="Freeform 45"/>
              <p:cNvSpPr>
                <a:spLocks/>
              </p:cNvSpPr>
              <p:nvPr/>
            </p:nvSpPr>
            <p:spPr bwMode="auto">
              <a:xfrm>
                <a:off x="1584" y="2176"/>
                <a:ext cx="185" cy="197"/>
              </a:xfrm>
              <a:custGeom>
                <a:avLst/>
                <a:gdLst>
                  <a:gd name="T0" fmla="*/ 37 w 185"/>
                  <a:gd name="T1" fmla="*/ 197 h 197"/>
                  <a:gd name="T2" fmla="*/ 80 w 185"/>
                  <a:gd name="T3" fmla="*/ 165 h 197"/>
                  <a:gd name="T4" fmla="*/ 107 w 185"/>
                  <a:gd name="T5" fmla="*/ 117 h 197"/>
                  <a:gd name="T6" fmla="*/ 128 w 185"/>
                  <a:gd name="T7" fmla="*/ 69 h 197"/>
                  <a:gd name="T8" fmla="*/ 160 w 185"/>
                  <a:gd name="T9" fmla="*/ 59 h 197"/>
                  <a:gd name="T10" fmla="*/ 149 w 185"/>
                  <a:gd name="T11" fmla="*/ 0 h 197"/>
                  <a:gd name="T12" fmla="*/ 117 w 185"/>
                  <a:gd name="T13" fmla="*/ 27 h 197"/>
                  <a:gd name="T14" fmla="*/ 21 w 185"/>
                  <a:gd name="T15" fmla="*/ 64 h 197"/>
                  <a:gd name="T16" fmla="*/ 0 w 185"/>
                  <a:gd name="T17" fmla="*/ 112 h 197"/>
                  <a:gd name="T18" fmla="*/ 32 w 185"/>
                  <a:gd name="T19" fmla="*/ 192 h 197"/>
                  <a:gd name="T20" fmla="*/ 37 w 185"/>
                  <a:gd name="T21"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5" h="197">
                    <a:moveTo>
                      <a:pt x="37" y="197"/>
                    </a:moveTo>
                    <a:cubicBezTo>
                      <a:pt x="58" y="190"/>
                      <a:pt x="67" y="183"/>
                      <a:pt x="80" y="165"/>
                    </a:cubicBezTo>
                    <a:cubicBezTo>
                      <a:pt x="85" y="147"/>
                      <a:pt x="107" y="117"/>
                      <a:pt x="107" y="117"/>
                    </a:cubicBezTo>
                    <a:cubicBezTo>
                      <a:pt x="109" y="110"/>
                      <a:pt x="116" y="76"/>
                      <a:pt x="128" y="69"/>
                    </a:cubicBezTo>
                    <a:cubicBezTo>
                      <a:pt x="137" y="63"/>
                      <a:pt x="160" y="59"/>
                      <a:pt x="160" y="59"/>
                    </a:cubicBezTo>
                    <a:cubicBezTo>
                      <a:pt x="168" y="32"/>
                      <a:pt x="185" y="11"/>
                      <a:pt x="149" y="0"/>
                    </a:cubicBezTo>
                    <a:cubicBezTo>
                      <a:pt x="137" y="7"/>
                      <a:pt x="129" y="20"/>
                      <a:pt x="117" y="27"/>
                    </a:cubicBezTo>
                    <a:cubicBezTo>
                      <a:pt x="97" y="37"/>
                      <a:pt x="43" y="57"/>
                      <a:pt x="21" y="64"/>
                    </a:cubicBezTo>
                    <a:cubicBezTo>
                      <a:pt x="11" y="79"/>
                      <a:pt x="5" y="94"/>
                      <a:pt x="0" y="112"/>
                    </a:cubicBezTo>
                    <a:cubicBezTo>
                      <a:pt x="9" y="141"/>
                      <a:pt x="5" y="174"/>
                      <a:pt x="32" y="192"/>
                    </a:cubicBezTo>
                    <a:cubicBezTo>
                      <a:pt x="53" y="177"/>
                      <a:pt x="51" y="175"/>
                      <a:pt x="37" y="197"/>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6430" name="Freeform 46"/>
              <p:cNvSpPr>
                <a:spLocks/>
              </p:cNvSpPr>
              <p:nvPr/>
            </p:nvSpPr>
            <p:spPr bwMode="auto">
              <a:xfrm>
                <a:off x="2016" y="1477"/>
                <a:ext cx="475" cy="845"/>
              </a:xfrm>
              <a:custGeom>
                <a:avLst/>
                <a:gdLst>
                  <a:gd name="T0" fmla="*/ 464 w 475"/>
                  <a:gd name="T1" fmla="*/ 123 h 845"/>
                  <a:gd name="T2" fmla="*/ 432 w 475"/>
                  <a:gd name="T3" fmla="*/ 118 h 845"/>
                  <a:gd name="T4" fmla="*/ 427 w 475"/>
                  <a:gd name="T5" fmla="*/ 102 h 845"/>
                  <a:gd name="T6" fmla="*/ 389 w 475"/>
                  <a:gd name="T7" fmla="*/ 96 h 845"/>
                  <a:gd name="T8" fmla="*/ 357 w 475"/>
                  <a:gd name="T9" fmla="*/ 86 h 845"/>
                  <a:gd name="T10" fmla="*/ 320 w 475"/>
                  <a:gd name="T11" fmla="*/ 43 h 845"/>
                  <a:gd name="T12" fmla="*/ 256 w 475"/>
                  <a:gd name="T13" fmla="*/ 0 h 845"/>
                  <a:gd name="T14" fmla="*/ 203 w 475"/>
                  <a:gd name="T15" fmla="*/ 11 h 845"/>
                  <a:gd name="T16" fmla="*/ 192 w 475"/>
                  <a:gd name="T17" fmla="*/ 27 h 845"/>
                  <a:gd name="T18" fmla="*/ 155 w 475"/>
                  <a:gd name="T19" fmla="*/ 38 h 845"/>
                  <a:gd name="T20" fmla="*/ 112 w 475"/>
                  <a:gd name="T21" fmla="*/ 80 h 845"/>
                  <a:gd name="T22" fmla="*/ 123 w 475"/>
                  <a:gd name="T23" fmla="*/ 112 h 845"/>
                  <a:gd name="T24" fmla="*/ 91 w 475"/>
                  <a:gd name="T25" fmla="*/ 166 h 845"/>
                  <a:gd name="T26" fmla="*/ 64 w 475"/>
                  <a:gd name="T27" fmla="*/ 240 h 845"/>
                  <a:gd name="T28" fmla="*/ 91 w 475"/>
                  <a:gd name="T29" fmla="*/ 347 h 845"/>
                  <a:gd name="T30" fmla="*/ 80 w 475"/>
                  <a:gd name="T31" fmla="*/ 379 h 845"/>
                  <a:gd name="T32" fmla="*/ 107 w 475"/>
                  <a:gd name="T33" fmla="*/ 459 h 845"/>
                  <a:gd name="T34" fmla="*/ 144 w 475"/>
                  <a:gd name="T35" fmla="*/ 523 h 845"/>
                  <a:gd name="T36" fmla="*/ 123 w 475"/>
                  <a:gd name="T37" fmla="*/ 566 h 845"/>
                  <a:gd name="T38" fmla="*/ 85 w 475"/>
                  <a:gd name="T39" fmla="*/ 614 h 845"/>
                  <a:gd name="T40" fmla="*/ 64 w 475"/>
                  <a:gd name="T41" fmla="*/ 646 h 845"/>
                  <a:gd name="T42" fmla="*/ 37 w 475"/>
                  <a:gd name="T43" fmla="*/ 694 h 845"/>
                  <a:gd name="T44" fmla="*/ 0 w 475"/>
                  <a:gd name="T45" fmla="*/ 790 h 845"/>
                  <a:gd name="T46" fmla="*/ 59 w 475"/>
                  <a:gd name="T47" fmla="*/ 827 h 845"/>
                  <a:gd name="T48" fmla="*/ 69 w 475"/>
                  <a:gd name="T49" fmla="*/ 811 h 845"/>
                  <a:gd name="T50" fmla="*/ 117 w 475"/>
                  <a:gd name="T51" fmla="*/ 822 h 845"/>
                  <a:gd name="T52" fmla="*/ 245 w 475"/>
                  <a:gd name="T53" fmla="*/ 816 h 845"/>
                  <a:gd name="T54" fmla="*/ 251 w 475"/>
                  <a:gd name="T55" fmla="*/ 800 h 845"/>
                  <a:gd name="T56" fmla="*/ 277 w 475"/>
                  <a:gd name="T57" fmla="*/ 768 h 845"/>
                  <a:gd name="T58" fmla="*/ 309 w 475"/>
                  <a:gd name="T59" fmla="*/ 752 h 845"/>
                  <a:gd name="T60" fmla="*/ 400 w 475"/>
                  <a:gd name="T61" fmla="*/ 694 h 845"/>
                  <a:gd name="T62" fmla="*/ 427 w 475"/>
                  <a:gd name="T63" fmla="*/ 662 h 845"/>
                  <a:gd name="T64" fmla="*/ 432 w 475"/>
                  <a:gd name="T65" fmla="*/ 576 h 845"/>
                  <a:gd name="T66" fmla="*/ 448 w 475"/>
                  <a:gd name="T67" fmla="*/ 528 h 845"/>
                  <a:gd name="T68" fmla="*/ 432 w 475"/>
                  <a:gd name="T69" fmla="*/ 464 h 845"/>
                  <a:gd name="T70" fmla="*/ 459 w 475"/>
                  <a:gd name="T71" fmla="*/ 390 h 845"/>
                  <a:gd name="T72" fmla="*/ 475 w 475"/>
                  <a:gd name="T73" fmla="*/ 278 h 845"/>
                  <a:gd name="T74" fmla="*/ 469 w 475"/>
                  <a:gd name="T75" fmla="*/ 251 h 845"/>
                  <a:gd name="T76" fmla="*/ 459 w 475"/>
                  <a:gd name="T77" fmla="*/ 219 h 845"/>
                  <a:gd name="T78" fmla="*/ 464 w 475"/>
                  <a:gd name="T79" fmla="*/ 123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5" h="845">
                    <a:moveTo>
                      <a:pt x="464" y="123"/>
                    </a:moveTo>
                    <a:cubicBezTo>
                      <a:pt x="453" y="121"/>
                      <a:pt x="441" y="123"/>
                      <a:pt x="432" y="118"/>
                    </a:cubicBezTo>
                    <a:cubicBezTo>
                      <a:pt x="427" y="115"/>
                      <a:pt x="431" y="104"/>
                      <a:pt x="427" y="102"/>
                    </a:cubicBezTo>
                    <a:cubicBezTo>
                      <a:pt x="415" y="96"/>
                      <a:pt x="401" y="98"/>
                      <a:pt x="389" y="96"/>
                    </a:cubicBezTo>
                    <a:cubicBezTo>
                      <a:pt x="378" y="93"/>
                      <a:pt x="357" y="86"/>
                      <a:pt x="357" y="86"/>
                    </a:cubicBezTo>
                    <a:cubicBezTo>
                      <a:pt x="350" y="47"/>
                      <a:pt x="352" y="53"/>
                      <a:pt x="320" y="43"/>
                    </a:cubicBezTo>
                    <a:cubicBezTo>
                      <a:pt x="297" y="27"/>
                      <a:pt x="282" y="9"/>
                      <a:pt x="256" y="0"/>
                    </a:cubicBezTo>
                    <a:cubicBezTo>
                      <a:pt x="238" y="3"/>
                      <a:pt x="218" y="1"/>
                      <a:pt x="203" y="11"/>
                    </a:cubicBezTo>
                    <a:cubicBezTo>
                      <a:pt x="197" y="14"/>
                      <a:pt x="197" y="23"/>
                      <a:pt x="192" y="27"/>
                    </a:cubicBezTo>
                    <a:cubicBezTo>
                      <a:pt x="181" y="34"/>
                      <a:pt x="166" y="32"/>
                      <a:pt x="155" y="38"/>
                    </a:cubicBezTo>
                    <a:cubicBezTo>
                      <a:pt x="135" y="47"/>
                      <a:pt x="123" y="62"/>
                      <a:pt x="112" y="80"/>
                    </a:cubicBezTo>
                    <a:cubicBezTo>
                      <a:pt x="115" y="90"/>
                      <a:pt x="124" y="100"/>
                      <a:pt x="123" y="112"/>
                    </a:cubicBezTo>
                    <a:cubicBezTo>
                      <a:pt x="120" y="129"/>
                      <a:pt x="100" y="151"/>
                      <a:pt x="91" y="166"/>
                    </a:cubicBezTo>
                    <a:cubicBezTo>
                      <a:pt x="83" y="191"/>
                      <a:pt x="79" y="218"/>
                      <a:pt x="64" y="240"/>
                    </a:cubicBezTo>
                    <a:cubicBezTo>
                      <a:pt x="53" y="274"/>
                      <a:pt x="70" y="317"/>
                      <a:pt x="91" y="347"/>
                    </a:cubicBezTo>
                    <a:cubicBezTo>
                      <a:pt x="89" y="350"/>
                      <a:pt x="80" y="375"/>
                      <a:pt x="80" y="379"/>
                    </a:cubicBezTo>
                    <a:cubicBezTo>
                      <a:pt x="80" y="399"/>
                      <a:pt x="98" y="437"/>
                      <a:pt x="107" y="459"/>
                    </a:cubicBezTo>
                    <a:cubicBezTo>
                      <a:pt x="93" y="494"/>
                      <a:pt x="110" y="512"/>
                      <a:pt x="144" y="523"/>
                    </a:cubicBezTo>
                    <a:cubicBezTo>
                      <a:pt x="151" y="546"/>
                      <a:pt x="142" y="552"/>
                      <a:pt x="123" y="566"/>
                    </a:cubicBezTo>
                    <a:cubicBezTo>
                      <a:pt x="105" y="612"/>
                      <a:pt x="137" y="533"/>
                      <a:pt x="85" y="614"/>
                    </a:cubicBezTo>
                    <a:cubicBezTo>
                      <a:pt x="78" y="624"/>
                      <a:pt x="64" y="646"/>
                      <a:pt x="64" y="646"/>
                    </a:cubicBezTo>
                    <a:cubicBezTo>
                      <a:pt x="58" y="663"/>
                      <a:pt x="37" y="694"/>
                      <a:pt x="37" y="694"/>
                    </a:cubicBezTo>
                    <a:cubicBezTo>
                      <a:pt x="26" y="727"/>
                      <a:pt x="10" y="756"/>
                      <a:pt x="0" y="790"/>
                    </a:cubicBezTo>
                    <a:cubicBezTo>
                      <a:pt x="8" y="845"/>
                      <a:pt x="1" y="844"/>
                      <a:pt x="59" y="827"/>
                    </a:cubicBezTo>
                    <a:cubicBezTo>
                      <a:pt x="62" y="821"/>
                      <a:pt x="62" y="811"/>
                      <a:pt x="69" y="811"/>
                    </a:cubicBezTo>
                    <a:cubicBezTo>
                      <a:pt x="85" y="809"/>
                      <a:pt x="117" y="822"/>
                      <a:pt x="117" y="822"/>
                    </a:cubicBezTo>
                    <a:cubicBezTo>
                      <a:pt x="159" y="820"/>
                      <a:pt x="202" y="822"/>
                      <a:pt x="245" y="816"/>
                    </a:cubicBezTo>
                    <a:cubicBezTo>
                      <a:pt x="250" y="815"/>
                      <a:pt x="248" y="805"/>
                      <a:pt x="251" y="800"/>
                    </a:cubicBezTo>
                    <a:cubicBezTo>
                      <a:pt x="257" y="786"/>
                      <a:pt x="265" y="777"/>
                      <a:pt x="277" y="768"/>
                    </a:cubicBezTo>
                    <a:cubicBezTo>
                      <a:pt x="300" y="749"/>
                      <a:pt x="284" y="765"/>
                      <a:pt x="309" y="752"/>
                    </a:cubicBezTo>
                    <a:cubicBezTo>
                      <a:pt x="340" y="734"/>
                      <a:pt x="367" y="709"/>
                      <a:pt x="400" y="694"/>
                    </a:cubicBezTo>
                    <a:cubicBezTo>
                      <a:pt x="407" y="682"/>
                      <a:pt x="424" y="675"/>
                      <a:pt x="427" y="662"/>
                    </a:cubicBezTo>
                    <a:cubicBezTo>
                      <a:pt x="432" y="633"/>
                      <a:pt x="429" y="604"/>
                      <a:pt x="432" y="576"/>
                    </a:cubicBezTo>
                    <a:cubicBezTo>
                      <a:pt x="433" y="560"/>
                      <a:pt x="443" y="542"/>
                      <a:pt x="448" y="528"/>
                    </a:cubicBezTo>
                    <a:cubicBezTo>
                      <a:pt x="444" y="504"/>
                      <a:pt x="439" y="486"/>
                      <a:pt x="432" y="464"/>
                    </a:cubicBezTo>
                    <a:cubicBezTo>
                      <a:pt x="439" y="434"/>
                      <a:pt x="442" y="414"/>
                      <a:pt x="459" y="390"/>
                    </a:cubicBezTo>
                    <a:cubicBezTo>
                      <a:pt x="462" y="334"/>
                      <a:pt x="459" y="319"/>
                      <a:pt x="475" y="278"/>
                    </a:cubicBezTo>
                    <a:cubicBezTo>
                      <a:pt x="473" y="269"/>
                      <a:pt x="471" y="259"/>
                      <a:pt x="469" y="251"/>
                    </a:cubicBezTo>
                    <a:cubicBezTo>
                      <a:pt x="466" y="240"/>
                      <a:pt x="459" y="219"/>
                      <a:pt x="459" y="219"/>
                    </a:cubicBezTo>
                    <a:cubicBezTo>
                      <a:pt x="463" y="187"/>
                      <a:pt x="451" y="150"/>
                      <a:pt x="464" y="123"/>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656431" name="Group 47"/>
          <p:cNvGrpSpPr>
            <a:grpSpLocks/>
          </p:cNvGrpSpPr>
          <p:nvPr/>
        </p:nvGrpSpPr>
        <p:grpSpPr bwMode="auto">
          <a:xfrm>
            <a:off x="1816100" y="1857375"/>
            <a:ext cx="2933700" cy="3906838"/>
            <a:chOff x="1128" y="1176"/>
            <a:chExt cx="1848" cy="2461"/>
          </a:xfrm>
        </p:grpSpPr>
        <p:sp>
          <p:nvSpPr>
            <p:cNvPr id="656432" name="Text Box 48"/>
            <p:cNvSpPr txBox="1">
              <a:spLocks noChangeArrowheads="1"/>
            </p:cNvSpPr>
            <p:nvPr/>
          </p:nvSpPr>
          <p:spPr bwMode="auto">
            <a:xfrm>
              <a:off x="2128" y="1987"/>
              <a:ext cx="752"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ja-JP" altLang="en-US" sz="1200">
                  <a:solidFill>
                    <a:srgbClr val="FAF200"/>
                  </a:solidFill>
                  <a:effectLst>
                    <a:outerShdw blurRad="38100" dist="38100" dir="2700000" algn="tl">
                      <a:srgbClr val="000000"/>
                    </a:outerShdw>
                  </a:effectLst>
                  <a:latin typeface="Helvetica" charset="0"/>
                  <a:ea typeface="MS PGothic" charset="0"/>
                  <a:cs typeface="MS PGothic" charset="0"/>
                </a:rPr>
                <a:t>耶</a:t>
              </a:r>
              <a:r>
                <a:rPr lang="zh-CN" altLang="en-US" sz="1200">
                  <a:solidFill>
                    <a:srgbClr val="FAF200"/>
                  </a:solidFill>
                  <a:effectLst>
                    <a:outerShdw blurRad="38100" dist="38100" dir="2700000" algn="tl">
                      <a:srgbClr val="000000"/>
                    </a:outerShdw>
                  </a:effectLst>
                  <a:latin typeface="Helvetica" charset="0"/>
                  <a:ea typeface="MS PGothic" charset="0"/>
                  <a:cs typeface="MS PGothic" charset="0"/>
                </a:rPr>
                <a:t>利</a:t>
              </a:r>
              <a:r>
                <a:rPr lang="ja-JP" altLang="en-US" sz="1200">
                  <a:solidFill>
                    <a:srgbClr val="FAF200"/>
                  </a:solidFill>
                  <a:effectLst>
                    <a:outerShdw blurRad="38100" dist="38100" dir="2700000" algn="tl">
                      <a:srgbClr val="000000"/>
                    </a:outerShdw>
                  </a:effectLst>
                  <a:latin typeface="Helvetica" charset="0"/>
                  <a:ea typeface="MS PGothic" charset="0"/>
                  <a:cs typeface="MS PGothic" charset="0"/>
                </a:rPr>
                <a:t>哥</a:t>
              </a:r>
              <a:endParaRPr lang="en-US" altLang="zh-CN" sz="1200">
                <a:solidFill>
                  <a:srgbClr val="FAF200"/>
                </a:solidFill>
                <a:effectLst>
                  <a:outerShdw blurRad="38100" dist="38100" dir="2700000" algn="tl">
                    <a:srgbClr val="000000"/>
                  </a:outerShdw>
                </a:effectLst>
                <a:latin typeface="Helvetica" charset="0"/>
                <a:ea typeface="宋体" charset="0"/>
                <a:cs typeface="宋体" charset="0"/>
              </a:endParaRPr>
            </a:p>
          </p:txBody>
        </p:sp>
        <p:grpSp>
          <p:nvGrpSpPr>
            <p:cNvPr id="656433" name="Group 49"/>
            <p:cNvGrpSpPr>
              <a:grpSpLocks/>
            </p:cNvGrpSpPr>
            <p:nvPr/>
          </p:nvGrpSpPr>
          <p:grpSpPr bwMode="auto">
            <a:xfrm>
              <a:off x="1128" y="1176"/>
              <a:ext cx="1848" cy="2461"/>
              <a:chOff x="1128" y="1176"/>
              <a:chExt cx="1848" cy="2461"/>
            </a:xfrm>
          </p:grpSpPr>
          <p:sp>
            <p:nvSpPr>
              <p:cNvPr id="656434" name="Oval 50"/>
              <p:cNvSpPr>
                <a:spLocks noChangeArrowheads="1"/>
              </p:cNvSpPr>
              <p:nvPr/>
            </p:nvSpPr>
            <p:spPr bwMode="auto">
              <a:xfrm>
                <a:off x="2060" y="3484"/>
                <a:ext cx="92" cy="88"/>
              </a:xfrm>
              <a:prstGeom prst="ellipse">
                <a:avLst/>
              </a:prstGeom>
              <a:solidFill>
                <a:srgbClr val="00CC00"/>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6435" name="Oval 51"/>
              <p:cNvSpPr>
                <a:spLocks noChangeArrowheads="1"/>
              </p:cNvSpPr>
              <p:nvPr/>
            </p:nvSpPr>
            <p:spPr bwMode="auto">
              <a:xfrm>
                <a:off x="1992" y="3424"/>
                <a:ext cx="92" cy="88"/>
              </a:xfrm>
              <a:prstGeom prst="ellipse">
                <a:avLst/>
              </a:prstGeom>
              <a:solidFill>
                <a:srgbClr val="00CC00"/>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6436" name="Text Box 52"/>
              <p:cNvSpPr txBox="1">
                <a:spLocks noChangeArrowheads="1"/>
              </p:cNvSpPr>
              <p:nvPr/>
            </p:nvSpPr>
            <p:spPr bwMode="auto">
              <a:xfrm>
                <a:off x="2320" y="2104"/>
                <a:ext cx="520"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ja-JP" altLang="en-US" sz="1400" b="0" i="1">
                    <a:solidFill>
                      <a:srgbClr val="99CCFF"/>
                    </a:solidFill>
                    <a:effectLst>
                      <a:outerShdw blurRad="38100" dist="38100" dir="2700000" algn="tl">
                        <a:srgbClr val="000000"/>
                      </a:outerShdw>
                    </a:effectLst>
                    <a:latin typeface="Arial Black" charset="0"/>
                    <a:ea typeface="MS PGothic" charset="0"/>
                    <a:cs typeface="MS PGothic" charset="0"/>
                  </a:rPr>
                  <a:t>死海</a:t>
                </a:r>
                <a:endParaRPr lang="zh-CN" altLang="en-US" sz="1400" b="0" i="1">
                  <a:solidFill>
                    <a:srgbClr val="99CCFF"/>
                  </a:solidFill>
                  <a:effectLst>
                    <a:outerShdw blurRad="38100" dist="38100" dir="2700000" algn="tl">
                      <a:srgbClr val="000000"/>
                    </a:outerShdw>
                  </a:effectLst>
                  <a:latin typeface="Arial Black" charset="0"/>
                  <a:ea typeface="MS PGothic" charset="0"/>
                  <a:cs typeface="MS PGothic" charset="0"/>
                </a:endParaRPr>
              </a:p>
            </p:txBody>
          </p:sp>
          <p:sp>
            <p:nvSpPr>
              <p:cNvPr id="656437" name="Text Box 53"/>
              <p:cNvSpPr txBox="1">
                <a:spLocks noChangeArrowheads="1"/>
              </p:cNvSpPr>
              <p:nvPr/>
            </p:nvSpPr>
            <p:spPr bwMode="auto">
              <a:xfrm>
                <a:off x="1608" y="2088"/>
                <a:ext cx="752"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ja-JP" altLang="en-US" sz="1200">
                    <a:solidFill>
                      <a:srgbClr val="FAF200"/>
                    </a:solidFill>
                    <a:effectLst>
                      <a:outerShdw blurRad="38100" dist="38100" dir="2700000" algn="tl">
                        <a:srgbClr val="000000"/>
                      </a:outerShdw>
                    </a:effectLst>
                    <a:latin typeface="Helvetica" charset="0"/>
                    <a:ea typeface="MS PGothic" charset="0"/>
                    <a:cs typeface="MS PGothic" charset="0"/>
                  </a:rPr>
                  <a:t>希伯</a:t>
                </a:r>
                <a:r>
                  <a:rPr lang="zh-CN" altLang="en-US" sz="1200">
                    <a:solidFill>
                      <a:srgbClr val="FAF200"/>
                    </a:solidFill>
                    <a:effectLst>
                      <a:outerShdw blurRad="38100" dist="38100" dir="2700000" algn="tl">
                        <a:srgbClr val="000000"/>
                      </a:outerShdw>
                    </a:effectLst>
                    <a:latin typeface="Helvetica" charset="0"/>
                    <a:ea typeface="宋体" charset="0"/>
                    <a:cs typeface="宋体" charset="0"/>
                  </a:rPr>
                  <a:t>伦</a:t>
                </a:r>
                <a:endParaRPr lang="en-US" altLang="zh-CN" sz="1200">
                  <a:solidFill>
                    <a:srgbClr val="FAF200"/>
                  </a:solidFill>
                  <a:effectLst>
                    <a:outerShdw blurRad="38100" dist="38100" dir="2700000" algn="tl">
                      <a:srgbClr val="000000"/>
                    </a:outerShdw>
                  </a:effectLst>
                  <a:latin typeface="Helvetica" charset="0"/>
                  <a:ea typeface="宋体" charset="0"/>
                  <a:cs typeface="宋体" charset="0"/>
                </a:endParaRPr>
              </a:p>
            </p:txBody>
          </p:sp>
          <p:sp>
            <p:nvSpPr>
              <p:cNvPr id="656438" name="Text Box 54"/>
              <p:cNvSpPr txBox="1">
                <a:spLocks noChangeArrowheads="1"/>
              </p:cNvSpPr>
              <p:nvPr/>
            </p:nvSpPr>
            <p:spPr bwMode="auto">
              <a:xfrm>
                <a:off x="2456" y="1208"/>
                <a:ext cx="520" cy="3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8100">
                    <a:solidFill>
                      <a:srgbClr val="0066FF"/>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ja-JP" altLang="en-US" sz="1400" b="0" i="1">
                    <a:solidFill>
                      <a:srgbClr val="99CCFF"/>
                    </a:solidFill>
                    <a:effectLst>
                      <a:outerShdw blurRad="38100" dist="38100" dir="2700000" algn="tl">
                        <a:srgbClr val="000000"/>
                      </a:outerShdw>
                    </a:effectLst>
                    <a:latin typeface="Helvetica" charset="0"/>
                    <a:ea typeface="MS PGothic" charset="0"/>
                    <a:cs typeface="MS PGothic" charset="0"/>
                  </a:rPr>
                  <a:t>加利利海</a:t>
                </a:r>
                <a:endParaRPr lang="zh-CN" altLang="en-US" sz="1400" b="0" i="1">
                  <a:solidFill>
                    <a:srgbClr val="99CCFF"/>
                  </a:solidFill>
                  <a:effectLst>
                    <a:outerShdw blurRad="38100" dist="38100" dir="2700000" algn="tl">
                      <a:srgbClr val="000000"/>
                    </a:outerShdw>
                  </a:effectLst>
                  <a:latin typeface="Helvetica" charset="0"/>
                  <a:ea typeface="MS PGothic" charset="0"/>
                  <a:cs typeface="MS PGothic" charset="0"/>
                </a:endParaRPr>
              </a:p>
            </p:txBody>
          </p:sp>
          <p:sp>
            <p:nvSpPr>
              <p:cNvPr id="656439" name="Text Box 55"/>
              <p:cNvSpPr txBox="1">
                <a:spLocks noChangeArrowheads="1"/>
              </p:cNvSpPr>
              <p:nvPr/>
            </p:nvSpPr>
            <p:spPr bwMode="auto">
              <a:xfrm>
                <a:off x="1488" y="3360"/>
                <a:ext cx="752"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ja-JP" altLang="en-US" sz="1200">
                    <a:solidFill>
                      <a:srgbClr val="FAF200"/>
                    </a:solidFill>
                    <a:effectLst>
                      <a:outerShdw blurRad="38100" dist="38100" dir="2700000" algn="tl">
                        <a:srgbClr val="000000"/>
                      </a:outerShdw>
                    </a:effectLst>
                    <a:latin typeface="Helvetica" charset="0"/>
                    <a:ea typeface="MS PGothic" charset="0"/>
                    <a:cs typeface="MS PGothic" charset="0"/>
                  </a:rPr>
                  <a:t>埃拉特</a:t>
                </a:r>
                <a:endParaRPr lang="en-US" altLang="zh-CN" sz="1200">
                  <a:solidFill>
                    <a:srgbClr val="FAF200"/>
                  </a:solidFill>
                  <a:effectLst>
                    <a:outerShdw blurRad="38100" dist="38100" dir="2700000" algn="tl">
                      <a:srgbClr val="000000"/>
                    </a:outerShdw>
                  </a:effectLst>
                  <a:latin typeface="Helvetica" charset="0"/>
                  <a:ea typeface="MS PGothic" charset="0"/>
                  <a:cs typeface="MS PGothic" charset="0"/>
                </a:endParaRPr>
              </a:p>
            </p:txBody>
          </p:sp>
          <p:sp>
            <p:nvSpPr>
              <p:cNvPr id="656440" name="Text Box 56"/>
              <p:cNvSpPr txBox="1">
                <a:spLocks noChangeArrowheads="1"/>
              </p:cNvSpPr>
              <p:nvPr/>
            </p:nvSpPr>
            <p:spPr bwMode="auto">
              <a:xfrm>
                <a:off x="2000" y="3464"/>
                <a:ext cx="752"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ja-JP" altLang="en-US" sz="1200">
                    <a:solidFill>
                      <a:srgbClr val="FAF200"/>
                    </a:solidFill>
                    <a:effectLst>
                      <a:outerShdw blurRad="38100" dist="38100" dir="2700000" algn="tl">
                        <a:srgbClr val="000000"/>
                      </a:outerShdw>
                    </a:effectLst>
                    <a:latin typeface="Helvetica" charset="0"/>
                    <a:ea typeface="MS PGothic" charset="0"/>
                    <a:cs typeface="MS PGothic" charset="0"/>
                  </a:rPr>
                  <a:t>阿卡巴</a:t>
                </a:r>
                <a:endParaRPr lang="en-US" altLang="zh-CN" sz="1200">
                  <a:solidFill>
                    <a:srgbClr val="FAF200"/>
                  </a:solidFill>
                  <a:effectLst>
                    <a:outerShdw blurRad="38100" dist="38100" dir="2700000" algn="tl">
                      <a:srgbClr val="000000"/>
                    </a:outerShdw>
                  </a:effectLst>
                  <a:latin typeface="Helvetica" charset="0"/>
                  <a:ea typeface="宋体" charset="0"/>
                  <a:cs typeface="宋体" charset="0"/>
                </a:endParaRPr>
              </a:p>
            </p:txBody>
          </p:sp>
          <p:sp>
            <p:nvSpPr>
              <p:cNvPr id="656441" name="Oval 57"/>
              <p:cNvSpPr>
                <a:spLocks noChangeArrowheads="1"/>
              </p:cNvSpPr>
              <p:nvPr/>
            </p:nvSpPr>
            <p:spPr bwMode="auto">
              <a:xfrm>
                <a:off x="2296" y="1356"/>
                <a:ext cx="92" cy="88"/>
              </a:xfrm>
              <a:prstGeom prst="ellipse">
                <a:avLst/>
              </a:prstGeom>
              <a:solidFill>
                <a:srgbClr val="00CC00"/>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6442" name="Oval 58"/>
              <p:cNvSpPr>
                <a:spLocks noChangeArrowheads="1"/>
              </p:cNvSpPr>
              <p:nvPr/>
            </p:nvSpPr>
            <p:spPr bwMode="auto">
              <a:xfrm>
                <a:off x="2096" y="1304"/>
                <a:ext cx="92" cy="88"/>
              </a:xfrm>
              <a:prstGeom prst="ellipse">
                <a:avLst/>
              </a:prstGeom>
              <a:solidFill>
                <a:srgbClr val="00CC00"/>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6443" name="Oval 59"/>
              <p:cNvSpPr>
                <a:spLocks noChangeArrowheads="1"/>
              </p:cNvSpPr>
              <p:nvPr/>
            </p:nvSpPr>
            <p:spPr bwMode="auto">
              <a:xfrm>
                <a:off x="2356" y="1940"/>
                <a:ext cx="92" cy="88"/>
              </a:xfrm>
              <a:prstGeom prst="ellipse">
                <a:avLst/>
              </a:prstGeom>
              <a:solidFill>
                <a:srgbClr val="00CC00"/>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6444" name="Oval 60"/>
              <p:cNvSpPr>
                <a:spLocks noChangeArrowheads="1"/>
              </p:cNvSpPr>
              <p:nvPr/>
            </p:nvSpPr>
            <p:spPr bwMode="auto">
              <a:xfrm>
                <a:off x="1944" y="2324"/>
                <a:ext cx="92" cy="88"/>
              </a:xfrm>
              <a:prstGeom prst="ellipse">
                <a:avLst/>
              </a:prstGeom>
              <a:solidFill>
                <a:srgbClr val="00CC00"/>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6445" name="Oval 61"/>
              <p:cNvSpPr>
                <a:spLocks noChangeArrowheads="1"/>
              </p:cNvSpPr>
              <p:nvPr/>
            </p:nvSpPr>
            <p:spPr bwMode="auto">
              <a:xfrm>
                <a:off x="1716" y="2152"/>
                <a:ext cx="92" cy="88"/>
              </a:xfrm>
              <a:prstGeom prst="ellipse">
                <a:avLst/>
              </a:prstGeom>
              <a:solidFill>
                <a:srgbClr val="00CC00"/>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6446" name="Oval 62"/>
              <p:cNvSpPr>
                <a:spLocks noChangeArrowheads="1"/>
              </p:cNvSpPr>
              <p:nvPr/>
            </p:nvSpPr>
            <p:spPr bwMode="auto">
              <a:xfrm>
                <a:off x="1928" y="1824"/>
                <a:ext cx="92" cy="88"/>
              </a:xfrm>
              <a:prstGeom prst="ellipse">
                <a:avLst/>
              </a:prstGeom>
              <a:solidFill>
                <a:srgbClr val="00CC00"/>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6447" name="Oval 63"/>
              <p:cNvSpPr>
                <a:spLocks noChangeArrowheads="1"/>
              </p:cNvSpPr>
              <p:nvPr/>
            </p:nvSpPr>
            <p:spPr bwMode="auto">
              <a:xfrm>
                <a:off x="2148" y="2152"/>
                <a:ext cx="92" cy="88"/>
              </a:xfrm>
              <a:prstGeom prst="ellipse">
                <a:avLst/>
              </a:prstGeom>
              <a:solidFill>
                <a:srgbClr val="00CC00"/>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6448" name="Oval 64"/>
              <p:cNvSpPr>
                <a:spLocks noChangeArrowheads="1"/>
              </p:cNvSpPr>
              <p:nvPr/>
            </p:nvSpPr>
            <p:spPr bwMode="auto">
              <a:xfrm>
                <a:off x="1996" y="1628"/>
                <a:ext cx="92" cy="88"/>
              </a:xfrm>
              <a:prstGeom prst="ellipse">
                <a:avLst/>
              </a:prstGeom>
              <a:solidFill>
                <a:srgbClr val="00CC00"/>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6449" name="Text Box 65"/>
              <p:cNvSpPr txBox="1">
                <a:spLocks noChangeArrowheads="1"/>
              </p:cNvSpPr>
              <p:nvPr/>
            </p:nvSpPr>
            <p:spPr bwMode="auto">
              <a:xfrm>
                <a:off x="1528" y="1176"/>
                <a:ext cx="752"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ja-JP" altLang="en-US" sz="1200">
                    <a:solidFill>
                      <a:srgbClr val="FAF200"/>
                    </a:solidFill>
                    <a:effectLst>
                      <a:outerShdw blurRad="38100" dist="38100" dir="2700000" algn="tl">
                        <a:srgbClr val="000000"/>
                      </a:outerShdw>
                    </a:effectLst>
                    <a:latin typeface="Helvetica" charset="0"/>
                    <a:ea typeface="MS PGothic" charset="0"/>
                    <a:cs typeface="MS PGothic" charset="0"/>
                  </a:rPr>
                  <a:t>海法</a:t>
                </a:r>
                <a:endParaRPr lang="en-US" altLang="zh-CN" sz="1200">
                  <a:solidFill>
                    <a:srgbClr val="FAF200"/>
                  </a:solidFill>
                  <a:effectLst>
                    <a:outerShdw blurRad="38100" dist="38100" dir="2700000" algn="tl">
                      <a:srgbClr val="000000"/>
                    </a:outerShdw>
                  </a:effectLst>
                  <a:latin typeface="Helvetica" charset="0"/>
                  <a:ea typeface="MS PGothic" charset="0"/>
                  <a:cs typeface="MS PGothic" charset="0"/>
                </a:endParaRPr>
              </a:p>
            </p:txBody>
          </p:sp>
          <p:sp>
            <p:nvSpPr>
              <p:cNvPr id="656450" name="Text Box 66"/>
              <p:cNvSpPr txBox="1">
                <a:spLocks noChangeArrowheads="1"/>
              </p:cNvSpPr>
              <p:nvPr/>
            </p:nvSpPr>
            <p:spPr bwMode="auto">
              <a:xfrm>
                <a:off x="1656" y="1368"/>
                <a:ext cx="752"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ja-JP" altLang="en-US" sz="1200">
                    <a:solidFill>
                      <a:srgbClr val="FAF200"/>
                    </a:solidFill>
                    <a:effectLst>
                      <a:outerShdw blurRad="38100" dist="38100" dir="2700000" algn="tl">
                        <a:srgbClr val="000000"/>
                      </a:outerShdw>
                    </a:effectLst>
                    <a:latin typeface="Helvetica" charset="0"/>
                    <a:ea typeface="MS PGothic" charset="0"/>
                    <a:cs typeface="MS PGothic" charset="0"/>
                  </a:rPr>
                  <a:t>拿撒勒</a:t>
                </a:r>
                <a:endParaRPr lang="en-US" altLang="zh-CN" sz="1200">
                  <a:solidFill>
                    <a:srgbClr val="FAF200"/>
                  </a:solidFill>
                  <a:effectLst>
                    <a:outerShdw blurRad="38100" dist="38100" dir="2700000" algn="tl">
                      <a:srgbClr val="000000"/>
                    </a:outerShdw>
                  </a:effectLst>
                  <a:latin typeface="Helvetica" charset="0"/>
                  <a:ea typeface="MS PGothic" charset="0"/>
                  <a:cs typeface="MS PGothic" charset="0"/>
                </a:endParaRPr>
              </a:p>
            </p:txBody>
          </p:sp>
          <p:sp>
            <p:nvSpPr>
              <p:cNvPr id="656451" name="Text Box 67"/>
              <p:cNvSpPr txBox="1">
                <a:spLocks noChangeArrowheads="1"/>
              </p:cNvSpPr>
              <p:nvPr/>
            </p:nvSpPr>
            <p:spPr bwMode="auto">
              <a:xfrm>
                <a:off x="1344" y="1568"/>
                <a:ext cx="752"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ja-JP" altLang="en-US" sz="1200">
                    <a:solidFill>
                      <a:srgbClr val="FAF200"/>
                    </a:solidFill>
                    <a:effectLst>
                      <a:outerShdw blurRad="38100" dist="38100" dir="2700000" algn="tl">
                        <a:srgbClr val="000000"/>
                      </a:outerShdw>
                    </a:effectLst>
                    <a:latin typeface="Helvetica" charset="0"/>
                    <a:ea typeface="MS PGothic" charset="0"/>
                    <a:cs typeface="MS PGothic" charset="0"/>
                  </a:rPr>
                  <a:t>近期比</a:t>
                </a:r>
                <a:r>
                  <a:rPr lang="zh-CN" altLang="en-US" sz="1200">
                    <a:solidFill>
                      <a:srgbClr val="FAF200"/>
                    </a:solidFill>
                    <a:effectLst>
                      <a:outerShdw blurRad="38100" dist="38100" dir="2700000" algn="tl">
                        <a:srgbClr val="000000"/>
                      </a:outerShdw>
                    </a:effectLst>
                    <a:latin typeface="Helvetica" charset="0"/>
                    <a:ea typeface="宋体" charset="0"/>
                    <a:cs typeface="宋体" charset="0"/>
                  </a:rPr>
                  <a:t>亚</a:t>
                </a:r>
                <a:endParaRPr lang="en-US" altLang="zh-CN" sz="1200">
                  <a:solidFill>
                    <a:srgbClr val="FAF200"/>
                  </a:solidFill>
                  <a:effectLst>
                    <a:outerShdw blurRad="38100" dist="38100" dir="2700000" algn="tl">
                      <a:srgbClr val="000000"/>
                    </a:outerShdw>
                  </a:effectLst>
                  <a:latin typeface="Helvetica" charset="0"/>
                  <a:ea typeface="宋体" charset="0"/>
                  <a:cs typeface="宋体" charset="0"/>
                </a:endParaRPr>
              </a:p>
            </p:txBody>
          </p:sp>
          <p:sp>
            <p:nvSpPr>
              <p:cNvPr id="656452" name="Text Box 68"/>
              <p:cNvSpPr txBox="1">
                <a:spLocks noChangeArrowheads="1"/>
              </p:cNvSpPr>
              <p:nvPr/>
            </p:nvSpPr>
            <p:spPr bwMode="auto">
              <a:xfrm>
                <a:off x="1128" y="1760"/>
                <a:ext cx="752"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zh-CN" altLang="en-US" sz="1200">
                    <a:solidFill>
                      <a:srgbClr val="FAF200"/>
                    </a:solidFill>
                    <a:effectLst>
                      <a:outerShdw blurRad="38100" dist="38100" dir="2700000" algn="tl">
                        <a:srgbClr val="000000"/>
                      </a:outerShdw>
                    </a:effectLst>
                    <a:latin typeface="Helvetica" charset="0"/>
                    <a:ea typeface="宋体" charset="0"/>
                    <a:cs typeface="宋体" charset="0"/>
                  </a:rPr>
                  <a:t>特拉维夫雅法</a:t>
                </a:r>
                <a:endParaRPr lang="en-US" altLang="zh-CN" sz="1200">
                  <a:solidFill>
                    <a:srgbClr val="FAF200"/>
                  </a:solidFill>
                  <a:effectLst>
                    <a:outerShdw blurRad="38100" dist="38100" dir="2700000" algn="tl">
                      <a:srgbClr val="000000"/>
                    </a:outerShdw>
                  </a:effectLst>
                  <a:latin typeface="Helvetica" charset="0"/>
                  <a:ea typeface="宋体" charset="0"/>
                  <a:cs typeface="宋体" charset="0"/>
                </a:endParaRPr>
              </a:p>
            </p:txBody>
          </p:sp>
          <p:sp>
            <p:nvSpPr>
              <p:cNvPr id="656453" name="Text Box 69"/>
              <p:cNvSpPr txBox="1">
                <a:spLocks noChangeArrowheads="1"/>
              </p:cNvSpPr>
              <p:nvPr/>
            </p:nvSpPr>
            <p:spPr bwMode="auto">
              <a:xfrm>
                <a:off x="1208" y="1912"/>
                <a:ext cx="832"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ja-JP" altLang="en-US" sz="1400">
                    <a:solidFill>
                      <a:srgbClr val="FAF200"/>
                    </a:solidFill>
                    <a:effectLst>
                      <a:outerShdw blurRad="38100" dist="38100" dir="2700000" algn="tl">
                        <a:srgbClr val="000000"/>
                      </a:outerShdw>
                    </a:effectLst>
                    <a:latin typeface="Helvetica" charset="0"/>
                    <a:ea typeface="MS PGothic" charset="0"/>
                    <a:cs typeface="MS PGothic" charset="0"/>
                  </a:rPr>
                  <a:t>耶路撒</a:t>
                </a:r>
                <a:r>
                  <a:rPr lang="zh-CN" altLang="en-US" sz="1400">
                    <a:solidFill>
                      <a:srgbClr val="FAF200"/>
                    </a:solidFill>
                    <a:effectLst>
                      <a:outerShdw blurRad="38100" dist="38100" dir="2700000" algn="tl">
                        <a:srgbClr val="000000"/>
                      </a:outerShdw>
                    </a:effectLst>
                    <a:latin typeface="Helvetica" charset="0"/>
                    <a:ea typeface="宋体" charset="0"/>
                    <a:cs typeface="宋体" charset="0"/>
                  </a:rPr>
                  <a:t>冷</a:t>
                </a:r>
                <a:endParaRPr lang="en-US" altLang="zh-CN" sz="1400">
                  <a:solidFill>
                    <a:srgbClr val="FAF200"/>
                  </a:solidFill>
                  <a:effectLst>
                    <a:outerShdw blurRad="38100" dist="38100" dir="2700000" algn="tl">
                      <a:srgbClr val="000000"/>
                    </a:outerShdw>
                  </a:effectLst>
                  <a:latin typeface="Helvetica" charset="0"/>
                  <a:ea typeface="宋体" charset="0"/>
                  <a:cs typeface="宋体" charset="0"/>
                </a:endParaRPr>
              </a:p>
            </p:txBody>
          </p:sp>
          <p:sp>
            <p:nvSpPr>
              <p:cNvPr id="656454" name="Text Box 70"/>
              <p:cNvSpPr txBox="1">
                <a:spLocks noChangeArrowheads="1"/>
              </p:cNvSpPr>
              <p:nvPr/>
            </p:nvSpPr>
            <p:spPr bwMode="auto">
              <a:xfrm>
                <a:off x="1232" y="2296"/>
                <a:ext cx="752"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ja-JP" altLang="en-US" sz="1200">
                    <a:solidFill>
                      <a:srgbClr val="FAF200"/>
                    </a:solidFill>
                    <a:effectLst>
                      <a:outerShdw blurRad="38100" dist="38100" dir="2700000" algn="tl">
                        <a:srgbClr val="000000"/>
                      </a:outerShdw>
                    </a:effectLst>
                    <a:latin typeface="Helvetica" charset="0"/>
                    <a:ea typeface="华文细黑" charset="0"/>
                    <a:cs typeface="华文细黑" charset="0"/>
                  </a:rPr>
                  <a:t>别</a:t>
                </a:r>
                <a:r>
                  <a:rPr lang="ja-JP" altLang="en-US" sz="1200">
                    <a:solidFill>
                      <a:srgbClr val="FAF200"/>
                    </a:solidFill>
                    <a:effectLst>
                      <a:outerShdw blurRad="38100" dist="38100" dir="2700000" algn="tl">
                        <a:srgbClr val="000000"/>
                      </a:outerShdw>
                    </a:effectLst>
                    <a:latin typeface="Helvetica" charset="0"/>
                    <a:ea typeface="MS PGothic" charset="0"/>
                    <a:cs typeface="MS PGothic" charset="0"/>
                  </a:rPr>
                  <a:t>是巴</a:t>
                </a:r>
                <a:endParaRPr lang="en-US" altLang="zh-CN" sz="1200">
                  <a:solidFill>
                    <a:srgbClr val="FAF200"/>
                  </a:solidFill>
                  <a:effectLst>
                    <a:outerShdw blurRad="38100" dist="38100" dir="2700000" algn="tl">
                      <a:srgbClr val="000000"/>
                    </a:outerShdw>
                  </a:effectLst>
                  <a:latin typeface="Helvetica" charset="0"/>
                  <a:ea typeface="MS PGothic" charset="0"/>
                  <a:cs typeface="MS PGothic" charset="0"/>
                </a:endParaRPr>
              </a:p>
            </p:txBody>
          </p:sp>
          <p:sp>
            <p:nvSpPr>
              <p:cNvPr id="656455" name="Text Box 71"/>
              <p:cNvSpPr txBox="1">
                <a:spLocks noChangeArrowheads="1"/>
              </p:cNvSpPr>
              <p:nvPr/>
            </p:nvSpPr>
            <p:spPr bwMode="auto">
              <a:xfrm>
                <a:off x="1160" y="2081"/>
                <a:ext cx="752"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zh-CN" altLang="en-US" sz="1200">
                    <a:solidFill>
                      <a:srgbClr val="FAF200"/>
                    </a:solidFill>
                    <a:effectLst>
                      <a:outerShdw blurRad="38100" dist="38100" dir="2700000" algn="tl">
                        <a:srgbClr val="000000"/>
                      </a:outerShdw>
                    </a:effectLst>
                    <a:latin typeface="Helvetica" charset="0"/>
                    <a:ea typeface="宋体" charset="0"/>
                    <a:cs typeface="宋体" charset="0"/>
                  </a:rPr>
                  <a:t>迦萨</a:t>
                </a:r>
                <a:endParaRPr lang="en-US" altLang="zh-CN" sz="1200">
                  <a:solidFill>
                    <a:srgbClr val="FAF200"/>
                  </a:solidFill>
                  <a:effectLst>
                    <a:outerShdw blurRad="38100" dist="38100" dir="2700000" algn="tl">
                      <a:srgbClr val="000000"/>
                    </a:outerShdw>
                  </a:effectLst>
                  <a:latin typeface="Helvetica" charset="0"/>
                  <a:ea typeface="宋体" charset="0"/>
                  <a:cs typeface="宋体" charset="0"/>
                </a:endParaRPr>
              </a:p>
            </p:txBody>
          </p:sp>
          <p:sp>
            <p:nvSpPr>
              <p:cNvPr id="656456" name="Text Box 72"/>
              <p:cNvSpPr txBox="1">
                <a:spLocks noChangeArrowheads="1"/>
              </p:cNvSpPr>
              <p:nvPr/>
            </p:nvSpPr>
            <p:spPr bwMode="auto">
              <a:xfrm>
                <a:off x="1576" y="2448"/>
                <a:ext cx="920" cy="212"/>
              </a:xfrm>
              <a:prstGeom prst="rect">
                <a:avLst/>
              </a:prstGeom>
              <a:noFill/>
              <a:ln>
                <a:noFill/>
              </a:ln>
              <a:effectLst/>
              <a:extLst>
                <a:ext uri="{909E8E84-426E-40dd-AFC4-6F175D3DCCD1}">
                  <a14:hiddenFill xmlns="" xmlns:a14="http://schemas.microsoft.com/office/drawing/2010/main">
                    <a:solidFill>
                      <a:srgbClr val="FAF2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ja-JP" altLang="en-US" sz="1600">
                    <a:solidFill>
                      <a:srgbClr val="FF0000"/>
                    </a:solidFill>
                    <a:effectLst>
                      <a:outerShdw blurRad="38100" dist="38100" dir="2700000" algn="tl">
                        <a:srgbClr val="000000"/>
                      </a:outerShdw>
                    </a:effectLst>
                    <a:latin typeface="Times" charset="0"/>
                    <a:ea typeface="MS PGothic" charset="0"/>
                    <a:cs typeface="MS PGothic" charset="0"/>
                  </a:rPr>
                  <a:t>以色列</a:t>
                </a:r>
                <a:endParaRPr lang="zh-CN" altLang="en-US" sz="1600">
                  <a:solidFill>
                    <a:srgbClr val="FF0000"/>
                  </a:solidFill>
                  <a:effectLst>
                    <a:outerShdw blurRad="38100" dist="38100" dir="2700000" algn="tl">
                      <a:srgbClr val="000000"/>
                    </a:outerShdw>
                  </a:effectLst>
                  <a:latin typeface="Times" charset="0"/>
                  <a:ea typeface="MS PGothic" charset="0"/>
                  <a:cs typeface="MS PGothic" charset="0"/>
                </a:endParaRPr>
              </a:p>
            </p:txBody>
          </p:sp>
          <p:sp>
            <p:nvSpPr>
              <p:cNvPr id="656457" name="Oval 73"/>
              <p:cNvSpPr>
                <a:spLocks noChangeArrowheads="1"/>
              </p:cNvSpPr>
              <p:nvPr/>
            </p:nvSpPr>
            <p:spPr bwMode="auto">
              <a:xfrm>
                <a:off x="2100" y="1884"/>
                <a:ext cx="188" cy="172"/>
              </a:xfrm>
              <a:prstGeom prst="ellipse">
                <a:avLst/>
              </a:prstGeom>
              <a:solidFill>
                <a:srgbClr val="FAF200"/>
              </a:solidFill>
              <a:ln w="38100">
                <a:solidFill>
                  <a:srgbClr val="FF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sp>
        <p:nvSpPr>
          <p:cNvPr id="656458" name="Oval 74"/>
          <p:cNvSpPr>
            <a:spLocks noChangeArrowheads="1"/>
          </p:cNvSpPr>
          <p:nvPr/>
        </p:nvSpPr>
        <p:spPr bwMode="auto">
          <a:xfrm>
            <a:off x="2362200" y="1111250"/>
            <a:ext cx="2286000" cy="4648200"/>
          </a:xfrm>
          <a:prstGeom prst="ellipse">
            <a:avLst/>
          </a:prstGeom>
          <a:noFill/>
          <a:ln w="76200">
            <a:solidFill>
              <a:schemeClr val="tx1"/>
            </a:solidFill>
            <a:round/>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656459" name="Text Box 75"/>
          <p:cNvSpPr txBox="1">
            <a:spLocks noChangeArrowheads="1"/>
          </p:cNvSpPr>
          <p:nvPr/>
        </p:nvSpPr>
        <p:spPr bwMode="auto">
          <a:xfrm>
            <a:off x="8756650" y="66675"/>
            <a:ext cx="184150" cy="446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zh-CN" altLang="en-US" sz="2000" b="0">
              <a:solidFill>
                <a:srgbClr val="FFA27C"/>
              </a:solidFill>
              <a:effectLst/>
              <a:ea typeface="宋体" charset="0"/>
              <a:cs typeface="宋体" charset="0"/>
            </a:endParaRPr>
          </a:p>
        </p:txBody>
      </p:sp>
      <p:sp>
        <p:nvSpPr>
          <p:cNvPr id="656460" name="Rectangle 76"/>
          <p:cNvSpPr>
            <a:spLocks noChangeArrowheads="1"/>
          </p:cNvSpPr>
          <p:nvPr/>
        </p:nvSpPr>
        <p:spPr bwMode="auto">
          <a:xfrm>
            <a:off x="8091488" y="6513513"/>
            <a:ext cx="339725" cy="2682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04</a:t>
            </a:r>
          </a:p>
        </p:txBody>
      </p:sp>
      <p:sp>
        <p:nvSpPr>
          <p:cNvPr id="656461" name="Text Box 77"/>
          <p:cNvSpPr txBox="1">
            <a:spLocks noChangeArrowheads="1"/>
          </p:cNvSpPr>
          <p:nvPr/>
        </p:nvSpPr>
        <p:spPr bwMode="auto">
          <a:xfrm>
            <a:off x="8721725" y="6413500"/>
            <a:ext cx="325438"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altLang="zh-CN" sz="2000" b="0">
                <a:solidFill>
                  <a:srgbClr val="FFFFFF"/>
                </a:solidFill>
                <a:effectLst/>
                <a:latin typeface="Arial" charset="0"/>
                <a:ea typeface="宋体" charset="0"/>
                <a:cs typeface="宋体"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656426"/>
                                        </p:tgtEl>
                                        <p:attrNameLst>
                                          <p:attrName>style.visibility</p:attrName>
                                        </p:attrNameLst>
                                      </p:cBhvr>
                                      <p:to>
                                        <p:strVal val="visible"/>
                                      </p:to>
                                    </p:set>
                                    <p:anim calcmode="lin" valueType="num">
                                      <p:cBhvr>
                                        <p:cTn id="7" dur="500" fill="hold"/>
                                        <p:tgtEl>
                                          <p:spTgt spid="656426"/>
                                        </p:tgtEl>
                                        <p:attrNameLst>
                                          <p:attrName>ppt_w</p:attrName>
                                        </p:attrNameLst>
                                      </p:cBhvr>
                                      <p:tavLst>
                                        <p:tav tm="0">
                                          <p:val>
                                            <p:fltVal val="0"/>
                                          </p:val>
                                        </p:tav>
                                        <p:tav tm="100000">
                                          <p:val>
                                            <p:strVal val="#ppt_w"/>
                                          </p:val>
                                        </p:tav>
                                      </p:tavLst>
                                    </p:anim>
                                    <p:anim calcmode="lin" valueType="num">
                                      <p:cBhvr>
                                        <p:cTn id="8" dur="500" fill="hold"/>
                                        <p:tgtEl>
                                          <p:spTgt spid="656426"/>
                                        </p:tgtEl>
                                        <p:attrNameLst>
                                          <p:attrName>ppt_h</p:attrName>
                                        </p:attrNameLst>
                                      </p:cBhvr>
                                      <p:tavLst>
                                        <p:tav tm="0">
                                          <p:val>
                                            <p:fltVal val="0"/>
                                          </p:val>
                                        </p:tav>
                                        <p:tav tm="100000">
                                          <p:val>
                                            <p:strVal val="#ppt_h"/>
                                          </p:val>
                                        </p:tav>
                                      </p:tavLst>
                                    </p:anim>
                                    <p:anim calcmode="lin" valueType="num">
                                      <p:cBhvr>
                                        <p:cTn id="9" dur="500" fill="hold"/>
                                        <p:tgtEl>
                                          <p:spTgt spid="656426"/>
                                        </p:tgtEl>
                                        <p:attrNameLst>
                                          <p:attrName>ppt_x</p:attrName>
                                        </p:attrNameLst>
                                      </p:cBhvr>
                                      <p:tavLst>
                                        <p:tav tm="0">
                                          <p:val>
                                            <p:fltVal val="0.5"/>
                                          </p:val>
                                        </p:tav>
                                        <p:tav tm="100000">
                                          <p:val>
                                            <p:strVal val="#ppt_x"/>
                                          </p:val>
                                        </p:tav>
                                      </p:tavLst>
                                    </p:anim>
                                    <p:anim calcmode="lin" valueType="num">
                                      <p:cBhvr>
                                        <p:cTn id="10" dur="500" fill="hold"/>
                                        <p:tgtEl>
                                          <p:spTgt spid="656426"/>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
                                  </p:stCondLst>
                                  <p:childTnLst>
                                    <p:set>
                                      <p:cBhvr>
                                        <p:cTn id="13" dur="1" fill="hold">
                                          <p:stCondLst>
                                            <p:cond delay="0"/>
                                          </p:stCondLst>
                                        </p:cTn>
                                        <p:tgtEl>
                                          <p:spTgt spid="656458"/>
                                        </p:tgtEl>
                                        <p:attrNameLst>
                                          <p:attrName>style.visibility</p:attrName>
                                        </p:attrNameLst>
                                      </p:cBhvr>
                                      <p:to>
                                        <p:strVal val="visible"/>
                                      </p:to>
                                    </p:set>
                                    <p:anim calcmode="lin" valueType="num">
                                      <p:cBhvr>
                                        <p:cTn id="14" dur="500" fill="hold"/>
                                        <p:tgtEl>
                                          <p:spTgt spid="656458"/>
                                        </p:tgtEl>
                                        <p:attrNameLst>
                                          <p:attrName>ppt_w</p:attrName>
                                        </p:attrNameLst>
                                      </p:cBhvr>
                                      <p:tavLst>
                                        <p:tav tm="0">
                                          <p:val>
                                            <p:fltVal val="0"/>
                                          </p:val>
                                        </p:tav>
                                        <p:tav tm="100000">
                                          <p:val>
                                            <p:strVal val="#ppt_w"/>
                                          </p:val>
                                        </p:tav>
                                      </p:tavLst>
                                    </p:anim>
                                    <p:anim calcmode="lin" valueType="num">
                                      <p:cBhvr>
                                        <p:cTn id="15" dur="500" fill="hold"/>
                                        <p:tgtEl>
                                          <p:spTgt spid="656458"/>
                                        </p:tgtEl>
                                        <p:attrNameLst>
                                          <p:attrName>ppt_h</p:attrName>
                                        </p:attrNameLst>
                                      </p:cBhvr>
                                      <p:tavLst>
                                        <p:tav tm="0">
                                          <p:val>
                                            <p:fltVal val="0"/>
                                          </p:val>
                                        </p:tav>
                                        <p:tav tm="100000">
                                          <p:val>
                                            <p:strVal val="#ppt_h"/>
                                          </p:val>
                                        </p:tav>
                                      </p:tavLst>
                                    </p:anim>
                                    <p:anim calcmode="lin" valueType="num">
                                      <p:cBhvr>
                                        <p:cTn id="16" dur="500" fill="hold"/>
                                        <p:tgtEl>
                                          <p:spTgt spid="656458"/>
                                        </p:tgtEl>
                                        <p:attrNameLst>
                                          <p:attrName>ppt_x</p:attrName>
                                        </p:attrNameLst>
                                      </p:cBhvr>
                                      <p:tavLst>
                                        <p:tav tm="0">
                                          <p:val>
                                            <p:fltVal val="0.5"/>
                                          </p:val>
                                        </p:tav>
                                        <p:tav tm="100000">
                                          <p:val>
                                            <p:strVal val="#ppt_x"/>
                                          </p:val>
                                        </p:tav>
                                      </p:tavLst>
                                    </p:anim>
                                    <p:anim calcmode="lin" valueType="num">
                                      <p:cBhvr>
                                        <p:cTn id="17" dur="500" fill="hold"/>
                                        <p:tgtEl>
                                          <p:spTgt spid="65645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645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6"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69027"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70</a:t>
            </a:r>
          </a:p>
        </p:txBody>
      </p:sp>
      <p:sp>
        <p:nvSpPr>
          <p:cNvPr id="769028"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69029"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69031"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9032"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9033"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769034"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769035"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sp>
        <p:nvSpPr>
          <p:cNvPr id="769036" name="Freeform 12"/>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69037" name="Rectangle 13"/>
          <p:cNvSpPr>
            <a:spLocks noChangeArrowheads="1"/>
          </p:cNvSpPr>
          <p:nvPr/>
        </p:nvSpPr>
        <p:spPr bwMode="auto">
          <a:xfrm>
            <a:off x="2405063" y="5570538"/>
            <a:ext cx="7016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红</a:t>
            </a:r>
            <a:endParaRPr lang="zh-CN" altLang="en-US">
              <a:solidFill>
                <a:schemeClr val="tx1"/>
              </a:solidFill>
              <a:effectLst/>
              <a:latin typeface="Times" charset="0"/>
              <a:ea typeface="宋体" charset="0"/>
              <a:cs typeface="宋体" charset="0"/>
            </a:endParaRPr>
          </a:p>
        </p:txBody>
      </p:sp>
      <p:sp>
        <p:nvSpPr>
          <p:cNvPr id="769038" name="Freeform 14"/>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69039" name="Freeform 15"/>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69040" name="Rectangle 16"/>
          <p:cNvSpPr>
            <a:spLocks noChangeArrowheads="1"/>
          </p:cNvSpPr>
          <p:nvPr/>
        </p:nvSpPr>
        <p:spPr bwMode="auto">
          <a:xfrm>
            <a:off x="3343275" y="2179638"/>
            <a:ext cx="12731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加</a:t>
            </a:r>
          </a:p>
        </p:txBody>
      </p:sp>
      <p:sp>
        <p:nvSpPr>
          <p:cNvPr id="769041" name="Rectangle 17"/>
          <p:cNvSpPr>
            <a:spLocks noChangeArrowheads="1"/>
          </p:cNvSpPr>
          <p:nvPr/>
        </p:nvSpPr>
        <p:spPr bwMode="auto">
          <a:xfrm>
            <a:off x="2613025" y="3613150"/>
            <a:ext cx="915988"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死</a:t>
            </a:r>
          </a:p>
        </p:txBody>
      </p:sp>
      <p:sp>
        <p:nvSpPr>
          <p:cNvPr id="769042" name="Freeform 18"/>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69043" name="Rectangle 19"/>
          <p:cNvSpPr>
            <a:spLocks noChangeArrowheads="1"/>
          </p:cNvSpPr>
          <p:nvPr/>
        </p:nvSpPr>
        <p:spPr bwMode="auto">
          <a:xfrm>
            <a:off x="4097338" y="763588"/>
            <a:ext cx="37115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2400">
                <a:solidFill>
                  <a:srgbClr val="FAF200"/>
                </a:solidFill>
                <a:effectLst/>
                <a:latin typeface="Times" charset="0"/>
                <a:ea typeface="宋体" charset="0"/>
                <a:cs typeface="宋体" charset="0"/>
              </a:rPr>
              <a:t>10 个地</a:t>
            </a:r>
            <a:r>
              <a:rPr lang="zh-CN" altLang="en-US" sz="2400">
                <a:solidFill>
                  <a:srgbClr val="FAF200"/>
                </a:solidFill>
                <a:effectLst/>
                <a:latin typeface="Times" charset="0"/>
                <a:ea typeface="宋体" charset="0"/>
                <a:cs typeface="宋体" charset="0"/>
              </a:rPr>
              <a:t>点</a:t>
            </a:r>
          </a:p>
        </p:txBody>
      </p:sp>
      <p:sp>
        <p:nvSpPr>
          <p:cNvPr id="769044" name="Rectangle 20"/>
          <p:cNvSpPr>
            <a:spLocks noChangeArrowheads="1"/>
          </p:cNvSpPr>
          <p:nvPr/>
        </p:nvSpPr>
        <p:spPr bwMode="auto">
          <a:xfrm>
            <a:off x="4329113" y="1201738"/>
            <a:ext cx="1593850"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zh-CN" altLang="en-US" sz="2400">
                <a:solidFill>
                  <a:srgbClr val="FAF200"/>
                </a:solidFill>
                <a:effectLst/>
                <a:latin typeface="Times" charset="0"/>
                <a:ea typeface="宋体" charset="0"/>
                <a:cs typeface="宋体" charset="0"/>
              </a:rPr>
              <a:t>    </a:t>
            </a:r>
            <a:r>
              <a:rPr lang="zh-CN" altLang="en-US" sz="2400">
                <a:solidFill>
                  <a:schemeClr val="folHlink"/>
                </a:solidFill>
                <a:effectLst/>
                <a:latin typeface="Times" charset="0"/>
                <a:ea typeface="宋体" charset="0"/>
                <a:cs typeface="宋体" charset="0"/>
              </a:rPr>
              <a:t>         </a:t>
            </a:r>
          </a:p>
        </p:txBody>
      </p:sp>
      <p:sp>
        <p:nvSpPr>
          <p:cNvPr id="769045" name="Line 21"/>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769046" name="Rectangle 22"/>
          <p:cNvSpPr>
            <a:spLocks noChangeArrowheads="1"/>
          </p:cNvSpPr>
          <p:nvPr/>
        </p:nvSpPr>
        <p:spPr bwMode="auto">
          <a:xfrm>
            <a:off x="5146675" y="1127125"/>
            <a:ext cx="52070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b="0">
                <a:solidFill>
                  <a:srgbClr val="FAF200"/>
                </a:solidFill>
                <a:effectLst>
                  <a:outerShdw blurRad="38100" dist="38100" dir="2700000" algn="tl">
                    <a:srgbClr val="000000"/>
                  </a:outerShdw>
                </a:effectLst>
                <a:latin typeface="Times" charset="0"/>
                <a:ea typeface="宋体" charset="0"/>
                <a:cs typeface="宋体" charset="0"/>
              </a:rPr>
              <a:t>4</a:t>
            </a:r>
          </a:p>
        </p:txBody>
      </p:sp>
      <p:sp>
        <p:nvSpPr>
          <p:cNvPr id="769047" name="AutoShape 23"/>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769048" name="Rectangle 24"/>
          <p:cNvSpPr>
            <a:spLocks noChangeArrowheads="1"/>
          </p:cNvSpPr>
          <p:nvPr/>
        </p:nvSpPr>
        <p:spPr bwMode="auto">
          <a:xfrm>
            <a:off x="4083050" y="1127125"/>
            <a:ext cx="8096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b="0">
                <a:solidFill>
                  <a:srgbClr val="FAF200"/>
                </a:solidFill>
                <a:effectLst>
                  <a:outerShdw blurRad="38100" dist="38100" dir="2700000" algn="tl">
                    <a:srgbClr val="000000"/>
                  </a:outerShdw>
                </a:effectLst>
                <a:latin typeface="Times" charset="0"/>
                <a:ea typeface="宋体" charset="0"/>
                <a:cs typeface="宋体" charset="0"/>
              </a:rPr>
              <a:t>6</a:t>
            </a:r>
          </a:p>
        </p:txBody>
      </p:sp>
      <p:sp>
        <p:nvSpPr>
          <p:cNvPr id="769049" name="Rectangle 25"/>
          <p:cNvSpPr>
            <a:spLocks noChangeArrowheads="1"/>
          </p:cNvSpPr>
          <p:nvPr/>
        </p:nvSpPr>
        <p:spPr bwMode="auto">
          <a:xfrm>
            <a:off x="5773738" y="2798763"/>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巴</a:t>
            </a:r>
            <a:endParaRPr lang="zh-CN" altLang="en-US">
              <a:solidFill>
                <a:schemeClr val="tx1"/>
              </a:solidFill>
              <a:effectLst/>
              <a:latin typeface="Times" charset="0"/>
              <a:ea typeface="宋体" charset="0"/>
              <a:cs typeface="宋体" charset="0"/>
            </a:endParaRPr>
          </a:p>
        </p:txBody>
      </p:sp>
      <p:sp>
        <p:nvSpPr>
          <p:cNvPr id="769050" name="Oval 2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9051" name="Oval 27"/>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9052" name="Rectangle 28"/>
          <p:cNvSpPr>
            <a:spLocks noChangeArrowheads="1"/>
          </p:cNvSpPr>
          <p:nvPr/>
        </p:nvSpPr>
        <p:spPr bwMode="auto">
          <a:xfrm>
            <a:off x="6896100" y="439578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吾</a:t>
            </a:r>
            <a:endParaRPr lang="zh-CN" altLang="en-US">
              <a:solidFill>
                <a:schemeClr val="tx1"/>
              </a:solidFill>
              <a:effectLst/>
              <a:latin typeface="Times" charset="0"/>
              <a:ea typeface="宋体" charset="0"/>
              <a:cs typeface="宋体" charset="0"/>
            </a:endParaRPr>
          </a:p>
        </p:txBody>
      </p:sp>
      <p:sp>
        <p:nvSpPr>
          <p:cNvPr id="769053" name="Rectangle 29"/>
          <p:cNvSpPr>
            <a:spLocks noChangeArrowheads="1"/>
          </p:cNvSpPr>
          <p:nvPr/>
        </p:nvSpPr>
        <p:spPr bwMode="auto">
          <a:xfrm>
            <a:off x="5473700" y="18113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哈</a:t>
            </a:r>
            <a:endParaRPr lang="zh-CN" altLang="en-US">
              <a:solidFill>
                <a:schemeClr val="tx1"/>
              </a:solidFill>
              <a:effectLst/>
              <a:latin typeface="Times" charset="0"/>
              <a:ea typeface="宋体" charset="0"/>
              <a:cs typeface="宋体" charset="0"/>
            </a:endParaRPr>
          </a:p>
        </p:txBody>
      </p:sp>
      <p:sp>
        <p:nvSpPr>
          <p:cNvPr id="769054"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9055" name="Rectangle 31"/>
          <p:cNvSpPr>
            <a:spLocks noChangeArrowheads="1"/>
          </p:cNvSpPr>
          <p:nvPr/>
        </p:nvSpPr>
        <p:spPr bwMode="auto">
          <a:xfrm>
            <a:off x="7031038" y="1454150"/>
            <a:ext cx="12922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尼</a:t>
            </a:r>
            <a:r>
              <a:rPr lang="zh-CN" altLang="en-US">
                <a:solidFill>
                  <a:schemeClr val="tx1"/>
                </a:solidFill>
                <a:effectLst/>
                <a:latin typeface="Times" charset="0"/>
                <a:ea typeface="宋体" charset="0"/>
                <a:cs typeface="宋体" charset="0"/>
              </a:rPr>
              <a:t>(</a:t>
            </a:r>
            <a:r>
              <a:rPr lang="en-US" altLang="zh-CN">
                <a:solidFill>
                  <a:schemeClr val="tx1"/>
                </a:solidFill>
                <a:effectLst/>
                <a:latin typeface="Times" charset="0"/>
                <a:ea typeface="宋体" charset="0"/>
                <a:cs typeface="宋体" charset="0"/>
              </a:rPr>
              <a:t>亚</a:t>
            </a:r>
            <a:r>
              <a:rPr lang="zh-CN" altLang="en-US">
                <a:solidFill>
                  <a:schemeClr val="tx1"/>
                </a:solidFill>
                <a:effectLst/>
                <a:latin typeface="Times" charset="0"/>
                <a:ea typeface="宋体" charset="0"/>
                <a:cs typeface="宋体" charset="0"/>
              </a:rPr>
              <a:t>)</a:t>
            </a:r>
          </a:p>
        </p:txBody>
      </p:sp>
      <p:sp>
        <p:nvSpPr>
          <p:cNvPr id="769056" name="Oval 32"/>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9057" name="AutoShape 33"/>
          <p:cNvSpPr>
            <a:spLocks noChangeArrowheads="1"/>
          </p:cNvSpPr>
          <p:nvPr/>
        </p:nvSpPr>
        <p:spPr bwMode="auto">
          <a:xfrm>
            <a:off x="5540375" y="1301750"/>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769058" name="Rectangle 34"/>
          <p:cNvSpPr>
            <a:spLocks noChangeArrowheads="1"/>
          </p:cNvSpPr>
          <p:nvPr/>
        </p:nvSpPr>
        <p:spPr bwMode="auto">
          <a:xfrm>
            <a:off x="2992438" y="2535238"/>
            <a:ext cx="61436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迦</a:t>
            </a:r>
            <a:r>
              <a:rPr lang="zh-CN" altLang="en-US" sz="2400">
                <a:solidFill>
                  <a:srgbClr val="FAF200"/>
                </a:solidFill>
                <a:effectLst/>
                <a:latin typeface="Times" charset="0"/>
                <a:ea typeface="宋体" charset="0"/>
                <a:cs typeface="宋体" charset="0"/>
              </a:rPr>
              <a:t> </a:t>
            </a:r>
          </a:p>
        </p:txBody>
      </p:sp>
      <p:sp>
        <p:nvSpPr>
          <p:cNvPr id="769059" name="Oval 35"/>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9060" name="Rectangle 36"/>
          <p:cNvSpPr>
            <a:spLocks noChangeArrowheads="1"/>
          </p:cNvSpPr>
          <p:nvPr/>
        </p:nvSpPr>
        <p:spPr bwMode="auto">
          <a:xfrm>
            <a:off x="2535238" y="3001963"/>
            <a:ext cx="538162"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耶</a:t>
            </a:r>
            <a:endParaRPr lang="zh-CN" altLang="en-US">
              <a:solidFill>
                <a:schemeClr val="tx1"/>
              </a:solidFill>
              <a:effectLst/>
              <a:latin typeface="Times" charset="0"/>
              <a:ea typeface="宋体" charset="0"/>
              <a:cs typeface="宋体" charset="0"/>
            </a:endParaRPr>
          </a:p>
        </p:txBody>
      </p:sp>
      <p:sp>
        <p:nvSpPr>
          <p:cNvPr id="769061" name="Oval 37"/>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9074" name="Oval 50"/>
          <p:cNvSpPr>
            <a:spLocks noChangeArrowheads="1"/>
          </p:cNvSpPr>
          <p:nvPr/>
        </p:nvSpPr>
        <p:spPr bwMode="auto">
          <a:xfrm>
            <a:off x="3317875" y="3052763"/>
            <a:ext cx="1260475" cy="7318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69075" name="Oval 51"/>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9076" name="Rectangle 52"/>
          <p:cNvSpPr>
            <a:spLocks noChangeArrowheads="1"/>
          </p:cNvSpPr>
          <p:nvPr/>
        </p:nvSpPr>
        <p:spPr bwMode="auto">
          <a:xfrm>
            <a:off x="3711575" y="3109913"/>
            <a:ext cx="715963" cy="6381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sz="3600">
                <a:solidFill>
                  <a:srgbClr val="FAF200"/>
                </a:solidFill>
                <a:effectLst/>
                <a:latin typeface="Times" charset="0"/>
                <a:ea typeface="宋体" charset="0"/>
                <a:cs typeface="宋体" charset="0"/>
              </a:rPr>
              <a:t>尼</a:t>
            </a:r>
            <a:r>
              <a:rPr lang="zh-CN" altLang="en-US" sz="2400">
                <a:solidFill>
                  <a:srgbClr val="FAF200"/>
                </a:solidFill>
                <a:effectLst/>
                <a:latin typeface="Times" charset="0"/>
                <a:ea typeface="宋体" charset="0"/>
                <a:cs typeface="宋体" charset="0"/>
              </a:rPr>
              <a:t> </a:t>
            </a:r>
          </a:p>
        </p:txBody>
      </p:sp>
      <p:sp>
        <p:nvSpPr>
          <p:cNvPr id="769077" name="Oval 53"/>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69078" name="Text Box 54"/>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4"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71075"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71</a:t>
            </a:r>
          </a:p>
        </p:txBody>
      </p:sp>
      <p:sp>
        <p:nvSpPr>
          <p:cNvPr id="771076"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71077"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71079"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1080"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1081"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771082"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771083"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sp>
        <p:nvSpPr>
          <p:cNvPr id="771084" name="Freeform 12"/>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71085" name="Rectangle 13"/>
          <p:cNvSpPr>
            <a:spLocks noChangeArrowheads="1"/>
          </p:cNvSpPr>
          <p:nvPr/>
        </p:nvSpPr>
        <p:spPr bwMode="auto">
          <a:xfrm>
            <a:off x="2405063" y="5570538"/>
            <a:ext cx="7016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红</a:t>
            </a:r>
            <a:endParaRPr lang="zh-CN" altLang="en-US">
              <a:solidFill>
                <a:schemeClr val="tx1"/>
              </a:solidFill>
              <a:effectLst/>
              <a:latin typeface="Times" charset="0"/>
              <a:ea typeface="宋体" charset="0"/>
              <a:cs typeface="宋体" charset="0"/>
            </a:endParaRPr>
          </a:p>
        </p:txBody>
      </p:sp>
      <p:sp>
        <p:nvSpPr>
          <p:cNvPr id="771086" name="Freeform 14"/>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71087" name="Freeform 15"/>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71088" name="Rectangle 16"/>
          <p:cNvSpPr>
            <a:spLocks noChangeArrowheads="1"/>
          </p:cNvSpPr>
          <p:nvPr/>
        </p:nvSpPr>
        <p:spPr bwMode="auto">
          <a:xfrm>
            <a:off x="3343275" y="2179638"/>
            <a:ext cx="12731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加</a:t>
            </a:r>
          </a:p>
        </p:txBody>
      </p:sp>
      <p:sp>
        <p:nvSpPr>
          <p:cNvPr id="771089" name="Rectangle 17"/>
          <p:cNvSpPr>
            <a:spLocks noChangeArrowheads="1"/>
          </p:cNvSpPr>
          <p:nvPr/>
        </p:nvSpPr>
        <p:spPr bwMode="auto">
          <a:xfrm>
            <a:off x="2613025" y="3613150"/>
            <a:ext cx="915988"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死</a:t>
            </a:r>
          </a:p>
        </p:txBody>
      </p:sp>
      <p:sp>
        <p:nvSpPr>
          <p:cNvPr id="771090" name="Freeform 18"/>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71091" name="Rectangle 19"/>
          <p:cNvSpPr>
            <a:spLocks noChangeArrowheads="1"/>
          </p:cNvSpPr>
          <p:nvPr/>
        </p:nvSpPr>
        <p:spPr bwMode="auto">
          <a:xfrm>
            <a:off x="4097338" y="763588"/>
            <a:ext cx="37115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2400">
                <a:solidFill>
                  <a:srgbClr val="FAF200"/>
                </a:solidFill>
                <a:effectLst/>
                <a:latin typeface="Times" charset="0"/>
                <a:ea typeface="宋体" charset="0"/>
                <a:cs typeface="宋体" charset="0"/>
              </a:rPr>
              <a:t>10 个地</a:t>
            </a:r>
            <a:r>
              <a:rPr lang="zh-CN" altLang="en-US" sz="2400">
                <a:solidFill>
                  <a:srgbClr val="FAF200"/>
                </a:solidFill>
                <a:effectLst/>
                <a:latin typeface="Times" charset="0"/>
                <a:ea typeface="宋体" charset="0"/>
                <a:cs typeface="宋体" charset="0"/>
              </a:rPr>
              <a:t>点</a:t>
            </a:r>
          </a:p>
        </p:txBody>
      </p:sp>
      <p:sp>
        <p:nvSpPr>
          <p:cNvPr id="771092" name="Rectangle 20"/>
          <p:cNvSpPr>
            <a:spLocks noChangeArrowheads="1"/>
          </p:cNvSpPr>
          <p:nvPr/>
        </p:nvSpPr>
        <p:spPr bwMode="auto">
          <a:xfrm>
            <a:off x="4329113" y="1201738"/>
            <a:ext cx="1593850"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zh-CN" altLang="en-US" sz="2400">
                <a:solidFill>
                  <a:srgbClr val="FAF200"/>
                </a:solidFill>
                <a:effectLst/>
                <a:latin typeface="Times" charset="0"/>
                <a:ea typeface="宋体" charset="0"/>
                <a:cs typeface="宋体" charset="0"/>
              </a:rPr>
              <a:t>    </a:t>
            </a:r>
            <a:r>
              <a:rPr lang="zh-CN" altLang="en-US" sz="2400">
                <a:solidFill>
                  <a:schemeClr val="folHlink"/>
                </a:solidFill>
                <a:effectLst/>
                <a:latin typeface="Times" charset="0"/>
                <a:ea typeface="宋体" charset="0"/>
                <a:cs typeface="宋体" charset="0"/>
              </a:rPr>
              <a:t>         </a:t>
            </a:r>
          </a:p>
        </p:txBody>
      </p:sp>
      <p:sp>
        <p:nvSpPr>
          <p:cNvPr id="771093" name="Line 21"/>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771094" name="Rectangle 22"/>
          <p:cNvSpPr>
            <a:spLocks noChangeArrowheads="1"/>
          </p:cNvSpPr>
          <p:nvPr/>
        </p:nvSpPr>
        <p:spPr bwMode="auto">
          <a:xfrm>
            <a:off x="5146675" y="1127125"/>
            <a:ext cx="52070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b="0">
                <a:solidFill>
                  <a:srgbClr val="FAF200"/>
                </a:solidFill>
                <a:effectLst>
                  <a:outerShdw blurRad="38100" dist="38100" dir="2700000" algn="tl">
                    <a:srgbClr val="000000"/>
                  </a:outerShdw>
                </a:effectLst>
                <a:latin typeface="Times" charset="0"/>
                <a:ea typeface="宋体" charset="0"/>
                <a:cs typeface="宋体" charset="0"/>
              </a:rPr>
              <a:t>4</a:t>
            </a:r>
          </a:p>
        </p:txBody>
      </p:sp>
      <p:sp>
        <p:nvSpPr>
          <p:cNvPr id="771095" name="AutoShape 23"/>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771096" name="Rectangle 24"/>
          <p:cNvSpPr>
            <a:spLocks noChangeArrowheads="1"/>
          </p:cNvSpPr>
          <p:nvPr/>
        </p:nvSpPr>
        <p:spPr bwMode="auto">
          <a:xfrm>
            <a:off x="4083050" y="1127125"/>
            <a:ext cx="8096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b="0">
                <a:solidFill>
                  <a:srgbClr val="FAF200"/>
                </a:solidFill>
                <a:effectLst>
                  <a:outerShdw blurRad="38100" dist="38100" dir="2700000" algn="tl">
                    <a:srgbClr val="000000"/>
                  </a:outerShdw>
                </a:effectLst>
                <a:latin typeface="Times" charset="0"/>
                <a:ea typeface="宋体" charset="0"/>
                <a:cs typeface="宋体" charset="0"/>
              </a:rPr>
              <a:t>6</a:t>
            </a:r>
          </a:p>
        </p:txBody>
      </p:sp>
      <p:sp>
        <p:nvSpPr>
          <p:cNvPr id="771097" name="Rectangle 25"/>
          <p:cNvSpPr>
            <a:spLocks noChangeArrowheads="1"/>
          </p:cNvSpPr>
          <p:nvPr/>
        </p:nvSpPr>
        <p:spPr bwMode="auto">
          <a:xfrm>
            <a:off x="5773738" y="2798763"/>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巴</a:t>
            </a:r>
            <a:endParaRPr lang="zh-CN" altLang="en-US">
              <a:solidFill>
                <a:schemeClr val="tx1"/>
              </a:solidFill>
              <a:effectLst/>
              <a:latin typeface="Times" charset="0"/>
              <a:ea typeface="宋体" charset="0"/>
              <a:cs typeface="宋体" charset="0"/>
            </a:endParaRPr>
          </a:p>
        </p:txBody>
      </p:sp>
      <p:sp>
        <p:nvSpPr>
          <p:cNvPr id="771098" name="Oval 2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1099" name="Oval 27"/>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1100" name="Rectangle 28"/>
          <p:cNvSpPr>
            <a:spLocks noChangeArrowheads="1"/>
          </p:cNvSpPr>
          <p:nvPr/>
        </p:nvSpPr>
        <p:spPr bwMode="auto">
          <a:xfrm>
            <a:off x="6896100" y="439578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吾</a:t>
            </a:r>
            <a:endParaRPr lang="zh-CN" altLang="en-US">
              <a:solidFill>
                <a:schemeClr val="tx1"/>
              </a:solidFill>
              <a:effectLst/>
              <a:latin typeface="Times" charset="0"/>
              <a:ea typeface="宋体" charset="0"/>
              <a:cs typeface="宋体" charset="0"/>
            </a:endParaRPr>
          </a:p>
        </p:txBody>
      </p:sp>
      <p:sp>
        <p:nvSpPr>
          <p:cNvPr id="771101" name="Rectangle 29"/>
          <p:cNvSpPr>
            <a:spLocks noChangeArrowheads="1"/>
          </p:cNvSpPr>
          <p:nvPr/>
        </p:nvSpPr>
        <p:spPr bwMode="auto">
          <a:xfrm>
            <a:off x="5473700" y="18113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哈</a:t>
            </a:r>
            <a:endParaRPr lang="zh-CN" altLang="en-US">
              <a:solidFill>
                <a:schemeClr val="tx1"/>
              </a:solidFill>
              <a:effectLst/>
              <a:latin typeface="Times" charset="0"/>
              <a:ea typeface="宋体" charset="0"/>
              <a:cs typeface="宋体" charset="0"/>
            </a:endParaRPr>
          </a:p>
        </p:txBody>
      </p:sp>
      <p:sp>
        <p:nvSpPr>
          <p:cNvPr id="771102"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1103" name="Rectangle 31"/>
          <p:cNvSpPr>
            <a:spLocks noChangeArrowheads="1"/>
          </p:cNvSpPr>
          <p:nvPr/>
        </p:nvSpPr>
        <p:spPr bwMode="auto">
          <a:xfrm>
            <a:off x="7031038" y="1454150"/>
            <a:ext cx="12922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尼</a:t>
            </a:r>
            <a:r>
              <a:rPr lang="zh-CN" altLang="en-US">
                <a:solidFill>
                  <a:schemeClr val="tx1"/>
                </a:solidFill>
                <a:effectLst/>
                <a:latin typeface="Times" charset="0"/>
                <a:ea typeface="宋体" charset="0"/>
                <a:cs typeface="宋体" charset="0"/>
              </a:rPr>
              <a:t>(</a:t>
            </a:r>
            <a:r>
              <a:rPr lang="en-US" altLang="zh-CN">
                <a:solidFill>
                  <a:schemeClr val="tx1"/>
                </a:solidFill>
                <a:effectLst/>
                <a:latin typeface="Times" charset="0"/>
                <a:ea typeface="宋体" charset="0"/>
                <a:cs typeface="宋体" charset="0"/>
              </a:rPr>
              <a:t>亚</a:t>
            </a:r>
            <a:r>
              <a:rPr lang="zh-CN" altLang="en-US">
                <a:solidFill>
                  <a:schemeClr val="tx1"/>
                </a:solidFill>
                <a:effectLst/>
                <a:latin typeface="Times" charset="0"/>
                <a:ea typeface="宋体" charset="0"/>
                <a:cs typeface="宋体" charset="0"/>
              </a:rPr>
              <a:t>)</a:t>
            </a:r>
          </a:p>
        </p:txBody>
      </p:sp>
      <p:sp>
        <p:nvSpPr>
          <p:cNvPr id="771104" name="Oval 32"/>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1105" name="AutoShape 33"/>
          <p:cNvSpPr>
            <a:spLocks noChangeArrowheads="1"/>
          </p:cNvSpPr>
          <p:nvPr/>
        </p:nvSpPr>
        <p:spPr bwMode="auto">
          <a:xfrm>
            <a:off x="5540375" y="1301750"/>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771106" name="Rectangle 34"/>
          <p:cNvSpPr>
            <a:spLocks noChangeArrowheads="1"/>
          </p:cNvSpPr>
          <p:nvPr/>
        </p:nvSpPr>
        <p:spPr bwMode="auto">
          <a:xfrm>
            <a:off x="2992438" y="2535238"/>
            <a:ext cx="61436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迦</a:t>
            </a:r>
            <a:r>
              <a:rPr lang="zh-CN" altLang="en-US" sz="2400">
                <a:solidFill>
                  <a:srgbClr val="FAF200"/>
                </a:solidFill>
                <a:effectLst/>
                <a:latin typeface="Times" charset="0"/>
                <a:ea typeface="宋体" charset="0"/>
                <a:cs typeface="宋体" charset="0"/>
              </a:rPr>
              <a:t> </a:t>
            </a:r>
          </a:p>
        </p:txBody>
      </p:sp>
      <p:sp>
        <p:nvSpPr>
          <p:cNvPr id="771107" name="Oval 35"/>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1108" name="Rectangle 36"/>
          <p:cNvSpPr>
            <a:spLocks noChangeArrowheads="1"/>
          </p:cNvSpPr>
          <p:nvPr/>
        </p:nvSpPr>
        <p:spPr bwMode="auto">
          <a:xfrm>
            <a:off x="2535238" y="3001963"/>
            <a:ext cx="538162"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耶</a:t>
            </a:r>
            <a:endParaRPr lang="zh-CN" altLang="en-US">
              <a:solidFill>
                <a:schemeClr val="tx1"/>
              </a:solidFill>
              <a:effectLst/>
              <a:latin typeface="Times" charset="0"/>
              <a:ea typeface="宋体" charset="0"/>
              <a:cs typeface="宋体" charset="0"/>
            </a:endParaRPr>
          </a:p>
        </p:txBody>
      </p:sp>
      <p:sp>
        <p:nvSpPr>
          <p:cNvPr id="771109" name="Oval 37"/>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1110" name="Oval 38"/>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1111" name="Rectangle 39"/>
          <p:cNvSpPr>
            <a:spLocks noChangeArrowheads="1"/>
          </p:cNvSpPr>
          <p:nvPr/>
        </p:nvSpPr>
        <p:spPr bwMode="auto">
          <a:xfrm>
            <a:off x="3762375" y="3109913"/>
            <a:ext cx="614363"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尼</a:t>
            </a:r>
            <a:r>
              <a:rPr lang="zh-CN" altLang="en-US" sz="2400">
                <a:solidFill>
                  <a:srgbClr val="FAF200"/>
                </a:solidFill>
                <a:effectLst/>
                <a:latin typeface="Times" charset="0"/>
                <a:ea typeface="宋体" charset="0"/>
                <a:cs typeface="宋体" charset="0"/>
              </a:rPr>
              <a:t> </a:t>
            </a:r>
          </a:p>
        </p:txBody>
      </p:sp>
      <p:sp>
        <p:nvSpPr>
          <p:cNvPr id="771112" name="Rectangle 40"/>
          <p:cNvSpPr>
            <a:spLocks noChangeArrowheads="1"/>
          </p:cNvSpPr>
          <p:nvPr/>
        </p:nvSpPr>
        <p:spPr bwMode="auto">
          <a:xfrm>
            <a:off x="2846388" y="4360863"/>
            <a:ext cx="1244600" cy="57626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sz="3200">
                <a:solidFill>
                  <a:srgbClr val="FFFF00"/>
                </a:solidFill>
                <a:effectLst/>
                <a:ea typeface="宋体" charset="0"/>
                <a:cs typeface="宋体" charset="0"/>
              </a:rPr>
              <a:t>加-</a:t>
            </a:r>
            <a:r>
              <a:rPr lang="zh-CN" altLang="en-US" sz="3200">
                <a:solidFill>
                  <a:srgbClr val="FFFF00"/>
                </a:solidFill>
                <a:effectLst/>
                <a:ea typeface="宋体" charset="0"/>
                <a:cs typeface="宋体" charset="0"/>
              </a:rPr>
              <a:t>巴</a:t>
            </a:r>
            <a:endParaRPr lang="zh-CN" altLang="en-US" sz="3200">
              <a:solidFill>
                <a:srgbClr val="FAF200"/>
              </a:solidFill>
              <a:effectLst/>
              <a:latin typeface="Times" charset="0"/>
              <a:ea typeface="宋体" charset="0"/>
              <a:cs typeface="宋体" charset="0"/>
            </a:endParaRPr>
          </a:p>
        </p:txBody>
      </p:sp>
      <p:sp>
        <p:nvSpPr>
          <p:cNvPr id="771113" name="Oval 41"/>
          <p:cNvSpPr>
            <a:spLocks noChangeArrowheads="1"/>
          </p:cNvSpPr>
          <p:nvPr/>
        </p:nvSpPr>
        <p:spPr bwMode="auto">
          <a:xfrm>
            <a:off x="2747963" y="4291013"/>
            <a:ext cx="1320800" cy="7318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71124" name="Oval 52"/>
          <p:cNvSpPr>
            <a:spLocks noChangeArrowheads="1"/>
          </p:cNvSpPr>
          <p:nvPr/>
        </p:nvSpPr>
        <p:spPr bwMode="auto">
          <a:xfrm>
            <a:off x="281146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1125" name="Oval 53"/>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71126" name="Text Box 54"/>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2"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73123"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72</a:t>
            </a:r>
          </a:p>
        </p:txBody>
      </p:sp>
      <p:sp>
        <p:nvSpPr>
          <p:cNvPr id="773124"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73125"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73127"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3128"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3129"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773130"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773131"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sp>
        <p:nvSpPr>
          <p:cNvPr id="773132" name="Freeform 12"/>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73133" name="Rectangle 13"/>
          <p:cNvSpPr>
            <a:spLocks noChangeArrowheads="1"/>
          </p:cNvSpPr>
          <p:nvPr/>
        </p:nvSpPr>
        <p:spPr bwMode="auto">
          <a:xfrm>
            <a:off x="2405063" y="5570538"/>
            <a:ext cx="7016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红</a:t>
            </a:r>
            <a:endParaRPr lang="zh-CN" altLang="en-US">
              <a:solidFill>
                <a:schemeClr val="tx1"/>
              </a:solidFill>
              <a:effectLst/>
              <a:latin typeface="Times" charset="0"/>
              <a:ea typeface="宋体" charset="0"/>
              <a:cs typeface="宋体" charset="0"/>
            </a:endParaRPr>
          </a:p>
        </p:txBody>
      </p:sp>
      <p:sp>
        <p:nvSpPr>
          <p:cNvPr id="773134" name="Freeform 14"/>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73135" name="Freeform 15"/>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73136" name="Rectangle 16"/>
          <p:cNvSpPr>
            <a:spLocks noChangeArrowheads="1"/>
          </p:cNvSpPr>
          <p:nvPr/>
        </p:nvSpPr>
        <p:spPr bwMode="auto">
          <a:xfrm>
            <a:off x="3343275" y="2179638"/>
            <a:ext cx="12731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加</a:t>
            </a:r>
          </a:p>
        </p:txBody>
      </p:sp>
      <p:sp>
        <p:nvSpPr>
          <p:cNvPr id="773137" name="Rectangle 17"/>
          <p:cNvSpPr>
            <a:spLocks noChangeArrowheads="1"/>
          </p:cNvSpPr>
          <p:nvPr/>
        </p:nvSpPr>
        <p:spPr bwMode="auto">
          <a:xfrm>
            <a:off x="2613025" y="3613150"/>
            <a:ext cx="915988"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死</a:t>
            </a:r>
          </a:p>
        </p:txBody>
      </p:sp>
      <p:sp>
        <p:nvSpPr>
          <p:cNvPr id="773138" name="Freeform 18"/>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73139" name="Rectangle 19"/>
          <p:cNvSpPr>
            <a:spLocks noChangeArrowheads="1"/>
          </p:cNvSpPr>
          <p:nvPr/>
        </p:nvSpPr>
        <p:spPr bwMode="auto">
          <a:xfrm>
            <a:off x="4097338" y="763588"/>
            <a:ext cx="37115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2400">
                <a:solidFill>
                  <a:srgbClr val="FAF200"/>
                </a:solidFill>
                <a:effectLst/>
                <a:latin typeface="Times" charset="0"/>
                <a:ea typeface="宋体" charset="0"/>
                <a:cs typeface="宋体" charset="0"/>
              </a:rPr>
              <a:t>10 个地</a:t>
            </a:r>
            <a:r>
              <a:rPr lang="zh-CN" altLang="en-US" sz="2400">
                <a:solidFill>
                  <a:srgbClr val="FAF200"/>
                </a:solidFill>
                <a:effectLst/>
                <a:latin typeface="Times" charset="0"/>
                <a:ea typeface="宋体" charset="0"/>
                <a:cs typeface="宋体" charset="0"/>
              </a:rPr>
              <a:t>点</a:t>
            </a:r>
          </a:p>
        </p:txBody>
      </p:sp>
      <p:sp>
        <p:nvSpPr>
          <p:cNvPr id="773140" name="Rectangle 20"/>
          <p:cNvSpPr>
            <a:spLocks noChangeArrowheads="1"/>
          </p:cNvSpPr>
          <p:nvPr/>
        </p:nvSpPr>
        <p:spPr bwMode="auto">
          <a:xfrm>
            <a:off x="4329113" y="1201738"/>
            <a:ext cx="1593850"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zh-CN" altLang="en-US" sz="2400">
                <a:solidFill>
                  <a:srgbClr val="FAF200"/>
                </a:solidFill>
                <a:effectLst/>
                <a:latin typeface="Times" charset="0"/>
                <a:ea typeface="宋体" charset="0"/>
                <a:cs typeface="宋体" charset="0"/>
              </a:rPr>
              <a:t>    </a:t>
            </a:r>
            <a:r>
              <a:rPr lang="zh-CN" altLang="en-US" sz="2400">
                <a:solidFill>
                  <a:schemeClr val="folHlink"/>
                </a:solidFill>
                <a:effectLst/>
                <a:latin typeface="Times" charset="0"/>
                <a:ea typeface="宋体" charset="0"/>
                <a:cs typeface="宋体" charset="0"/>
              </a:rPr>
              <a:t>         </a:t>
            </a:r>
          </a:p>
        </p:txBody>
      </p:sp>
      <p:sp>
        <p:nvSpPr>
          <p:cNvPr id="773141" name="Line 21"/>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773142" name="Rectangle 22"/>
          <p:cNvSpPr>
            <a:spLocks noChangeArrowheads="1"/>
          </p:cNvSpPr>
          <p:nvPr/>
        </p:nvSpPr>
        <p:spPr bwMode="auto">
          <a:xfrm>
            <a:off x="5146675" y="1127125"/>
            <a:ext cx="52070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b="0">
                <a:solidFill>
                  <a:srgbClr val="FAF200"/>
                </a:solidFill>
                <a:effectLst>
                  <a:outerShdw blurRad="38100" dist="38100" dir="2700000" algn="tl">
                    <a:srgbClr val="000000"/>
                  </a:outerShdw>
                </a:effectLst>
                <a:latin typeface="Times" charset="0"/>
                <a:ea typeface="宋体" charset="0"/>
                <a:cs typeface="宋体" charset="0"/>
              </a:rPr>
              <a:t>4</a:t>
            </a:r>
          </a:p>
        </p:txBody>
      </p:sp>
      <p:sp>
        <p:nvSpPr>
          <p:cNvPr id="773143" name="AutoShape 23"/>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773144" name="Rectangle 24"/>
          <p:cNvSpPr>
            <a:spLocks noChangeArrowheads="1"/>
          </p:cNvSpPr>
          <p:nvPr/>
        </p:nvSpPr>
        <p:spPr bwMode="auto">
          <a:xfrm>
            <a:off x="4083050" y="1127125"/>
            <a:ext cx="8096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b="0">
                <a:solidFill>
                  <a:srgbClr val="FAF200"/>
                </a:solidFill>
                <a:effectLst>
                  <a:outerShdw blurRad="38100" dist="38100" dir="2700000" algn="tl">
                    <a:srgbClr val="000000"/>
                  </a:outerShdw>
                </a:effectLst>
                <a:latin typeface="Times" charset="0"/>
                <a:ea typeface="宋体" charset="0"/>
                <a:cs typeface="宋体" charset="0"/>
              </a:rPr>
              <a:t>6</a:t>
            </a:r>
          </a:p>
        </p:txBody>
      </p:sp>
      <p:sp>
        <p:nvSpPr>
          <p:cNvPr id="773145" name="Rectangle 25"/>
          <p:cNvSpPr>
            <a:spLocks noChangeArrowheads="1"/>
          </p:cNvSpPr>
          <p:nvPr/>
        </p:nvSpPr>
        <p:spPr bwMode="auto">
          <a:xfrm>
            <a:off x="5773738" y="2798763"/>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巴</a:t>
            </a:r>
            <a:endParaRPr lang="zh-CN" altLang="en-US">
              <a:solidFill>
                <a:schemeClr val="tx1"/>
              </a:solidFill>
              <a:effectLst/>
              <a:latin typeface="Times" charset="0"/>
              <a:ea typeface="宋体" charset="0"/>
              <a:cs typeface="宋体" charset="0"/>
            </a:endParaRPr>
          </a:p>
        </p:txBody>
      </p:sp>
      <p:sp>
        <p:nvSpPr>
          <p:cNvPr id="773146" name="Oval 2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3147" name="Oval 27"/>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3148" name="Rectangle 28"/>
          <p:cNvSpPr>
            <a:spLocks noChangeArrowheads="1"/>
          </p:cNvSpPr>
          <p:nvPr/>
        </p:nvSpPr>
        <p:spPr bwMode="auto">
          <a:xfrm>
            <a:off x="6896100" y="439578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吾</a:t>
            </a:r>
            <a:endParaRPr lang="zh-CN" altLang="en-US">
              <a:solidFill>
                <a:schemeClr val="tx1"/>
              </a:solidFill>
              <a:effectLst/>
              <a:latin typeface="Times" charset="0"/>
              <a:ea typeface="宋体" charset="0"/>
              <a:cs typeface="宋体" charset="0"/>
            </a:endParaRPr>
          </a:p>
        </p:txBody>
      </p:sp>
      <p:sp>
        <p:nvSpPr>
          <p:cNvPr id="773149" name="Rectangle 29"/>
          <p:cNvSpPr>
            <a:spLocks noChangeArrowheads="1"/>
          </p:cNvSpPr>
          <p:nvPr/>
        </p:nvSpPr>
        <p:spPr bwMode="auto">
          <a:xfrm>
            <a:off x="5473700" y="18113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哈</a:t>
            </a:r>
            <a:endParaRPr lang="zh-CN" altLang="en-US">
              <a:solidFill>
                <a:schemeClr val="tx1"/>
              </a:solidFill>
              <a:effectLst/>
              <a:latin typeface="Times" charset="0"/>
              <a:ea typeface="宋体" charset="0"/>
              <a:cs typeface="宋体" charset="0"/>
            </a:endParaRPr>
          </a:p>
        </p:txBody>
      </p:sp>
      <p:sp>
        <p:nvSpPr>
          <p:cNvPr id="773150"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3151" name="Rectangle 31"/>
          <p:cNvSpPr>
            <a:spLocks noChangeArrowheads="1"/>
          </p:cNvSpPr>
          <p:nvPr/>
        </p:nvSpPr>
        <p:spPr bwMode="auto">
          <a:xfrm>
            <a:off x="7031038" y="1454150"/>
            <a:ext cx="12922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尼</a:t>
            </a:r>
            <a:r>
              <a:rPr lang="zh-CN" altLang="en-US">
                <a:solidFill>
                  <a:schemeClr val="tx1"/>
                </a:solidFill>
                <a:effectLst/>
                <a:latin typeface="Times" charset="0"/>
                <a:ea typeface="宋体" charset="0"/>
                <a:cs typeface="宋体" charset="0"/>
              </a:rPr>
              <a:t>(</a:t>
            </a:r>
            <a:r>
              <a:rPr lang="en-US" altLang="zh-CN">
                <a:solidFill>
                  <a:schemeClr val="tx1"/>
                </a:solidFill>
                <a:effectLst/>
                <a:latin typeface="Times" charset="0"/>
                <a:ea typeface="宋体" charset="0"/>
                <a:cs typeface="宋体" charset="0"/>
              </a:rPr>
              <a:t>亚</a:t>
            </a:r>
            <a:r>
              <a:rPr lang="zh-CN" altLang="en-US">
                <a:solidFill>
                  <a:schemeClr val="tx1"/>
                </a:solidFill>
                <a:effectLst/>
                <a:latin typeface="Times" charset="0"/>
                <a:ea typeface="宋体" charset="0"/>
                <a:cs typeface="宋体" charset="0"/>
              </a:rPr>
              <a:t>)</a:t>
            </a:r>
          </a:p>
        </p:txBody>
      </p:sp>
      <p:sp>
        <p:nvSpPr>
          <p:cNvPr id="773152" name="Oval 32"/>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3153" name="AutoShape 33"/>
          <p:cNvSpPr>
            <a:spLocks noChangeArrowheads="1"/>
          </p:cNvSpPr>
          <p:nvPr/>
        </p:nvSpPr>
        <p:spPr bwMode="auto">
          <a:xfrm>
            <a:off x="5540375" y="1301750"/>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773154" name="Rectangle 34"/>
          <p:cNvSpPr>
            <a:spLocks noChangeArrowheads="1"/>
          </p:cNvSpPr>
          <p:nvPr/>
        </p:nvSpPr>
        <p:spPr bwMode="auto">
          <a:xfrm>
            <a:off x="2992438" y="2535238"/>
            <a:ext cx="61436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迦</a:t>
            </a:r>
            <a:r>
              <a:rPr lang="zh-CN" altLang="en-US" sz="2400">
                <a:solidFill>
                  <a:srgbClr val="FAF200"/>
                </a:solidFill>
                <a:effectLst/>
                <a:latin typeface="Times" charset="0"/>
                <a:ea typeface="宋体" charset="0"/>
                <a:cs typeface="宋体" charset="0"/>
              </a:rPr>
              <a:t> </a:t>
            </a:r>
          </a:p>
        </p:txBody>
      </p:sp>
      <p:sp>
        <p:nvSpPr>
          <p:cNvPr id="773155" name="Oval 35"/>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3156" name="Rectangle 36"/>
          <p:cNvSpPr>
            <a:spLocks noChangeArrowheads="1"/>
          </p:cNvSpPr>
          <p:nvPr/>
        </p:nvSpPr>
        <p:spPr bwMode="auto">
          <a:xfrm>
            <a:off x="2535238" y="3001963"/>
            <a:ext cx="538162"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耶</a:t>
            </a:r>
            <a:endParaRPr lang="zh-CN" altLang="en-US">
              <a:solidFill>
                <a:schemeClr val="tx1"/>
              </a:solidFill>
              <a:effectLst/>
              <a:latin typeface="Times" charset="0"/>
              <a:ea typeface="宋体" charset="0"/>
              <a:cs typeface="宋体" charset="0"/>
            </a:endParaRPr>
          </a:p>
        </p:txBody>
      </p:sp>
      <p:sp>
        <p:nvSpPr>
          <p:cNvPr id="773157" name="Oval 37"/>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3158" name="Oval 38"/>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3159" name="Rectangle 39"/>
          <p:cNvSpPr>
            <a:spLocks noChangeArrowheads="1"/>
          </p:cNvSpPr>
          <p:nvPr/>
        </p:nvSpPr>
        <p:spPr bwMode="auto">
          <a:xfrm>
            <a:off x="3762375" y="3109913"/>
            <a:ext cx="614363"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尼</a:t>
            </a:r>
            <a:r>
              <a:rPr lang="zh-CN" altLang="en-US" sz="2400">
                <a:solidFill>
                  <a:srgbClr val="FAF200"/>
                </a:solidFill>
                <a:effectLst/>
                <a:latin typeface="Times" charset="0"/>
                <a:ea typeface="宋体" charset="0"/>
                <a:cs typeface="宋体" charset="0"/>
              </a:rPr>
              <a:t> </a:t>
            </a:r>
          </a:p>
        </p:txBody>
      </p:sp>
      <p:sp>
        <p:nvSpPr>
          <p:cNvPr id="773160" name="Rectangle 40"/>
          <p:cNvSpPr>
            <a:spLocks noChangeArrowheads="1"/>
          </p:cNvSpPr>
          <p:nvPr/>
        </p:nvSpPr>
        <p:spPr bwMode="auto">
          <a:xfrm>
            <a:off x="2911475" y="4360863"/>
            <a:ext cx="1112838"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tx1"/>
                </a:solidFill>
                <a:effectLst/>
                <a:ea typeface="宋体" charset="0"/>
                <a:cs typeface="宋体" charset="0"/>
              </a:rPr>
              <a:t>加-</a:t>
            </a:r>
            <a:r>
              <a:rPr lang="zh-CN" altLang="en-US">
                <a:solidFill>
                  <a:schemeClr val="tx1"/>
                </a:solidFill>
                <a:effectLst/>
                <a:ea typeface="宋体" charset="0"/>
                <a:cs typeface="宋体" charset="0"/>
              </a:rPr>
              <a:t>巴</a:t>
            </a:r>
            <a:endParaRPr lang="zh-CN" altLang="en-US">
              <a:solidFill>
                <a:schemeClr val="tx1"/>
              </a:solidFill>
              <a:effectLst/>
              <a:latin typeface="Times" charset="0"/>
              <a:ea typeface="宋体" charset="0"/>
              <a:cs typeface="宋体" charset="0"/>
            </a:endParaRPr>
          </a:p>
        </p:txBody>
      </p:sp>
      <p:sp>
        <p:nvSpPr>
          <p:cNvPr id="773161" name="Oval 41"/>
          <p:cNvSpPr>
            <a:spLocks noChangeArrowheads="1"/>
          </p:cNvSpPr>
          <p:nvPr/>
        </p:nvSpPr>
        <p:spPr bwMode="auto">
          <a:xfrm>
            <a:off x="281146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3162" name="Rectangle 42"/>
          <p:cNvSpPr>
            <a:spLocks noChangeArrowheads="1"/>
          </p:cNvSpPr>
          <p:nvPr/>
        </p:nvSpPr>
        <p:spPr bwMode="auto">
          <a:xfrm>
            <a:off x="1771650" y="3935413"/>
            <a:ext cx="639763" cy="6381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zh-CN" altLang="en-US" sz="3600">
                <a:solidFill>
                  <a:srgbClr val="FAF200"/>
                </a:solidFill>
                <a:effectLst/>
                <a:latin typeface="Times" charset="0"/>
                <a:ea typeface="宋体" charset="0"/>
                <a:cs typeface="宋体" charset="0"/>
              </a:rPr>
              <a:t>埃</a:t>
            </a:r>
          </a:p>
        </p:txBody>
      </p:sp>
      <p:sp>
        <p:nvSpPr>
          <p:cNvPr id="773163" name="Oval 43"/>
          <p:cNvSpPr>
            <a:spLocks noChangeArrowheads="1"/>
          </p:cNvSpPr>
          <p:nvPr/>
        </p:nvSpPr>
        <p:spPr bwMode="auto">
          <a:xfrm>
            <a:off x="1652588" y="3917950"/>
            <a:ext cx="728662"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73166" name="Oval 46"/>
          <p:cNvSpPr>
            <a:spLocks noChangeArrowheads="1"/>
          </p:cNvSpPr>
          <p:nvPr/>
        </p:nvSpPr>
        <p:spPr bwMode="auto">
          <a:xfrm>
            <a:off x="1704975" y="4149725"/>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3167" name="Oval 47"/>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73168" name="Text Box 48"/>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0"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75171"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73</a:t>
            </a:r>
          </a:p>
        </p:txBody>
      </p:sp>
      <p:sp>
        <p:nvSpPr>
          <p:cNvPr id="775172"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75173"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75175"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5176"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5177"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775178"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775179"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sp>
        <p:nvSpPr>
          <p:cNvPr id="775180" name="Freeform 12"/>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75181" name="Rectangle 13"/>
          <p:cNvSpPr>
            <a:spLocks noChangeArrowheads="1"/>
          </p:cNvSpPr>
          <p:nvPr/>
        </p:nvSpPr>
        <p:spPr bwMode="auto">
          <a:xfrm>
            <a:off x="2405063" y="5570538"/>
            <a:ext cx="7016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红</a:t>
            </a:r>
            <a:endParaRPr lang="zh-CN" altLang="en-US">
              <a:solidFill>
                <a:schemeClr val="tx1"/>
              </a:solidFill>
              <a:effectLst/>
              <a:latin typeface="Times" charset="0"/>
              <a:ea typeface="宋体" charset="0"/>
              <a:cs typeface="宋体" charset="0"/>
            </a:endParaRPr>
          </a:p>
        </p:txBody>
      </p:sp>
      <p:sp>
        <p:nvSpPr>
          <p:cNvPr id="775182" name="Freeform 14"/>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75183" name="Freeform 15"/>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75184" name="Rectangle 16"/>
          <p:cNvSpPr>
            <a:spLocks noChangeArrowheads="1"/>
          </p:cNvSpPr>
          <p:nvPr/>
        </p:nvSpPr>
        <p:spPr bwMode="auto">
          <a:xfrm>
            <a:off x="3343275" y="2179638"/>
            <a:ext cx="12731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加</a:t>
            </a:r>
          </a:p>
        </p:txBody>
      </p:sp>
      <p:sp>
        <p:nvSpPr>
          <p:cNvPr id="775185" name="Rectangle 17"/>
          <p:cNvSpPr>
            <a:spLocks noChangeArrowheads="1"/>
          </p:cNvSpPr>
          <p:nvPr/>
        </p:nvSpPr>
        <p:spPr bwMode="auto">
          <a:xfrm>
            <a:off x="2613025" y="3613150"/>
            <a:ext cx="915988"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死</a:t>
            </a:r>
          </a:p>
        </p:txBody>
      </p:sp>
      <p:sp>
        <p:nvSpPr>
          <p:cNvPr id="775186" name="Freeform 18"/>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75187" name="Rectangle 19"/>
          <p:cNvSpPr>
            <a:spLocks noChangeArrowheads="1"/>
          </p:cNvSpPr>
          <p:nvPr/>
        </p:nvSpPr>
        <p:spPr bwMode="auto">
          <a:xfrm>
            <a:off x="4097338" y="763588"/>
            <a:ext cx="37115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2400">
                <a:solidFill>
                  <a:srgbClr val="FAF200"/>
                </a:solidFill>
                <a:effectLst/>
                <a:latin typeface="Times" charset="0"/>
                <a:ea typeface="宋体" charset="0"/>
                <a:cs typeface="宋体" charset="0"/>
              </a:rPr>
              <a:t>10 个地</a:t>
            </a:r>
            <a:r>
              <a:rPr lang="zh-CN" altLang="en-US" sz="2400">
                <a:solidFill>
                  <a:srgbClr val="FAF200"/>
                </a:solidFill>
                <a:effectLst/>
                <a:latin typeface="Times" charset="0"/>
                <a:ea typeface="宋体" charset="0"/>
                <a:cs typeface="宋体" charset="0"/>
              </a:rPr>
              <a:t>点</a:t>
            </a:r>
          </a:p>
        </p:txBody>
      </p:sp>
      <p:sp>
        <p:nvSpPr>
          <p:cNvPr id="775188" name="Rectangle 20"/>
          <p:cNvSpPr>
            <a:spLocks noChangeArrowheads="1"/>
          </p:cNvSpPr>
          <p:nvPr/>
        </p:nvSpPr>
        <p:spPr bwMode="auto">
          <a:xfrm>
            <a:off x="4329113" y="1201738"/>
            <a:ext cx="1593850"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zh-CN" altLang="en-US" sz="2400">
                <a:solidFill>
                  <a:srgbClr val="FAF200"/>
                </a:solidFill>
                <a:effectLst/>
                <a:latin typeface="Times" charset="0"/>
                <a:ea typeface="宋体" charset="0"/>
                <a:cs typeface="宋体" charset="0"/>
              </a:rPr>
              <a:t>    </a:t>
            </a:r>
            <a:r>
              <a:rPr lang="zh-CN" altLang="en-US" sz="2400">
                <a:solidFill>
                  <a:schemeClr val="folHlink"/>
                </a:solidFill>
                <a:effectLst/>
                <a:latin typeface="Times" charset="0"/>
                <a:ea typeface="宋体" charset="0"/>
                <a:cs typeface="宋体" charset="0"/>
              </a:rPr>
              <a:t>         </a:t>
            </a:r>
          </a:p>
        </p:txBody>
      </p:sp>
      <p:sp>
        <p:nvSpPr>
          <p:cNvPr id="775189" name="Line 21"/>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775190" name="Rectangle 22"/>
          <p:cNvSpPr>
            <a:spLocks noChangeArrowheads="1"/>
          </p:cNvSpPr>
          <p:nvPr/>
        </p:nvSpPr>
        <p:spPr bwMode="auto">
          <a:xfrm>
            <a:off x="5146675" y="1127125"/>
            <a:ext cx="52070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b="0">
                <a:solidFill>
                  <a:srgbClr val="FAF200"/>
                </a:solidFill>
                <a:effectLst>
                  <a:outerShdw blurRad="38100" dist="38100" dir="2700000" algn="tl">
                    <a:srgbClr val="000000"/>
                  </a:outerShdw>
                </a:effectLst>
                <a:latin typeface="Times" charset="0"/>
                <a:ea typeface="宋体" charset="0"/>
                <a:cs typeface="宋体" charset="0"/>
              </a:rPr>
              <a:t>4</a:t>
            </a:r>
          </a:p>
        </p:txBody>
      </p:sp>
      <p:sp>
        <p:nvSpPr>
          <p:cNvPr id="775191" name="AutoShape 23"/>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775192" name="Rectangle 24"/>
          <p:cNvSpPr>
            <a:spLocks noChangeArrowheads="1"/>
          </p:cNvSpPr>
          <p:nvPr/>
        </p:nvSpPr>
        <p:spPr bwMode="auto">
          <a:xfrm>
            <a:off x="4083050" y="1127125"/>
            <a:ext cx="8096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b="0">
                <a:solidFill>
                  <a:srgbClr val="FAF200"/>
                </a:solidFill>
                <a:effectLst>
                  <a:outerShdw blurRad="38100" dist="38100" dir="2700000" algn="tl">
                    <a:srgbClr val="000000"/>
                  </a:outerShdw>
                </a:effectLst>
                <a:latin typeface="Times" charset="0"/>
                <a:ea typeface="宋体" charset="0"/>
                <a:cs typeface="宋体" charset="0"/>
              </a:rPr>
              <a:t>6</a:t>
            </a:r>
          </a:p>
        </p:txBody>
      </p:sp>
      <p:sp>
        <p:nvSpPr>
          <p:cNvPr id="775193" name="Rectangle 25"/>
          <p:cNvSpPr>
            <a:spLocks noChangeArrowheads="1"/>
          </p:cNvSpPr>
          <p:nvPr/>
        </p:nvSpPr>
        <p:spPr bwMode="auto">
          <a:xfrm>
            <a:off x="5773738" y="2798763"/>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巴</a:t>
            </a:r>
            <a:endParaRPr lang="zh-CN" altLang="en-US">
              <a:solidFill>
                <a:schemeClr val="tx1"/>
              </a:solidFill>
              <a:effectLst/>
              <a:latin typeface="Times" charset="0"/>
              <a:ea typeface="宋体" charset="0"/>
              <a:cs typeface="宋体" charset="0"/>
            </a:endParaRPr>
          </a:p>
        </p:txBody>
      </p:sp>
      <p:sp>
        <p:nvSpPr>
          <p:cNvPr id="775194" name="Oval 2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5195" name="Oval 27"/>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5196" name="Rectangle 28"/>
          <p:cNvSpPr>
            <a:spLocks noChangeArrowheads="1"/>
          </p:cNvSpPr>
          <p:nvPr/>
        </p:nvSpPr>
        <p:spPr bwMode="auto">
          <a:xfrm>
            <a:off x="6896100" y="439578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吾</a:t>
            </a:r>
            <a:endParaRPr lang="zh-CN" altLang="en-US">
              <a:solidFill>
                <a:schemeClr val="tx1"/>
              </a:solidFill>
              <a:effectLst/>
              <a:latin typeface="Times" charset="0"/>
              <a:ea typeface="宋体" charset="0"/>
              <a:cs typeface="宋体" charset="0"/>
            </a:endParaRPr>
          </a:p>
        </p:txBody>
      </p:sp>
      <p:sp>
        <p:nvSpPr>
          <p:cNvPr id="775197" name="Rectangle 29"/>
          <p:cNvSpPr>
            <a:spLocks noChangeArrowheads="1"/>
          </p:cNvSpPr>
          <p:nvPr/>
        </p:nvSpPr>
        <p:spPr bwMode="auto">
          <a:xfrm>
            <a:off x="5473700" y="18113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哈</a:t>
            </a:r>
            <a:endParaRPr lang="zh-CN" altLang="en-US">
              <a:solidFill>
                <a:schemeClr val="tx1"/>
              </a:solidFill>
              <a:effectLst/>
              <a:latin typeface="Times" charset="0"/>
              <a:ea typeface="宋体" charset="0"/>
              <a:cs typeface="宋体" charset="0"/>
            </a:endParaRPr>
          </a:p>
        </p:txBody>
      </p:sp>
      <p:sp>
        <p:nvSpPr>
          <p:cNvPr id="775198"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5199" name="Rectangle 31"/>
          <p:cNvSpPr>
            <a:spLocks noChangeArrowheads="1"/>
          </p:cNvSpPr>
          <p:nvPr/>
        </p:nvSpPr>
        <p:spPr bwMode="auto">
          <a:xfrm>
            <a:off x="7031038" y="1454150"/>
            <a:ext cx="12922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尼</a:t>
            </a:r>
            <a:r>
              <a:rPr lang="zh-CN" altLang="en-US">
                <a:solidFill>
                  <a:schemeClr val="tx1"/>
                </a:solidFill>
                <a:effectLst/>
                <a:latin typeface="Times" charset="0"/>
                <a:ea typeface="宋体" charset="0"/>
                <a:cs typeface="宋体" charset="0"/>
              </a:rPr>
              <a:t>(</a:t>
            </a:r>
            <a:r>
              <a:rPr lang="en-US" altLang="zh-CN">
                <a:solidFill>
                  <a:schemeClr val="tx1"/>
                </a:solidFill>
                <a:effectLst/>
                <a:latin typeface="Times" charset="0"/>
                <a:ea typeface="宋体" charset="0"/>
                <a:cs typeface="宋体" charset="0"/>
              </a:rPr>
              <a:t>亚</a:t>
            </a:r>
            <a:r>
              <a:rPr lang="zh-CN" altLang="en-US">
                <a:solidFill>
                  <a:schemeClr val="tx1"/>
                </a:solidFill>
                <a:effectLst/>
                <a:latin typeface="Times" charset="0"/>
                <a:ea typeface="宋体" charset="0"/>
                <a:cs typeface="宋体" charset="0"/>
              </a:rPr>
              <a:t>)</a:t>
            </a:r>
          </a:p>
        </p:txBody>
      </p:sp>
      <p:sp>
        <p:nvSpPr>
          <p:cNvPr id="775200" name="Oval 32"/>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5201" name="AutoShape 33"/>
          <p:cNvSpPr>
            <a:spLocks noChangeArrowheads="1"/>
          </p:cNvSpPr>
          <p:nvPr/>
        </p:nvSpPr>
        <p:spPr bwMode="auto">
          <a:xfrm>
            <a:off x="5540375" y="1301750"/>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775202" name="Rectangle 34"/>
          <p:cNvSpPr>
            <a:spLocks noChangeArrowheads="1"/>
          </p:cNvSpPr>
          <p:nvPr/>
        </p:nvSpPr>
        <p:spPr bwMode="auto">
          <a:xfrm>
            <a:off x="2992438" y="2535238"/>
            <a:ext cx="61436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迦</a:t>
            </a:r>
            <a:r>
              <a:rPr lang="zh-CN" altLang="en-US" sz="2400">
                <a:solidFill>
                  <a:srgbClr val="FAF200"/>
                </a:solidFill>
                <a:effectLst/>
                <a:latin typeface="Times" charset="0"/>
                <a:ea typeface="宋体" charset="0"/>
                <a:cs typeface="宋体" charset="0"/>
              </a:rPr>
              <a:t> </a:t>
            </a:r>
          </a:p>
        </p:txBody>
      </p:sp>
      <p:sp>
        <p:nvSpPr>
          <p:cNvPr id="775203" name="Oval 35"/>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5204" name="Rectangle 36"/>
          <p:cNvSpPr>
            <a:spLocks noChangeArrowheads="1"/>
          </p:cNvSpPr>
          <p:nvPr/>
        </p:nvSpPr>
        <p:spPr bwMode="auto">
          <a:xfrm>
            <a:off x="2535238" y="3001963"/>
            <a:ext cx="538162"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耶</a:t>
            </a:r>
            <a:endParaRPr lang="zh-CN" altLang="en-US">
              <a:solidFill>
                <a:schemeClr val="tx1"/>
              </a:solidFill>
              <a:effectLst/>
              <a:latin typeface="Times" charset="0"/>
              <a:ea typeface="宋体" charset="0"/>
              <a:cs typeface="宋体" charset="0"/>
            </a:endParaRPr>
          </a:p>
        </p:txBody>
      </p:sp>
      <p:sp>
        <p:nvSpPr>
          <p:cNvPr id="775205" name="Oval 37"/>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5206" name="Oval 38"/>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5207" name="Rectangle 39"/>
          <p:cNvSpPr>
            <a:spLocks noChangeArrowheads="1"/>
          </p:cNvSpPr>
          <p:nvPr/>
        </p:nvSpPr>
        <p:spPr bwMode="auto">
          <a:xfrm>
            <a:off x="3762375" y="3109913"/>
            <a:ext cx="614363"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尼</a:t>
            </a:r>
            <a:r>
              <a:rPr lang="zh-CN" altLang="en-US" sz="2400">
                <a:solidFill>
                  <a:srgbClr val="FAF200"/>
                </a:solidFill>
                <a:effectLst/>
                <a:latin typeface="Times" charset="0"/>
                <a:ea typeface="宋体" charset="0"/>
                <a:cs typeface="宋体" charset="0"/>
              </a:rPr>
              <a:t> </a:t>
            </a:r>
          </a:p>
        </p:txBody>
      </p:sp>
      <p:sp>
        <p:nvSpPr>
          <p:cNvPr id="775208" name="Rectangle 40"/>
          <p:cNvSpPr>
            <a:spLocks noChangeArrowheads="1"/>
          </p:cNvSpPr>
          <p:nvPr/>
        </p:nvSpPr>
        <p:spPr bwMode="auto">
          <a:xfrm>
            <a:off x="2911475" y="4360863"/>
            <a:ext cx="1112838"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tx1"/>
                </a:solidFill>
                <a:effectLst/>
                <a:ea typeface="宋体" charset="0"/>
                <a:cs typeface="宋体" charset="0"/>
              </a:rPr>
              <a:t>加-</a:t>
            </a:r>
            <a:r>
              <a:rPr lang="zh-CN" altLang="en-US">
                <a:solidFill>
                  <a:schemeClr val="tx1"/>
                </a:solidFill>
                <a:effectLst/>
                <a:ea typeface="宋体" charset="0"/>
                <a:cs typeface="宋体" charset="0"/>
              </a:rPr>
              <a:t>巴</a:t>
            </a:r>
            <a:endParaRPr lang="zh-CN" altLang="en-US">
              <a:solidFill>
                <a:schemeClr val="tx1"/>
              </a:solidFill>
              <a:effectLst/>
              <a:latin typeface="Times" charset="0"/>
              <a:ea typeface="宋体" charset="0"/>
              <a:cs typeface="宋体" charset="0"/>
            </a:endParaRPr>
          </a:p>
        </p:txBody>
      </p:sp>
      <p:sp>
        <p:nvSpPr>
          <p:cNvPr id="775209" name="Oval 41"/>
          <p:cNvSpPr>
            <a:spLocks noChangeArrowheads="1"/>
          </p:cNvSpPr>
          <p:nvPr/>
        </p:nvSpPr>
        <p:spPr bwMode="auto">
          <a:xfrm>
            <a:off x="281146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5210" name="Rectangle 42"/>
          <p:cNvSpPr>
            <a:spLocks noChangeArrowheads="1"/>
          </p:cNvSpPr>
          <p:nvPr/>
        </p:nvSpPr>
        <p:spPr bwMode="auto">
          <a:xfrm>
            <a:off x="1822450" y="3963988"/>
            <a:ext cx="538163"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zh-CN" altLang="en-US">
                <a:solidFill>
                  <a:schemeClr val="tx1"/>
                </a:solidFill>
                <a:effectLst/>
                <a:latin typeface="Times" charset="0"/>
                <a:ea typeface="宋体" charset="0"/>
                <a:cs typeface="宋体" charset="0"/>
              </a:rPr>
              <a:t>埃</a:t>
            </a:r>
          </a:p>
        </p:txBody>
      </p:sp>
      <p:sp>
        <p:nvSpPr>
          <p:cNvPr id="775211" name="Oval 43"/>
          <p:cNvSpPr>
            <a:spLocks noChangeArrowheads="1"/>
          </p:cNvSpPr>
          <p:nvPr/>
        </p:nvSpPr>
        <p:spPr bwMode="auto">
          <a:xfrm>
            <a:off x="1704975" y="4149725"/>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5212" name="Oval 44"/>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75213" name="Oval 45"/>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5217" name="Rectangle 49"/>
          <p:cNvSpPr>
            <a:spLocks noChangeArrowheads="1"/>
          </p:cNvSpPr>
          <p:nvPr/>
        </p:nvSpPr>
        <p:spPr bwMode="auto">
          <a:xfrm>
            <a:off x="3152775" y="4987925"/>
            <a:ext cx="639763" cy="6381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sz="3600">
                <a:solidFill>
                  <a:srgbClr val="FAF200"/>
                </a:solidFill>
                <a:effectLst/>
                <a:latin typeface="Times" charset="0"/>
                <a:ea typeface="宋体" charset="0"/>
                <a:cs typeface="宋体" charset="0"/>
              </a:rPr>
              <a:t>西</a:t>
            </a:r>
            <a:endParaRPr lang="zh-CN" altLang="en-US" sz="3600">
              <a:solidFill>
                <a:srgbClr val="FAF200"/>
              </a:solidFill>
              <a:effectLst/>
              <a:latin typeface="Times" charset="0"/>
              <a:ea typeface="宋体" charset="0"/>
              <a:cs typeface="宋体" charset="0"/>
            </a:endParaRPr>
          </a:p>
        </p:txBody>
      </p:sp>
      <p:sp>
        <p:nvSpPr>
          <p:cNvPr id="775216" name="Oval 48"/>
          <p:cNvSpPr>
            <a:spLocks noChangeArrowheads="1"/>
          </p:cNvSpPr>
          <p:nvPr/>
        </p:nvSpPr>
        <p:spPr bwMode="auto">
          <a:xfrm>
            <a:off x="2900363" y="4965700"/>
            <a:ext cx="892175"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75218" name="Text Box 50"/>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8"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77219"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74</a:t>
            </a:r>
          </a:p>
        </p:txBody>
      </p:sp>
      <p:sp>
        <p:nvSpPr>
          <p:cNvPr id="777220"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77221"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77223"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7224"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7225"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777226"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777227"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sp>
        <p:nvSpPr>
          <p:cNvPr id="777228" name="Freeform 12"/>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77229" name="Rectangle 13"/>
          <p:cNvSpPr>
            <a:spLocks noChangeArrowheads="1"/>
          </p:cNvSpPr>
          <p:nvPr/>
        </p:nvSpPr>
        <p:spPr bwMode="auto">
          <a:xfrm>
            <a:off x="2405063" y="5570538"/>
            <a:ext cx="7016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红</a:t>
            </a:r>
            <a:endParaRPr lang="zh-CN" altLang="en-US">
              <a:solidFill>
                <a:schemeClr val="tx1"/>
              </a:solidFill>
              <a:effectLst/>
              <a:latin typeface="Times" charset="0"/>
              <a:ea typeface="宋体" charset="0"/>
              <a:cs typeface="宋体" charset="0"/>
            </a:endParaRPr>
          </a:p>
        </p:txBody>
      </p:sp>
      <p:sp>
        <p:nvSpPr>
          <p:cNvPr id="777230" name="Freeform 14"/>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77231" name="Freeform 15"/>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77232" name="Rectangle 16"/>
          <p:cNvSpPr>
            <a:spLocks noChangeArrowheads="1"/>
          </p:cNvSpPr>
          <p:nvPr/>
        </p:nvSpPr>
        <p:spPr bwMode="auto">
          <a:xfrm>
            <a:off x="3343275" y="2179638"/>
            <a:ext cx="12731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加</a:t>
            </a:r>
          </a:p>
        </p:txBody>
      </p:sp>
      <p:sp>
        <p:nvSpPr>
          <p:cNvPr id="777233" name="Rectangle 17"/>
          <p:cNvSpPr>
            <a:spLocks noChangeArrowheads="1"/>
          </p:cNvSpPr>
          <p:nvPr/>
        </p:nvSpPr>
        <p:spPr bwMode="auto">
          <a:xfrm>
            <a:off x="2613025" y="3613150"/>
            <a:ext cx="915988"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死</a:t>
            </a:r>
          </a:p>
        </p:txBody>
      </p:sp>
      <p:sp>
        <p:nvSpPr>
          <p:cNvPr id="777234" name="Freeform 18"/>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77235" name="Rectangle 19"/>
          <p:cNvSpPr>
            <a:spLocks noChangeArrowheads="1"/>
          </p:cNvSpPr>
          <p:nvPr/>
        </p:nvSpPr>
        <p:spPr bwMode="auto">
          <a:xfrm>
            <a:off x="4097338" y="763588"/>
            <a:ext cx="37115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2400">
                <a:solidFill>
                  <a:srgbClr val="FAF200"/>
                </a:solidFill>
                <a:effectLst/>
                <a:latin typeface="Times" charset="0"/>
                <a:ea typeface="宋体" charset="0"/>
                <a:cs typeface="宋体" charset="0"/>
              </a:rPr>
              <a:t>10 个地</a:t>
            </a:r>
            <a:r>
              <a:rPr lang="zh-CN" altLang="en-US" sz="2400">
                <a:solidFill>
                  <a:srgbClr val="FAF200"/>
                </a:solidFill>
                <a:effectLst/>
                <a:latin typeface="Times" charset="0"/>
                <a:ea typeface="宋体" charset="0"/>
                <a:cs typeface="宋体" charset="0"/>
              </a:rPr>
              <a:t>点</a:t>
            </a:r>
          </a:p>
        </p:txBody>
      </p:sp>
      <p:sp>
        <p:nvSpPr>
          <p:cNvPr id="777236" name="Rectangle 20"/>
          <p:cNvSpPr>
            <a:spLocks noChangeArrowheads="1"/>
          </p:cNvSpPr>
          <p:nvPr/>
        </p:nvSpPr>
        <p:spPr bwMode="auto">
          <a:xfrm>
            <a:off x="4329113" y="1201738"/>
            <a:ext cx="1593850"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zh-CN" altLang="en-US" sz="2400">
                <a:solidFill>
                  <a:srgbClr val="FAF200"/>
                </a:solidFill>
                <a:effectLst/>
                <a:latin typeface="Times" charset="0"/>
                <a:ea typeface="宋体" charset="0"/>
                <a:cs typeface="宋体" charset="0"/>
              </a:rPr>
              <a:t>    </a:t>
            </a:r>
            <a:r>
              <a:rPr lang="zh-CN" altLang="en-US" sz="2400">
                <a:solidFill>
                  <a:schemeClr val="folHlink"/>
                </a:solidFill>
                <a:effectLst/>
                <a:latin typeface="Times" charset="0"/>
                <a:ea typeface="宋体" charset="0"/>
                <a:cs typeface="宋体" charset="0"/>
              </a:rPr>
              <a:t>         </a:t>
            </a:r>
          </a:p>
        </p:txBody>
      </p:sp>
      <p:sp>
        <p:nvSpPr>
          <p:cNvPr id="777237" name="Line 21"/>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777238" name="Rectangle 22"/>
          <p:cNvSpPr>
            <a:spLocks noChangeArrowheads="1"/>
          </p:cNvSpPr>
          <p:nvPr/>
        </p:nvSpPr>
        <p:spPr bwMode="auto">
          <a:xfrm>
            <a:off x="5146675" y="1127125"/>
            <a:ext cx="52070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b="0">
                <a:solidFill>
                  <a:srgbClr val="FAF200"/>
                </a:solidFill>
                <a:effectLst>
                  <a:outerShdw blurRad="38100" dist="38100" dir="2700000" algn="tl">
                    <a:srgbClr val="000000"/>
                  </a:outerShdw>
                </a:effectLst>
                <a:latin typeface="Times" charset="0"/>
                <a:ea typeface="宋体" charset="0"/>
                <a:cs typeface="宋体" charset="0"/>
              </a:rPr>
              <a:t>4</a:t>
            </a:r>
          </a:p>
        </p:txBody>
      </p:sp>
      <p:sp>
        <p:nvSpPr>
          <p:cNvPr id="777239" name="AutoShape 23"/>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777240" name="Rectangle 24"/>
          <p:cNvSpPr>
            <a:spLocks noChangeArrowheads="1"/>
          </p:cNvSpPr>
          <p:nvPr/>
        </p:nvSpPr>
        <p:spPr bwMode="auto">
          <a:xfrm>
            <a:off x="4083050" y="1127125"/>
            <a:ext cx="8096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b="0">
                <a:solidFill>
                  <a:srgbClr val="FAF200"/>
                </a:solidFill>
                <a:effectLst>
                  <a:outerShdw blurRad="38100" dist="38100" dir="2700000" algn="tl">
                    <a:srgbClr val="000000"/>
                  </a:outerShdw>
                </a:effectLst>
                <a:latin typeface="Times" charset="0"/>
                <a:ea typeface="宋体" charset="0"/>
                <a:cs typeface="宋体" charset="0"/>
              </a:rPr>
              <a:t>6</a:t>
            </a:r>
          </a:p>
        </p:txBody>
      </p:sp>
      <p:sp>
        <p:nvSpPr>
          <p:cNvPr id="777241" name="Rectangle 25"/>
          <p:cNvSpPr>
            <a:spLocks noChangeArrowheads="1"/>
          </p:cNvSpPr>
          <p:nvPr/>
        </p:nvSpPr>
        <p:spPr bwMode="auto">
          <a:xfrm>
            <a:off x="5773738" y="2798763"/>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巴</a:t>
            </a:r>
            <a:endParaRPr lang="zh-CN" altLang="en-US">
              <a:solidFill>
                <a:schemeClr val="tx1"/>
              </a:solidFill>
              <a:effectLst/>
              <a:latin typeface="Times" charset="0"/>
              <a:ea typeface="宋体" charset="0"/>
              <a:cs typeface="宋体" charset="0"/>
            </a:endParaRPr>
          </a:p>
        </p:txBody>
      </p:sp>
      <p:sp>
        <p:nvSpPr>
          <p:cNvPr id="777242" name="Oval 2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7243" name="Oval 27"/>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7244" name="Rectangle 28"/>
          <p:cNvSpPr>
            <a:spLocks noChangeArrowheads="1"/>
          </p:cNvSpPr>
          <p:nvPr/>
        </p:nvSpPr>
        <p:spPr bwMode="auto">
          <a:xfrm>
            <a:off x="6896100" y="439578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吾</a:t>
            </a:r>
            <a:endParaRPr lang="zh-CN" altLang="en-US">
              <a:solidFill>
                <a:schemeClr val="tx1"/>
              </a:solidFill>
              <a:effectLst/>
              <a:latin typeface="Times" charset="0"/>
              <a:ea typeface="宋体" charset="0"/>
              <a:cs typeface="宋体" charset="0"/>
            </a:endParaRPr>
          </a:p>
        </p:txBody>
      </p:sp>
      <p:sp>
        <p:nvSpPr>
          <p:cNvPr id="777245" name="Rectangle 29"/>
          <p:cNvSpPr>
            <a:spLocks noChangeArrowheads="1"/>
          </p:cNvSpPr>
          <p:nvPr/>
        </p:nvSpPr>
        <p:spPr bwMode="auto">
          <a:xfrm>
            <a:off x="5473700" y="18113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哈</a:t>
            </a:r>
            <a:endParaRPr lang="zh-CN" altLang="en-US">
              <a:solidFill>
                <a:schemeClr val="tx1"/>
              </a:solidFill>
              <a:effectLst/>
              <a:latin typeface="Times" charset="0"/>
              <a:ea typeface="宋体" charset="0"/>
              <a:cs typeface="宋体" charset="0"/>
            </a:endParaRPr>
          </a:p>
        </p:txBody>
      </p:sp>
      <p:sp>
        <p:nvSpPr>
          <p:cNvPr id="777246"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7247" name="Rectangle 31"/>
          <p:cNvSpPr>
            <a:spLocks noChangeArrowheads="1"/>
          </p:cNvSpPr>
          <p:nvPr/>
        </p:nvSpPr>
        <p:spPr bwMode="auto">
          <a:xfrm>
            <a:off x="7031038" y="1454150"/>
            <a:ext cx="12922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尼</a:t>
            </a:r>
            <a:r>
              <a:rPr lang="zh-CN" altLang="en-US">
                <a:solidFill>
                  <a:schemeClr val="tx1"/>
                </a:solidFill>
                <a:effectLst/>
                <a:latin typeface="Times" charset="0"/>
                <a:ea typeface="宋体" charset="0"/>
                <a:cs typeface="宋体" charset="0"/>
              </a:rPr>
              <a:t>(</a:t>
            </a:r>
            <a:r>
              <a:rPr lang="en-US" altLang="zh-CN">
                <a:solidFill>
                  <a:schemeClr val="tx1"/>
                </a:solidFill>
                <a:effectLst/>
                <a:latin typeface="Times" charset="0"/>
                <a:ea typeface="宋体" charset="0"/>
                <a:cs typeface="宋体" charset="0"/>
              </a:rPr>
              <a:t>亚</a:t>
            </a:r>
            <a:r>
              <a:rPr lang="zh-CN" altLang="en-US">
                <a:solidFill>
                  <a:schemeClr val="tx1"/>
                </a:solidFill>
                <a:effectLst/>
                <a:latin typeface="Times" charset="0"/>
                <a:ea typeface="宋体" charset="0"/>
                <a:cs typeface="宋体" charset="0"/>
              </a:rPr>
              <a:t>)</a:t>
            </a:r>
          </a:p>
        </p:txBody>
      </p:sp>
      <p:sp>
        <p:nvSpPr>
          <p:cNvPr id="777248" name="Oval 32"/>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7249" name="AutoShape 33"/>
          <p:cNvSpPr>
            <a:spLocks noChangeArrowheads="1"/>
          </p:cNvSpPr>
          <p:nvPr/>
        </p:nvSpPr>
        <p:spPr bwMode="auto">
          <a:xfrm>
            <a:off x="5540375" y="1301750"/>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777250" name="Rectangle 34"/>
          <p:cNvSpPr>
            <a:spLocks noChangeArrowheads="1"/>
          </p:cNvSpPr>
          <p:nvPr/>
        </p:nvSpPr>
        <p:spPr bwMode="auto">
          <a:xfrm>
            <a:off x="2992438" y="2535238"/>
            <a:ext cx="61436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迦</a:t>
            </a:r>
            <a:r>
              <a:rPr lang="zh-CN" altLang="en-US" sz="2400">
                <a:solidFill>
                  <a:srgbClr val="FAF200"/>
                </a:solidFill>
                <a:effectLst/>
                <a:latin typeface="Times" charset="0"/>
                <a:ea typeface="宋体" charset="0"/>
                <a:cs typeface="宋体" charset="0"/>
              </a:rPr>
              <a:t> </a:t>
            </a:r>
          </a:p>
        </p:txBody>
      </p:sp>
      <p:sp>
        <p:nvSpPr>
          <p:cNvPr id="777251" name="Oval 35"/>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7252" name="Rectangle 36"/>
          <p:cNvSpPr>
            <a:spLocks noChangeArrowheads="1"/>
          </p:cNvSpPr>
          <p:nvPr/>
        </p:nvSpPr>
        <p:spPr bwMode="auto">
          <a:xfrm>
            <a:off x="2535238" y="3001963"/>
            <a:ext cx="538162"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耶</a:t>
            </a:r>
            <a:endParaRPr lang="zh-CN" altLang="en-US">
              <a:solidFill>
                <a:schemeClr val="tx1"/>
              </a:solidFill>
              <a:effectLst/>
              <a:latin typeface="Times" charset="0"/>
              <a:ea typeface="宋体" charset="0"/>
              <a:cs typeface="宋体" charset="0"/>
            </a:endParaRPr>
          </a:p>
        </p:txBody>
      </p:sp>
      <p:sp>
        <p:nvSpPr>
          <p:cNvPr id="777253" name="Oval 37"/>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7254" name="Oval 38"/>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7255" name="Rectangle 39"/>
          <p:cNvSpPr>
            <a:spLocks noChangeArrowheads="1"/>
          </p:cNvSpPr>
          <p:nvPr/>
        </p:nvSpPr>
        <p:spPr bwMode="auto">
          <a:xfrm>
            <a:off x="3762375" y="3109913"/>
            <a:ext cx="614363"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尼</a:t>
            </a:r>
            <a:r>
              <a:rPr lang="zh-CN" altLang="en-US" sz="2400">
                <a:solidFill>
                  <a:srgbClr val="FAF200"/>
                </a:solidFill>
                <a:effectLst/>
                <a:latin typeface="Times" charset="0"/>
                <a:ea typeface="宋体" charset="0"/>
                <a:cs typeface="宋体" charset="0"/>
              </a:rPr>
              <a:t> </a:t>
            </a:r>
          </a:p>
        </p:txBody>
      </p:sp>
      <p:sp>
        <p:nvSpPr>
          <p:cNvPr id="777256" name="Rectangle 40"/>
          <p:cNvSpPr>
            <a:spLocks noChangeArrowheads="1"/>
          </p:cNvSpPr>
          <p:nvPr/>
        </p:nvSpPr>
        <p:spPr bwMode="auto">
          <a:xfrm>
            <a:off x="2911475" y="4360863"/>
            <a:ext cx="1112838"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tx1"/>
                </a:solidFill>
                <a:effectLst/>
                <a:ea typeface="宋体" charset="0"/>
                <a:cs typeface="宋体" charset="0"/>
              </a:rPr>
              <a:t>加-</a:t>
            </a:r>
            <a:r>
              <a:rPr lang="zh-CN" altLang="en-US">
                <a:solidFill>
                  <a:schemeClr val="tx1"/>
                </a:solidFill>
                <a:effectLst/>
                <a:ea typeface="宋体" charset="0"/>
                <a:cs typeface="宋体" charset="0"/>
              </a:rPr>
              <a:t>巴</a:t>
            </a:r>
            <a:endParaRPr lang="zh-CN" altLang="en-US">
              <a:solidFill>
                <a:schemeClr val="tx1"/>
              </a:solidFill>
              <a:effectLst/>
              <a:latin typeface="Times" charset="0"/>
              <a:ea typeface="宋体" charset="0"/>
              <a:cs typeface="宋体" charset="0"/>
            </a:endParaRPr>
          </a:p>
        </p:txBody>
      </p:sp>
      <p:sp>
        <p:nvSpPr>
          <p:cNvPr id="777257" name="Oval 41"/>
          <p:cNvSpPr>
            <a:spLocks noChangeArrowheads="1"/>
          </p:cNvSpPr>
          <p:nvPr/>
        </p:nvSpPr>
        <p:spPr bwMode="auto">
          <a:xfrm>
            <a:off x="281146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7258" name="Rectangle 42"/>
          <p:cNvSpPr>
            <a:spLocks noChangeArrowheads="1"/>
          </p:cNvSpPr>
          <p:nvPr/>
        </p:nvSpPr>
        <p:spPr bwMode="auto">
          <a:xfrm>
            <a:off x="1822450" y="3963988"/>
            <a:ext cx="538163"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zh-CN" altLang="en-US">
                <a:solidFill>
                  <a:schemeClr val="tx1"/>
                </a:solidFill>
                <a:effectLst/>
                <a:latin typeface="Times" charset="0"/>
                <a:ea typeface="宋体" charset="0"/>
                <a:cs typeface="宋体" charset="0"/>
              </a:rPr>
              <a:t>埃</a:t>
            </a:r>
          </a:p>
        </p:txBody>
      </p:sp>
      <p:sp>
        <p:nvSpPr>
          <p:cNvPr id="777259" name="Oval 43"/>
          <p:cNvSpPr>
            <a:spLocks noChangeArrowheads="1"/>
          </p:cNvSpPr>
          <p:nvPr/>
        </p:nvSpPr>
        <p:spPr bwMode="auto">
          <a:xfrm>
            <a:off x="1704975" y="4149725"/>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7260" name="Oval 44"/>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7261" name="Rectangle 45"/>
          <p:cNvSpPr>
            <a:spLocks noChangeArrowheads="1"/>
          </p:cNvSpPr>
          <p:nvPr/>
        </p:nvSpPr>
        <p:spPr bwMode="auto">
          <a:xfrm>
            <a:off x="3117850" y="5059363"/>
            <a:ext cx="538163"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西</a:t>
            </a:r>
            <a:endParaRPr lang="zh-CN" altLang="en-US">
              <a:solidFill>
                <a:schemeClr val="tx1"/>
              </a:solidFill>
              <a:effectLst/>
              <a:latin typeface="Times" charset="0"/>
              <a:ea typeface="宋体" charset="0"/>
              <a:cs typeface="宋体" charset="0"/>
            </a:endParaRPr>
          </a:p>
        </p:txBody>
      </p:sp>
      <p:sp>
        <p:nvSpPr>
          <p:cNvPr id="777263" name="Oval 47"/>
          <p:cNvSpPr>
            <a:spLocks noChangeArrowheads="1"/>
          </p:cNvSpPr>
          <p:nvPr/>
        </p:nvSpPr>
        <p:spPr bwMode="auto">
          <a:xfrm>
            <a:off x="6645275" y="4267200"/>
            <a:ext cx="750888" cy="731838"/>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77264" name="Oval 48"/>
          <p:cNvSpPr>
            <a:spLocks noChangeArrowheads="1"/>
          </p:cNvSpPr>
          <p:nvPr/>
        </p:nvSpPr>
        <p:spPr bwMode="auto">
          <a:xfrm>
            <a:off x="5573713" y="2743200"/>
            <a:ext cx="749300" cy="692150"/>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77265" name="Oval 49"/>
          <p:cNvSpPr>
            <a:spLocks noChangeArrowheads="1"/>
          </p:cNvSpPr>
          <p:nvPr/>
        </p:nvSpPr>
        <p:spPr bwMode="auto">
          <a:xfrm>
            <a:off x="5233988" y="1714500"/>
            <a:ext cx="749300" cy="731838"/>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77266" name="Oval 50"/>
          <p:cNvSpPr>
            <a:spLocks noChangeArrowheads="1"/>
          </p:cNvSpPr>
          <p:nvPr/>
        </p:nvSpPr>
        <p:spPr bwMode="auto">
          <a:xfrm>
            <a:off x="6792913" y="1371600"/>
            <a:ext cx="1254125" cy="731838"/>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77267" name="Oval 51"/>
          <p:cNvSpPr>
            <a:spLocks noChangeArrowheads="1"/>
          </p:cNvSpPr>
          <p:nvPr/>
        </p:nvSpPr>
        <p:spPr bwMode="auto">
          <a:xfrm>
            <a:off x="1604963" y="3938588"/>
            <a:ext cx="728662" cy="641350"/>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77268" name="Oval 52"/>
          <p:cNvSpPr>
            <a:spLocks noChangeArrowheads="1"/>
          </p:cNvSpPr>
          <p:nvPr/>
        </p:nvSpPr>
        <p:spPr bwMode="auto">
          <a:xfrm>
            <a:off x="2625725" y="4291013"/>
            <a:ext cx="1452563" cy="652462"/>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77269" name="Oval 53"/>
          <p:cNvSpPr>
            <a:spLocks noChangeArrowheads="1"/>
          </p:cNvSpPr>
          <p:nvPr/>
        </p:nvSpPr>
        <p:spPr bwMode="auto">
          <a:xfrm>
            <a:off x="2546350" y="2898775"/>
            <a:ext cx="728663" cy="731838"/>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77270" name="Oval 54"/>
          <p:cNvSpPr>
            <a:spLocks noChangeArrowheads="1"/>
          </p:cNvSpPr>
          <p:nvPr/>
        </p:nvSpPr>
        <p:spPr bwMode="auto">
          <a:xfrm>
            <a:off x="2797175" y="2487613"/>
            <a:ext cx="728663" cy="641350"/>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77271" name="Oval 55"/>
          <p:cNvSpPr>
            <a:spLocks noChangeArrowheads="1"/>
          </p:cNvSpPr>
          <p:nvPr/>
        </p:nvSpPr>
        <p:spPr bwMode="auto">
          <a:xfrm>
            <a:off x="3436938" y="3025775"/>
            <a:ext cx="846137" cy="600075"/>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77272" name="Oval 56"/>
          <p:cNvSpPr>
            <a:spLocks noChangeArrowheads="1"/>
          </p:cNvSpPr>
          <p:nvPr/>
        </p:nvSpPr>
        <p:spPr bwMode="auto">
          <a:xfrm>
            <a:off x="2867025" y="5027613"/>
            <a:ext cx="728663" cy="627062"/>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77277" name="Text Box 61"/>
          <p:cNvSpPr txBox="1">
            <a:spLocks noChangeArrowheads="1"/>
          </p:cNvSpPr>
          <p:nvPr/>
        </p:nvSpPr>
        <p:spPr bwMode="auto">
          <a:xfrm>
            <a:off x="8723313" y="6413500"/>
            <a:ext cx="325437"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altLang="zh-CN" sz="2000" b="0">
                <a:solidFill>
                  <a:srgbClr val="FFFFFF"/>
                </a:solidFill>
                <a:effectLst/>
                <a:latin typeface="Arial" charset="0"/>
                <a:ea typeface="宋体" charset="0"/>
                <a:cs typeface="宋体" charset="0"/>
              </a:rPr>
              <a:t>1</a:t>
            </a:r>
          </a:p>
        </p:txBody>
      </p:sp>
      <p:sp>
        <p:nvSpPr>
          <p:cNvPr id="777278" name="Oval 62"/>
          <p:cNvSpPr>
            <a:spLocks noChangeArrowheads="1"/>
          </p:cNvSpPr>
          <p:nvPr/>
        </p:nvSpPr>
        <p:spPr bwMode="auto">
          <a:xfrm>
            <a:off x="3848100" y="590550"/>
            <a:ext cx="2236788" cy="1201738"/>
          </a:xfrm>
          <a:prstGeom prst="ellipse">
            <a:avLst/>
          </a:prstGeom>
          <a:noFill/>
          <a:ln w="5715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r>
              <a:rPr lang="zh-CN" altLang="en-US" b="0" i="1">
                <a:effectLst>
                  <a:outerShdw blurRad="38100" dist="38100" dir="2700000" algn="tl">
                    <a:srgbClr val="000000"/>
                  </a:outerShdw>
                </a:effectLst>
                <a:ea typeface="宋体" charset="0"/>
                <a:cs typeface="宋体" charset="0"/>
              </a:rPr>
              <a:t> </a:t>
            </a:r>
          </a:p>
        </p:txBody>
      </p:sp>
      <p:grpSp>
        <p:nvGrpSpPr>
          <p:cNvPr id="777286" name="Group 70"/>
          <p:cNvGrpSpPr>
            <a:grpSpLocks/>
          </p:cNvGrpSpPr>
          <p:nvPr/>
        </p:nvGrpSpPr>
        <p:grpSpPr bwMode="auto">
          <a:xfrm>
            <a:off x="1962150" y="760413"/>
            <a:ext cx="6034088" cy="5418137"/>
            <a:chOff x="1236" y="479"/>
            <a:chExt cx="3801" cy="3413"/>
          </a:xfrm>
        </p:grpSpPr>
        <p:sp>
          <p:nvSpPr>
            <p:cNvPr id="777280" name="Oval 64"/>
            <p:cNvSpPr>
              <a:spLocks noChangeArrowheads="1"/>
            </p:cNvSpPr>
            <p:nvPr/>
          </p:nvSpPr>
          <p:spPr bwMode="auto">
            <a:xfrm>
              <a:off x="1236" y="479"/>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77281" name="Oval 65"/>
            <p:cNvSpPr>
              <a:spLocks noChangeArrowheads="1"/>
            </p:cNvSpPr>
            <p:nvPr/>
          </p:nvSpPr>
          <p:spPr bwMode="auto">
            <a:xfrm>
              <a:off x="2838" y="1619"/>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77282" name="Oval 66"/>
            <p:cNvSpPr>
              <a:spLocks noChangeArrowheads="1"/>
            </p:cNvSpPr>
            <p:nvPr/>
          </p:nvSpPr>
          <p:spPr bwMode="auto">
            <a:xfrm>
              <a:off x="4536" y="3075"/>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77283" name="Oval 67"/>
            <p:cNvSpPr>
              <a:spLocks noChangeArrowheads="1"/>
            </p:cNvSpPr>
            <p:nvPr/>
          </p:nvSpPr>
          <p:spPr bwMode="auto">
            <a:xfrm>
              <a:off x="2067" y="1313"/>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77284" name="Oval 68"/>
            <p:cNvSpPr>
              <a:spLocks noChangeArrowheads="1"/>
            </p:cNvSpPr>
            <p:nvPr/>
          </p:nvSpPr>
          <p:spPr bwMode="auto">
            <a:xfrm>
              <a:off x="1450" y="3411"/>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77285" name="Oval 69"/>
            <p:cNvSpPr>
              <a:spLocks noChangeArrowheads="1"/>
            </p:cNvSpPr>
            <p:nvPr/>
          </p:nvSpPr>
          <p:spPr bwMode="auto">
            <a:xfrm>
              <a:off x="1583" y="2204"/>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grpSp>
      <p:sp>
        <p:nvSpPr>
          <p:cNvPr id="777287" name="Text Box 71"/>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
                                  </p:stCondLst>
                                  <p:childTnLst>
                                    <p:set>
                                      <p:cBhvr>
                                        <p:cTn id="6" dur="1" fill="hold">
                                          <p:stCondLst>
                                            <p:cond delay="0"/>
                                          </p:stCondLst>
                                        </p:cTn>
                                        <p:tgtEl>
                                          <p:spTgt spid="777278"/>
                                        </p:tgtEl>
                                        <p:attrNameLst>
                                          <p:attrName>style.visibility</p:attrName>
                                        </p:attrNameLst>
                                      </p:cBhvr>
                                      <p:to>
                                        <p:strVal val="visible"/>
                                      </p:to>
                                    </p:set>
                                    <p:animEffect transition="in" filter="fade">
                                      <p:cBhvr>
                                        <p:cTn id="7" dur="2000"/>
                                        <p:tgtEl>
                                          <p:spTgt spid="7772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77286"/>
                                        </p:tgtEl>
                                        <p:attrNameLst>
                                          <p:attrName>style.visibility</p:attrName>
                                        </p:attrNameLst>
                                      </p:cBhvr>
                                      <p:to>
                                        <p:strVal val="visible"/>
                                      </p:to>
                                    </p:set>
                                    <p:animEffect transition="in" filter="fade">
                                      <p:cBhvr>
                                        <p:cTn id="12" dur="2000"/>
                                        <p:tgtEl>
                                          <p:spTgt spid="777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7278" grpId="0" animBg="1"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6"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79267"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75</a:t>
            </a:r>
          </a:p>
        </p:txBody>
      </p:sp>
      <p:sp>
        <p:nvSpPr>
          <p:cNvPr id="779268"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79269"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79271"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9272"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9273"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rgbClr val="CECECE"/>
                </a:solidFill>
                <a:effectLst/>
                <a:latin typeface="Times" charset="0"/>
                <a:ea typeface="宋体" charset="0"/>
                <a:cs typeface="宋体" charset="0"/>
              </a:rPr>
              <a:t> 地</a:t>
            </a:r>
            <a:endParaRPr lang="zh-CN" altLang="en-US">
              <a:solidFill>
                <a:srgbClr val="CECECE"/>
              </a:solidFill>
              <a:effectLst/>
              <a:latin typeface="Times" charset="0"/>
              <a:ea typeface="宋体" charset="0"/>
              <a:cs typeface="宋体" charset="0"/>
            </a:endParaRPr>
          </a:p>
        </p:txBody>
      </p:sp>
      <p:sp>
        <p:nvSpPr>
          <p:cNvPr id="779274"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rgbClr val="CECECE"/>
                </a:solidFill>
                <a:effectLst/>
                <a:latin typeface="Times" charset="0"/>
                <a:ea typeface="宋体" charset="0"/>
                <a:cs typeface="宋体" charset="0"/>
              </a:rPr>
              <a:t>幼</a:t>
            </a:r>
            <a:endParaRPr lang="zh-CN" altLang="en-US">
              <a:solidFill>
                <a:srgbClr val="CECECE"/>
              </a:solidFill>
              <a:effectLst/>
              <a:latin typeface="Times" charset="0"/>
              <a:ea typeface="宋体" charset="0"/>
              <a:cs typeface="宋体" charset="0"/>
            </a:endParaRPr>
          </a:p>
        </p:txBody>
      </p:sp>
      <p:sp>
        <p:nvSpPr>
          <p:cNvPr id="779275"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rgbClr val="CECECE"/>
                </a:solidFill>
                <a:effectLst/>
                <a:latin typeface="Times" charset="0"/>
                <a:ea typeface="宋体" charset="0"/>
                <a:cs typeface="宋体" charset="0"/>
              </a:rPr>
              <a:t>波</a:t>
            </a:r>
            <a:endParaRPr lang="zh-CN" altLang="en-US">
              <a:solidFill>
                <a:srgbClr val="CECECE"/>
              </a:solidFill>
              <a:effectLst/>
              <a:latin typeface="Times" charset="0"/>
              <a:ea typeface="宋体" charset="0"/>
              <a:cs typeface="宋体" charset="0"/>
            </a:endParaRPr>
          </a:p>
        </p:txBody>
      </p:sp>
      <p:sp>
        <p:nvSpPr>
          <p:cNvPr id="779276" name="Freeform 12"/>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79277" name="Rectangle 13"/>
          <p:cNvSpPr>
            <a:spLocks noChangeArrowheads="1"/>
          </p:cNvSpPr>
          <p:nvPr/>
        </p:nvSpPr>
        <p:spPr bwMode="auto">
          <a:xfrm>
            <a:off x="2405063" y="5570538"/>
            <a:ext cx="7016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rgbClr val="CECECE"/>
                </a:solidFill>
                <a:effectLst/>
                <a:latin typeface="Times" charset="0"/>
                <a:ea typeface="宋体" charset="0"/>
                <a:cs typeface="宋体" charset="0"/>
              </a:rPr>
              <a:t>红</a:t>
            </a:r>
            <a:endParaRPr lang="zh-CN" altLang="en-US">
              <a:solidFill>
                <a:srgbClr val="CECECE"/>
              </a:solidFill>
              <a:effectLst/>
              <a:latin typeface="Times" charset="0"/>
              <a:ea typeface="宋体" charset="0"/>
              <a:cs typeface="宋体" charset="0"/>
            </a:endParaRPr>
          </a:p>
        </p:txBody>
      </p:sp>
      <p:sp>
        <p:nvSpPr>
          <p:cNvPr id="779278" name="Freeform 14"/>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79279" name="Freeform 15"/>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79280" name="Rectangle 16"/>
          <p:cNvSpPr>
            <a:spLocks noChangeArrowheads="1"/>
          </p:cNvSpPr>
          <p:nvPr/>
        </p:nvSpPr>
        <p:spPr bwMode="auto">
          <a:xfrm>
            <a:off x="3343275" y="2179638"/>
            <a:ext cx="12731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rgbClr val="9999FF"/>
                </a:solidFill>
                <a:effectLst/>
                <a:latin typeface="Times" charset="0"/>
                <a:ea typeface="宋体" charset="0"/>
                <a:cs typeface="宋体" charset="0"/>
              </a:rPr>
              <a:t>加</a:t>
            </a:r>
          </a:p>
        </p:txBody>
      </p:sp>
      <p:sp>
        <p:nvSpPr>
          <p:cNvPr id="779281" name="Rectangle 17"/>
          <p:cNvSpPr>
            <a:spLocks noChangeArrowheads="1"/>
          </p:cNvSpPr>
          <p:nvPr/>
        </p:nvSpPr>
        <p:spPr bwMode="auto">
          <a:xfrm>
            <a:off x="2613025" y="3613150"/>
            <a:ext cx="915988"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rgbClr val="9999FF"/>
                </a:solidFill>
                <a:effectLst/>
                <a:latin typeface="Times" charset="0"/>
                <a:ea typeface="宋体" charset="0"/>
                <a:cs typeface="宋体" charset="0"/>
              </a:rPr>
              <a:t>死</a:t>
            </a:r>
          </a:p>
        </p:txBody>
      </p:sp>
      <p:sp>
        <p:nvSpPr>
          <p:cNvPr id="779282" name="Freeform 18"/>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79283" name="Rectangle 19"/>
          <p:cNvSpPr>
            <a:spLocks noChangeArrowheads="1"/>
          </p:cNvSpPr>
          <p:nvPr/>
        </p:nvSpPr>
        <p:spPr bwMode="auto">
          <a:xfrm>
            <a:off x="4097338" y="763588"/>
            <a:ext cx="37115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sz="2400">
                <a:solidFill>
                  <a:srgbClr val="808080"/>
                </a:solidFill>
                <a:effectLst/>
                <a:latin typeface="Times" charset="0"/>
                <a:ea typeface="宋体" charset="0"/>
                <a:cs typeface="宋体" charset="0"/>
              </a:rPr>
              <a:t>10 个地</a:t>
            </a:r>
            <a:r>
              <a:rPr lang="zh-CN" altLang="en-US" sz="2400">
                <a:solidFill>
                  <a:srgbClr val="808080"/>
                </a:solidFill>
                <a:effectLst/>
                <a:latin typeface="Times" charset="0"/>
                <a:ea typeface="宋体" charset="0"/>
                <a:cs typeface="宋体" charset="0"/>
              </a:rPr>
              <a:t>点</a:t>
            </a:r>
          </a:p>
        </p:txBody>
      </p:sp>
      <p:sp>
        <p:nvSpPr>
          <p:cNvPr id="779284" name="Rectangle 20"/>
          <p:cNvSpPr>
            <a:spLocks noChangeArrowheads="1"/>
          </p:cNvSpPr>
          <p:nvPr/>
        </p:nvSpPr>
        <p:spPr bwMode="auto">
          <a:xfrm>
            <a:off x="4329113" y="1201738"/>
            <a:ext cx="1593850"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zh-CN" altLang="en-US" sz="2400">
                <a:solidFill>
                  <a:srgbClr val="FAF200"/>
                </a:solidFill>
                <a:effectLst/>
                <a:latin typeface="Times" charset="0"/>
                <a:ea typeface="宋体" charset="0"/>
                <a:cs typeface="宋体" charset="0"/>
              </a:rPr>
              <a:t>    </a:t>
            </a:r>
            <a:r>
              <a:rPr lang="zh-CN" altLang="en-US" sz="2400">
                <a:solidFill>
                  <a:schemeClr val="folHlink"/>
                </a:solidFill>
                <a:effectLst/>
                <a:latin typeface="Times" charset="0"/>
                <a:ea typeface="宋体" charset="0"/>
                <a:cs typeface="宋体" charset="0"/>
              </a:rPr>
              <a:t>         </a:t>
            </a:r>
          </a:p>
        </p:txBody>
      </p:sp>
      <p:sp>
        <p:nvSpPr>
          <p:cNvPr id="779285" name="Line 21"/>
          <p:cNvSpPr>
            <a:spLocks noChangeShapeType="1"/>
          </p:cNvSpPr>
          <p:nvPr/>
        </p:nvSpPr>
        <p:spPr bwMode="auto">
          <a:xfrm>
            <a:off x="4178300" y="1666875"/>
            <a:ext cx="1668463" cy="0"/>
          </a:xfrm>
          <a:prstGeom prst="line">
            <a:avLst/>
          </a:prstGeom>
          <a:noFill/>
          <a:ln w="25400">
            <a:solidFill>
              <a:srgbClr val="80808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779286" name="Rectangle 22"/>
          <p:cNvSpPr>
            <a:spLocks noChangeArrowheads="1"/>
          </p:cNvSpPr>
          <p:nvPr/>
        </p:nvSpPr>
        <p:spPr bwMode="auto">
          <a:xfrm>
            <a:off x="5146675" y="1127125"/>
            <a:ext cx="52070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zh-CN" b="0">
                <a:solidFill>
                  <a:srgbClr val="808080"/>
                </a:solidFill>
                <a:effectLst>
                  <a:outerShdw blurRad="38100" dist="38100" dir="2700000" algn="tl">
                    <a:srgbClr val="000000"/>
                  </a:outerShdw>
                </a:effectLst>
                <a:latin typeface="Times" charset="0"/>
                <a:ea typeface="宋体" charset="0"/>
                <a:cs typeface="宋体" charset="0"/>
              </a:rPr>
              <a:t>4</a:t>
            </a:r>
          </a:p>
        </p:txBody>
      </p:sp>
      <p:sp>
        <p:nvSpPr>
          <p:cNvPr id="779287" name="AutoShape 23"/>
          <p:cNvSpPr>
            <a:spLocks noChangeArrowheads="1"/>
          </p:cNvSpPr>
          <p:nvPr/>
        </p:nvSpPr>
        <p:spPr bwMode="auto">
          <a:xfrm rot="10740000">
            <a:off x="4005263" y="1243013"/>
            <a:ext cx="292100" cy="223837"/>
          </a:xfrm>
          <a:prstGeom prst="rightArrow">
            <a:avLst>
              <a:gd name="adj1" fmla="val 50000"/>
              <a:gd name="adj2" fmla="val 65254"/>
            </a:avLst>
          </a:prstGeom>
          <a:solidFill>
            <a:srgbClr val="808080"/>
          </a:solidFill>
          <a:ln w="12700">
            <a:solidFill>
              <a:srgbClr val="808080"/>
            </a:solidFill>
            <a:miter lim="800000"/>
            <a:headEnd/>
            <a:tailEnd/>
          </a:ln>
          <a:effectLst>
            <a:outerShdw blurRad="63500" dist="107763" dir="2700000" algn="ctr" rotWithShape="0">
              <a:schemeClr val="bg2">
                <a:alpha val="74998"/>
              </a:schemeClr>
            </a:outerShdw>
          </a:effectLst>
        </p:spPr>
        <p:txBody>
          <a:bodyPr rot="10800000" wrap="none" anchor="ctr"/>
          <a:lstStyle/>
          <a:p>
            <a:endParaRPr lang="zh-CN" altLang="en-US" i="1">
              <a:solidFill>
                <a:srgbClr val="808080"/>
              </a:solidFill>
              <a:effectLst>
                <a:outerShdw blurRad="38100" dist="38100" dir="2700000" algn="tl">
                  <a:srgbClr val="000000"/>
                </a:outerShdw>
              </a:effectLst>
              <a:ea typeface="宋体" charset="0"/>
              <a:cs typeface="宋体" charset="0"/>
            </a:endParaRPr>
          </a:p>
        </p:txBody>
      </p:sp>
      <p:sp>
        <p:nvSpPr>
          <p:cNvPr id="779288" name="Rectangle 24"/>
          <p:cNvSpPr>
            <a:spLocks noChangeArrowheads="1"/>
          </p:cNvSpPr>
          <p:nvPr/>
        </p:nvSpPr>
        <p:spPr bwMode="auto">
          <a:xfrm>
            <a:off x="4083050" y="1127125"/>
            <a:ext cx="8096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b="0">
                <a:solidFill>
                  <a:srgbClr val="808080"/>
                </a:solidFill>
                <a:effectLst>
                  <a:outerShdw blurRad="38100" dist="38100" dir="2700000" algn="tl">
                    <a:srgbClr val="000000"/>
                  </a:outerShdw>
                </a:effectLst>
                <a:latin typeface="Times" charset="0"/>
                <a:ea typeface="宋体" charset="0"/>
                <a:cs typeface="宋体" charset="0"/>
              </a:rPr>
              <a:t>6</a:t>
            </a:r>
          </a:p>
        </p:txBody>
      </p:sp>
      <p:sp>
        <p:nvSpPr>
          <p:cNvPr id="779289" name="Rectangle 25"/>
          <p:cNvSpPr>
            <a:spLocks noChangeArrowheads="1"/>
          </p:cNvSpPr>
          <p:nvPr/>
        </p:nvSpPr>
        <p:spPr bwMode="auto">
          <a:xfrm>
            <a:off x="5773738" y="2798763"/>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rgbClr val="CECECE"/>
                </a:solidFill>
                <a:effectLst/>
                <a:latin typeface="Times" charset="0"/>
                <a:ea typeface="宋体" charset="0"/>
                <a:cs typeface="宋体" charset="0"/>
              </a:rPr>
              <a:t>巴</a:t>
            </a:r>
            <a:endParaRPr lang="zh-CN" altLang="en-US">
              <a:solidFill>
                <a:srgbClr val="CECECE"/>
              </a:solidFill>
              <a:effectLst/>
              <a:latin typeface="Times" charset="0"/>
              <a:ea typeface="宋体" charset="0"/>
              <a:cs typeface="宋体" charset="0"/>
            </a:endParaRPr>
          </a:p>
        </p:txBody>
      </p:sp>
      <p:sp>
        <p:nvSpPr>
          <p:cNvPr id="779290" name="Oval 26"/>
          <p:cNvSpPr>
            <a:spLocks noChangeArrowheads="1"/>
          </p:cNvSpPr>
          <p:nvPr/>
        </p:nvSpPr>
        <p:spPr bwMode="auto">
          <a:xfrm>
            <a:off x="5702300" y="3033713"/>
            <a:ext cx="193675" cy="187325"/>
          </a:xfrm>
          <a:prstGeom prst="ellipse">
            <a:avLst/>
          </a:prstGeom>
          <a:solidFill>
            <a:srgbClr val="808080"/>
          </a:solidFill>
          <a:ln w="25400">
            <a:solidFill>
              <a:srgbClr val="80808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9291" name="Oval 27"/>
          <p:cNvSpPr>
            <a:spLocks noChangeArrowheads="1"/>
          </p:cNvSpPr>
          <p:nvPr/>
        </p:nvSpPr>
        <p:spPr bwMode="auto">
          <a:xfrm>
            <a:off x="6735763" y="4508500"/>
            <a:ext cx="193675" cy="187325"/>
          </a:xfrm>
          <a:prstGeom prst="ellipse">
            <a:avLst/>
          </a:prstGeom>
          <a:solidFill>
            <a:srgbClr val="808080"/>
          </a:solidFill>
          <a:ln w="25400">
            <a:solidFill>
              <a:srgbClr val="80808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9292" name="Rectangle 28"/>
          <p:cNvSpPr>
            <a:spLocks noChangeArrowheads="1"/>
          </p:cNvSpPr>
          <p:nvPr/>
        </p:nvSpPr>
        <p:spPr bwMode="auto">
          <a:xfrm>
            <a:off x="6896100" y="439578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rgbClr val="CECECE"/>
                </a:solidFill>
                <a:effectLst/>
                <a:latin typeface="Times" charset="0"/>
                <a:ea typeface="宋体" charset="0"/>
                <a:cs typeface="宋体" charset="0"/>
              </a:rPr>
              <a:t>吾</a:t>
            </a:r>
            <a:endParaRPr lang="zh-CN" altLang="en-US">
              <a:solidFill>
                <a:srgbClr val="CECECE"/>
              </a:solidFill>
              <a:effectLst/>
              <a:latin typeface="Times" charset="0"/>
              <a:ea typeface="宋体" charset="0"/>
              <a:cs typeface="宋体" charset="0"/>
            </a:endParaRPr>
          </a:p>
        </p:txBody>
      </p:sp>
      <p:sp>
        <p:nvSpPr>
          <p:cNvPr id="779293" name="Rectangle 29"/>
          <p:cNvSpPr>
            <a:spLocks noChangeArrowheads="1"/>
          </p:cNvSpPr>
          <p:nvPr/>
        </p:nvSpPr>
        <p:spPr bwMode="auto">
          <a:xfrm>
            <a:off x="5473700" y="18113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rgbClr val="CECECE"/>
                </a:solidFill>
                <a:effectLst/>
                <a:latin typeface="Times" charset="0"/>
                <a:ea typeface="宋体" charset="0"/>
                <a:cs typeface="宋体" charset="0"/>
              </a:rPr>
              <a:t>哈</a:t>
            </a:r>
            <a:endParaRPr lang="zh-CN" altLang="en-US">
              <a:solidFill>
                <a:srgbClr val="CECECE"/>
              </a:solidFill>
              <a:effectLst/>
              <a:latin typeface="Times" charset="0"/>
              <a:ea typeface="宋体" charset="0"/>
              <a:cs typeface="宋体" charset="0"/>
            </a:endParaRPr>
          </a:p>
        </p:txBody>
      </p:sp>
      <p:sp>
        <p:nvSpPr>
          <p:cNvPr id="779294" name="Oval 30"/>
          <p:cNvSpPr>
            <a:spLocks noChangeArrowheads="1"/>
          </p:cNvSpPr>
          <p:nvPr/>
        </p:nvSpPr>
        <p:spPr bwMode="auto">
          <a:xfrm>
            <a:off x="5313363" y="1982788"/>
            <a:ext cx="193675" cy="187325"/>
          </a:xfrm>
          <a:prstGeom prst="ellipse">
            <a:avLst/>
          </a:prstGeom>
          <a:solidFill>
            <a:srgbClr val="808080"/>
          </a:solidFill>
          <a:ln w="25400">
            <a:solidFill>
              <a:srgbClr val="80808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9295" name="Rectangle 31"/>
          <p:cNvSpPr>
            <a:spLocks noChangeArrowheads="1"/>
          </p:cNvSpPr>
          <p:nvPr/>
        </p:nvSpPr>
        <p:spPr bwMode="auto">
          <a:xfrm>
            <a:off x="7031038" y="1454150"/>
            <a:ext cx="12922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rgbClr val="CECECE"/>
                </a:solidFill>
                <a:effectLst/>
                <a:latin typeface="Times" charset="0"/>
                <a:ea typeface="宋体" charset="0"/>
                <a:cs typeface="宋体" charset="0"/>
              </a:rPr>
              <a:t>尼</a:t>
            </a:r>
            <a:r>
              <a:rPr lang="zh-CN" altLang="en-US">
                <a:solidFill>
                  <a:srgbClr val="CECECE"/>
                </a:solidFill>
                <a:effectLst/>
                <a:latin typeface="Times" charset="0"/>
                <a:ea typeface="宋体" charset="0"/>
                <a:cs typeface="宋体" charset="0"/>
              </a:rPr>
              <a:t>(</a:t>
            </a:r>
            <a:r>
              <a:rPr lang="en-US" altLang="zh-CN">
                <a:solidFill>
                  <a:srgbClr val="CECECE"/>
                </a:solidFill>
                <a:effectLst/>
                <a:latin typeface="Times" charset="0"/>
                <a:ea typeface="宋体" charset="0"/>
                <a:cs typeface="宋体" charset="0"/>
              </a:rPr>
              <a:t>亚</a:t>
            </a:r>
            <a:r>
              <a:rPr lang="zh-CN" altLang="en-US">
                <a:solidFill>
                  <a:srgbClr val="CECECE"/>
                </a:solidFill>
                <a:effectLst/>
                <a:latin typeface="Times" charset="0"/>
                <a:ea typeface="宋体" charset="0"/>
                <a:cs typeface="宋体" charset="0"/>
              </a:rPr>
              <a:t>)</a:t>
            </a:r>
          </a:p>
        </p:txBody>
      </p:sp>
      <p:sp>
        <p:nvSpPr>
          <p:cNvPr id="779296" name="Oval 32"/>
          <p:cNvSpPr>
            <a:spLocks noChangeArrowheads="1"/>
          </p:cNvSpPr>
          <p:nvPr/>
        </p:nvSpPr>
        <p:spPr bwMode="auto">
          <a:xfrm>
            <a:off x="6921500" y="1644650"/>
            <a:ext cx="193675" cy="187325"/>
          </a:xfrm>
          <a:prstGeom prst="ellipse">
            <a:avLst/>
          </a:prstGeom>
          <a:solidFill>
            <a:srgbClr val="808080"/>
          </a:solidFill>
          <a:ln w="25400">
            <a:solidFill>
              <a:srgbClr val="80808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9297" name="AutoShape 33"/>
          <p:cNvSpPr>
            <a:spLocks noChangeArrowheads="1"/>
          </p:cNvSpPr>
          <p:nvPr/>
        </p:nvSpPr>
        <p:spPr bwMode="auto">
          <a:xfrm>
            <a:off x="5540375" y="1301750"/>
            <a:ext cx="292100" cy="215900"/>
          </a:xfrm>
          <a:prstGeom prst="rightArrow">
            <a:avLst>
              <a:gd name="adj1" fmla="val 50000"/>
              <a:gd name="adj2" fmla="val 67653"/>
            </a:avLst>
          </a:prstGeom>
          <a:solidFill>
            <a:srgbClr val="808080"/>
          </a:solidFill>
          <a:ln w="12700">
            <a:solidFill>
              <a:srgbClr val="808080"/>
            </a:solidFill>
            <a:miter lim="800000"/>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779298" name="Rectangle 34"/>
          <p:cNvSpPr>
            <a:spLocks noChangeArrowheads="1"/>
          </p:cNvSpPr>
          <p:nvPr/>
        </p:nvSpPr>
        <p:spPr bwMode="auto">
          <a:xfrm>
            <a:off x="2992438" y="2535238"/>
            <a:ext cx="61436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rgbClr val="9999FF"/>
                </a:solidFill>
                <a:effectLst/>
                <a:latin typeface="Times" charset="0"/>
                <a:ea typeface="宋体" charset="0"/>
                <a:cs typeface="宋体" charset="0"/>
              </a:rPr>
              <a:t>迦</a:t>
            </a:r>
            <a:r>
              <a:rPr lang="zh-CN" altLang="en-US" sz="2400">
                <a:solidFill>
                  <a:srgbClr val="FAF200"/>
                </a:solidFill>
                <a:effectLst/>
                <a:latin typeface="Times" charset="0"/>
                <a:ea typeface="宋体" charset="0"/>
                <a:cs typeface="宋体" charset="0"/>
              </a:rPr>
              <a:t> </a:t>
            </a:r>
          </a:p>
        </p:txBody>
      </p:sp>
      <p:sp>
        <p:nvSpPr>
          <p:cNvPr id="779299" name="Oval 35"/>
          <p:cNvSpPr>
            <a:spLocks noChangeArrowheads="1"/>
          </p:cNvSpPr>
          <p:nvPr/>
        </p:nvSpPr>
        <p:spPr bwMode="auto">
          <a:xfrm>
            <a:off x="2873375" y="2744788"/>
            <a:ext cx="193675" cy="187325"/>
          </a:xfrm>
          <a:prstGeom prst="ellipse">
            <a:avLst/>
          </a:prstGeom>
          <a:solidFill>
            <a:srgbClr val="9999FF"/>
          </a:solidFill>
          <a:ln w="25400">
            <a:solidFill>
              <a:srgbClr val="9999FF"/>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9300" name="Rectangle 36"/>
          <p:cNvSpPr>
            <a:spLocks noChangeArrowheads="1"/>
          </p:cNvSpPr>
          <p:nvPr/>
        </p:nvSpPr>
        <p:spPr bwMode="auto">
          <a:xfrm>
            <a:off x="2535238" y="3001963"/>
            <a:ext cx="538162"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lIns="90487" tIns="44450" rIns="90487" bIns="44450">
            <a:spAutoFit/>
          </a:bodyPr>
          <a:lstStyle/>
          <a:p>
            <a:pPr>
              <a:spcBef>
                <a:spcPct val="50000"/>
              </a:spcBef>
            </a:pPr>
            <a:r>
              <a:rPr lang="en-US" altLang="zh-CN">
                <a:solidFill>
                  <a:srgbClr val="9999FF"/>
                </a:solidFill>
                <a:effectLst/>
                <a:latin typeface="Times" charset="0"/>
                <a:ea typeface="宋体" charset="0"/>
                <a:cs typeface="宋体" charset="0"/>
              </a:rPr>
              <a:t>耶</a:t>
            </a:r>
            <a:endParaRPr lang="zh-CN" altLang="en-US">
              <a:solidFill>
                <a:srgbClr val="9999FF"/>
              </a:solidFill>
              <a:effectLst/>
              <a:latin typeface="Times" charset="0"/>
              <a:ea typeface="宋体" charset="0"/>
              <a:cs typeface="宋体" charset="0"/>
            </a:endParaRPr>
          </a:p>
        </p:txBody>
      </p:sp>
      <p:sp>
        <p:nvSpPr>
          <p:cNvPr id="779301" name="Oval 37"/>
          <p:cNvSpPr>
            <a:spLocks noChangeArrowheads="1"/>
          </p:cNvSpPr>
          <p:nvPr/>
        </p:nvSpPr>
        <p:spPr bwMode="auto">
          <a:xfrm>
            <a:off x="2974975" y="3235325"/>
            <a:ext cx="193675" cy="187325"/>
          </a:xfrm>
          <a:prstGeom prst="ellipse">
            <a:avLst/>
          </a:prstGeom>
          <a:solidFill>
            <a:srgbClr val="9999FF"/>
          </a:solidFill>
          <a:ln w="25400">
            <a:solidFill>
              <a:srgbClr val="9999FF"/>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9302" name="Oval 38"/>
          <p:cNvSpPr>
            <a:spLocks noChangeArrowheads="1"/>
          </p:cNvSpPr>
          <p:nvPr/>
        </p:nvSpPr>
        <p:spPr bwMode="auto">
          <a:xfrm>
            <a:off x="3516313" y="3201988"/>
            <a:ext cx="193675" cy="187325"/>
          </a:xfrm>
          <a:prstGeom prst="ellipse">
            <a:avLst/>
          </a:prstGeom>
          <a:solidFill>
            <a:srgbClr val="808080"/>
          </a:solidFill>
          <a:ln w="25400">
            <a:solidFill>
              <a:srgbClr val="80808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9303" name="Rectangle 39"/>
          <p:cNvSpPr>
            <a:spLocks noChangeArrowheads="1"/>
          </p:cNvSpPr>
          <p:nvPr/>
        </p:nvSpPr>
        <p:spPr bwMode="auto">
          <a:xfrm>
            <a:off x="3762375" y="3109913"/>
            <a:ext cx="614363"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rgbClr val="CECECE"/>
                </a:solidFill>
                <a:effectLst/>
                <a:latin typeface="Times" charset="0"/>
                <a:ea typeface="宋体" charset="0"/>
                <a:cs typeface="宋体" charset="0"/>
              </a:rPr>
              <a:t>尼</a:t>
            </a:r>
            <a:r>
              <a:rPr lang="zh-CN" altLang="en-US" sz="2400">
                <a:solidFill>
                  <a:srgbClr val="CECECE"/>
                </a:solidFill>
                <a:effectLst/>
                <a:latin typeface="Times" charset="0"/>
                <a:ea typeface="宋体" charset="0"/>
                <a:cs typeface="宋体" charset="0"/>
              </a:rPr>
              <a:t> </a:t>
            </a:r>
          </a:p>
        </p:txBody>
      </p:sp>
      <p:sp>
        <p:nvSpPr>
          <p:cNvPr id="779304" name="Rectangle 40"/>
          <p:cNvSpPr>
            <a:spLocks noChangeArrowheads="1"/>
          </p:cNvSpPr>
          <p:nvPr/>
        </p:nvSpPr>
        <p:spPr bwMode="auto">
          <a:xfrm>
            <a:off x="2911475" y="4360863"/>
            <a:ext cx="1112838"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rgbClr val="9999FF"/>
                </a:solidFill>
                <a:effectLst/>
                <a:ea typeface="宋体" charset="0"/>
                <a:cs typeface="宋体" charset="0"/>
              </a:rPr>
              <a:t>加-</a:t>
            </a:r>
            <a:r>
              <a:rPr lang="zh-CN" altLang="en-US">
                <a:solidFill>
                  <a:srgbClr val="9999FF"/>
                </a:solidFill>
                <a:effectLst/>
                <a:ea typeface="宋体" charset="0"/>
                <a:cs typeface="宋体" charset="0"/>
              </a:rPr>
              <a:t>巴</a:t>
            </a:r>
            <a:endParaRPr lang="zh-CN" altLang="en-US">
              <a:solidFill>
                <a:srgbClr val="9999FF"/>
              </a:solidFill>
              <a:effectLst/>
              <a:latin typeface="Times" charset="0"/>
              <a:ea typeface="宋体" charset="0"/>
              <a:cs typeface="宋体" charset="0"/>
            </a:endParaRPr>
          </a:p>
        </p:txBody>
      </p:sp>
      <p:sp>
        <p:nvSpPr>
          <p:cNvPr id="779305" name="Oval 41"/>
          <p:cNvSpPr>
            <a:spLocks noChangeArrowheads="1"/>
          </p:cNvSpPr>
          <p:nvPr/>
        </p:nvSpPr>
        <p:spPr bwMode="auto">
          <a:xfrm>
            <a:off x="2811463" y="4573588"/>
            <a:ext cx="193675" cy="187325"/>
          </a:xfrm>
          <a:prstGeom prst="ellipse">
            <a:avLst/>
          </a:prstGeom>
          <a:solidFill>
            <a:srgbClr val="9999FF"/>
          </a:solidFill>
          <a:ln w="25400">
            <a:solidFill>
              <a:srgbClr val="9999FF"/>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9306" name="Rectangle 42"/>
          <p:cNvSpPr>
            <a:spLocks noChangeArrowheads="1"/>
          </p:cNvSpPr>
          <p:nvPr/>
        </p:nvSpPr>
        <p:spPr bwMode="auto">
          <a:xfrm>
            <a:off x="1822450" y="3963988"/>
            <a:ext cx="538163"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zh-CN" altLang="en-US">
                <a:solidFill>
                  <a:srgbClr val="CECECE"/>
                </a:solidFill>
                <a:effectLst/>
                <a:latin typeface="Times" charset="0"/>
                <a:ea typeface="宋体" charset="0"/>
                <a:cs typeface="宋体" charset="0"/>
              </a:rPr>
              <a:t>埃</a:t>
            </a:r>
          </a:p>
        </p:txBody>
      </p:sp>
      <p:sp>
        <p:nvSpPr>
          <p:cNvPr id="779307" name="Oval 43"/>
          <p:cNvSpPr>
            <a:spLocks noChangeArrowheads="1"/>
          </p:cNvSpPr>
          <p:nvPr/>
        </p:nvSpPr>
        <p:spPr bwMode="auto">
          <a:xfrm>
            <a:off x="1704975" y="4149725"/>
            <a:ext cx="193675" cy="187325"/>
          </a:xfrm>
          <a:prstGeom prst="ellipse">
            <a:avLst/>
          </a:prstGeom>
          <a:solidFill>
            <a:srgbClr val="808080"/>
          </a:solidFill>
          <a:ln w="25400">
            <a:solidFill>
              <a:srgbClr val="80808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9308" name="Oval 44"/>
          <p:cNvSpPr>
            <a:spLocks noChangeArrowheads="1"/>
          </p:cNvSpPr>
          <p:nvPr/>
        </p:nvSpPr>
        <p:spPr bwMode="auto">
          <a:xfrm>
            <a:off x="2992438" y="5286375"/>
            <a:ext cx="193675" cy="187325"/>
          </a:xfrm>
          <a:prstGeom prst="ellipse">
            <a:avLst/>
          </a:prstGeom>
          <a:solidFill>
            <a:srgbClr val="808080"/>
          </a:solidFill>
          <a:ln w="25400">
            <a:solidFill>
              <a:srgbClr val="80808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9309" name="Rectangle 45"/>
          <p:cNvSpPr>
            <a:spLocks noChangeArrowheads="1"/>
          </p:cNvSpPr>
          <p:nvPr/>
        </p:nvSpPr>
        <p:spPr bwMode="auto">
          <a:xfrm>
            <a:off x="3117850" y="5059363"/>
            <a:ext cx="538163"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rgbClr val="CECECE"/>
                </a:solidFill>
                <a:effectLst/>
                <a:latin typeface="Times" charset="0"/>
                <a:ea typeface="宋体" charset="0"/>
                <a:cs typeface="宋体" charset="0"/>
              </a:rPr>
              <a:t>西</a:t>
            </a:r>
            <a:endParaRPr lang="zh-CN" altLang="en-US">
              <a:solidFill>
                <a:srgbClr val="CECECE"/>
              </a:solidFill>
              <a:effectLst/>
              <a:latin typeface="Times" charset="0"/>
              <a:ea typeface="宋体" charset="0"/>
              <a:cs typeface="宋体" charset="0"/>
            </a:endParaRPr>
          </a:p>
        </p:txBody>
      </p:sp>
      <p:grpSp>
        <p:nvGrpSpPr>
          <p:cNvPr id="779311" name="Group 47"/>
          <p:cNvGrpSpPr>
            <a:grpSpLocks/>
          </p:cNvGrpSpPr>
          <p:nvPr/>
        </p:nvGrpSpPr>
        <p:grpSpPr bwMode="auto">
          <a:xfrm>
            <a:off x="4133850" y="3192463"/>
            <a:ext cx="2514600" cy="2635250"/>
            <a:chOff x="2448" y="2208"/>
            <a:chExt cx="1584" cy="1488"/>
          </a:xfrm>
        </p:grpSpPr>
        <p:sp>
          <p:nvSpPr>
            <p:cNvPr id="779312" name="Text Box 48"/>
            <p:cNvSpPr txBox="1">
              <a:spLocks noChangeArrowheads="1"/>
            </p:cNvSpPr>
            <p:nvPr/>
          </p:nvSpPr>
          <p:spPr bwMode="auto">
            <a:xfrm>
              <a:off x="2448" y="2304"/>
              <a:ext cx="1584" cy="1263"/>
            </a:xfrm>
            <a:prstGeom prst="rect">
              <a:avLst/>
            </a:prstGeom>
            <a:noFill/>
            <a:ln>
              <a:noFill/>
            </a:ln>
            <a:effectLst>
              <a:outerShdw blurRad="63500" dist="81320" dir="3080412"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Lst>
          </p:spPr>
          <p:txBody>
            <a:bodyPr>
              <a:spAutoFit/>
            </a:bodyPr>
            <a:lstStyle/>
            <a:p>
              <a:pPr>
                <a:lnSpc>
                  <a:spcPct val="60000"/>
                </a:lnSpc>
                <a:spcBef>
                  <a:spcPct val="50000"/>
                </a:spcBef>
              </a:pPr>
              <a:endParaRPr lang="zh-CN" altLang="en-US" sz="3600" i="1">
                <a:solidFill>
                  <a:srgbClr val="FFFF00"/>
                </a:solidFill>
                <a:effectLst>
                  <a:outerShdw blurRad="38100" dist="38100" dir="2700000" algn="tl">
                    <a:srgbClr val="000000"/>
                  </a:outerShdw>
                </a:effectLst>
                <a:ea typeface="宋体" charset="0"/>
                <a:cs typeface="宋体" charset="0"/>
              </a:endParaRPr>
            </a:p>
            <a:p>
              <a:pPr>
                <a:lnSpc>
                  <a:spcPct val="60000"/>
                </a:lnSpc>
                <a:spcBef>
                  <a:spcPct val="50000"/>
                </a:spcBef>
              </a:pPr>
              <a:r>
                <a:rPr lang="en-US" altLang="zh-CN" sz="3600" i="1">
                  <a:solidFill>
                    <a:srgbClr val="FFFF00"/>
                  </a:solidFill>
                  <a:effectLst>
                    <a:outerShdw blurRad="38100" dist="38100" dir="2700000" algn="tl">
                      <a:srgbClr val="000000"/>
                    </a:outerShdw>
                  </a:effectLst>
                  <a:ea typeface="宋体" charset="0"/>
                  <a:cs typeface="宋体" charset="0"/>
                </a:rPr>
                <a:t>“</a:t>
              </a:r>
              <a:r>
                <a:rPr lang="zh-CN" altLang="en-US" sz="3600" i="1">
                  <a:solidFill>
                    <a:srgbClr val="FFFF00"/>
                  </a:solidFill>
                  <a:effectLst>
                    <a:outerShdw blurRad="38100" dist="38100" dir="2700000" algn="tl">
                      <a:srgbClr val="000000"/>
                    </a:outerShdw>
                  </a:effectLst>
                  <a:ea typeface="宋体" charset="0"/>
                  <a:cs typeface="宋体" charset="0"/>
                </a:rPr>
                <a:t>从旦</a:t>
              </a:r>
            </a:p>
            <a:p>
              <a:pPr>
                <a:lnSpc>
                  <a:spcPct val="60000"/>
                </a:lnSpc>
                <a:spcBef>
                  <a:spcPct val="50000"/>
                </a:spcBef>
              </a:pPr>
              <a:r>
                <a:rPr lang="zh-CN" altLang="en-US" sz="3600" i="1">
                  <a:solidFill>
                    <a:srgbClr val="FFFF00"/>
                  </a:solidFill>
                  <a:effectLst>
                    <a:outerShdw blurRad="38100" dist="38100" dir="2700000" algn="tl">
                      <a:srgbClr val="000000"/>
                    </a:outerShdw>
                  </a:effectLst>
                  <a:ea typeface="宋体" charset="0"/>
                  <a:cs typeface="宋体" charset="0"/>
                </a:rPr>
                <a:t>直到</a:t>
              </a:r>
            </a:p>
            <a:p>
              <a:pPr>
                <a:lnSpc>
                  <a:spcPct val="60000"/>
                </a:lnSpc>
                <a:spcBef>
                  <a:spcPct val="50000"/>
                </a:spcBef>
              </a:pPr>
              <a:r>
                <a:rPr lang="en-US" altLang="zh-CN" sz="3600" i="1">
                  <a:solidFill>
                    <a:srgbClr val="FFFF00"/>
                  </a:solidFill>
                  <a:effectLst>
                    <a:outerShdw blurRad="38100" dist="38100" dir="2700000" algn="tl">
                      <a:srgbClr val="000000"/>
                    </a:outerShdw>
                  </a:effectLst>
                  <a:ea typeface="宋体" charset="0"/>
                  <a:cs typeface="宋体" charset="0"/>
                </a:rPr>
                <a:t>别</a:t>
              </a:r>
              <a:r>
                <a:rPr lang="zh-CN" altLang="en-US" sz="3600" i="1">
                  <a:solidFill>
                    <a:srgbClr val="FFFF00"/>
                  </a:solidFill>
                  <a:effectLst>
                    <a:outerShdw blurRad="38100" dist="38100" dir="2700000" algn="tl">
                      <a:srgbClr val="000000"/>
                    </a:outerShdw>
                  </a:effectLst>
                  <a:ea typeface="宋体" charset="0"/>
                  <a:cs typeface="宋体" charset="0"/>
                </a:rPr>
                <a:t>是巴”</a:t>
              </a:r>
            </a:p>
          </p:txBody>
        </p:sp>
        <p:sp>
          <p:nvSpPr>
            <p:cNvPr id="779313" name="AutoShape 49"/>
            <p:cNvSpPr>
              <a:spLocks noChangeArrowheads="1"/>
            </p:cNvSpPr>
            <p:nvPr/>
          </p:nvSpPr>
          <p:spPr bwMode="auto">
            <a:xfrm>
              <a:off x="2448" y="2208"/>
              <a:ext cx="1584" cy="1488"/>
            </a:xfrm>
            <a:prstGeom prst="roundRect">
              <a:avLst>
                <a:gd name="adj" fmla="val 16667"/>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57150">
                  <a:solidFill>
                    <a:srgbClr val="FFFF00"/>
                  </a:solidFill>
                  <a:round/>
                  <a:headEnd/>
                  <a:tailEnd/>
                </a14:hiddenLine>
              </a:ext>
            </a:extLst>
          </p:spPr>
          <p:txBody>
            <a:bodyPr wrap="none" anchor="ctr"/>
            <a:lstStyle/>
            <a:p>
              <a:endParaRPr lang="en-US"/>
            </a:p>
          </p:txBody>
        </p:sp>
      </p:grpSp>
      <p:sp>
        <p:nvSpPr>
          <p:cNvPr id="779316" name="Line 52"/>
          <p:cNvSpPr>
            <a:spLocks noChangeShapeType="1"/>
          </p:cNvSpPr>
          <p:nvPr/>
        </p:nvSpPr>
        <p:spPr bwMode="auto">
          <a:xfrm>
            <a:off x="1776413" y="3724275"/>
            <a:ext cx="931862" cy="949325"/>
          </a:xfrm>
          <a:prstGeom prst="line">
            <a:avLst/>
          </a:prstGeom>
          <a:noFill/>
          <a:ln w="508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779317" name="Line 53"/>
          <p:cNvSpPr>
            <a:spLocks noChangeShapeType="1"/>
          </p:cNvSpPr>
          <p:nvPr/>
        </p:nvSpPr>
        <p:spPr bwMode="auto">
          <a:xfrm>
            <a:off x="2795588" y="2232025"/>
            <a:ext cx="1439862" cy="271463"/>
          </a:xfrm>
          <a:prstGeom prst="line">
            <a:avLst/>
          </a:prstGeom>
          <a:noFill/>
          <a:ln w="50800">
            <a:solidFill>
              <a:srgbClr val="FAF200"/>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779318" name="AutoShape 54"/>
          <p:cNvSpPr>
            <a:spLocks noChangeArrowheads="1"/>
          </p:cNvSpPr>
          <p:nvPr/>
        </p:nvSpPr>
        <p:spPr bwMode="auto">
          <a:xfrm rot="-3349850">
            <a:off x="2016919" y="3275807"/>
            <a:ext cx="2173287" cy="342900"/>
          </a:xfrm>
          <a:prstGeom prst="leftRightArrow">
            <a:avLst>
              <a:gd name="adj1" fmla="val 50000"/>
              <a:gd name="adj2" fmla="val 126759"/>
            </a:avLst>
          </a:prstGeom>
          <a:solidFill>
            <a:srgbClr val="FAF200"/>
          </a:solidFill>
          <a:ln w="12700">
            <a:solidFill>
              <a:schemeClr val="tx1"/>
            </a:solidFill>
            <a:miter lim="800000"/>
            <a:headEnd/>
            <a:tailEnd/>
          </a:ln>
          <a:effectLst>
            <a:outerShdw blurRad="63500" dist="89803" dir="2700000" algn="ctr" rotWithShape="0">
              <a:schemeClr val="bg2">
                <a:alpha val="74998"/>
              </a:schemeClr>
            </a:outerShdw>
          </a:effectLst>
        </p:spPr>
        <p:txBody>
          <a:bodyPr vert="eaVert" wrap="none" anchor="ctr"/>
          <a:lstStyle/>
          <a:p>
            <a:endParaRPr lang="en-US" altLang="zh-CN" sz="1400" b="0" i="1">
              <a:solidFill>
                <a:srgbClr val="FAF200"/>
              </a:solidFill>
              <a:effectLst>
                <a:outerShdw blurRad="38100" dist="38100" dir="2700000" algn="tl">
                  <a:srgbClr val="000000"/>
                </a:outerShdw>
              </a:effectLst>
              <a:latin typeface="Times" charset="0"/>
              <a:ea typeface="宋体" charset="0"/>
              <a:cs typeface="宋体" charset="0"/>
            </a:endParaRPr>
          </a:p>
        </p:txBody>
      </p:sp>
      <p:grpSp>
        <p:nvGrpSpPr>
          <p:cNvPr id="779319" name="Group 55"/>
          <p:cNvGrpSpPr>
            <a:grpSpLocks/>
          </p:cNvGrpSpPr>
          <p:nvPr/>
        </p:nvGrpSpPr>
        <p:grpSpPr bwMode="auto">
          <a:xfrm>
            <a:off x="1565275" y="874713"/>
            <a:ext cx="808038" cy="3687762"/>
            <a:chOff x="1017" y="507"/>
            <a:chExt cx="509" cy="2323"/>
          </a:xfrm>
        </p:grpSpPr>
        <p:sp>
          <p:nvSpPr>
            <p:cNvPr id="779320" name="Oval 56"/>
            <p:cNvSpPr>
              <a:spLocks noChangeArrowheads="1"/>
            </p:cNvSpPr>
            <p:nvPr/>
          </p:nvSpPr>
          <p:spPr bwMode="auto">
            <a:xfrm rot="1740000">
              <a:off x="1017" y="653"/>
              <a:ext cx="509" cy="2145"/>
            </a:xfrm>
            <a:prstGeom prst="ellipse">
              <a:avLst/>
            </a:prstGeom>
            <a:gradFill rotWithShape="0">
              <a:gsLst>
                <a:gs pos="0">
                  <a:srgbClr val="114FFB"/>
                </a:gs>
                <a:gs pos="100000">
                  <a:srgbClr val="114FFB">
                    <a:gamma/>
                    <a:shade val="29804"/>
                    <a:invGamma/>
                  </a:srgbClr>
                </a:gs>
              </a:gsLst>
              <a:lin ang="5400000" scaled="1"/>
            </a:grad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endParaRPr lang="en-US"/>
            </a:p>
          </p:txBody>
        </p:sp>
        <p:sp>
          <p:nvSpPr>
            <p:cNvPr id="779321" name="Rectangle 57"/>
            <p:cNvSpPr>
              <a:spLocks noChangeArrowheads="1"/>
            </p:cNvSpPr>
            <p:nvPr/>
          </p:nvSpPr>
          <p:spPr bwMode="auto">
            <a:xfrm rot="18000000">
              <a:off x="142" y="1468"/>
              <a:ext cx="2323" cy="402"/>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zh-CN" altLang="en-US" sz="3600" i="1">
                  <a:solidFill>
                    <a:srgbClr val="FAF200"/>
                  </a:solidFill>
                  <a:effectLst>
                    <a:outerShdw blurRad="38100" dist="38100" dir="2700000" algn="tl">
                      <a:srgbClr val="000000"/>
                    </a:outerShdw>
                  </a:effectLst>
                  <a:latin typeface="Times" charset="0"/>
                  <a:ea typeface="宋体" charset="0"/>
                  <a:cs typeface="宋体" charset="0"/>
                </a:rPr>
                <a:t>应许之地</a:t>
              </a:r>
            </a:p>
          </p:txBody>
        </p:sp>
      </p:grpSp>
      <p:sp>
        <p:nvSpPr>
          <p:cNvPr id="779322" name="Text Box 58"/>
          <p:cNvSpPr txBox="1">
            <a:spLocks noChangeArrowheads="1"/>
          </p:cNvSpPr>
          <p:nvPr/>
        </p:nvSpPr>
        <p:spPr bwMode="auto">
          <a:xfrm>
            <a:off x="579438" y="5613400"/>
            <a:ext cx="1146175" cy="703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zh-CN" sz="1600">
                <a:effectLst>
                  <a:outerShdw blurRad="38100" dist="38100" dir="2700000" algn="tl">
                    <a:srgbClr val="000000"/>
                  </a:outerShdw>
                </a:effectLst>
                <a:latin typeface="宋体" charset="0"/>
                <a:ea typeface="宋体" charset="0"/>
                <a:cs typeface="宋体" charset="0"/>
              </a:rPr>
              <a:t>士</a:t>
            </a:r>
            <a:r>
              <a:rPr lang="zh-CN" altLang="en-US" sz="1600">
                <a:effectLst>
                  <a:outerShdw blurRad="38100" dist="38100" dir="2700000" algn="tl">
                    <a:srgbClr val="000000"/>
                  </a:outerShdw>
                </a:effectLst>
                <a:latin typeface="宋体" charset="0"/>
                <a:ea typeface="宋体" charset="0"/>
                <a:cs typeface="宋体" charset="0"/>
              </a:rPr>
              <a:t>师记</a:t>
            </a:r>
          </a:p>
          <a:p>
            <a:pPr>
              <a:spcBef>
                <a:spcPct val="50000"/>
              </a:spcBef>
            </a:pPr>
            <a:r>
              <a:rPr lang="en-US" altLang="zh-CN" sz="1600">
                <a:effectLst>
                  <a:outerShdw blurRad="38100" dist="38100" dir="2700000" algn="tl">
                    <a:srgbClr val="000000"/>
                  </a:outerShdw>
                </a:effectLst>
                <a:latin typeface="宋体" charset="0"/>
                <a:ea typeface="宋体" charset="0"/>
                <a:cs typeface="宋体" charset="0"/>
              </a:rPr>
              <a:t>20:1</a:t>
            </a:r>
          </a:p>
        </p:txBody>
      </p:sp>
      <p:sp>
        <p:nvSpPr>
          <p:cNvPr id="779324" name="Text Box 60"/>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779318"/>
                                        </p:tgtEl>
                                        <p:attrNameLst>
                                          <p:attrName>style.visibility</p:attrName>
                                        </p:attrNameLst>
                                      </p:cBhvr>
                                      <p:to>
                                        <p:strVal val="visible"/>
                                      </p:to>
                                    </p:set>
                                    <p:animEffect transition="in" filter="barn(outHorizontal)">
                                      <p:cBhvr>
                                        <p:cTn id="7" dur="500"/>
                                        <p:tgtEl>
                                          <p:spTgt spid="779318"/>
                                        </p:tgtEl>
                                      </p:cBhvr>
                                    </p:animEffect>
                                  </p:childTnLst>
                                </p:cTn>
                              </p:par>
                            </p:childTnLst>
                          </p:cTn>
                        </p:par>
                        <p:par>
                          <p:cTn id="8" fill="hold" nodeType="afterGroup">
                            <p:stCondLst>
                              <p:cond delay="500"/>
                            </p:stCondLst>
                            <p:childTnLst>
                              <p:par>
                                <p:cTn id="9" presetID="2" presetClass="entr" presetSubtype="4" fill="hold" nodeType="afterEffect">
                                  <p:stCondLst>
                                    <p:cond delay="0"/>
                                  </p:stCondLst>
                                  <p:childTnLst>
                                    <p:set>
                                      <p:cBhvr>
                                        <p:cTn id="10" dur="1" fill="hold">
                                          <p:stCondLst>
                                            <p:cond delay="0"/>
                                          </p:stCondLst>
                                        </p:cTn>
                                        <p:tgtEl>
                                          <p:spTgt spid="779311"/>
                                        </p:tgtEl>
                                        <p:attrNameLst>
                                          <p:attrName>style.visibility</p:attrName>
                                        </p:attrNameLst>
                                      </p:cBhvr>
                                      <p:to>
                                        <p:strVal val="visible"/>
                                      </p:to>
                                    </p:set>
                                    <p:anim calcmode="lin" valueType="num">
                                      <p:cBhvr additive="base">
                                        <p:cTn id="11" dur="500" fill="hold"/>
                                        <p:tgtEl>
                                          <p:spTgt spid="779311"/>
                                        </p:tgtEl>
                                        <p:attrNameLst>
                                          <p:attrName>ppt_x</p:attrName>
                                        </p:attrNameLst>
                                      </p:cBhvr>
                                      <p:tavLst>
                                        <p:tav tm="0">
                                          <p:val>
                                            <p:strVal val="#ppt_x"/>
                                          </p:val>
                                        </p:tav>
                                        <p:tav tm="100000">
                                          <p:val>
                                            <p:strVal val="#ppt_x"/>
                                          </p:val>
                                        </p:tav>
                                      </p:tavLst>
                                    </p:anim>
                                    <p:anim calcmode="lin" valueType="num">
                                      <p:cBhvr additive="base">
                                        <p:cTn id="12" dur="500" fill="hold"/>
                                        <p:tgtEl>
                                          <p:spTgt spid="7793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9318" grpId="0" animBg="1"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4"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81315"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76</a:t>
            </a:r>
          </a:p>
        </p:txBody>
      </p:sp>
      <p:sp>
        <p:nvSpPr>
          <p:cNvPr id="781316"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81317"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81319"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1320"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1321"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781322"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781323"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sp>
        <p:nvSpPr>
          <p:cNvPr id="781324" name="Freeform 12"/>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81325" name="Rectangle 13"/>
          <p:cNvSpPr>
            <a:spLocks noChangeArrowheads="1"/>
          </p:cNvSpPr>
          <p:nvPr/>
        </p:nvSpPr>
        <p:spPr bwMode="auto">
          <a:xfrm>
            <a:off x="2405063" y="5570538"/>
            <a:ext cx="7016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红</a:t>
            </a:r>
            <a:endParaRPr lang="zh-CN" altLang="en-US">
              <a:solidFill>
                <a:schemeClr val="tx1"/>
              </a:solidFill>
              <a:effectLst/>
              <a:latin typeface="Times" charset="0"/>
              <a:ea typeface="宋体" charset="0"/>
              <a:cs typeface="宋体" charset="0"/>
            </a:endParaRPr>
          </a:p>
        </p:txBody>
      </p:sp>
      <p:sp>
        <p:nvSpPr>
          <p:cNvPr id="781326" name="Freeform 14"/>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81327" name="Freeform 15"/>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81328" name="Rectangle 16"/>
          <p:cNvSpPr>
            <a:spLocks noChangeArrowheads="1"/>
          </p:cNvSpPr>
          <p:nvPr/>
        </p:nvSpPr>
        <p:spPr bwMode="auto">
          <a:xfrm>
            <a:off x="3343275" y="2179638"/>
            <a:ext cx="12731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加</a:t>
            </a:r>
          </a:p>
        </p:txBody>
      </p:sp>
      <p:sp>
        <p:nvSpPr>
          <p:cNvPr id="781329" name="Rectangle 17"/>
          <p:cNvSpPr>
            <a:spLocks noChangeArrowheads="1"/>
          </p:cNvSpPr>
          <p:nvPr/>
        </p:nvSpPr>
        <p:spPr bwMode="auto">
          <a:xfrm>
            <a:off x="2613025" y="3613150"/>
            <a:ext cx="915988"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死</a:t>
            </a:r>
          </a:p>
        </p:txBody>
      </p:sp>
      <p:sp>
        <p:nvSpPr>
          <p:cNvPr id="781330" name="Freeform 18"/>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81331" name="Rectangle 19"/>
          <p:cNvSpPr>
            <a:spLocks noChangeArrowheads="1"/>
          </p:cNvSpPr>
          <p:nvPr/>
        </p:nvSpPr>
        <p:spPr bwMode="auto">
          <a:xfrm>
            <a:off x="5773738" y="2798763"/>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巴</a:t>
            </a:r>
            <a:endParaRPr lang="zh-CN" altLang="en-US">
              <a:solidFill>
                <a:schemeClr val="tx1"/>
              </a:solidFill>
              <a:effectLst/>
              <a:latin typeface="Times" charset="0"/>
              <a:ea typeface="宋体" charset="0"/>
              <a:cs typeface="宋体" charset="0"/>
            </a:endParaRPr>
          </a:p>
        </p:txBody>
      </p:sp>
      <p:sp>
        <p:nvSpPr>
          <p:cNvPr id="781332" name="Oval 20"/>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1333" name="Oval 21"/>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1334" name="Rectangle 22"/>
          <p:cNvSpPr>
            <a:spLocks noChangeArrowheads="1"/>
          </p:cNvSpPr>
          <p:nvPr/>
        </p:nvSpPr>
        <p:spPr bwMode="auto">
          <a:xfrm>
            <a:off x="6896100" y="439578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吾</a:t>
            </a:r>
            <a:endParaRPr lang="zh-CN" altLang="en-US">
              <a:solidFill>
                <a:schemeClr val="tx1"/>
              </a:solidFill>
              <a:effectLst/>
              <a:latin typeface="Times" charset="0"/>
              <a:ea typeface="宋体" charset="0"/>
              <a:cs typeface="宋体" charset="0"/>
            </a:endParaRPr>
          </a:p>
        </p:txBody>
      </p:sp>
      <p:sp>
        <p:nvSpPr>
          <p:cNvPr id="781335" name="Rectangle 23"/>
          <p:cNvSpPr>
            <a:spLocks noChangeArrowheads="1"/>
          </p:cNvSpPr>
          <p:nvPr/>
        </p:nvSpPr>
        <p:spPr bwMode="auto">
          <a:xfrm>
            <a:off x="5473700" y="18113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哈</a:t>
            </a:r>
            <a:endParaRPr lang="zh-CN" altLang="en-US">
              <a:solidFill>
                <a:schemeClr val="tx1"/>
              </a:solidFill>
              <a:effectLst/>
              <a:latin typeface="Times" charset="0"/>
              <a:ea typeface="宋体" charset="0"/>
              <a:cs typeface="宋体" charset="0"/>
            </a:endParaRPr>
          </a:p>
        </p:txBody>
      </p:sp>
      <p:sp>
        <p:nvSpPr>
          <p:cNvPr id="781336" name="Oval 2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1337" name="Rectangle 25"/>
          <p:cNvSpPr>
            <a:spLocks noChangeArrowheads="1"/>
          </p:cNvSpPr>
          <p:nvPr/>
        </p:nvSpPr>
        <p:spPr bwMode="auto">
          <a:xfrm>
            <a:off x="7031038" y="1454150"/>
            <a:ext cx="12922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尼</a:t>
            </a:r>
            <a:r>
              <a:rPr lang="zh-CN" altLang="en-US">
                <a:solidFill>
                  <a:schemeClr val="tx1"/>
                </a:solidFill>
                <a:effectLst/>
                <a:latin typeface="Times" charset="0"/>
                <a:ea typeface="宋体" charset="0"/>
                <a:cs typeface="宋体" charset="0"/>
              </a:rPr>
              <a:t>(</a:t>
            </a:r>
            <a:r>
              <a:rPr lang="en-US" altLang="zh-CN">
                <a:solidFill>
                  <a:schemeClr val="tx1"/>
                </a:solidFill>
                <a:effectLst/>
                <a:latin typeface="Times" charset="0"/>
                <a:ea typeface="宋体" charset="0"/>
                <a:cs typeface="宋体" charset="0"/>
              </a:rPr>
              <a:t>亚</a:t>
            </a:r>
            <a:r>
              <a:rPr lang="zh-CN" altLang="en-US">
                <a:solidFill>
                  <a:schemeClr val="tx1"/>
                </a:solidFill>
                <a:effectLst/>
                <a:latin typeface="Times" charset="0"/>
                <a:ea typeface="宋体" charset="0"/>
                <a:cs typeface="宋体" charset="0"/>
              </a:rPr>
              <a:t>)</a:t>
            </a:r>
          </a:p>
        </p:txBody>
      </p:sp>
      <p:sp>
        <p:nvSpPr>
          <p:cNvPr id="781338" name="Oval 26"/>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1339" name="Rectangle 27"/>
          <p:cNvSpPr>
            <a:spLocks noChangeArrowheads="1"/>
          </p:cNvSpPr>
          <p:nvPr/>
        </p:nvSpPr>
        <p:spPr bwMode="auto">
          <a:xfrm>
            <a:off x="2992438" y="2535238"/>
            <a:ext cx="61436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迦</a:t>
            </a:r>
            <a:r>
              <a:rPr lang="zh-CN" altLang="en-US" sz="2400">
                <a:solidFill>
                  <a:srgbClr val="FAF200"/>
                </a:solidFill>
                <a:effectLst/>
                <a:latin typeface="Times" charset="0"/>
                <a:ea typeface="宋体" charset="0"/>
                <a:cs typeface="宋体" charset="0"/>
              </a:rPr>
              <a:t> </a:t>
            </a:r>
          </a:p>
        </p:txBody>
      </p:sp>
      <p:sp>
        <p:nvSpPr>
          <p:cNvPr id="781340" name="Oval 28"/>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1341" name="Rectangle 29"/>
          <p:cNvSpPr>
            <a:spLocks noChangeArrowheads="1"/>
          </p:cNvSpPr>
          <p:nvPr/>
        </p:nvSpPr>
        <p:spPr bwMode="auto">
          <a:xfrm>
            <a:off x="2535238" y="3001963"/>
            <a:ext cx="538162"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耶</a:t>
            </a:r>
            <a:endParaRPr lang="zh-CN" altLang="en-US">
              <a:solidFill>
                <a:schemeClr val="tx1"/>
              </a:solidFill>
              <a:effectLst/>
              <a:latin typeface="Times" charset="0"/>
              <a:ea typeface="宋体" charset="0"/>
              <a:cs typeface="宋体" charset="0"/>
            </a:endParaRPr>
          </a:p>
        </p:txBody>
      </p:sp>
      <p:sp>
        <p:nvSpPr>
          <p:cNvPr id="781342" name="Oval 30"/>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1343" name="Oval 31"/>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1344" name="Rectangle 32"/>
          <p:cNvSpPr>
            <a:spLocks noChangeArrowheads="1"/>
          </p:cNvSpPr>
          <p:nvPr/>
        </p:nvSpPr>
        <p:spPr bwMode="auto">
          <a:xfrm>
            <a:off x="3762375" y="3109913"/>
            <a:ext cx="614363"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尼</a:t>
            </a:r>
            <a:r>
              <a:rPr lang="zh-CN" altLang="en-US" sz="2400">
                <a:solidFill>
                  <a:srgbClr val="FAF200"/>
                </a:solidFill>
                <a:effectLst/>
                <a:latin typeface="Times" charset="0"/>
                <a:ea typeface="宋体" charset="0"/>
                <a:cs typeface="宋体" charset="0"/>
              </a:rPr>
              <a:t> </a:t>
            </a:r>
          </a:p>
        </p:txBody>
      </p:sp>
      <p:sp>
        <p:nvSpPr>
          <p:cNvPr id="781345" name="Rectangle 33"/>
          <p:cNvSpPr>
            <a:spLocks noChangeArrowheads="1"/>
          </p:cNvSpPr>
          <p:nvPr/>
        </p:nvSpPr>
        <p:spPr bwMode="auto">
          <a:xfrm>
            <a:off x="2911475" y="4360863"/>
            <a:ext cx="1112838"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tx1"/>
                </a:solidFill>
                <a:effectLst/>
                <a:ea typeface="宋体" charset="0"/>
                <a:cs typeface="宋体" charset="0"/>
              </a:rPr>
              <a:t>加-</a:t>
            </a:r>
            <a:r>
              <a:rPr lang="zh-CN" altLang="en-US">
                <a:solidFill>
                  <a:schemeClr val="tx1"/>
                </a:solidFill>
                <a:effectLst/>
                <a:ea typeface="宋体" charset="0"/>
                <a:cs typeface="宋体" charset="0"/>
              </a:rPr>
              <a:t>巴</a:t>
            </a:r>
            <a:endParaRPr lang="zh-CN" altLang="en-US">
              <a:solidFill>
                <a:schemeClr val="tx1"/>
              </a:solidFill>
              <a:effectLst/>
              <a:latin typeface="Times" charset="0"/>
              <a:ea typeface="宋体" charset="0"/>
              <a:cs typeface="宋体" charset="0"/>
            </a:endParaRPr>
          </a:p>
        </p:txBody>
      </p:sp>
      <p:sp>
        <p:nvSpPr>
          <p:cNvPr id="781346" name="Oval 34"/>
          <p:cNvSpPr>
            <a:spLocks noChangeArrowheads="1"/>
          </p:cNvSpPr>
          <p:nvPr/>
        </p:nvSpPr>
        <p:spPr bwMode="auto">
          <a:xfrm>
            <a:off x="281146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1347" name="Rectangle 35"/>
          <p:cNvSpPr>
            <a:spLocks noChangeArrowheads="1"/>
          </p:cNvSpPr>
          <p:nvPr/>
        </p:nvSpPr>
        <p:spPr bwMode="auto">
          <a:xfrm>
            <a:off x="1822450" y="3963988"/>
            <a:ext cx="538163"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zh-CN" altLang="en-US">
                <a:solidFill>
                  <a:schemeClr val="tx1"/>
                </a:solidFill>
                <a:effectLst/>
                <a:latin typeface="Times" charset="0"/>
                <a:ea typeface="宋体" charset="0"/>
                <a:cs typeface="宋体" charset="0"/>
              </a:rPr>
              <a:t>埃</a:t>
            </a:r>
          </a:p>
        </p:txBody>
      </p:sp>
      <p:sp>
        <p:nvSpPr>
          <p:cNvPr id="781348" name="Oval 36"/>
          <p:cNvSpPr>
            <a:spLocks noChangeArrowheads="1"/>
          </p:cNvSpPr>
          <p:nvPr/>
        </p:nvSpPr>
        <p:spPr bwMode="auto">
          <a:xfrm>
            <a:off x="1704975" y="4149725"/>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1349" name="Oval 37"/>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1350" name="Rectangle 38"/>
          <p:cNvSpPr>
            <a:spLocks noChangeArrowheads="1"/>
          </p:cNvSpPr>
          <p:nvPr/>
        </p:nvSpPr>
        <p:spPr bwMode="auto">
          <a:xfrm>
            <a:off x="3117850" y="5059363"/>
            <a:ext cx="538163"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西</a:t>
            </a:r>
            <a:endParaRPr lang="zh-CN" altLang="en-US">
              <a:solidFill>
                <a:schemeClr val="tx1"/>
              </a:solidFill>
              <a:effectLst/>
              <a:latin typeface="Times" charset="0"/>
              <a:ea typeface="宋体" charset="0"/>
              <a:cs typeface="宋体" charset="0"/>
            </a:endParaRPr>
          </a:p>
        </p:txBody>
      </p:sp>
      <p:grpSp>
        <p:nvGrpSpPr>
          <p:cNvPr id="781351" name="Group 39"/>
          <p:cNvGrpSpPr>
            <a:grpSpLocks/>
          </p:cNvGrpSpPr>
          <p:nvPr/>
        </p:nvGrpSpPr>
        <p:grpSpPr bwMode="auto">
          <a:xfrm>
            <a:off x="3989388" y="3360738"/>
            <a:ext cx="2762250" cy="2635250"/>
            <a:chOff x="2448" y="2208"/>
            <a:chExt cx="1584" cy="1488"/>
          </a:xfrm>
        </p:grpSpPr>
        <p:sp>
          <p:nvSpPr>
            <p:cNvPr id="781352" name="Text Box 40"/>
            <p:cNvSpPr txBox="1">
              <a:spLocks noChangeArrowheads="1"/>
            </p:cNvSpPr>
            <p:nvPr/>
          </p:nvSpPr>
          <p:spPr bwMode="auto">
            <a:xfrm>
              <a:off x="2448" y="2304"/>
              <a:ext cx="1584" cy="1111"/>
            </a:xfrm>
            <a:prstGeom prst="rect">
              <a:avLst/>
            </a:prstGeom>
            <a:noFill/>
            <a:ln>
              <a:noFill/>
            </a:ln>
            <a:effectLst>
              <a:outerShdw blurRad="63500" dist="81320" dir="3080412"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FFFF00"/>
                  </a:solidFill>
                  <a:miter lim="800000"/>
                  <a:headEnd/>
                  <a:tailEnd/>
                </a14:hiddenLine>
              </a:ext>
            </a:extLst>
          </p:spPr>
          <p:txBody>
            <a:bodyPr>
              <a:spAutoFit/>
            </a:bodyPr>
            <a:lstStyle/>
            <a:p>
              <a:pPr>
                <a:lnSpc>
                  <a:spcPct val="60000"/>
                </a:lnSpc>
                <a:spcBef>
                  <a:spcPct val="50000"/>
                </a:spcBef>
              </a:pPr>
              <a:endParaRPr lang="zh-CN" altLang="en-US" sz="4400" i="1">
                <a:solidFill>
                  <a:srgbClr val="FFFF00"/>
                </a:solidFill>
                <a:effectLst>
                  <a:outerShdw blurRad="38100" dist="38100" dir="2700000" algn="tl">
                    <a:srgbClr val="000000"/>
                  </a:outerShdw>
                </a:effectLst>
                <a:ea typeface="宋体" charset="0"/>
                <a:cs typeface="宋体" charset="0"/>
              </a:endParaRPr>
            </a:p>
            <a:p>
              <a:pPr>
                <a:lnSpc>
                  <a:spcPct val="60000"/>
                </a:lnSpc>
                <a:spcBef>
                  <a:spcPct val="50000"/>
                </a:spcBef>
              </a:pPr>
              <a:r>
                <a:rPr lang="en-US" altLang="zh-CN" sz="4400" i="1">
                  <a:solidFill>
                    <a:srgbClr val="FFFF00"/>
                  </a:solidFill>
                  <a:effectLst>
                    <a:outerShdw blurRad="38100" dist="38100" dir="2700000" algn="tl">
                      <a:srgbClr val="000000"/>
                    </a:outerShdw>
                  </a:effectLst>
                  <a:ea typeface="宋体" charset="0"/>
                  <a:cs typeface="宋体" charset="0"/>
                </a:rPr>
                <a:t>“</a:t>
              </a:r>
              <a:r>
                <a:rPr lang="zh-CN" altLang="en-US" sz="4400" i="1">
                  <a:solidFill>
                    <a:srgbClr val="FFFF00"/>
                  </a:solidFill>
                  <a:effectLst>
                    <a:outerShdw blurRad="38100" dist="38100" dir="2700000" algn="tl">
                      <a:srgbClr val="000000"/>
                    </a:outerShdw>
                  </a:effectLst>
                  <a:ea typeface="宋体" charset="0"/>
                  <a:cs typeface="宋体" charset="0"/>
                </a:rPr>
                <a:t>行动的</a:t>
              </a:r>
            </a:p>
            <a:p>
              <a:pPr>
                <a:lnSpc>
                  <a:spcPct val="60000"/>
                </a:lnSpc>
                <a:spcBef>
                  <a:spcPct val="50000"/>
                </a:spcBef>
              </a:pPr>
              <a:r>
                <a:rPr lang="zh-CN" altLang="en-US" sz="4400" i="1">
                  <a:solidFill>
                    <a:srgbClr val="FFFF00"/>
                  </a:solidFill>
                  <a:effectLst>
                    <a:outerShdw blurRad="38100" dist="38100" dir="2700000" algn="tl">
                      <a:srgbClr val="000000"/>
                    </a:outerShdw>
                  </a:effectLst>
                  <a:ea typeface="宋体" charset="0"/>
                  <a:cs typeface="宋体" charset="0"/>
                </a:rPr>
                <a:t>历史舞台”</a:t>
              </a:r>
            </a:p>
          </p:txBody>
        </p:sp>
        <p:sp>
          <p:nvSpPr>
            <p:cNvPr id="781353" name="AutoShape 41"/>
            <p:cNvSpPr>
              <a:spLocks noChangeArrowheads="1"/>
            </p:cNvSpPr>
            <p:nvPr/>
          </p:nvSpPr>
          <p:spPr bwMode="auto">
            <a:xfrm>
              <a:off x="2448" y="2208"/>
              <a:ext cx="1584" cy="1488"/>
            </a:xfrm>
            <a:prstGeom prst="roundRect">
              <a:avLst>
                <a:gd name="adj" fmla="val 16667"/>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57150">
                  <a:solidFill>
                    <a:srgbClr val="FFFF00"/>
                  </a:solidFill>
                  <a:round/>
                  <a:headEnd/>
                  <a:tailEnd/>
                </a14:hiddenLine>
              </a:ext>
            </a:extLst>
          </p:spPr>
          <p:txBody>
            <a:bodyPr wrap="none" anchor="ctr"/>
            <a:lstStyle/>
            <a:p>
              <a:endParaRPr lang="en-US"/>
            </a:p>
          </p:txBody>
        </p:sp>
      </p:grpSp>
      <p:sp>
        <p:nvSpPr>
          <p:cNvPr id="781354" name="Text Box 42"/>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781351"/>
                                        </p:tgtEl>
                                        <p:attrNameLst>
                                          <p:attrName>style.visibility</p:attrName>
                                        </p:attrNameLst>
                                      </p:cBhvr>
                                      <p:to>
                                        <p:strVal val="visible"/>
                                      </p:to>
                                    </p:set>
                                    <p:anim calcmode="lin" valueType="num">
                                      <p:cBhvr>
                                        <p:cTn id="7" dur="500" fill="hold"/>
                                        <p:tgtEl>
                                          <p:spTgt spid="781351"/>
                                        </p:tgtEl>
                                        <p:attrNameLst>
                                          <p:attrName>ppt_w</p:attrName>
                                        </p:attrNameLst>
                                      </p:cBhvr>
                                      <p:tavLst>
                                        <p:tav tm="0">
                                          <p:val>
                                            <p:fltVal val="0"/>
                                          </p:val>
                                        </p:tav>
                                        <p:tav tm="100000">
                                          <p:val>
                                            <p:strVal val="#ppt_w"/>
                                          </p:val>
                                        </p:tav>
                                      </p:tavLst>
                                    </p:anim>
                                    <p:anim calcmode="lin" valueType="num">
                                      <p:cBhvr>
                                        <p:cTn id="8" dur="500" fill="hold"/>
                                        <p:tgtEl>
                                          <p:spTgt spid="781351"/>
                                        </p:tgtEl>
                                        <p:attrNameLst>
                                          <p:attrName>ppt_h</p:attrName>
                                        </p:attrNameLst>
                                      </p:cBhvr>
                                      <p:tavLst>
                                        <p:tav tm="0">
                                          <p:val>
                                            <p:fltVal val="0"/>
                                          </p:val>
                                        </p:tav>
                                        <p:tav tm="100000">
                                          <p:val>
                                            <p:strVal val="#ppt_h"/>
                                          </p:val>
                                        </p:tav>
                                      </p:tavLst>
                                    </p:anim>
                                    <p:anim calcmode="lin" valueType="num">
                                      <p:cBhvr>
                                        <p:cTn id="9" dur="500" fill="hold"/>
                                        <p:tgtEl>
                                          <p:spTgt spid="781351"/>
                                        </p:tgtEl>
                                        <p:attrNameLst>
                                          <p:attrName>ppt_x</p:attrName>
                                        </p:attrNameLst>
                                      </p:cBhvr>
                                      <p:tavLst>
                                        <p:tav tm="0">
                                          <p:val>
                                            <p:fltVal val="0.5"/>
                                          </p:val>
                                        </p:tav>
                                        <p:tav tm="100000">
                                          <p:val>
                                            <p:strVal val="#ppt_x"/>
                                          </p:val>
                                        </p:tav>
                                      </p:tavLst>
                                    </p:anim>
                                    <p:anim calcmode="lin" valueType="num">
                                      <p:cBhvr>
                                        <p:cTn id="10" dur="500" fill="hold"/>
                                        <p:tgtEl>
                                          <p:spTgt spid="78135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5" name="Rectangle 3"/>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endParaRPr lang="en-US"/>
          </a:p>
        </p:txBody>
      </p:sp>
      <p:sp>
        <p:nvSpPr>
          <p:cNvPr id="627716" name="Rectangle 4"/>
          <p:cNvSpPr>
            <a:spLocks noChangeArrowheads="1"/>
          </p:cNvSpPr>
          <p:nvPr/>
        </p:nvSpPr>
        <p:spPr bwMode="auto">
          <a:xfrm>
            <a:off x="590550" y="2020888"/>
            <a:ext cx="1695450" cy="42275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27717" name="Line 5"/>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chemeClr val="tx1"/>
                </a:solidFill>
                <a:round/>
                <a:headEnd/>
                <a:tailEnd/>
              </a14:hiddenLine>
            </a:ext>
          </a:extLst>
        </p:spPr>
        <p:txBody>
          <a:bodyPr wrap="none" anchor="ctr"/>
          <a:lstStyle/>
          <a:p>
            <a:endParaRPr lang="en-US"/>
          </a:p>
        </p:txBody>
      </p:sp>
      <p:sp>
        <p:nvSpPr>
          <p:cNvPr id="627718" name="Text Box 6"/>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zh-CN" altLang="en-US" sz="2000" b="0">
              <a:solidFill>
                <a:srgbClr val="FFA27C"/>
              </a:solidFill>
              <a:effectLst/>
              <a:ea typeface="宋体" charset="0"/>
              <a:cs typeface="宋体" charset="0"/>
            </a:endParaRPr>
          </a:p>
        </p:txBody>
      </p:sp>
      <p:sp>
        <p:nvSpPr>
          <p:cNvPr id="627719" name="Rectangle 7"/>
          <p:cNvSpPr>
            <a:spLocks noChangeArrowheads="1"/>
          </p:cNvSpPr>
          <p:nvPr/>
        </p:nvSpPr>
        <p:spPr bwMode="auto">
          <a:xfrm>
            <a:off x="8093075"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77</a:t>
            </a:r>
          </a:p>
        </p:txBody>
      </p:sp>
      <p:sp>
        <p:nvSpPr>
          <p:cNvPr id="627720" name="Text Box 8"/>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Arial" charset="0"/>
                <a:ea typeface="宋体" charset="0"/>
                <a:cs typeface="宋体" charset="0"/>
              </a:rPr>
              <a:t>  </a:t>
            </a:r>
          </a:p>
        </p:txBody>
      </p:sp>
      <p:pic>
        <p:nvPicPr>
          <p:cNvPr id="627722" name="Picture 10"/>
          <p:cNvPicPr>
            <a:picLocks noChangeAspect="1" noChangeArrowheads="1"/>
          </p:cNvPicPr>
          <p:nvPr/>
        </p:nvPicPr>
        <p:blipFill>
          <a:blip r:embed="rId3" cstate="screen">
            <a:extLst>
              <a:ext uri="{28A0092B-C50C-407E-A947-70E740481C1C}">
                <a14:useLocalDpi xmlns:a14="http://schemas.microsoft.com/office/drawing/2010/main"/>
              </a:ext>
            </a:extLst>
          </a:blip>
          <a:srcRect b="11746"/>
          <a:stretch>
            <a:fillRect/>
          </a:stretch>
        </p:blipFill>
        <p:spPr bwMode="auto">
          <a:xfrm>
            <a:off x="325438" y="250825"/>
            <a:ext cx="3649662" cy="2416175"/>
          </a:xfrm>
          <a:prstGeom prst="rect">
            <a:avLst/>
          </a:prstGeom>
          <a:noFill/>
          <a:ln w="76200">
            <a:solidFill>
              <a:schemeClr val="accent2"/>
            </a:solidFill>
            <a:miter lim="800000"/>
            <a:headEnd/>
            <a:tailEnd/>
          </a:ln>
          <a:effectLst>
            <a:outerShdw blurRad="63500" dist="102391" dir="3615307"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pic>
      <p:pic>
        <p:nvPicPr>
          <p:cNvPr id="627723" name="Picture 11"/>
          <p:cNvPicPr>
            <a:picLocks noChangeAspect="1" noChangeArrowheads="1"/>
          </p:cNvPicPr>
          <p:nvPr/>
        </p:nvPicPr>
        <p:blipFill>
          <a:blip r:embed="rId4" cstate="screen">
            <a:extLst>
              <a:ext uri="{28A0092B-C50C-407E-A947-70E740481C1C}">
                <a14:useLocalDpi xmlns:a14="http://schemas.microsoft.com/office/drawing/2010/main"/>
              </a:ext>
            </a:extLst>
          </a:blip>
          <a:srcRect b="9659"/>
          <a:stretch>
            <a:fillRect/>
          </a:stretch>
        </p:blipFill>
        <p:spPr bwMode="auto">
          <a:xfrm>
            <a:off x="5897563" y="280988"/>
            <a:ext cx="2959100" cy="2589212"/>
          </a:xfrm>
          <a:prstGeom prst="rect">
            <a:avLst/>
          </a:prstGeom>
          <a:noFill/>
          <a:ln w="76200">
            <a:solidFill>
              <a:schemeClr val="accent2"/>
            </a:solidFill>
            <a:miter lim="800000"/>
            <a:headEnd/>
            <a:tailEnd/>
          </a:ln>
          <a:effectLst>
            <a:outerShdw blurRad="63500" dist="102391" dir="3615307"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pic>
      <p:pic>
        <p:nvPicPr>
          <p:cNvPr id="627724" name="Picture 12"/>
          <p:cNvPicPr>
            <a:picLocks noChangeAspect="1" noChangeArrowheads="1"/>
          </p:cNvPicPr>
          <p:nvPr/>
        </p:nvPicPr>
        <p:blipFill>
          <a:blip r:embed="rId5" cstate="screen">
            <a:extLst>
              <a:ext uri="{28A0092B-C50C-407E-A947-70E740481C1C}">
                <a14:useLocalDpi xmlns:a14="http://schemas.microsoft.com/office/drawing/2010/main"/>
              </a:ext>
            </a:extLst>
          </a:blip>
          <a:srcRect b="22656"/>
          <a:stretch>
            <a:fillRect/>
          </a:stretch>
        </p:blipFill>
        <p:spPr bwMode="auto">
          <a:xfrm>
            <a:off x="3587750" y="576263"/>
            <a:ext cx="2982913" cy="1727200"/>
          </a:xfrm>
          <a:prstGeom prst="rect">
            <a:avLst/>
          </a:prstGeom>
          <a:noFill/>
          <a:ln w="76200">
            <a:solidFill>
              <a:schemeClr val="accent2"/>
            </a:solidFill>
            <a:miter lim="800000"/>
            <a:headEnd/>
            <a:tailEnd/>
          </a:ln>
          <a:effectLst>
            <a:outerShdw blurRad="63500" dist="102391" dir="3615307"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pic>
      <p:pic>
        <p:nvPicPr>
          <p:cNvPr id="627725" name="Picture 13"/>
          <p:cNvPicPr>
            <a:picLocks noChangeAspect="1" noChangeArrowheads="1"/>
          </p:cNvPicPr>
          <p:nvPr/>
        </p:nvPicPr>
        <p:blipFill>
          <a:blip r:embed="rId6" cstate="screen">
            <a:extLst>
              <a:ext uri="{28A0092B-C50C-407E-A947-70E740481C1C}">
                <a14:useLocalDpi xmlns:a14="http://schemas.microsoft.com/office/drawing/2010/main"/>
              </a:ext>
            </a:extLst>
          </a:blip>
          <a:srcRect b="9006"/>
          <a:stretch>
            <a:fillRect/>
          </a:stretch>
        </p:blipFill>
        <p:spPr bwMode="auto">
          <a:xfrm>
            <a:off x="2943225" y="4522788"/>
            <a:ext cx="2617788" cy="1784350"/>
          </a:xfrm>
          <a:prstGeom prst="rect">
            <a:avLst/>
          </a:prstGeom>
          <a:noFill/>
          <a:ln w="76200">
            <a:solidFill>
              <a:schemeClr val="accent2"/>
            </a:solidFill>
            <a:miter lim="800000"/>
            <a:headEnd/>
            <a:tailEnd/>
          </a:ln>
          <a:effectLst>
            <a:outerShdw blurRad="63500" dist="102391" dir="3615307"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pic>
      <p:pic>
        <p:nvPicPr>
          <p:cNvPr id="627726" name="Picture 14"/>
          <p:cNvPicPr>
            <a:picLocks noChangeAspect="1" noChangeArrowheads="1"/>
          </p:cNvPicPr>
          <p:nvPr/>
        </p:nvPicPr>
        <p:blipFill>
          <a:blip r:embed="rId7" cstate="screen">
            <a:extLst>
              <a:ext uri="{28A0092B-C50C-407E-A947-70E740481C1C}">
                <a14:useLocalDpi xmlns:a14="http://schemas.microsoft.com/office/drawing/2010/main"/>
              </a:ext>
            </a:extLst>
          </a:blip>
          <a:srcRect b="15291"/>
          <a:stretch>
            <a:fillRect/>
          </a:stretch>
        </p:blipFill>
        <p:spPr bwMode="auto">
          <a:xfrm>
            <a:off x="5518150" y="3821113"/>
            <a:ext cx="3001963" cy="1606550"/>
          </a:xfrm>
          <a:prstGeom prst="rect">
            <a:avLst/>
          </a:prstGeom>
          <a:noFill/>
          <a:ln w="76200">
            <a:solidFill>
              <a:schemeClr val="accent2"/>
            </a:solidFill>
            <a:miter lim="800000"/>
            <a:headEnd/>
            <a:tailEnd/>
          </a:ln>
          <a:effectLst>
            <a:outerShdw blurRad="63500" dist="102391" dir="3615307"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pic>
      <p:pic>
        <p:nvPicPr>
          <p:cNvPr id="627727" name="Picture 15"/>
          <p:cNvPicPr>
            <a:picLocks noChangeAspect="1" noChangeArrowheads="1"/>
          </p:cNvPicPr>
          <p:nvPr/>
        </p:nvPicPr>
        <p:blipFill>
          <a:blip r:embed="rId8" cstate="screen">
            <a:extLst>
              <a:ext uri="{28A0092B-C50C-407E-A947-70E740481C1C}">
                <a14:useLocalDpi xmlns:a14="http://schemas.microsoft.com/office/drawing/2010/main"/>
              </a:ext>
            </a:extLst>
          </a:blip>
          <a:srcRect r="-452" b="8960"/>
          <a:stretch>
            <a:fillRect/>
          </a:stretch>
        </p:blipFill>
        <p:spPr bwMode="auto">
          <a:xfrm>
            <a:off x="609600" y="3800475"/>
            <a:ext cx="2486025" cy="1687513"/>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pic>
      <p:sp>
        <p:nvSpPr>
          <p:cNvPr id="627728" name="Text Box 16"/>
          <p:cNvSpPr txBox="1">
            <a:spLocks noChangeArrowheads="1"/>
          </p:cNvSpPr>
          <p:nvPr/>
        </p:nvSpPr>
        <p:spPr bwMode="auto">
          <a:xfrm>
            <a:off x="1635125" y="3049588"/>
            <a:ext cx="6929438" cy="641350"/>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pPr>
            <a:r>
              <a:rPr lang="zh-CN" altLang="en-US" sz="3600" i="1">
                <a:solidFill>
                  <a:srgbClr val="FFFF00"/>
                </a:solidFill>
                <a:effectLst>
                  <a:outerShdw blurRad="38100" dist="38100" dir="2700000" algn="tl">
                    <a:srgbClr val="000000"/>
                  </a:outerShdw>
                </a:effectLst>
                <a:ea typeface="宋体" charset="0"/>
                <a:cs typeface="宋体" charset="0"/>
              </a:rPr>
              <a:t>从富饶的北部到荒芜的南方</a:t>
            </a:r>
            <a:r>
              <a:rPr lang="en-US" altLang="zh-CN" sz="3600" i="1">
                <a:solidFill>
                  <a:srgbClr val="FFFF00"/>
                </a:solidFill>
                <a:effectLst>
                  <a:outerShdw blurRad="38100" dist="38100" dir="2700000" algn="tl">
                    <a:srgbClr val="000000"/>
                  </a:outerShdw>
                </a:effectLst>
                <a:ea typeface="宋体" charset="0"/>
                <a:cs typeface="宋体" charset="0"/>
              </a:rPr>
              <a:t> …</a:t>
            </a:r>
          </a:p>
        </p:txBody>
      </p:sp>
      <p:sp>
        <p:nvSpPr>
          <p:cNvPr id="627729" name="Text Box 17"/>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afterEffect">
                                  <p:stCondLst>
                                    <p:cond delay="0"/>
                                  </p:stCondLst>
                                  <p:childTnLst>
                                    <p:set>
                                      <p:cBhvr>
                                        <p:cTn id="6" dur="1" fill="hold">
                                          <p:stCondLst>
                                            <p:cond delay="0"/>
                                          </p:stCondLst>
                                        </p:cTn>
                                        <p:tgtEl>
                                          <p:spTgt spid="627722"/>
                                        </p:tgtEl>
                                        <p:attrNameLst>
                                          <p:attrName>style.visibility</p:attrName>
                                        </p:attrNameLst>
                                      </p:cBhvr>
                                      <p:to>
                                        <p:strVal val="visible"/>
                                      </p:to>
                                    </p:set>
                                    <p:anim calcmode="lin" valueType="num">
                                      <p:cBhvr>
                                        <p:cTn id="7" dur="500" fill="hold"/>
                                        <p:tgtEl>
                                          <p:spTgt spid="627722"/>
                                        </p:tgtEl>
                                        <p:attrNameLst>
                                          <p:attrName>ppt_w</p:attrName>
                                        </p:attrNameLst>
                                      </p:cBhvr>
                                      <p:tavLst>
                                        <p:tav tm="0">
                                          <p:val>
                                            <p:strVal val="2/3*#ppt_w"/>
                                          </p:val>
                                        </p:tav>
                                        <p:tav tm="100000">
                                          <p:val>
                                            <p:strVal val="#ppt_w"/>
                                          </p:val>
                                        </p:tav>
                                      </p:tavLst>
                                    </p:anim>
                                    <p:anim calcmode="lin" valueType="num">
                                      <p:cBhvr>
                                        <p:cTn id="8" dur="500" fill="hold"/>
                                        <p:tgtEl>
                                          <p:spTgt spid="627722"/>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nodeType="afterEffect">
                                  <p:stCondLst>
                                    <p:cond delay="0"/>
                                  </p:stCondLst>
                                  <p:childTnLst>
                                    <p:set>
                                      <p:cBhvr>
                                        <p:cTn id="11" dur="1" fill="hold">
                                          <p:stCondLst>
                                            <p:cond delay="0"/>
                                          </p:stCondLst>
                                        </p:cTn>
                                        <p:tgtEl>
                                          <p:spTgt spid="627723"/>
                                        </p:tgtEl>
                                        <p:attrNameLst>
                                          <p:attrName>style.visibility</p:attrName>
                                        </p:attrNameLst>
                                      </p:cBhvr>
                                      <p:to>
                                        <p:strVal val="visible"/>
                                      </p:to>
                                    </p:set>
                                    <p:anim calcmode="lin" valueType="num">
                                      <p:cBhvr>
                                        <p:cTn id="12" dur="500" fill="hold"/>
                                        <p:tgtEl>
                                          <p:spTgt spid="627723"/>
                                        </p:tgtEl>
                                        <p:attrNameLst>
                                          <p:attrName>ppt_w</p:attrName>
                                        </p:attrNameLst>
                                      </p:cBhvr>
                                      <p:tavLst>
                                        <p:tav tm="0">
                                          <p:val>
                                            <p:strVal val="2/3*#ppt_w"/>
                                          </p:val>
                                        </p:tav>
                                        <p:tav tm="100000">
                                          <p:val>
                                            <p:strVal val="#ppt_w"/>
                                          </p:val>
                                        </p:tav>
                                      </p:tavLst>
                                    </p:anim>
                                    <p:anim calcmode="lin" valueType="num">
                                      <p:cBhvr>
                                        <p:cTn id="13" dur="500" fill="hold"/>
                                        <p:tgtEl>
                                          <p:spTgt spid="627723"/>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000"/>
                            </p:stCondLst>
                            <p:childTnLst>
                              <p:par>
                                <p:cTn id="15" presetID="23" presetClass="entr" presetSubtype="272" fill="hold" nodeType="afterEffect">
                                  <p:stCondLst>
                                    <p:cond delay="0"/>
                                  </p:stCondLst>
                                  <p:childTnLst>
                                    <p:set>
                                      <p:cBhvr>
                                        <p:cTn id="16" dur="1" fill="hold">
                                          <p:stCondLst>
                                            <p:cond delay="0"/>
                                          </p:stCondLst>
                                        </p:cTn>
                                        <p:tgtEl>
                                          <p:spTgt spid="627724"/>
                                        </p:tgtEl>
                                        <p:attrNameLst>
                                          <p:attrName>style.visibility</p:attrName>
                                        </p:attrNameLst>
                                      </p:cBhvr>
                                      <p:to>
                                        <p:strVal val="visible"/>
                                      </p:to>
                                    </p:set>
                                    <p:anim calcmode="lin" valueType="num">
                                      <p:cBhvr>
                                        <p:cTn id="17" dur="500" fill="hold"/>
                                        <p:tgtEl>
                                          <p:spTgt spid="627724"/>
                                        </p:tgtEl>
                                        <p:attrNameLst>
                                          <p:attrName>ppt_w</p:attrName>
                                        </p:attrNameLst>
                                      </p:cBhvr>
                                      <p:tavLst>
                                        <p:tav tm="0">
                                          <p:val>
                                            <p:strVal val="2/3*#ppt_w"/>
                                          </p:val>
                                        </p:tav>
                                        <p:tav tm="100000">
                                          <p:val>
                                            <p:strVal val="#ppt_w"/>
                                          </p:val>
                                        </p:tav>
                                      </p:tavLst>
                                    </p:anim>
                                    <p:anim calcmode="lin" valueType="num">
                                      <p:cBhvr>
                                        <p:cTn id="18" dur="500" fill="hold"/>
                                        <p:tgtEl>
                                          <p:spTgt spid="627724"/>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1500"/>
                            </p:stCondLst>
                            <p:childTnLst>
                              <p:par>
                                <p:cTn id="20" presetID="23" presetClass="entr" presetSubtype="272" fill="hold" nodeType="afterEffect">
                                  <p:stCondLst>
                                    <p:cond delay="0"/>
                                  </p:stCondLst>
                                  <p:childTnLst>
                                    <p:set>
                                      <p:cBhvr>
                                        <p:cTn id="21" dur="1" fill="hold">
                                          <p:stCondLst>
                                            <p:cond delay="0"/>
                                          </p:stCondLst>
                                        </p:cTn>
                                        <p:tgtEl>
                                          <p:spTgt spid="627727"/>
                                        </p:tgtEl>
                                        <p:attrNameLst>
                                          <p:attrName>style.visibility</p:attrName>
                                        </p:attrNameLst>
                                      </p:cBhvr>
                                      <p:to>
                                        <p:strVal val="visible"/>
                                      </p:to>
                                    </p:set>
                                    <p:anim calcmode="lin" valueType="num">
                                      <p:cBhvr>
                                        <p:cTn id="22" dur="500" fill="hold"/>
                                        <p:tgtEl>
                                          <p:spTgt spid="627727"/>
                                        </p:tgtEl>
                                        <p:attrNameLst>
                                          <p:attrName>ppt_w</p:attrName>
                                        </p:attrNameLst>
                                      </p:cBhvr>
                                      <p:tavLst>
                                        <p:tav tm="0">
                                          <p:val>
                                            <p:strVal val="2/3*#ppt_w"/>
                                          </p:val>
                                        </p:tav>
                                        <p:tav tm="100000">
                                          <p:val>
                                            <p:strVal val="#ppt_w"/>
                                          </p:val>
                                        </p:tav>
                                      </p:tavLst>
                                    </p:anim>
                                    <p:anim calcmode="lin" valueType="num">
                                      <p:cBhvr>
                                        <p:cTn id="23" dur="500" fill="hold"/>
                                        <p:tgtEl>
                                          <p:spTgt spid="627727"/>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2000"/>
                            </p:stCondLst>
                            <p:childTnLst>
                              <p:par>
                                <p:cTn id="25" presetID="23" presetClass="entr" presetSubtype="272" fill="hold" nodeType="afterEffect">
                                  <p:stCondLst>
                                    <p:cond delay="0"/>
                                  </p:stCondLst>
                                  <p:childTnLst>
                                    <p:set>
                                      <p:cBhvr>
                                        <p:cTn id="26" dur="1" fill="hold">
                                          <p:stCondLst>
                                            <p:cond delay="0"/>
                                          </p:stCondLst>
                                        </p:cTn>
                                        <p:tgtEl>
                                          <p:spTgt spid="627725"/>
                                        </p:tgtEl>
                                        <p:attrNameLst>
                                          <p:attrName>style.visibility</p:attrName>
                                        </p:attrNameLst>
                                      </p:cBhvr>
                                      <p:to>
                                        <p:strVal val="visible"/>
                                      </p:to>
                                    </p:set>
                                    <p:anim calcmode="lin" valueType="num">
                                      <p:cBhvr>
                                        <p:cTn id="27" dur="500" fill="hold"/>
                                        <p:tgtEl>
                                          <p:spTgt spid="627725"/>
                                        </p:tgtEl>
                                        <p:attrNameLst>
                                          <p:attrName>ppt_w</p:attrName>
                                        </p:attrNameLst>
                                      </p:cBhvr>
                                      <p:tavLst>
                                        <p:tav tm="0">
                                          <p:val>
                                            <p:strVal val="2/3*#ppt_w"/>
                                          </p:val>
                                        </p:tav>
                                        <p:tav tm="100000">
                                          <p:val>
                                            <p:strVal val="#ppt_w"/>
                                          </p:val>
                                        </p:tav>
                                      </p:tavLst>
                                    </p:anim>
                                    <p:anim calcmode="lin" valueType="num">
                                      <p:cBhvr>
                                        <p:cTn id="28" dur="500" fill="hold"/>
                                        <p:tgtEl>
                                          <p:spTgt spid="627725"/>
                                        </p:tgtEl>
                                        <p:attrNameLst>
                                          <p:attrName>ppt_h</p:attrName>
                                        </p:attrNameLst>
                                      </p:cBhvr>
                                      <p:tavLst>
                                        <p:tav tm="0">
                                          <p:val>
                                            <p:strVal val="2/3*#ppt_h"/>
                                          </p:val>
                                        </p:tav>
                                        <p:tav tm="100000">
                                          <p:val>
                                            <p:strVal val="#ppt_h"/>
                                          </p:val>
                                        </p:tav>
                                      </p:tavLst>
                                    </p:anim>
                                  </p:childTnLst>
                                </p:cTn>
                              </p:par>
                            </p:childTnLst>
                          </p:cTn>
                        </p:par>
                        <p:par>
                          <p:cTn id="29" fill="hold" nodeType="afterGroup">
                            <p:stCondLst>
                              <p:cond delay="2500"/>
                            </p:stCondLst>
                            <p:childTnLst>
                              <p:par>
                                <p:cTn id="30" presetID="23" presetClass="entr" presetSubtype="272" fill="hold" nodeType="afterEffect">
                                  <p:stCondLst>
                                    <p:cond delay="0"/>
                                  </p:stCondLst>
                                  <p:childTnLst>
                                    <p:set>
                                      <p:cBhvr>
                                        <p:cTn id="31" dur="1" fill="hold">
                                          <p:stCondLst>
                                            <p:cond delay="0"/>
                                          </p:stCondLst>
                                        </p:cTn>
                                        <p:tgtEl>
                                          <p:spTgt spid="627726"/>
                                        </p:tgtEl>
                                        <p:attrNameLst>
                                          <p:attrName>style.visibility</p:attrName>
                                        </p:attrNameLst>
                                      </p:cBhvr>
                                      <p:to>
                                        <p:strVal val="visible"/>
                                      </p:to>
                                    </p:set>
                                    <p:anim calcmode="lin" valueType="num">
                                      <p:cBhvr>
                                        <p:cTn id="32" dur="500" fill="hold"/>
                                        <p:tgtEl>
                                          <p:spTgt spid="627726"/>
                                        </p:tgtEl>
                                        <p:attrNameLst>
                                          <p:attrName>ppt_w</p:attrName>
                                        </p:attrNameLst>
                                      </p:cBhvr>
                                      <p:tavLst>
                                        <p:tav tm="0">
                                          <p:val>
                                            <p:strVal val="2/3*#ppt_w"/>
                                          </p:val>
                                        </p:tav>
                                        <p:tav tm="100000">
                                          <p:val>
                                            <p:strVal val="#ppt_w"/>
                                          </p:val>
                                        </p:tav>
                                      </p:tavLst>
                                    </p:anim>
                                    <p:anim calcmode="lin" valueType="num">
                                      <p:cBhvr>
                                        <p:cTn id="33" dur="500" fill="hold"/>
                                        <p:tgtEl>
                                          <p:spTgt spid="627726"/>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Rectangle 2"/>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endParaRPr lang="en-US"/>
          </a:p>
        </p:txBody>
      </p:sp>
      <p:sp>
        <p:nvSpPr>
          <p:cNvPr id="624643" name="Rectangle 3"/>
          <p:cNvSpPr>
            <a:spLocks noChangeArrowheads="1"/>
          </p:cNvSpPr>
          <p:nvPr/>
        </p:nvSpPr>
        <p:spPr bwMode="auto">
          <a:xfrm>
            <a:off x="590550" y="2020888"/>
            <a:ext cx="1695450" cy="42275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24645" name="Line 5"/>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chemeClr val="tx1"/>
                </a:solidFill>
                <a:round/>
                <a:headEnd/>
                <a:tailEnd/>
              </a14:hiddenLine>
            </a:ext>
          </a:extLst>
        </p:spPr>
        <p:txBody>
          <a:bodyPr wrap="none" anchor="ctr"/>
          <a:lstStyle/>
          <a:p>
            <a:endParaRPr lang="en-US"/>
          </a:p>
        </p:txBody>
      </p:sp>
      <p:sp>
        <p:nvSpPr>
          <p:cNvPr id="624646" name="Text Box 6"/>
          <p:cNvSpPr txBox="1">
            <a:spLocks noChangeArrowheads="1"/>
          </p:cNvSpPr>
          <p:nvPr/>
        </p:nvSpPr>
        <p:spPr bwMode="auto">
          <a:xfrm>
            <a:off x="1812925" y="3051175"/>
            <a:ext cx="6370638" cy="7016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pPr>
            <a:r>
              <a:rPr lang="zh-CN" altLang="en-US" sz="4000" i="1">
                <a:solidFill>
                  <a:srgbClr val="FFFA35"/>
                </a:solidFill>
                <a:effectLst>
                  <a:outerShdw blurRad="38100" dist="38100" dir="2700000" algn="tl">
                    <a:srgbClr val="000000"/>
                  </a:outerShdw>
                </a:effectLst>
                <a:latin typeface="华文琥珀" charset="0"/>
                <a:ea typeface="华文琥珀" charset="0"/>
                <a:cs typeface="华文琥珀" charset="0"/>
              </a:rPr>
              <a:t>所有这些的原因是</a:t>
            </a:r>
            <a:r>
              <a:rPr lang="en-US" altLang="zh-CN" sz="4000" i="1">
                <a:solidFill>
                  <a:srgbClr val="FFFA35"/>
                </a:solidFill>
                <a:effectLst>
                  <a:outerShdw blurRad="38100" dist="38100" dir="2700000" algn="tl">
                    <a:srgbClr val="000000"/>
                  </a:outerShdw>
                </a:effectLst>
                <a:latin typeface="Comic Sans MS"/>
                <a:ea typeface="华文琥珀" charset="0"/>
                <a:cs typeface="华文琥珀" charset="0"/>
              </a:rPr>
              <a:t>…</a:t>
            </a:r>
            <a:endParaRPr lang="en-US" altLang="zh-CN" sz="4000" i="1">
              <a:solidFill>
                <a:srgbClr val="FFFA35"/>
              </a:solidFill>
              <a:effectLst>
                <a:outerShdw blurRad="38100" dist="38100" dir="2700000" algn="tl">
                  <a:srgbClr val="000000"/>
                </a:outerShdw>
              </a:effectLst>
              <a:ea typeface="宋体" charset="0"/>
              <a:cs typeface="宋体" charset="0"/>
            </a:endParaRPr>
          </a:p>
        </p:txBody>
      </p:sp>
      <p:sp>
        <p:nvSpPr>
          <p:cNvPr id="624647" name="Text Box 7"/>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altLang="zh-CN" sz="2000" b="0">
              <a:solidFill>
                <a:srgbClr val="FFA27C"/>
              </a:solidFill>
              <a:effectLst/>
              <a:ea typeface="宋体" charset="0"/>
              <a:cs typeface="宋体" charset="0"/>
            </a:endParaRPr>
          </a:p>
        </p:txBody>
      </p:sp>
      <p:sp>
        <p:nvSpPr>
          <p:cNvPr id="624648" name="Rectangle 8"/>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zh-CN" altLang="en-US" sz="1000">
                <a:solidFill>
                  <a:schemeClr val="tx1"/>
                </a:solidFill>
                <a:effectLst>
                  <a:outerShdw blurRad="38100" dist="38100" dir="2700000" algn="tl">
                    <a:srgbClr val="000000"/>
                  </a:outerShdw>
                </a:effectLst>
                <a:ea typeface="宋体" charset="0"/>
                <a:cs typeface="宋体" charset="0"/>
              </a:rPr>
              <a:t>7</a:t>
            </a:r>
            <a:r>
              <a:rPr lang="en-US" altLang="zh-CN" sz="1000">
                <a:solidFill>
                  <a:schemeClr val="tx1"/>
                </a:solidFill>
                <a:effectLst>
                  <a:outerShdw blurRad="38100" dist="38100" dir="2700000" algn="tl">
                    <a:srgbClr val="000000"/>
                  </a:outerShdw>
                </a:effectLst>
                <a:ea typeface="宋体" charset="0"/>
                <a:cs typeface="宋体" charset="0"/>
              </a:rPr>
              <a:t>8</a:t>
            </a:r>
            <a:endParaRPr lang="zh-CN" altLang="en-US" sz="1000">
              <a:solidFill>
                <a:schemeClr val="tx1"/>
              </a:solidFill>
              <a:effectLst>
                <a:outerShdw blurRad="38100" dist="38100" dir="2700000" algn="tl">
                  <a:srgbClr val="000000"/>
                </a:outerShdw>
              </a:effectLst>
              <a:ea typeface="宋体" charset="0"/>
              <a:cs typeface="宋体" charset="0"/>
            </a:endParaRPr>
          </a:p>
        </p:txBody>
      </p:sp>
      <p:sp>
        <p:nvSpPr>
          <p:cNvPr id="624649" name="Text Box 9"/>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Arial" charset="0"/>
                <a:ea typeface="宋体" charset="0"/>
                <a:cs typeface="宋体" charset="0"/>
              </a:rPr>
              <a:t>  </a:t>
            </a:r>
          </a:p>
        </p:txBody>
      </p:sp>
      <p:sp>
        <p:nvSpPr>
          <p:cNvPr id="624652" name="Text Box 12"/>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2"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83363"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79</a:t>
            </a:r>
          </a:p>
        </p:txBody>
      </p:sp>
      <p:sp>
        <p:nvSpPr>
          <p:cNvPr id="783364"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83365"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83367"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3368"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3369"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783370"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783371"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sp>
        <p:nvSpPr>
          <p:cNvPr id="783372" name="Freeform 12"/>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83373" name="Rectangle 13"/>
          <p:cNvSpPr>
            <a:spLocks noChangeArrowheads="1"/>
          </p:cNvSpPr>
          <p:nvPr/>
        </p:nvSpPr>
        <p:spPr bwMode="auto">
          <a:xfrm>
            <a:off x="2405063" y="5570538"/>
            <a:ext cx="7016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红</a:t>
            </a:r>
            <a:endParaRPr lang="zh-CN" altLang="en-US">
              <a:solidFill>
                <a:schemeClr val="tx1"/>
              </a:solidFill>
              <a:effectLst/>
              <a:latin typeface="Times" charset="0"/>
              <a:ea typeface="宋体" charset="0"/>
              <a:cs typeface="宋体" charset="0"/>
            </a:endParaRPr>
          </a:p>
        </p:txBody>
      </p:sp>
      <p:sp>
        <p:nvSpPr>
          <p:cNvPr id="783374" name="Freeform 14"/>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83375" name="Freeform 15"/>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83376" name="Rectangle 16"/>
          <p:cNvSpPr>
            <a:spLocks noChangeArrowheads="1"/>
          </p:cNvSpPr>
          <p:nvPr/>
        </p:nvSpPr>
        <p:spPr bwMode="auto">
          <a:xfrm>
            <a:off x="3343275" y="2179638"/>
            <a:ext cx="12731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加</a:t>
            </a:r>
          </a:p>
        </p:txBody>
      </p:sp>
      <p:sp>
        <p:nvSpPr>
          <p:cNvPr id="783377" name="Rectangle 17"/>
          <p:cNvSpPr>
            <a:spLocks noChangeArrowheads="1"/>
          </p:cNvSpPr>
          <p:nvPr/>
        </p:nvSpPr>
        <p:spPr bwMode="auto">
          <a:xfrm>
            <a:off x="2613025" y="3613150"/>
            <a:ext cx="915988"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死</a:t>
            </a:r>
          </a:p>
        </p:txBody>
      </p:sp>
      <p:sp>
        <p:nvSpPr>
          <p:cNvPr id="783378" name="Freeform 18"/>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83379" name="Rectangle 19"/>
          <p:cNvSpPr>
            <a:spLocks noChangeArrowheads="1"/>
          </p:cNvSpPr>
          <p:nvPr/>
        </p:nvSpPr>
        <p:spPr bwMode="auto">
          <a:xfrm>
            <a:off x="5773738" y="2798763"/>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巴</a:t>
            </a:r>
            <a:endParaRPr lang="zh-CN" altLang="en-US">
              <a:solidFill>
                <a:schemeClr val="tx1"/>
              </a:solidFill>
              <a:effectLst/>
              <a:latin typeface="Times" charset="0"/>
              <a:ea typeface="宋体" charset="0"/>
              <a:cs typeface="宋体" charset="0"/>
            </a:endParaRPr>
          </a:p>
        </p:txBody>
      </p:sp>
      <p:sp>
        <p:nvSpPr>
          <p:cNvPr id="783382" name="Rectangle 22"/>
          <p:cNvSpPr>
            <a:spLocks noChangeArrowheads="1"/>
          </p:cNvSpPr>
          <p:nvPr/>
        </p:nvSpPr>
        <p:spPr bwMode="auto">
          <a:xfrm>
            <a:off x="6896100" y="439578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吾</a:t>
            </a:r>
            <a:endParaRPr lang="zh-CN" altLang="en-US">
              <a:solidFill>
                <a:schemeClr val="tx1"/>
              </a:solidFill>
              <a:effectLst/>
              <a:latin typeface="Times" charset="0"/>
              <a:ea typeface="宋体" charset="0"/>
              <a:cs typeface="宋体" charset="0"/>
            </a:endParaRPr>
          </a:p>
        </p:txBody>
      </p:sp>
      <p:sp>
        <p:nvSpPr>
          <p:cNvPr id="783383" name="Rectangle 23"/>
          <p:cNvSpPr>
            <a:spLocks noChangeArrowheads="1"/>
          </p:cNvSpPr>
          <p:nvPr/>
        </p:nvSpPr>
        <p:spPr bwMode="auto">
          <a:xfrm>
            <a:off x="5473700" y="18113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哈</a:t>
            </a:r>
            <a:endParaRPr lang="zh-CN" altLang="en-US">
              <a:solidFill>
                <a:schemeClr val="tx1"/>
              </a:solidFill>
              <a:effectLst/>
              <a:latin typeface="Times" charset="0"/>
              <a:ea typeface="宋体" charset="0"/>
              <a:cs typeface="宋体" charset="0"/>
            </a:endParaRPr>
          </a:p>
        </p:txBody>
      </p:sp>
      <p:sp>
        <p:nvSpPr>
          <p:cNvPr id="783385" name="Rectangle 25"/>
          <p:cNvSpPr>
            <a:spLocks noChangeArrowheads="1"/>
          </p:cNvSpPr>
          <p:nvPr/>
        </p:nvSpPr>
        <p:spPr bwMode="auto">
          <a:xfrm>
            <a:off x="7031038" y="1454150"/>
            <a:ext cx="12922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尼</a:t>
            </a:r>
            <a:r>
              <a:rPr lang="zh-CN" altLang="en-US">
                <a:solidFill>
                  <a:schemeClr val="tx1"/>
                </a:solidFill>
                <a:effectLst/>
                <a:latin typeface="Times" charset="0"/>
                <a:ea typeface="宋体" charset="0"/>
                <a:cs typeface="宋体" charset="0"/>
              </a:rPr>
              <a:t>(</a:t>
            </a:r>
            <a:r>
              <a:rPr lang="en-US" altLang="zh-CN">
                <a:solidFill>
                  <a:schemeClr val="tx1"/>
                </a:solidFill>
                <a:effectLst/>
                <a:latin typeface="Times" charset="0"/>
                <a:ea typeface="宋体" charset="0"/>
                <a:cs typeface="宋体" charset="0"/>
              </a:rPr>
              <a:t>亚</a:t>
            </a:r>
            <a:r>
              <a:rPr lang="zh-CN" altLang="en-US">
                <a:solidFill>
                  <a:schemeClr val="tx1"/>
                </a:solidFill>
                <a:effectLst/>
                <a:latin typeface="Times" charset="0"/>
                <a:ea typeface="宋体" charset="0"/>
                <a:cs typeface="宋体" charset="0"/>
              </a:rPr>
              <a:t>)</a:t>
            </a:r>
          </a:p>
        </p:txBody>
      </p:sp>
      <p:sp>
        <p:nvSpPr>
          <p:cNvPr id="783386" name="Oval 26"/>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3387" name="Rectangle 27"/>
          <p:cNvSpPr>
            <a:spLocks noChangeArrowheads="1"/>
          </p:cNvSpPr>
          <p:nvPr/>
        </p:nvSpPr>
        <p:spPr bwMode="auto">
          <a:xfrm>
            <a:off x="2992438" y="2535238"/>
            <a:ext cx="61436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迦</a:t>
            </a:r>
            <a:r>
              <a:rPr lang="zh-CN" altLang="en-US" sz="2400">
                <a:solidFill>
                  <a:srgbClr val="FAF200"/>
                </a:solidFill>
                <a:effectLst/>
                <a:latin typeface="Times" charset="0"/>
                <a:ea typeface="宋体" charset="0"/>
                <a:cs typeface="宋体" charset="0"/>
              </a:rPr>
              <a:t> </a:t>
            </a:r>
          </a:p>
        </p:txBody>
      </p:sp>
      <p:sp>
        <p:nvSpPr>
          <p:cNvPr id="783389" name="Rectangle 29"/>
          <p:cNvSpPr>
            <a:spLocks noChangeArrowheads="1"/>
          </p:cNvSpPr>
          <p:nvPr/>
        </p:nvSpPr>
        <p:spPr bwMode="auto">
          <a:xfrm>
            <a:off x="2535238" y="3001963"/>
            <a:ext cx="538162"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耶</a:t>
            </a:r>
            <a:endParaRPr lang="zh-CN" altLang="en-US">
              <a:solidFill>
                <a:schemeClr val="tx1"/>
              </a:solidFill>
              <a:effectLst/>
              <a:latin typeface="Times" charset="0"/>
              <a:ea typeface="宋体" charset="0"/>
              <a:cs typeface="宋体" charset="0"/>
            </a:endParaRPr>
          </a:p>
        </p:txBody>
      </p:sp>
      <p:sp>
        <p:nvSpPr>
          <p:cNvPr id="783392" name="Rectangle 32"/>
          <p:cNvSpPr>
            <a:spLocks noChangeArrowheads="1"/>
          </p:cNvSpPr>
          <p:nvPr/>
        </p:nvSpPr>
        <p:spPr bwMode="auto">
          <a:xfrm>
            <a:off x="3762375" y="3109913"/>
            <a:ext cx="614363"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尼</a:t>
            </a:r>
            <a:r>
              <a:rPr lang="zh-CN" altLang="en-US" sz="2400">
                <a:solidFill>
                  <a:srgbClr val="FAF200"/>
                </a:solidFill>
                <a:effectLst/>
                <a:latin typeface="Times" charset="0"/>
                <a:ea typeface="宋体" charset="0"/>
                <a:cs typeface="宋体" charset="0"/>
              </a:rPr>
              <a:t> </a:t>
            </a:r>
          </a:p>
        </p:txBody>
      </p:sp>
      <p:sp>
        <p:nvSpPr>
          <p:cNvPr id="783393" name="Rectangle 33"/>
          <p:cNvSpPr>
            <a:spLocks noChangeArrowheads="1"/>
          </p:cNvSpPr>
          <p:nvPr/>
        </p:nvSpPr>
        <p:spPr bwMode="auto">
          <a:xfrm>
            <a:off x="2911475" y="4360863"/>
            <a:ext cx="1112838"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tx1"/>
                </a:solidFill>
                <a:effectLst/>
                <a:ea typeface="宋体" charset="0"/>
                <a:cs typeface="宋体" charset="0"/>
              </a:rPr>
              <a:t>加-</a:t>
            </a:r>
            <a:r>
              <a:rPr lang="zh-CN" altLang="en-US">
                <a:solidFill>
                  <a:schemeClr val="tx1"/>
                </a:solidFill>
                <a:effectLst/>
                <a:ea typeface="宋体" charset="0"/>
                <a:cs typeface="宋体" charset="0"/>
              </a:rPr>
              <a:t>巴</a:t>
            </a:r>
            <a:endParaRPr lang="zh-CN" altLang="en-US">
              <a:solidFill>
                <a:schemeClr val="tx1"/>
              </a:solidFill>
              <a:effectLst/>
              <a:latin typeface="Times" charset="0"/>
              <a:ea typeface="宋体" charset="0"/>
              <a:cs typeface="宋体" charset="0"/>
            </a:endParaRPr>
          </a:p>
        </p:txBody>
      </p:sp>
      <p:sp>
        <p:nvSpPr>
          <p:cNvPr id="783395" name="Rectangle 35"/>
          <p:cNvSpPr>
            <a:spLocks noChangeArrowheads="1"/>
          </p:cNvSpPr>
          <p:nvPr/>
        </p:nvSpPr>
        <p:spPr bwMode="auto">
          <a:xfrm>
            <a:off x="1822450" y="3963988"/>
            <a:ext cx="538163"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zh-CN" altLang="en-US">
                <a:solidFill>
                  <a:schemeClr val="tx1"/>
                </a:solidFill>
                <a:effectLst/>
                <a:latin typeface="Times" charset="0"/>
                <a:ea typeface="宋体" charset="0"/>
                <a:cs typeface="宋体" charset="0"/>
              </a:rPr>
              <a:t>埃</a:t>
            </a:r>
          </a:p>
        </p:txBody>
      </p:sp>
      <p:sp>
        <p:nvSpPr>
          <p:cNvPr id="783404" name="Freeform 44"/>
          <p:cNvSpPr>
            <a:spLocks/>
          </p:cNvSpPr>
          <p:nvPr/>
        </p:nvSpPr>
        <p:spPr bwMode="auto">
          <a:xfrm>
            <a:off x="2921000" y="1852613"/>
            <a:ext cx="2882900" cy="1258887"/>
          </a:xfrm>
          <a:custGeom>
            <a:avLst/>
            <a:gdLst>
              <a:gd name="T0" fmla="*/ 1816 w 1816"/>
              <a:gd name="T1" fmla="*/ 793 h 793"/>
              <a:gd name="T2" fmla="*/ 1784 w 1816"/>
              <a:gd name="T3" fmla="*/ 713 h 793"/>
              <a:gd name="T4" fmla="*/ 1640 w 1816"/>
              <a:gd name="T5" fmla="*/ 273 h 793"/>
              <a:gd name="T6" fmla="*/ 1560 w 1816"/>
              <a:gd name="T7" fmla="*/ 129 h 793"/>
              <a:gd name="T8" fmla="*/ 1160 w 1816"/>
              <a:gd name="T9" fmla="*/ 17 h 793"/>
              <a:gd name="T10" fmla="*/ 560 w 1816"/>
              <a:gd name="T11" fmla="*/ 65 h 793"/>
              <a:gd name="T12" fmla="*/ 472 w 1816"/>
              <a:gd name="T13" fmla="*/ 113 h 793"/>
              <a:gd name="T14" fmla="*/ 424 w 1816"/>
              <a:gd name="T15" fmla="*/ 129 h 793"/>
              <a:gd name="T16" fmla="*/ 224 w 1816"/>
              <a:gd name="T17" fmla="*/ 241 h 793"/>
              <a:gd name="T18" fmla="*/ 120 w 1816"/>
              <a:gd name="T19" fmla="*/ 345 h 793"/>
              <a:gd name="T20" fmla="*/ 104 w 1816"/>
              <a:gd name="T21" fmla="*/ 377 h 793"/>
              <a:gd name="T22" fmla="*/ 72 w 1816"/>
              <a:gd name="T23" fmla="*/ 409 h 793"/>
              <a:gd name="T24" fmla="*/ 0 w 1816"/>
              <a:gd name="T25" fmla="*/ 609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83398" name="Rectangle 38"/>
          <p:cNvSpPr>
            <a:spLocks noChangeArrowheads="1"/>
          </p:cNvSpPr>
          <p:nvPr/>
        </p:nvSpPr>
        <p:spPr bwMode="auto">
          <a:xfrm>
            <a:off x="3117850" y="5059363"/>
            <a:ext cx="538163"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西</a:t>
            </a:r>
            <a:endParaRPr lang="zh-CN" altLang="en-US">
              <a:solidFill>
                <a:schemeClr val="tx1"/>
              </a:solidFill>
              <a:effectLst/>
              <a:latin typeface="Times" charset="0"/>
              <a:ea typeface="宋体" charset="0"/>
              <a:cs typeface="宋体" charset="0"/>
            </a:endParaRPr>
          </a:p>
        </p:txBody>
      </p:sp>
      <p:sp>
        <p:nvSpPr>
          <p:cNvPr id="783402" name="Text Box 42"/>
          <p:cNvSpPr txBox="1">
            <a:spLocks noChangeArrowheads="1"/>
          </p:cNvSpPr>
          <p:nvPr/>
        </p:nvSpPr>
        <p:spPr bwMode="auto">
          <a:xfrm>
            <a:off x="3786188" y="4611688"/>
            <a:ext cx="2965450" cy="1373187"/>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zh-CN" i="1">
                <a:solidFill>
                  <a:srgbClr val="2EF9FF"/>
                </a:solidFill>
                <a:effectLst>
                  <a:outerShdw blurRad="38100" dist="38100" dir="2700000" algn="tl">
                    <a:srgbClr val="000000"/>
                  </a:outerShdw>
                </a:effectLst>
                <a:ea typeface="宋体" charset="0"/>
                <a:cs typeface="宋体" charset="0"/>
              </a:rPr>
              <a:t>…</a:t>
            </a:r>
            <a:r>
              <a:rPr lang="zh-CN" altLang="en-US" i="1">
                <a:solidFill>
                  <a:srgbClr val="2EF9FF"/>
                </a:solidFill>
                <a:effectLst>
                  <a:outerShdw blurRad="38100" dist="38100" dir="2700000" algn="tl">
                    <a:srgbClr val="000000"/>
                  </a:outerShdw>
                </a:effectLst>
                <a:ea typeface="宋体" charset="0"/>
                <a:cs typeface="宋体" charset="0"/>
              </a:rPr>
              <a:t>在脑海中为伟大的圣经剧情</a:t>
            </a:r>
            <a:r>
              <a:rPr lang="en-US" altLang="zh-CN" i="1">
                <a:solidFill>
                  <a:srgbClr val="2EF9FF"/>
                </a:solidFill>
                <a:effectLst>
                  <a:outerShdw blurRad="38100" dist="38100" dir="2700000" algn="tl">
                    <a:srgbClr val="000000"/>
                  </a:outerShdw>
                </a:effectLst>
                <a:ea typeface="宋体" charset="0"/>
                <a:cs typeface="宋体" charset="0"/>
              </a:rPr>
              <a:t>“</a:t>
            </a:r>
            <a:r>
              <a:rPr lang="zh-CN" altLang="en-US" i="1">
                <a:solidFill>
                  <a:srgbClr val="2EF9FF"/>
                </a:solidFill>
                <a:effectLst>
                  <a:outerShdw blurRad="38100" dist="38100" dir="2700000" algn="tl">
                    <a:srgbClr val="000000"/>
                  </a:outerShdw>
                </a:effectLst>
                <a:ea typeface="宋体" charset="0"/>
                <a:cs typeface="宋体" charset="0"/>
              </a:rPr>
              <a:t>设立历史舞台</a:t>
            </a:r>
            <a:r>
              <a:rPr lang="en-US" altLang="zh-CN" i="1">
                <a:solidFill>
                  <a:srgbClr val="2EF9FF"/>
                </a:solidFill>
                <a:effectLst>
                  <a:outerShdw blurRad="38100" dist="38100" dir="2700000" algn="tl">
                    <a:srgbClr val="000000"/>
                  </a:outerShdw>
                </a:effectLst>
                <a:ea typeface="宋体" charset="0"/>
                <a:cs typeface="宋体" charset="0"/>
              </a:rPr>
              <a:t>”</a:t>
            </a:r>
          </a:p>
        </p:txBody>
      </p:sp>
      <p:sp>
        <p:nvSpPr>
          <p:cNvPr id="783403" name="Freeform 43"/>
          <p:cNvSpPr>
            <a:spLocks/>
          </p:cNvSpPr>
          <p:nvPr/>
        </p:nvSpPr>
        <p:spPr bwMode="auto">
          <a:xfrm>
            <a:off x="5816600" y="3136900"/>
            <a:ext cx="939800" cy="1422400"/>
          </a:xfrm>
          <a:custGeom>
            <a:avLst/>
            <a:gdLst>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Lst>
            <a:ahLst/>
            <a:cxnLst>
              <a:cxn ang="0">
                <a:pos x="T0" y="T1"/>
              </a:cxn>
              <a:cxn ang="0">
                <a:pos x="T2" y="T3"/>
              </a:cxn>
              <a:cxn ang="0">
                <a:pos x="T4" y="T5"/>
              </a:cxn>
              <a:cxn ang="0">
                <a:pos x="T6" y="T7"/>
              </a:cxn>
              <a:cxn ang="0">
                <a:pos x="T8" y="T9"/>
              </a:cxn>
              <a:cxn ang="0">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rgbClr val="FFFA35"/>
                </a:solidFill>
              </a14:hiddenFill>
            </a:ext>
          </a:extLst>
        </p:spPr>
        <p:txBody>
          <a:bodyPr wrap="none" anchor="ctr"/>
          <a:lstStyle/>
          <a:p>
            <a:endParaRPr lang="en-US"/>
          </a:p>
        </p:txBody>
      </p:sp>
      <p:sp>
        <p:nvSpPr>
          <p:cNvPr id="783405" name="Freeform 45"/>
          <p:cNvSpPr>
            <a:spLocks/>
          </p:cNvSpPr>
          <p:nvPr/>
        </p:nvSpPr>
        <p:spPr bwMode="auto">
          <a:xfrm>
            <a:off x="1739900" y="2908300"/>
            <a:ext cx="1181100" cy="1409700"/>
          </a:xfrm>
          <a:custGeom>
            <a:avLst/>
            <a:gdLst>
              <a:gd name="T0" fmla="*/ 744 w 744"/>
              <a:gd name="T1" fmla="*/ 0 h 888"/>
              <a:gd name="T2" fmla="*/ 688 w 744"/>
              <a:gd name="T3" fmla="*/ 344 h 888"/>
              <a:gd name="T4" fmla="*/ 632 w 744"/>
              <a:gd name="T5" fmla="*/ 616 h 888"/>
              <a:gd name="T6" fmla="*/ 456 w 744"/>
              <a:gd name="T7" fmla="*/ 752 h 888"/>
              <a:gd name="T8" fmla="*/ 176 w 744"/>
              <a:gd name="T9" fmla="*/ 824 h 888"/>
              <a:gd name="T10" fmla="*/ 0 w 744"/>
              <a:gd name="T11" fmla="*/ 888 h 888"/>
            </a:gdLst>
            <a:ahLst/>
            <a:cxnLst>
              <a:cxn ang="0">
                <a:pos x="T0" y="T1"/>
              </a:cxn>
              <a:cxn ang="0">
                <a:pos x="T2" y="T3"/>
              </a:cxn>
              <a:cxn ang="0">
                <a:pos x="T4" y="T5"/>
              </a:cxn>
              <a:cxn ang="0">
                <a:pos x="T6" y="T7"/>
              </a:cxn>
              <a:cxn ang="0">
                <a:pos x="T8" y="T9"/>
              </a:cxn>
              <a:cxn ang="0">
                <a:pos x="T10" y="T11"/>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FA35"/>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3406" name="Freeform 46"/>
          <p:cNvSpPr>
            <a:spLocks/>
          </p:cNvSpPr>
          <p:nvPr/>
        </p:nvSpPr>
        <p:spPr bwMode="auto">
          <a:xfrm>
            <a:off x="1649413" y="4229100"/>
            <a:ext cx="1423987" cy="1189038"/>
          </a:xfrm>
          <a:custGeom>
            <a:avLst/>
            <a:gdLst>
              <a:gd name="T0" fmla="*/ 81 w 897"/>
              <a:gd name="T1" fmla="*/ 0 h 749"/>
              <a:gd name="T2" fmla="*/ 481 w 897"/>
              <a:gd name="T3" fmla="*/ 176 h 749"/>
              <a:gd name="T4" fmla="*/ 705 w 897"/>
              <a:gd name="T5" fmla="*/ 384 h 749"/>
              <a:gd name="T6" fmla="*/ 753 w 897"/>
              <a:gd name="T7" fmla="*/ 656 h 749"/>
              <a:gd name="T8" fmla="*/ 793 w 897"/>
              <a:gd name="T9" fmla="*/ 728 h 749"/>
              <a:gd name="T10" fmla="*/ 897 w 897"/>
              <a:gd name="T11" fmla="*/ 744 h 749"/>
            </a:gdLst>
            <a:ahLst/>
            <a:cxnLst>
              <a:cxn ang="0">
                <a:pos x="T0" y="T1"/>
              </a:cxn>
              <a:cxn ang="0">
                <a:pos x="T2" y="T3"/>
              </a:cxn>
              <a:cxn ang="0">
                <a:pos x="T4" y="T5"/>
              </a:cxn>
              <a:cxn ang="0">
                <a:pos x="T6" y="T7"/>
              </a:cxn>
              <a:cxn ang="0">
                <a:pos x="T8" y="T9"/>
              </a:cxn>
              <a:cxn ang="0">
                <a:pos x="T10" y="T11"/>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83407" name="Freeform 47"/>
          <p:cNvSpPr>
            <a:spLocks/>
          </p:cNvSpPr>
          <p:nvPr/>
        </p:nvSpPr>
        <p:spPr bwMode="auto">
          <a:xfrm>
            <a:off x="2959100" y="3340100"/>
            <a:ext cx="896938" cy="1524000"/>
          </a:xfrm>
          <a:custGeom>
            <a:avLst/>
            <a:gdLst>
              <a:gd name="T0" fmla="*/ 40 w 565"/>
              <a:gd name="T1" fmla="*/ 872 h 960"/>
              <a:gd name="T2" fmla="*/ 0 w 565"/>
              <a:gd name="T3" fmla="*/ 800 h 960"/>
              <a:gd name="T4" fmla="*/ 56 w 565"/>
              <a:gd name="T5" fmla="*/ 672 h 960"/>
              <a:gd name="T6" fmla="*/ 72 w 565"/>
              <a:gd name="T7" fmla="*/ 648 h 960"/>
              <a:gd name="T8" fmla="*/ 136 w 565"/>
              <a:gd name="T9" fmla="*/ 632 h 960"/>
              <a:gd name="T10" fmla="*/ 328 w 565"/>
              <a:gd name="T11" fmla="*/ 680 h 960"/>
              <a:gd name="T12" fmla="*/ 360 w 565"/>
              <a:gd name="T13" fmla="*/ 784 h 960"/>
              <a:gd name="T14" fmla="*/ 296 w 565"/>
              <a:gd name="T15" fmla="*/ 904 h 960"/>
              <a:gd name="T16" fmla="*/ 176 w 565"/>
              <a:gd name="T17" fmla="*/ 896 h 960"/>
              <a:gd name="T18" fmla="*/ 128 w 565"/>
              <a:gd name="T19" fmla="*/ 800 h 960"/>
              <a:gd name="T20" fmla="*/ 160 w 565"/>
              <a:gd name="T21" fmla="*/ 640 h 960"/>
              <a:gd name="T22" fmla="*/ 208 w 565"/>
              <a:gd name="T23" fmla="*/ 584 h 960"/>
              <a:gd name="T24" fmla="*/ 256 w 565"/>
              <a:gd name="T25" fmla="*/ 568 h 960"/>
              <a:gd name="T26" fmla="*/ 464 w 565"/>
              <a:gd name="T27" fmla="*/ 592 h 960"/>
              <a:gd name="T28" fmla="*/ 512 w 565"/>
              <a:gd name="T29" fmla="*/ 648 h 960"/>
              <a:gd name="T30" fmla="*/ 544 w 565"/>
              <a:gd name="T31" fmla="*/ 712 h 960"/>
              <a:gd name="T32" fmla="*/ 456 w 565"/>
              <a:gd name="T33" fmla="*/ 960 h 960"/>
              <a:gd name="T34" fmla="*/ 304 w 565"/>
              <a:gd name="T35" fmla="*/ 880 h 960"/>
              <a:gd name="T36" fmla="*/ 320 w 565"/>
              <a:gd name="T37" fmla="*/ 656 h 960"/>
              <a:gd name="T38" fmla="*/ 432 w 565"/>
              <a:gd name="T39" fmla="*/ 544 h 960"/>
              <a:gd name="T40" fmla="*/ 488 w 565"/>
              <a:gd name="T41" fmla="*/ 488 h 960"/>
              <a:gd name="T42" fmla="*/ 544 w 565"/>
              <a:gd name="T43" fmla="*/ 344 h 960"/>
              <a:gd name="T44" fmla="*/ 536 w 565"/>
              <a:gd name="T45" fmla="*/ 208 h 960"/>
              <a:gd name="T46" fmla="*/ 424 w 565"/>
              <a:gd name="T47" fmla="*/ 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83408" name="Freeform 48"/>
          <p:cNvSpPr>
            <a:spLocks/>
          </p:cNvSpPr>
          <p:nvPr/>
        </p:nvSpPr>
        <p:spPr bwMode="auto">
          <a:xfrm>
            <a:off x="3038475" y="1549400"/>
            <a:ext cx="3835400" cy="1712913"/>
          </a:xfrm>
          <a:custGeom>
            <a:avLst/>
            <a:gdLst>
              <a:gd name="T0" fmla="*/ 0 w 2416"/>
              <a:gd name="T1" fmla="*/ 1079 h 1079"/>
              <a:gd name="T2" fmla="*/ 125 w 2416"/>
              <a:gd name="T3" fmla="*/ 820 h 1079"/>
              <a:gd name="T4" fmla="*/ 298 w 2416"/>
              <a:gd name="T5" fmla="*/ 577 h 1079"/>
              <a:gd name="T6" fmla="*/ 1090 w 2416"/>
              <a:gd name="T7" fmla="*/ 52 h 1079"/>
              <a:gd name="T8" fmla="*/ 1302 w 2416"/>
              <a:gd name="T9" fmla="*/ 12 h 1079"/>
              <a:gd name="T10" fmla="*/ 2086 w 2416"/>
              <a:gd name="T11" fmla="*/ 36 h 1079"/>
              <a:gd name="T12" fmla="*/ 2416 w 2416"/>
              <a:gd name="T13" fmla="*/ 114 h 1079"/>
            </a:gdLst>
            <a:ahLst/>
            <a:cxnLst>
              <a:cxn ang="0">
                <a:pos x="T0" y="T1"/>
              </a:cxn>
              <a:cxn ang="0">
                <a:pos x="T2" y="T3"/>
              </a:cxn>
              <a:cxn ang="0">
                <a:pos x="T4" y="T5"/>
              </a:cxn>
              <a:cxn ang="0">
                <a:pos x="T6" y="T7"/>
              </a:cxn>
              <a:cxn ang="0">
                <a:pos x="T8" y="T9"/>
              </a:cxn>
              <a:cxn ang="0">
                <a:pos x="T10" y="T11"/>
              </a:cxn>
              <a:cxn ang="0">
                <a:pos x="T12" y="T13"/>
              </a:cxn>
            </a:cxnLst>
            <a:rect l="0" t="0" r="r" b="b"/>
            <a:pathLst>
              <a:path w="2416" h="1079">
                <a:moveTo>
                  <a:pt x="0" y="1079"/>
                </a:moveTo>
                <a:cubicBezTo>
                  <a:pt x="28" y="998"/>
                  <a:pt x="75" y="888"/>
                  <a:pt x="125" y="820"/>
                </a:cubicBezTo>
                <a:cubicBezTo>
                  <a:pt x="153" y="736"/>
                  <a:pt x="240" y="643"/>
                  <a:pt x="298" y="577"/>
                </a:cubicBezTo>
                <a:cubicBezTo>
                  <a:pt x="498" y="347"/>
                  <a:pt x="777" y="98"/>
                  <a:pt x="1090" y="52"/>
                </a:cubicBezTo>
                <a:cubicBezTo>
                  <a:pt x="1160" y="28"/>
                  <a:pt x="1226" y="18"/>
                  <a:pt x="1302" y="12"/>
                </a:cubicBezTo>
                <a:cubicBezTo>
                  <a:pt x="1553" y="15"/>
                  <a:pt x="1828" y="0"/>
                  <a:pt x="2086" y="36"/>
                </a:cubicBezTo>
                <a:cubicBezTo>
                  <a:pt x="2194" y="50"/>
                  <a:pt x="2307" y="114"/>
                  <a:pt x="2416" y="114"/>
                </a:cubicBezTo>
              </a:path>
            </a:pathLst>
          </a:custGeom>
          <a:noFill/>
          <a:ln w="57150" cap="flat" cmpd="sng">
            <a:solidFill>
              <a:srgbClr val="FFFA35"/>
            </a:solidFill>
            <a:prstDash val="solid"/>
            <a:round/>
            <a:headEnd type="non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783409" name="Group 49"/>
          <p:cNvGrpSpPr>
            <a:grpSpLocks/>
          </p:cNvGrpSpPr>
          <p:nvPr/>
        </p:nvGrpSpPr>
        <p:grpSpPr bwMode="auto">
          <a:xfrm>
            <a:off x="6477000" y="1066800"/>
            <a:ext cx="1066800" cy="1295400"/>
            <a:chOff x="4080" y="672"/>
            <a:chExt cx="672" cy="816"/>
          </a:xfrm>
        </p:grpSpPr>
        <p:sp>
          <p:nvSpPr>
            <p:cNvPr id="783410" name="Line 50"/>
            <p:cNvSpPr>
              <a:spLocks noChangeShapeType="1"/>
            </p:cNvSpPr>
            <p:nvPr/>
          </p:nvSpPr>
          <p:spPr bwMode="auto">
            <a:xfrm flipH="1" flipV="1">
              <a:off x="4080" y="672"/>
              <a:ext cx="240" cy="288"/>
            </a:xfrm>
            <a:prstGeom prst="line">
              <a:avLst/>
            </a:prstGeom>
            <a:noFill/>
            <a:ln w="57150">
              <a:solidFill>
                <a:srgbClr val="FFFA35"/>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3411" name="Line 51"/>
            <p:cNvSpPr>
              <a:spLocks noChangeShapeType="1"/>
            </p:cNvSpPr>
            <p:nvPr/>
          </p:nvSpPr>
          <p:spPr bwMode="auto">
            <a:xfrm flipV="1">
              <a:off x="4512" y="672"/>
              <a:ext cx="240" cy="288"/>
            </a:xfrm>
            <a:prstGeom prst="line">
              <a:avLst/>
            </a:prstGeom>
            <a:noFill/>
            <a:ln w="57150">
              <a:solidFill>
                <a:srgbClr val="FFFA35"/>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3412" name="Line 52"/>
            <p:cNvSpPr>
              <a:spLocks noChangeShapeType="1"/>
            </p:cNvSpPr>
            <p:nvPr/>
          </p:nvSpPr>
          <p:spPr bwMode="auto">
            <a:xfrm>
              <a:off x="4512" y="1200"/>
              <a:ext cx="192" cy="288"/>
            </a:xfrm>
            <a:prstGeom prst="line">
              <a:avLst/>
            </a:prstGeom>
            <a:noFill/>
            <a:ln w="57150">
              <a:solidFill>
                <a:srgbClr val="FFFA35"/>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3413" name="Line 53"/>
            <p:cNvSpPr>
              <a:spLocks noChangeShapeType="1"/>
            </p:cNvSpPr>
            <p:nvPr/>
          </p:nvSpPr>
          <p:spPr bwMode="auto">
            <a:xfrm flipH="1">
              <a:off x="4176" y="1200"/>
              <a:ext cx="192" cy="240"/>
            </a:xfrm>
            <a:prstGeom prst="line">
              <a:avLst/>
            </a:prstGeom>
            <a:noFill/>
            <a:ln w="57150">
              <a:solidFill>
                <a:srgbClr val="FFFA35"/>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783414" name="Freeform 54"/>
          <p:cNvSpPr>
            <a:spLocks/>
          </p:cNvSpPr>
          <p:nvPr/>
        </p:nvSpPr>
        <p:spPr bwMode="auto">
          <a:xfrm>
            <a:off x="3125788" y="2701925"/>
            <a:ext cx="2552700" cy="460375"/>
          </a:xfrm>
          <a:custGeom>
            <a:avLst/>
            <a:gdLst>
              <a:gd name="T0" fmla="*/ 1608 w 1608"/>
              <a:gd name="T1" fmla="*/ 290 h 290"/>
              <a:gd name="T2" fmla="*/ 1427 w 1608"/>
              <a:gd name="T3" fmla="*/ 102 h 290"/>
              <a:gd name="T4" fmla="*/ 1372 w 1608"/>
              <a:gd name="T5" fmla="*/ 63 h 290"/>
              <a:gd name="T6" fmla="*/ 1121 w 1608"/>
              <a:gd name="T7" fmla="*/ 0 h 290"/>
              <a:gd name="T8" fmla="*/ 486 w 1608"/>
              <a:gd name="T9" fmla="*/ 31 h 290"/>
              <a:gd name="T10" fmla="*/ 400 w 1608"/>
              <a:gd name="T11" fmla="*/ 55 h 290"/>
              <a:gd name="T12" fmla="*/ 313 w 1608"/>
              <a:gd name="T13" fmla="*/ 86 h 290"/>
              <a:gd name="T14" fmla="*/ 211 w 1608"/>
              <a:gd name="T15" fmla="*/ 133 h 290"/>
              <a:gd name="T16" fmla="*/ 110 w 1608"/>
              <a:gd name="T17" fmla="*/ 188 h 290"/>
              <a:gd name="T18" fmla="*/ 0 w 1608"/>
              <a:gd name="T19" fmla="*/ 275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8" h="290">
                <a:moveTo>
                  <a:pt x="1608" y="290"/>
                </a:moveTo>
                <a:cubicBezTo>
                  <a:pt x="1557" y="217"/>
                  <a:pt x="1501" y="149"/>
                  <a:pt x="1427" y="102"/>
                </a:cubicBezTo>
                <a:cubicBezTo>
                  <a:pt x="1408" y="89"/>
                  <a:pt x="1393" y="70"/>
                  <a:pt x="1372" y="63"/>
                </a:cubicBezTo>
                <a:cubicBezTo>
                  <a:pt x="1288" y="34"/>
                  <a:pt x="1209" y="12"/>
                  <a:pt x="1121" y="0"/>
                </a:cubicBezTo>
                <a:cubicBezTo>
                  <a:pt x="891" y="4"/>
                  <a:pt x="702" y="6"/>
                  <a:pt x="486" y="31"/>
                </a:cubicBezTo>
                <a:cubicBezTo>
                  <a:pt x="457" y="40"/>
                  <a:pt x="426" y="41"/>
                  <a:pt x="400" y="55"/>
                </a:cubicBezTo>
                <a:cubicBezTo>
                  <a:pt x="369" y="70"/>
                  <a:pt x="346" y="78"/>
                  <a:pt x="313" y="86"/>
                </a:cubicBezTo>
                <a:cubicBezTo>
                  <a:pt x="281" y="108"/>
                  <a:pt x="244" y="114"/>
                  <a:pt x="211" y="133"/>
                </a:cubicBezTo>
                <a:cubicBezTo>
                  <a:pt x="177" y="151"/>
                  <a:pt x="147" y="176"/>
                  <a:pt x="110" y="188"/>
                </a:cubicBezTo>
                <a:cubicBezTo>
                  <a:pt x="87" y="210"/>
                  <a:pt x="29" y="259"/>
                  <a:pt x="0" y="275"/>
                </a:cubicBezTo>
              </a:path>
            </a:pathLst>
          </a:custGeom>
          <a:noFill/>
          <a:ln w="57150" cap="flat" cmpd="sng">
            <a:solidFill>
              <a:srgbClr val="FFFA35"/>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3415" name="Freeform 55"/>
          <p:cNvSpPr>
            <a:spLocks/>
          </p:cNvSpPr>
          <p:nvPr/>
        </p:nvSpPr>
        <p:spPr bwMode="auto">
          <a:xfrm>
            <a:off x="3035300" y="3162300"/>
            <a:ext cx="520700" cy="139700"/>
          </a:xfrm>
          <a:custGeom>
            <a:avLst/>
            <a:gdLst>
              <a:gd name="T0" fmla="*/ 328 w 328"/>
              <a:gd name="T1" fmla="*/ 56 h 88"/>
              <a:gd name="T2" fmla="*/ 208 w 328"/>
              <a:gd name="T3" fmla="*/ 0 h 88"/>
              <a:gd name="T4" fmla="*/ 80 w 328"/>
              <a:gd name="T5" fmla="*/ 8 h 88"/>
              <a:gd name="T6" fmla="*/ 32 w 328"/>
              <a:gd name="T7" fmla="*/ 24 h 88"/>
              <a:gd name="T8" fmla="*/ 0 w 328"/>
              <a:gd name="T9" fmla="*/ 88 h 88"/>
            </a:gdLst>
            <a:ahLst/>
            <a:cxnLst>
              <a:cxn ang="0">
                <a:pos x="T0" y="T1"/>
              </a:cxn>
              <a:cxn ang="0">
                <a:pos x="T2" y="T3"/>
              </a:cxn>
              <a:cxn ang="0">
                <a:pos x="T4" y="T5"/>
              </a:cxn>
              <a:cxn ang="0">
                <a:pos x="T6" y="T7"/>
              </a:cxn>
              <a:cxn ang="0">
                <a:pos x="T8" y="T9"/>
              </a:cxn>
            </a:cxnLst>
            <a:rect l="0" t="0" r="r" b="b"/>
            <a:pathLst>
              <a:path w="328" h="88">
                <a:moveTo>
                  <a:pt x="328" y="56"/>
                </a:moveTo>
                <a:cubicBezTo>
                  <a:pt x="268" y="16"/>
                  <a:pt x="284" y="12"/>
                  <a:pt x="208" y="0"/>
                </a:cubicBezTo>
                <a:cubicBezTo>
                  <a:pt x="165" y="2"/>
                  <a:pt x="122" y="2"/>
                  <a:pt x="80" y="8"/>
                </a:cubicBezTo>
                <a:cubicBezTo>
                  <a:pt x="63" y="10"/>
                  <a:pt x="32" y="24"/>
                  <a:pt x="32" y="24"/>
                </a:cubicBezTo>
                <a:cubicBezTo>
                  <a:pt x="17" y="45"/>
                  <a:pt x="11" y="65"/>
                  <a:pt x="0" y="88"/>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83416" name="Freeform 56"/>
          <p:cNvSpPr>
            <a:spLocks/>
          </p:cNvSpPr>
          <p:nvPr/>
        </p:nvSpPr>
        <p:spPr bwMode="auto">
          <a:xfrm>
            <a:off x="3100388" y="2439988"/>
            <a:ext cx="2540000" cy="747712"/>
          </a:xfrm>
          <a:custGeom>
            <a:avLst/>
            <a:gdLst>
              <a:gd name="T0" fmla="*/ 0 w 1600"/>
              <a:gd name="T1" fmla="*/ 471 h 471"/>
              <a:gd name="T2" fmla="*/ 78 w 1600"/>
              <a:gd name="T3" fmla="*/ 322 h 471"/>
              <a:gd name="T4" fmla="*/ 110 w 1600"/>
              <a:gd name="T5" fmla="*/ 291 h 471"/>
              <a:gd name="T6" fmla="*/ 133 w 1600"/>
              <a:gd name="T7" fmla="*/ 251 h 471"/>
              <a:gd name="T8" fmla="*/ 165 w 1600"/>
              <a:gd name="T9" fmla="*/ 228 h 471"/>
              <a:gd name="T10" fmla="*/ 188 w 1600"/>
              <a:gd name="T11" fmla="*/ 204 h 471"/>
              <a:gd name="T12" fmla="*/ 212 w 1600"/>
              <a:gd name="T13" fmla="*/ 173 h 471"/>
              <a:gd name="T14" fmla="*/ 400 w 1600"/>
              <a:gd name="T15" fmla="*/ 47 h 471"/>
              <a:gd name="T16" fmla="*/ 463 w 1600"/>
              <a:gd name="T17" fmla="*/ 16 h 471"/>
              <a:gd name="T18" fmla="*/ 549 w 1600"/>
              <a:gd name="T19" fmla="*/ 0 h 471"/>
              <a:gd name="T20" fmla="*/ 980 w 1600"/>
              <a:gd name="T21" fmla="*/ 32 h 471"/>
              <a:gd name="T22" fmla="*/ 1067 w 1600"/>
              <a:gd name="T23" fmla="*/ 55 h 471"/>
              <a:gd name="T24" fmla="*/ 1177 w 1600"/>
              <a:gd name="T25" fmla="*/ 87 h 471"/>
              <a:gd name="T26" fmla="*/ 1310 w 1600"/>
              <a:gd name="T27" fmla="*/ 157 h 471"/>
              <a:gd name="T28" fmla="*/ 1388 w 1600"/>
              <a:gd name="T29" fmla="*/ 212 h 471"/>
              <a:gd name="T30" fmla="*/ 1475 w 1600"/>
              <a:gd name="T31" fmla="*/ 306 h 471"/>
              <a:gd name="T32" fmla="*/ 1553 w 1600"/>
              <a:gd name="T33" fmla="*/ 393 h 471"/>
              <a:gd name="T34" fmla="*/ 1600 w 1600"/>
              <a:gd name="T35" fmla="*/ 44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00" h="471">
                <a:moveTo>
                  <a:pt x="0" y="471"/>
                </a:moveTo>
                <a:cubicBezTo>
                  <a:pt x="15" y="423"/>
                  <a:pt x="45" y="360"/>
                  <a:pt x="78" y="322"/>
                </a:cubicBezTo>
                <a:cubicBezTo>
                  <a:pt x="87" y="310"/>
                  <a:pt x="100" y="302"/>
                  <a:pt x="110" y="291"/>
                </a:cubicBezTo>
                <a:cubicBezTo>
                  <a:pt x="119" y="278"/>
                  <a:pt x="122" y="262"/>
                  <a:pt x="133" y="251"/>
                </a:cubicBezTo>
                <a:cubicBezTo>
                  <a:pt x="141" y="241"/>
                  <a:pt x="155" y="236"/>
                  <a:pt x="165" y="228"/>
                </a:cubicBezTo>
                <a:cubicBezTo>
                  <a:pt x="173" y="220"/>
                  <a:pt x="180" y="212"/>
                  <a:pt x="188" y="204"/>
                </a:cubicBezTo>
                <a:cubicBezTo>
                  <a:pt x="196" y="194"/>
                  <a:pt x="202" y="181"/>
                  <a:pt x="212" y="173"/>
                </a:cubicBezTo>
                <a:cubicBezTo>
                  <a:pt x="267" y="123"/>
                  <a:pt x="334" y="79"/>
                  <a:pt x="400" y="47"/>
                </a:cubicBezTo>
                <a:cubicBezTo>
                  <a:pt x="420" y="36"/>
                  <a:pt x="439" y="19"/>
                  <a:pt x="463" y="16"/>
                </a:cubicBezTo>
                <a:cubicBezTo>
                  <a:pt x="523" y="5"/>
                  <a:pt x="494" y="11"/>
                  <a:pt x="549" y="0"/>
                </a:cubicBezTo>
                <a:cubicBezTo>
                  <a:pt x="712" y="4"/>
                  <a:pt x="829" y="14"/>
                  <a:pt x="980" y="32"/>
                </a:cubicBezTo>
                <a:cubicBezTo>
                  <a:pt x="1008" y="41"/>
                  <a:pt x="1037" y="47"/>
                  <a:pt x="1067" y="55"/>
                </a:cubicBezTo>
                <a:cubicBezTo>
                  <a:pt x="1103" y="73"/>
                  <a:pt x="1139" y="73"/>
                  <a:pt x="1177" y="87"/>
                </a:cubicBezTo>
                <a:cubicBezTo>
                  <a:pt x="1224" y="104"/>
                  <a:pt x="1261" y="140"/>
                  <a:pt x="1310" y="157"/>
                </a:cubicBezTo>
                <a:cubicBezTo>
                  <a:pt x="1335" y="175"/>
                  <a:pt x="1365" y="189"/>
                  <a:pt x="1388" y="212"/>
                </a:cubicBezTo>
                <a:cubicBezTo>
                  <a:pt x="1418" y="242"/>
                  <a:pt x="1444" y="275"/>
                  <a:pt x="1475" y="306"/>
                </a:cubicBezTo>
                <a:cubicBezTo>
                  <a:pt x="1506" y="337"/>
                  <a:pt x="1525" y="352"/>
                  <a:pt x="1553" y="393"/>
                </a:cubicBezTo>
                <a:cubicBezTo>
                  <a:pt x="1568" y="416"/>
                  <a:pt x="1588" y="417"/>
                  <a:pt x="1600" y="440"/>
                </a:cubicBezTo>
              </a:path>
            </a:pathLst>
          </a:custGeom>
          <a:noFill/>
          <a:ln w="57150" cap="flat" cmpd="sng">
            <a:solidFill>
              <a:srgbClr val="FFFA35"/>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3418" name="Freeform 58"/>
          <p:cNvSpPr>
            <a:spLocks/>
          </p:cNvSpPr>
          <p:nvPr/>
        </p:nvSpPr>
        <p:spPr bwMode="auto">
          <a:xfrm>
            <a:off x="3016250" y="4656138"/>
            <a:ext cx="273050" cy="755650"/>
          </a:xfrm>
          <a:custGeom>
            <a:avLst/>
            <a:gdLst>
              <a:gd name="T0" fmla="*/ 44 w 172"/>
              <a:gd name="T1" fmla="*/ 475 h 476"/>
              <a:gd name="T2" fmla="*/ 116 w 172"/>
              <a:gd name="T3" fmla="*/ 443 h 476"/>
              <a:gd name="T4" fmla="*/ 148 w 172"/>
              <a:gd name="T5" fmla="*/ 395 h 476"/>
              <a:gd name="T6" fmla="*/ 76 w 172"/>
              <a:gd name="T7" fmla="*/ 91 h 476"/>
              <a:gd name="T8" fmla="*/ 44 w 172"/>
              <a:gd name="T9" fmla="*/ 51 h 476"/>
              <a:gd name="T10" fmla="*/ 4 w 172"/>
              <a:gd name="T11" fmla="*/ 3 h 476"/>
            </a:gdLst>
            <a:ahLst/>
            <a:cxnLst>
              <a:cxn ang="0">
                <a:pos x="T0" y="T1"/>
              </a:cxn>
              <a:cxn ang="0">
                <a:pos x="T2" y="T3"/>
              </a:cxn>
              <a:cxn ang="0">
                <a:pos x="T4" y="T5"/>
              </a:cxn>
              <a:cxn ang="0">
                <a:pos x="T6" y="T7"/>
              </a:cxn>
              <a:cxn ang="0">
                <a:pos x="T8" y="T9"/>
              </a:cxn>
              <a:cxn ang="0">
                <a:pos x="T10" y="T11"/>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83396" name="Oval 36"/>
          <p:cNvSpPr>
            <a:spLocks noChangeArrowheads="1"/>
          </p:cNvSpPr>
          <p:nvPr/>
        </p:nvSpPr>
        <p:spPr bwMode="auto">
          <a:xfrm>
            <a:off x="1704975" y="4149725"/>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3394" name="Oval 34"/>
          <p:cNvSpPr>
            <a:spLocks noChangeArrowheads="1"/>
          </p:cNvSpPr>
          <p:nvPr/>
        </p:nvSpPr>
        <p:spPr bwMode="auto">
          <a:xfrm>
            <a:off x="281146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3397" name="Oval 37"/>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3391" name="Oval 31"/>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3390" name="Oval 30"/>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3384" name="Oval 2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3380" name="Oval 20"/>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3381" name="Oval 21"/>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3388" name="Oval 28"/>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3419" name="Text Box 59"/>
          <p:cNvSpPr txBox="1">
            <a:spLocks noChangeArrowheads="1"/>
          </p:cNvSpPr>
          <p:nvPr/>
        </p:nvSpPr>
        <p:spPr bwMode="auto">
          <a:xfrm>
            <a:off x="8631238" y="6375400"/>
            <a:ext cx="306387"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zh-CN" sz="2000" b="0">
                <a:effectLst>
                  <a:outerShdw blurRad="38100" dist="38100" dir="2700000" algn="tl">
                    <a:srgbClr val="000000"/>
                  </a:outerShdw>
                </a:effectLst>
                <a:ea typeface="宋体" charset="0"/>
                <a:cs typeface="宋体" charset="0"/>
              </a:rPr>
              <a:t>1</a:t>
            </a:r>
          </a:p>
        </p:txBody>
      </p:sp>
      <p:sp>
        <p:nvSpPr>
          <p:cNvPr id="783420" name="Text Box 60"/>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83403"/>
                                        </p:tgtEl>
                                        <p:attrNameLst>
                                          <p:attrName>style.visibility</p:attrName>
                                        </p:attrNameLst>
                                      </p:cBhvr>
                                      <p:to>
                                        <p:strVal val="visible"/>
                                      </p:to>
                                    </p:set>
                                    <p:animEffect transition="in" filter="wipe(down)">
                                      <p:cBhvr>
                                        <p:cTn id="7" dur="500"/>
                                        <p:tgtEl>
                                          <p:spTgt spid="783403"/>
                                        </p:tgtEl>
                                      </p:cBhvr>
                                    </p:animEffect>
                                  </p:childTnLst>
                                </p:cTn>
                              </p:par>
                            </p:childTnLst>
                          </p:cTn>
                        </p:par>
                        <p:par>
                          <p:cTn id="8" fill="hold" nodeType="afterGroup">
                            <p:stCondLst>
                              <p:cond delay="500"/>
                            </p:stCondLst>
                            <p:childTnLst>
                              <p:par>
                                <p:cTn id="9" presetID="22" presetClass="entr" presetSubtype="2" fill="hold" grpId="0" nodeType="afterEffect">
                                  <p:stCondLst>
                                    <p:cond delay="1000"/>
                                  </p:stCondLst>
                                  <p:childTnLst>
                                    <p:set>
                                      <p:cBhvr>
                                        <p:cTn id="10" dur="1" fill="hold">
                                          <p:stCondLst>
                                            <p:cond delay="0"/>
                                          </p:stCondLst>
                                        </p:cTn>
                                        <p:tgtEl>
                                          <p:spTgt spid="783404"/>
                                        </p:tgtEl>
                                        <p:attrNameLst>
                                          <p:attrName>style.visibility</p:attrName>
                                        </p:attrNameLst>
                                      </p:cBhvr>
                                      <p:to>
                                        <p:strVal val="visible"/>
                                      </p:to>
                                    </p:set>
                                    <p:animEffect transition="in" filter="wipe(right)">
                                      <p:cBhvr>
                                        <p:cTn id="11" dur="500"/>
                                        <p:tgtEl>
                                          <p:spTgt spid="783404"/>
                                        </p:tgtEl>
                                      </p:cBhvr>
                                    </p:animEffect>
                                  </p:childTnLst>
                                </p:cTn>
                              </p:par>
                            </p:childTnLst>
                          </p:cTn>
                        </p:par>
                        <p:par>
                          <p:cTn id="12" fill="hold" nodeType="afterGroup">
                            <p:stCondLst>
                              <p:cond delay="2000"/>
                            </p:stCondLst>
                            <p:childTnLst>
                              <p:par>
                                <p:cTn id="13" presetID="22" presetClass="entr" presetSubtype="1" fill="hold" grpId="0" nodeType="afterEffect">
                                  <p:stCondLst>
                                    <p:cond delay="1000"/>
                                  </p:stCondLst>
                                  <p:childTnLst>
                                    <p:set>
                                      <p:cBhvr>
                                        <p:cTn id="14" dur="1" fill="hold">
                                          <p:stCondLst>
                                            <p:cond delay="0"/>
                                          </p:stCondLst>
                                        </p:cTn>
                                        <p:tgtEl>
                                          <p:spTgt spid="783405"/>
                                        </p:tgtEl>
                                        <p:attrNameLst>
                                          <p:attrName>style.visibility</p:attrName>
                                        </p:attrNameLst>
                                      </p:cBhvr>
                                      <p:to>
                                        <p:strVal val="visible"/>
                                      </p:to>
                                    </p:set>
                                    <p:animEffect transition="in" filter="wipe(up)">
                                      <p:cBhvr>
                                        <p:cTn id="15" dur="500"/>
                                        <p:tgtEl>
                                          <p:spTgt spid="783405"/>
                                        </p:tgtEl>
                                      </p:cBhvr>
                                    </p:animEffect>
                                  </p:childTnLst>
                                </p:cTn>
                              </p:par>
                            </p:childTnLst>
                          </p:cTn>
                        </p:par>
                        <p:par>
                          <p:cTn id="16" fill="hold" nodeType="afterGroup">
                            <p:stCondLst>
                              <p:cond delay="3500"/>
                            </p:stCondLst>
                            <p:childTnLst>
                              <p:par>
                                <p:cTn id="17" presetID="22" presetClass="entr" presetSubtype="1" fill="hold" grpId="0" nodeType="afterEffect">
                                  <p:stCondLst>
                                    <p:cond delay="1000"/>
                                  </p:stCondLst>
                                  <p:childTnLst>
                                    <p:set>
                                      <p:cBhvr>
                                        <p:cTn id="18" dur="1" fill="hold">
                                          <p:stCondLst>
                                            <p:cond delay="0"/>
                                          </p:stCondLst>
                                        </p:cTn>
                                        <p:tgtEl>
                                          <p:spTgt spid="783406"/>
                                        </p:tgtEl>
                                        <p:attrNameLst>
                                          <p:attrName>style.visibility</p:attrName>
                                        </p:attrNameLst>
                                      </p:cBhvr>
                                      <p:to>
                                        <p:strVal val="visible"/>
                                      </p:to>
                                    </p:set>
                                    <p:animEffect transition="in" filter="wipe(up)">
                                      <p:cBhvr>
                                        <p:cTn id="19" dur="500"/>
                                        <p:tgtEl>
                                          <p:spTgt spid="783406"/>
                                        </p:tgtEl>
                                      </p:cBhvr>
                                    </p:animEffect>
                                  </p:childTnLst>
                                </p:cTn>
                              </p:par>
                            </p:childTnLst>
                          </p:cTn>
                        </p:par>
                        <p:par>
                          <p:cTn id="20" fill="hold" nodeType="afterGroup">
                            <p:stCondLst>
                              <p:cond delay="5000"/>
                            </p:stCondLst>
                            <p:childTnLst>
                              <p:par>
                                <p:cTn id="21" presetID="22" presetClass="entr" presetSubtype="4" fill="hold" grpId="0" nodeType="afterEffect">
                                  <p:stCondLst>
                                    <p:cond delay="1000"/>
                                  </p:stCondLst>
                                  <p:childTnLst>
                                    <p:set>
                                      <p:cBhvr>
                                        <p:cTn id="22" dur="1" fill="hold">
                                          <p:stCondLst>
                                            <p:cond delay="0"/>
                                          </p:stCondLst>
                                        </p:cTn>
                                        <p:tgtEl>
                                          <p:spTgt spid="783418"/>
                                        </p:tgtEl>
                                        <p:attrNameLst>
                                          <p:attrName>style.visibility</p:attrName>
                                        </p:attrNameLst>
                                      </p:cBhvr>
                                      <p:to>
                                        <p:strVal val="visible"/>
                                      </p:to>
                                    </p:set>
                                    <p:animEffect transition="in" filter="wipe(down)">
                                      <p:cBhvr>
                                        <p:cTn id="23" dur="500"/>
                                        <p:tgtEl>
                                          <p:spTgt spid="783418"/>
                                        </p:tgtEl>
                                      </p:cBhvr>
                                    </p:animEffect>
                                  </p:childTnLst>
                                </p:cTn>
                              </p:par>
                            </p:childTnLst>
                          </p:cTn>
                        </p:par>
                        <p:par>
                          <p:cTn id="24" fill="hold" nodeType="afterGroup">
                            <p:stCondLst>
                              <p:cond delay="6500"/>
                            </p:stCondLst>
                            <p:childTnLst>
                              <p:par>
                                <p:cTn id="25" presetID="22" presetClass="entr" presetSubtype="4" fill="hold" grpId="0" nodeType="afterEffect">
                                  <p:stCondLst>
                                    <p:cond delay="1000"/>
                                  </p:stCondLst>
                                  <p:childTnLst>
                                    <p:set>
                                      <p:cBhvr>
                                        <p:cTn id="26" dur="1" fill="hold">
                                          <p:stCondLst>
                                            <p:cond delay="0"/>
                                          </p:stCondLst>
                                        </p:cTn>
                                        <p:tgtEl>
                                          <p:spTgt spid="783407"/>
                                        </p:tgtEl>
                                        <p:attrNameLst>
                                          <p:attrName>style.visibility</p:attrName>
                                        </p:attrNameLst>
                                      </p:cBhvr>
                                      <p:to>
                                        <p:strVal val="visible"/>
                                      </p:to>
                                    </p:set>
                                    <p:animEffect transition="in" filter="wipe(down)">
                                      <p:cBhvr>
                                        <p:cTn id="27" dur="500"/>
                                        <p:tgtEl>
                                          <p:spTgt spid="783407"/>
                                        </p:tgtEl>
                                      </p:cBhvr>
                                    </p:animEffect>
                                  </p:childTnLst>
                                </p:cTn>
                              </p:par>
                            </p:childTnLst>
                          </p:cTn>
                        </p:par>
                        <p:par>
                          <p:cTn id="28" fill="hold" nodeType="afterGroup">
                            <p:stCondLst>
                              <p:cond delay="8000"/>
                            </p:stCondLst>
                            <p:childTnLst>
                              <p:par>
                                <p:cTn id="29" presetID="22" presetClass="entr" presetSubtype="2" fill="hold" grpId="0" nodeType="afterEffect">
                                  <p:stCondLst>
                                    <p:cond delay="1000"/>
                                  </p:stCondLst>
                                  <p:childTnLst>
                                    <p:set>
                                      <p:cBhvr>
                                        <p:cTn id="30" dur="1" fill="hold">
                                          <p:stCondLst>
                                            <p:cond delay="0"/>
                                          </p:stCondLst>
                                        </p:cTn>
                                        <p:tgtEl>
                                          <p:spTgt spid="783415"/>
                                        </p:tgtEl>
                                        <p:attrNameLst>
                                          <p:attrName>style.visibility</p:attrName>
                                        </p:attrNameLst>
                                      </p:cBhvr>
                                      <p:to>
                                        <p:strVal val="visible"/>
                                      </p:to>
                                    </p:set>
                                    <p:animEffect transition="in" filter="wipe(right)">
                                      <p:cBhvr>
                                        <p:cTn id="31" dur="500"/>
                                        <p:tgtEl>
                                          <p:spTgt spid="783415"/>
                                        </p:tgtEl>
                                      </p:cBhvr>
                                    </p:animEffect>
                                  </p:childTnLst>
                                </p:cTn>
                              </p:par>
                            </p:childTnLst>
                          </p:cTn>
                        </p:par>
                        <p:par>
                          <p:cTn id="32" fill="hold" nodeType="afterGroup">
                            <p:stCondLst>
                              <p:cond delay="9500"/>
                            </p:stCondLst>
                            <p:childTnLst>
                              <p:par>
                                <p:cTn id="33" presetID="22" presetClass="entr" presetSubtype="8" fill="hold" grpId="0" nodeType="afterEffect">
                                  <p:stCondLst>
                                    <p:cond delay="1000"/>
                                  </p:stCondLst>
                                  <p:childTnLst>
                                    <p:set>
                                      <p:cBhvr>
                                        <p:cTn id="34" dur="1" fill="hold">
                                          <p:stCondLst>
                                            <p:cond delay="0"/>
                                          </p:stCondLst>
                                        </p:cTn>
                                        <p:tgtEl>
                                          <p:spTgt spid="783408"/>
                                        </p:tgtEl>
                                        <p:attrNameLst>
                                          <p:attrName>style.visibility</p:attrName>
                                        </p:attrNameLst>
                                      </p:cBhvr>
                                      <p:to>
                                        <p:strVal val="visible"/>
                                      </p:to>
                                    </p:set>
                                    <p:animEffect transition="in" filter="wipe(left)">
                                      <p:cBhvr>
                                        <p:cTn id="35" dur="500"/>
                                        <p:tgtEl>
                                          <p:spTgt spid="783408"/>
                                        </p:tgtEl>
                                      </p:cBhvr>
                                    </p:animEffect>
                                  </p:childTnLst>
                                </p:cTn>
                              </p:par>
                            </p:childTnLst>
                          </p:cTn>
                        </p:par>
                        <p:par>
                          <p:cTn id="36" fill="hold" nodeType="afterGroup">
                            <p:stCondLst>
                              <p:cond delay="11000"/>
                            </p:stCondLst>
                            <p:childTnLst>
                              <p:par>
                                <p:cTn id="37" presetID="19" presetClass="entr" presetSubtype="10" fill="hold" nodeType="afterEffect">
                                  <p:stCondLst>
                                    <p:cond delay="1000"/>
                                  </p:stCondLst>
                                  <p:childTnLst>
                                    <p:set>
                                      <p:cBhvr>
                                        <p:cTn id="38" dur="1" fill="hold">
                                          <p:stCondLst>
                                            <p:cond delay="0"/>
                                          </p:stCondLst>
                                        </p:cTn>
                                        <p:tgtEl>
                                          <p:spTgt spid="783409"/>
                                        </p:tgtEl>
                                        <p:attrNameLst>
                                          <p:attrName>style.visibility</p:attrName>
                                        </p:attrNameLst>
                                      </p:cBhvr>
                                      <p:to>
                                        <p:strVal val="visible"/>
                                      </p:to>
                                    </p:set>
                                    <p:anim calcmode="lin" valueType="num">
                                      <p:cBhvr>
                                        <p:cTn id="39" dur="5000" fill="hold"/>
                                        <p:tgtEl>
                                          <p:spTgt spid="783409"/>
                                        </p:tgtEl>
                                        <p:attrNameLst>
                                          <p:attrName>ppt_w</p:attrName>
                                        </p:attrNameLst>
                                      </p:cBhvr>
                                      <p:tavLst>
                                        <p:tav tm="0" fmla="#ppt_w*sin(2.5*pi*$)">
                                          <p:val>
                                            <p:fltVal val="0"/>
                                          </p:val>
                                        </p:tav>
                                        <p:tav tm="100000">
                                          <p:val>
                                            <p:fltVal val="1"/>
                                          </p:val>
                                        </p:tav>
                                      </p:tavLst>
                                    </p:anim>
                                    <p:anim calcmode="lin" valueType="num">
                                      <p:cBhvr>
                                        <p:cTn id="40" dur="5000" fill="hold"/>
                                        <p:tgtEl>
                                          <p:spTgt spid="783409"/>
                                        </p:tgtEl>
                                        <p:attrNameLst>
                                          <p:attrName>ppt_h</p:attrName>
                                        </p:attrNameLst>
                                      </p:cBhvr>
                                      <p:tavLst>
                                        <p:tav tm="0">
                                          <p:val>
                                            <p:strVal val="#ppt_h"/>
                                          </p:val>
                                        </p:tav>
                                        <p:tav tm="100000">
                                          <p:val>
                                            <p:strVal val="#ppt_h"/>
                                          </p:val>
                                        </p:tav>
                                      </p:tavLst>
                                    </p:anim>
                                  </p:childTnLst>
                                </p:cTn>
                              </p:par>
                            </p:childTnLst>
                          </p:cTn>
                        </p:par>
                        <p:par>
                          <p:cTn id="41" fill="hold" nodeType="afterGroup">
                            <p:stCondLst>
                              <p:cond delay="17000"/>
                            </p:stCondLst>
                            <p:childTnLst>
                              <p:par>
                                <p:cTn id="42" presetID="22" presetClass="entr" presetSubtype="8" fill="hold" grpId="0" nodeType="afterEffect">
                                  <p:stCondLst>
                                    <p:cond delay="1000"/>
                                  </p:stCondLst>
                                  <p:childTnLst>
                                    <p:set>
                                      <p:cBhvr>
                                        <p:cTn id="43" dur="1" fill="hold">
                                          <p:stCondLst>
                                            <p:cond delay="0"/>
                                          </p:stCondLst>
                                        </p:cTn>
                                        <p:tgtEl>
                                          <p:spTgt spid="783414"/>
                                        </p:tgtEl>
                                        <p:attrNameLst>
                                          <p:attrName>style.visibility</p:attrName>
                                        </p:attrNameLst>
                                      </p:cBhvr>
                                      <p:to>
                                        <p:strVal val="visible"/>
                                      </p:to>
                                    </p:set>
                                    <p:animEffect transition="in" filter="wipe(left)">
                                      <p:cBhvr>
                                        <p:cTn id="44" dur="500"/>
                                        <p:tgtEl>
                                          <p:spTgt spid="783414"/>
                                        </p:tgtEl>
                                      </p:cBhvr>
                                    </p:animEffect>
                                  </p:childTnLst>
                                </p:cTn>
                              </p:par>
                            </p:childTnLst>
                          </p:cTn>
                        </p:par>
                        <p:par>
                          <p:cTn id="45" fill="hold" nodeType="afterGroup">
                            <p:stCondLst>
                              <p:cond delay="18500"/>
                            </p:stCondLst>
                            <p:childTnLst>
                              <p:par>
                                <p:cTn id="46" presetID="22" presetClass="entr" presetSubtype="2" fill="hold" grpId="0" nodeType="afterEffect">
                                  <p:stCondLst>
                                    <p:cond delay="1000"/>
                                  </p:stCondLst>
                                  <p:childTnLst>
                                    <p:set>
                                      <p:cBhvr>
                                        <p:cTn id="47" dur="1" fill="hold">
                                          <p:stCondLst>
                                            <p:cond delay="0"/>
                                          </p:stCondLst>
                                        </p:cTn>
                                        <p:tgtEl>
                                          <p:spTgt spid="783416"/>
                                        </p:tgtEl>
                                        <p:attrNameLst>
                                          <p:attrName>style.visibility</p:attrName>
                                        </p:attrNameLst>
                                      </p:cBhvr>
                                      <p:to>
                                        <p:strVal val="visible"/>
                                      </p:to>
                                    </p:set>
                                    <p:animEffect transition="in" filter="wipe(right)">
                                      <p:cBhvr>
                                        <p:cTn id="48" dur="500"/>
                                        <p:tgtEl>
                                          <p:spTgt spid="7834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3404" grpId="0" animBg="1"/>
      <p:bldP spid="783403" grpId="0" animBg="1"/>
      <p:bldP spid="783405" grpId="0" animBg="1"/>
      <p:bldP spid="783406" grpId="0" animBg="1"/>
      <p:bldP spid="783407" grpId="0" animBg="1"/>
      <p:bldP spid="783408" grpId="0" animBg="1"/>
      <p:bldP spid="783414" grpId="0" animBg="1"/>
      <p:bldP spid="783415" grpId="0" animBg="1"/>
      <p:bldP spid="783416" grpId="0" animBg="1"/>
      <p:bldP spid="7834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8"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92579"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05</a:t>
            </a:r>
          </a:p>
        </p:txBody>
      </p:sp>
      <p:sp>
        <p:nvSpPr>
          <p:cNvPr id="792580"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92581"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92582" name="Text Box 6"/>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
        <p:nvSpPr>
          <p:cNvPr id="792583"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2584"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2585"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792586"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792587"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sp>
        <p:nvSpPr>
          <p:cNvPr id="792588" name="Freeform 12"/>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92589" name="Rectangle 13"/>
          <p:cNvSpPr>
            <a:spLocks noChangeArrowheads="1"/>
          </p:cNvSpPr>
          <p:nvPr/>
        </p:nvSpPr>
        <p:spPr bwMode="auto">
          <a:xfrm>
            <a:off x="2405063" y="5570538"/>
            <a:ext cx="7016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红</a:t>
            </a:r>
            <a:endParaRPr lang="zh-CN" altLang="en-US">
              <a:solidFill>
                <a:schemeClr val="tx1"/>
              </a:solidFill>
              <a:effectLst/>
              <a:latin typeface="Times" charset="0"/>
              <a:ea typeface="宋体" charset="0"/>
              <a:cs typeface="宋体" charset="0"/>
            </a:endParaRPr>
          </a:p>
        </p:txBody>
      </p:sp>
      <p:sp>
        <p:nvSpPr>
          <p:cNvPr id="792590" name="Freeform 14"/>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92591" name="Freeform 15"/>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92592" name="Rectangle 16"/>
          <p:cNvSpPr>
            <a:spLocks noChangeArrowheads="1"/>
          </p:cNvSpPr>
          <p:nvPr/>
        </p:nvSpPr>
        <p:spPr bwMode="auto">
          <a:xfrm>
            <a:off x="3343275" y="2179638"/>
            <a:ext cx="12731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加</a:t>
            </a:r>
          </a:p>
        </p:txBody>
      </p:sp>
      <p:sp>
        <p:nvSpPr>
          <p:cNvPr id="792593" name="Rectangle 17"/>
          <p:cNvSpPr>
            <a:spLocks noChangeArrowheads="1"/>
          </p:cNvSpPr>
          <p:nvPr/>
        </p:nvSpPr>
        <p:spPr bwMode="auto">
          <a:xfrm>
            <a:off x="2613025" y="3613150"/>
            <a:ext cx="915988"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死</a:t>
            </a:r>
          </a:p>
        </p:txBody>
      </p:sp>
      <p:sp>
        <p:nvSpPr>
          <p:cNvPr id="792594" name="Freeform 18"/>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92595" name="Rectangle 19"/>
          <p:cNvSpPr>
            <a:spLocks noChangeArrowheads="1"/>
          </p:cNvSpPr>
          <p:nvPr/>
        </p:nvSpPr>
        <p:spPr bwMode="auto">
          <a:xfrm>
            <a:off x="5773738" y="2798763"/>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巴</a:t>
            </a:r>
            <a:endParaRPr lang="zh-CN" altLang="en-US">
              <a:solidFill>
                <a:schemeClr val="tx1"/>
              </a:solidFill>
              <a:effectLst/>
              <a:latin typeface="Times" charset="0"/>
              <a:ea typeface="宋体" charset="0"/>
              <a:cs typeface="宋体" charset="0"/>
            </a:endParaRPr>
          </a:p>
        </p:txBody>
      </p:sp>
      <p:sp>
        <p:nvSpPr>
          <p:cNvPr id="792598" name="Rectangle 22"/>
          <p:cNvSpPr>
            <a:spLocks noChangeArrowheads="1"/>
          </p:cNvSpPr>
          <p:nvPr/>
        </p:nvSpPr>
        <p:spPr bwMode="auto">
          <a:xfrm>
            <a:off x="6896100" y="439578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吾</a:t>
            </a:r>
            <a:endParaRPr lang="zh-CN" altLang="en-US">
              <a:solidFill>
                <a:schemeClr val="tx1"/>
              </a:solidFill>
              <a:effectLst/>
              <a:latin typeface="Times" charset="0"/>
              <a:ea typeface="宋体" charset="0"/>
              <a:cs typeface="宋体" charset="0"/>
            </a:endParaRPr>
          </a:p>
        </p:txBody>
      </p:sp>
      <p:sp>
        <p:nvSpPr>
          <p:cNvPr id="792599" name="Rectangle 23"/>
          <p:cNvSpPr>
            <a:spLocks noChangeArrowheads="1"/>
          </p:cNvSpPr>
          <p:nvPr/>
        </p:nvSpPr>
        <p:spPr bwMode="auto">
          <a:xfrm>
            <a:off x="5473700" y="18113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哈</a:t>
            </a:r>
            <a:endParaRPr lang="zh-CN" altLang="en-US">
              <a:solidFill>
                <a:schemeClr val="tx1"/>
              </a:solidFill>
              <a:effectLst/>
              <a:latin typeface="Times" charset="0"/>
              <a:ea typeface="宋体" charset="0"/>
              <a:cs typeface="宋体" charset="0"/>
            </a:endParaRPr>
          </a:p>
        </p:txBody>
      </p:sp>
      <p:sp>
        <p:nvSpPr>
          <p:cNvPr id="792601" name="Rectangle 25"/>
          <p:cNvSpPr>
            <a:spLocks noChangeArrowheads="1"/>
          </p:cNvSpPr>
          <p:nvPr/>
        </p:nvSpPr>
        <p:spPr bwMode="auto">
          <a:xfrm>
            <a:off x="7031038" y="1454150"/>
            <a:ext cx="12922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尼</a:t>
            </a:r>
            <a:r>
              <a:rPr lang="zh-CN" altLang="en-US">
                <a:solidFill>
                  <a:schemeClr val="tx1"/>
                </a:solidFill>
                <a:effectLst/>
                <a:latin typeface="Times" charset="0"/>
                <a:ea typeface="宋体" charset="0"/>
                <a:cs typeface="宋体" charset="0"/>
              </a:rPr>
              <a:t>(</a:t>
            </a:r>
            <a:r>
              <a:rPr lang="en-US" altLang="zh-CN">
                <a:solidFill>
                  <a:schemeClr val="tx1"/>
                </a:solidFill>
                <a:effectLst/>
                <a:latin typeface="Times" charset="0"/>
                <a:ea typeface="宋体" charset="0"/>
                <a:cs typeface="宋体" charset="0"/>
              </a:rPr>
              <a:t>亚</a:t>
            </a:r>
            <a:r>
              <a:rPr lang="zh-CN" altLang="en-US">
                <a:solidFill>
                  <a:schemeClr val="tx1"/>
                </a:solidFill>
                <a:effectLst/>
                <a:latin typeface="Times" charset="0"/>
                <a:ea typeface="宋体" charset="0"/>
                <a:cs typeface="宋体" charset="0"/>
              </a:rPr>
              <a:t>)</a:t>
            </a:r>
          </a:p>
        </p:txBody>
      </p:sp>
      <p:sp>
        <p:nvSpPr>
          <p:cNvPr id="792602" name="Oval 26"/>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2603" name="Rectangle 27"/>
          <p:cNvSpPr>
            <a:spLocks noChangeArrowheads="1"/>
          </p:cNvSpPr>
          <p:nvPr/>
        </p:nvSpPr>
        <p:spPr bwMode="auto">
          <a:xfrm>
            <a:off x="2992438" y="2535238"/>
            <a:ext cx="61436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迦</a:t>
            </a:r>
            <a:r>
              <a:rPr lang="zh-CN" altLang="en-US" sz="2400">
                <a:solidFill>
                  <a:srgbClr val="FAF200"/>
                </a:solidFill>
                <a:effectLst/>
                <a:latin typeface="Times" charset="0"/>
                <a:ea typeface="宋体" charset="0"/>
                <a:cs typeface="宋体" charset="0"/>
              </a:rPr>
              <a:t> </a:t>
            </a:r>
          </a:p>
        </p:txBody>
      </p:sp>
      <p:sp>
        <p:nvSpPr>
          <p:cNvPr id="792605" name="Rectangle 29"/>
          <p:cNvSpPr>
            <a:spLocks noChangeArrowheads="1"/>
          </p:cNvSpPr>
          <p:nvPr/>
        </p:nvSpPr>
        <p:spPr bwMode="auto">
          <a:xfrm>
            <a:off x="2535238" y="3001963"/>
            <a:ext cx="538162"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耶</a:t>
            </a:r>
            <a:endParaRPr lang="zh-CN" altLang="en-US">
              <a:solidFill>
                <a:schemeClr val="tx1"/>
              </a:solidFill>
              <a:effectLst/>
              <a:latin typeface="Times" charset="0"/>
              <a:ea typeface="宋体" charset="0"/>
              <a:cs typeface="宋体" charset="0"/>
            </a:endParaRPr>
          </a:p>
        </p:txBody>
      </p:sp>
      <p:sp>
        <p:nvSpPr>
          <p:cNvPr id="792607" name="Oval 31"/>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2608" name="Rectangle 32"/>
          <p:cNvSpPr>
            <a:spLocks noChangeArrowheads="1"/>
          </p:cNvSpPr>
          <p:nvPr/>
        </p:nvSpPr>
        <p:spPr bwMode="auto">
          <a:xfrm>
            <a:off x="3762375" y="3109913"/>
            <a:ext cx="614363"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尼</a:t>
            </a:r>
            <a:r>
              <a:rPr lang="zh-CN" altLang="en-US" sz="2400">
                <a:solidFill>
                  <a:srgbClr val="FAF200"/>
                </a:solidFill>
                <a:effectLst/>
                <a:latin typeface="Times" charset="0"/>
                <a:ea typeface="宋体" charset="0"/>
                <a:cs typeface="宋体" charset="0"/>
              </a:rPr>
              <a:t> </a:t>
            </a:r>
          </a:p>
        </p:txBody>
      </p:sp>
      <p:sp>
        <p:nvSpPr>
          <p:cNvPr id="792609" name="Rectangle 33"/>
          <p:cNvSpPr>
            <a:spLocks noChangeArrowheads="1"/>
          </p:cNvSpPr>
          <p:nvPr/>
        </p:nvSpPr>
        <p:spPr bwMode="auto">
          <a:xfrm>
            <a:off x="2911475" y="4360863"/>
            <a:ext cx="1112838"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tx1"/>
                </a:solidFill>
                <a:effectLst/>
                <a:ea typeface="宋体" charset="0"/>
                <a:cs typeface="宋体" charset="0"/>
              </a:rPr>
              <a:t>加-</a:t>
            </a:r>
            <a:r>
              <a:rPr lang="zh-CN" altLang="en-US">
                <a:solidFill>
                  <a:schemeClr val="tx1"/>
                </a:solidFill>
                <a:effectLst/>
                <a:ea typeface="宋体" charset="0"/>
                <a:cs typeface="宋体" charset="0"/>
              </a:rPr>
              <a:t>巴</a:t>
            </a:r>
            <a:endParaRPr lang="zh-CN" altLang="en-US">
              <a:solidFill>
                <a:schemeClr val="tx1"/>
              </a:solidFill>
              <a:effectLst/>
              <a:latin typeface="Times" charset="0"/>
              <a:ea typeface="宋体" charset="0"/>
              <a:cs typeface="宋体" charset="0"/>
            </a:endParaRPr>
          </a:p>
        </p:txBody>
      </p:sp>
      <p:sp>
        <p:nvSpPr>
          <p:cNvPr id="792611" name="Rectangle 35"/>
          <p:cNvSpPr>
            <a:spLocks noChangeArrowheads="1"/>
          </p:cNvSpPr>
          <p:nvPr/>
        </p:nvSpPr>
        <p:spPr bwMode="auto">
          <a:xfrm>
            <a:off x="1822450" y="3963988"/>
            <a:ext cx="538163"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zh-CN" altLang="en-US">
                <a:solidFill>
                  <a:schemeClr val="tx1"/>
                </a:solidFill>
                <a:effectLst/>
                <a:latin typeface="Times" charset="0"/>
                <a:ea typeface="宋体" charset="0"/>
                <a:cs typeface="宋体" charset="0"/>
              </a:rPr>
              <a:t>埃</a:t>
            </a:r>
          </a:p>
        </p:txBody>
      </p:sp>
      <p:sp>
        <p:nvSpPr>
          <p:cNvPr id="792614" name="Rectangle 38"/>
          <p:cNvSpPr>
            <a:spLocks noChangeArrowheads="1"/>
          </p:cNvSpPr>
          <p:nvPr/>
        </p:nvSpPr>
        <p:spPr bwMode="auto">
          <a:xfrm>
            <a:off x="3117850" y="5059363"/>
            <a:ext cx="538163"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西</a:t>
            </a:r>
            <a:endParaRPr lang="zh-CN" altLang="en-US">
              <a:solidFill>
                <a:schemeClr val="tx1"/>
              </a:solidFill>
              <a:effectLst/>
              <a:latin typeface="Times" charset="0"/>
              <a:ea typeface="宋体" charset="0"/>
              <a:cs typeface="宋体" charset="0"/>
            </a:endParaRPr>
          </a:p>
        </p:txBody>
      </p:sp>
      <p:sp>
        <p:nvSpPr>
          <p:cNvPr id="792618" name="Text Box 42"/>
          <p:cNvSpPr txBox="1">
            <a:spLocks noChangeArrowheads="1"/>
          </p:cNvSpPr>
          <p:nvPr/>
        </p:nvSpPr>
        <p:spPr bwMode="auto">
          <a:xfrm>
            <a:off x="8721725" y="6413500"/>
            <a:ext cx="325438"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altLang="zh-CN" sz="2000" b="0">
                <a:solidFill>
                  <a:srgbClr val="FFFFFF"/>
                </a:solidFill>
                <a:effectLst/>
                <a:latin typeface="Arial" charset="0"/>
                <a:ea typeface="宋体" charset="0"/>
                <a:cs typeface="宋体" charset="0"/>
              </a:rPr>
              <a:t>1</a:t>
            </a:r>
          </a:p>
        </p:txBody>
      </p:sp>
      <p:sp>
        <p:nvSpPr>
          <p:cNvPr id="792619" name="Text Box 43"/>
          <p:cNvSpPr txBox="1">
            <a:spLocks noChangeArrowheads="1"/>
          </p:cNvSpPr>
          <p:nvPr/>
        </p:nvSpPr>
        <p:spPr bwMode="auto">
          <a:xfrm>
            <a:off x="3525838" y="4711700"/>
            <a:ext cx="3962400" cy="658813"/>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pPr>
            <a:r>
              <a:rPr lang="zh-CN" altLang="en-US" sz="3200" i="1">
                <a:solidFill>
                  <a:srgbClr val="FFFF00"/>
                </a:solidFill>
                <a:effectLst>
                  <a:outerShdw blurRad="38100" dist="38100" dir="2700000" algn="tl">
                    <a:srgbClr val="000000"/>
                  </a:outerShdw>
                </a:effectLst>
                <a:ea typeface="宋体" charset="0"/>
                <a:cs typeface="宋体" charset="0"/>
              </a:rPr>
              <a:t>需要地图的原因</a:t>
            </a:r>
            <a:r>
              <a:rPr lang="en-US" altLang="zh-CN" sz="3200" i="1">
                <a:solidFill>
                  <a:srgbClr val="FFFF00"/>
                </a:solidFill>
                <a:effectLst>
                  <a:outerShdw blurRad="38100" dist="38100" dir="2700000" algn="tl">
                    <a:srgbClr val="000000"/>
                  </a:outerShdw>
                </a:effectLst>
                <a:ea typeface="宋体" charset="0"/>
                <a:cs typeface="宋体" charset="0"/>
              </a:rPr>
              <a:t>!</a:t>
            </a:r>
          </a:p>
        </p:txBody>
      </p:sp>
      <p:sp>
        <p:nvSpPr>
          <p:cNvPr id="792620" name="Freeform 44"/>
          <p:cNvSpPr>
            <a:spLocks/>
          </p:cNvSpPr>
          <p:nvPr/>
        </p:nvSpPr>
        <p:spPr bwMode="auto">
          <a:xfrm>
            <a:off x="5857875" y="3130550"/>
            <a:ext cx="939800" cy="1422400"/>
          </a:xfrm>
          <a:custGeom>
            <a:avLst/>
            <a:gdLst>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Lst>
            <a:ahLst/>
            <a:cxnLst>
              <a:cxn ang="0">
                <a:pos x="T0" y="T1"/>
              </a:cxn>
              <a:cxn ang="0">
                <a:pos x="T2" y="T3"/>
              </a:cxn>
              <a:cxn ang="0">
                <a:pos x="T4" y="T5"/>
              </a:cxn>
              <a:cxn ang="0">
                <a:pos x="T6" y="T7"/>
              </a:cxn>
              <a:cxn ang="0">
                <a:pos x="T8" y="T9"/>
              </a:cxn>
              <a:cxn ang="0">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rgbClr val="FFFA35"/>
                </a:solidFill>
              </a14:hiddenFill>
            </a:ext>
          </a:extLst>
        </p:spPr>
        <p:txBody>
          <a:bodyPr wrap="none" anchor="ctr"/>
          <a:lstStyle/>
          <a:p>
            <a:endParaRPr lang="en-US"/>
          </a:p>
        </p:txBody>
      </p:sp>
      <p:sp>
        <p:nvSpPr>
          <p:cNvPr id="792621" name="Freeform 45"/>
          <p:cNvSpPr>
            <a:spLocks/>
          </p:cNvSpPr>
          <p:nvPr/>
        </p:nvSpPr>
        <p:spPr bwMode="auto">
          <a:xfrm>
            <a:off x="2962275" y="1846263"/>
            <a:ext cx="2882900" cy="1258887"/>
          </a:xfrm>
          <a:custGeom>
            <a:avLst/>
            <a:gdLst>
              <a:gd name="T0" fmla="*/ 1816 w 1816"/>
              <a:gd name="T1" fmla="*/ 793 h 793"/>
              <a:gd name="T2" fmla="*/ 1784 w 1816"/>
              <a:gd name="T3" fmla="*/ 713 h 793"/>
              <a:gd name="T4" fmla="*/ 1640 w 1816"/>
              <a:gd name="T5" fmla="*/ 273 h 793"/>
              <a:gd name="T6" fmla="*/ 1560 w 1816"/>
              <a:gd name="T7" fmla="*/ 129 h 793"/>
              <a:gd name="T8" fmla="*/ 1160 w 1816"/>
              <a:gd name="T9" fmla="*/ 17 h 793"/>
              <a:gd name="T10" fmla="*/ 560 w 1816"/>
              <a:gd name="T11" fmla="*/ 65 h 793"/>
              <a:gd name="T12" fmla="*/ 472 w 1816"/>
              <a:gd name="T13" fmla="*/ 113 h 793"/>
              <a:gd name="T14" fmla="*/ 424 w 1816"/>
              <a:gd name="T15" fmla="*/ 129 h 793"/>
              <a:gd name="T16" fmla="*/ 224 w 1816"/>
              <a:gd name="T17" fmla="*/ 241 h 793"/>
              <a:gd name="T18" fmla="*/ 120 w 1816"/>
              <a:gd name="T19" fmla="*/ 345 h 793"/>
              <a:gd name="T20" fmla="*/ 104 w 1816"/>
              <a:gd name="T21" fmla="*/ 377 h 793"/>
              <a:gd name="T22" fmla="*/ 72 w 1816"/>
              <a:gd name="T23" fmla="*/ 409 h 793"/>
              <a:gd name="T24" fmla="*/ 0 w 1816"/>
              <a:gd name="T25" fmla="*/ 609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92622" name="Freeform 46"/>
          <p:cNvSpPr>
            <a:spLocks/>
          </p:cNvSpPr>
          <p:nvPr/>
        </p:nvSpPr>
        <p:spPr bwMode="auto">
          <a:xfrm>
            <a:off x="1781175" y="2825750"/>
            <a:ext cx="1181100" cy="1409700"/>
          </a:xfrm>
          <a:custGeom>
            <a:avLst/>
            <a:gdLst>
              <a:gd name="T0" fmla="*/ 744 w 744"/>
              <a:gd name="T1" fmla="*/ 0 h 888"/>
              <a:gd name="T2" fmla="*/ 688 w 744"/>
              <a:gd name="T3" fmla="*/ 344 h 888"/>
              <a:gd name="T4" fmla="*/ 632 w 744"/>
              <a:gd name="T5" fmla="*/ 616 h 888"/>
              <a:gd name="T6" fmla="*/ 456 w 744"/>
              <a:gd name="T7" fmla="*/ 752 h 888"/>
              <a:gd name="T8" fmla="*/ 176 w 744"/>
              <a:gd name="T9" fmla="*/ 824 h 888"/>
              <a:gd name="T10" fmla="*/ 0 w 744"/>
              <a:gd name="T11" fmla="*/ 888 h 888"/>
            </a:gdLst>
            <a:ahLst/>
            <a:cxnLst>
              <a:cxn ang="0">
                <a:pos x="T0" y="T1"/>
              </a:cxn>
              <a:cxn ang="0">
                <a:pos x="T2" y="T3"/>
              </a:cxn>
              <a:cxn ang="0">
                <a:pos x="T4" y="T5"/>
              </a:cxn>
              <a:cxn ang="0">
                <a:pos x="T6" y="T7"/>
              </a:cxn>
              <a:cxn ang="0">
                <a:pos x="T8" y="T9"/>
              </a:cxn>
              <a:cxn ang="0">
                <a:pos x="T10" y="T11"/>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FA35"/>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2623" name="Freeform 47"/>
          <p:cNvSpPr>
            <a:spLocks/>
          </p:cNvSpPr>
          <p:nvPr/>
        </p:nvSpPr>
        <p:spPr bwMode="auto">
          <a:xfrm>
            <a:off x="1690688" y="4222750"/>
            <a:ext cx="1423987" cy="1189038"/>
          </a:xfrm>
          <a:custGeom>
            <a:avLst/>
            <a:gdLst>
              <a:gd name="T0" fmla="*/ 81 w 897"/>
              <a:gd name="T1" fmla="*/ 0 h 749"/>
              <a:gd name="T2" fmla="*/ 481 w 897"/>
              <a:gd name="T3" fmla="*/ 176 h 749"/>
              <a:gd name="T4" fmla="*/ 705 w 897"/>
              <a:gd name="T5" fmla="*/ 384 h 749"/>
              <a:gd name="T6" fmla="*/ 753 w 897"/>
              <a:gd name="T7" fmla="*/ 656 h 749"/>
              <a:gd name="T8" fmla="*/ 793 w 897"/>
              <a:gd name="T9" fmla="*/ 728 h 749"/>
              <a:gd name="T10" fmla="*/ 897 w 897"/>
              <a:gd name="T11" fmla="*/ 744 h 749"/>
            </a:gdLst>
            <a:ahLst/>
            <a:cxnLst>
              <a:cxn ang="0">
                <a:pos x="T0" y="T1"/>
              </a:cxn>
              <a:cxn ang="0">
                <a:pos x="T2" y="T3"/>
              </a:cxn>
              <a:cxn ang="0">
                <a:pos x="T4" y="T5"/>
              </a:cxn>
              <a:cxn ang="0">
                <a:pos x="T6" y="T7"/>
              </a:cxn>
              <a:cxn ang="0">
                <a:pos x="T8" y="T9"/>
              </a:cxn>
              <a:cxn ang="0">
                <a:pos x="T10" y="T11"/>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92624" name="Freeform 48"/>
          <p:cNvSpPr>
            <a:spLocks/>
          </p:cNvSpPr>
          <p:nvPr/>
        </p:nvSpPr>
        <p:spPr bwMode="auto">
          <a:xfrm>
            <a:off x="2971800" y="4649788"/>
            <a:ext cx="273050" cy="755650"/>
          </a:xfrm>
          <a:custGeom>
            <a:avLst/>
            <a:gdLst>
              <a:gd name="T0" fmla="*/ 44 w 172"/>
              <a:gd name="T1" fmla="*/ 475 h 476"/>
              <a:gd name="T2" fmla="*/ 116 w 172"/>
              <a:gd name="T3" fmla="*/ 443 h 476"/>
              <a:gd name="T4" fmla="*/ 148 w 172"/>
              <a:gd name="T5" fmla="*/ 395 h 476"/>
              <a:gd name="T6" fmla="*/ 76 w 172"/>
              <a:gd name="T7" fmla="*/ 91 h 476"/>
              <a:gd name="T8" fmla="*/ 44 w 172"/>
              <a:gd name="T9" fmla="*/ 51 h 476"/>
              <a:gd name="T10" fmla="*/ 4 w 172"/>
              <a:gd name="T11" fmla="*/ 3 h 476"/>
            </a:gdLst>
            <a:ahLst/>
            <a:cxnLst>
              <a:cxn ang="0">
                <a:pos x="T0" y="T1"/>
              </a:cxn>
              <a:cxn ang="0">
                <a:pos x="T2" y="T3"/>
              </a:cxn>
              <a:cxn ang="0">
                <a:pos x="T4" y="T5"/>
              </a:cxn>
              <a:cxn ang="0">
                <a:pos x="T6" y="T7"/>
              </a:cxn>
              <a:cxn ang="0">
                <a:pos x="T8" y="T9"/>
              </a:cxn>
              <a:cxn ang="0">
                <a:pos x="T10" y="T11"/>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92625" name="Freeform 49"/>
          <p:cNvSpPr>
            <a:spLocks/>
          </p:cNvSpPr>
          <p:nvPr/>
        </p:nvSpPr>
        <p:spPr bwMode="auto">
          <a:xfrm>
            <a:off x="2946400" y="3333750"/>
            <a:ext cx="896938" cy="1524000"/>
          </a:xfrm>
          <a:custGeom>
            <a:avLst/>
            <a:gdLst>
              <a:gd name="T0" fmla="*/ 40 w 565"/>
              <a:gd name="T1" fmla="*/ 872 h 960"/>
              <a:gd name="T2" fmla="*/ 0 w 565"/>
              <a:gd name="T3" fmla="*/ 800 h 960"/>
              <a:gd name="T4" fmla="*/ 56 w 565"/>
              <a:gd name="T5" fmla="*/ 672 h 960"/>
              <a:gd name="T6" fmla="*/ 72 w 565"/>
              <a:gd name="T7" fmla="*/ 648 h 960"/>
              <a:gd name="T8" fmla="*/ 136 w 565"/>
              <a:gd name="T9" fmla="*/ 632 h 960"/>
              <a:gd name="T10" fmla="*/ 328 w 565"/>
              <a:gd name="T11" fmla="*/ 680 h 960"/>
              <a:gd name="T12" fmla="*/ 360 w 565"/>
              <a:gd name="T13" fmla="*/ 784 h 960"/>
              <a:gd name="T14" fmla="*/ 296 w 565"/>
              <a:gd name="T15" fmla="*/ 904 h 960"/>
              <a:gd name="T16" fmla="*/ 176 w 565"/>
              <a:gd name="T17" fmla="*/ 896 h 960"/>
              <a:gd name="T18" fmla="*/ 128 w 565"/>
              <a:gd name="T19" fmla="*/ 800 h 960"/>
              <a:gd name="T20" fmla="*/ 160 w 565"/>
              <a:gd name="T21" fmla="*/ 640 h 960"/>
              <a:gd name="T22" fmla="*/ 208 w 565"/>
              <a:gd name="T23" fmla="*/ 584 h 960"/>
              <a:gd name="T24" fmla="*/ 256 w 565"/>
              <a:gd name="T25" fmla="*/ 568 h 960"/>
              <a:gd name="T26" fmla="*/ 464 w 565"/>
              <a:gd name="T27" fmla="*/ 592 h 960"/>
              <a:gd name="T28" fmla="*/ 512 w 565"/>
              <a:gd name="T29" fmla="*/ 648 h 960"/>
              <a:gd name="T30" fmla="*/ 544 w 565"/>
              <a:gd name="T31" fmla="*/ 712 h 960"/>
              <a:gd name="T32" fmla="*/ 456 w 565"/>
              <a:gd name="T33" fmla="*/ 960 h 960"/>
              <a:gd name="T34" fmla="*/ 304 w 565"/>
              <a:gd name="T35" fmla="*/ 880 h 960"/>
              <a:gd name="T36" fmla="*/ 320 w 565"/>
              <a:gd name="T37" fmla="*/ 656 h 960"/>
              <a:gd name="T38" fmla="*/ 432 w 565"/>
              <a:gd name="T39" fmla="*/ 544 h 960"/>
              <a:gd name="T40" fmla="*/ 488 w 565"/>
              <a:gd name="T41" fmla="*/ 488 h 960"/>
              <a:gd name="T42" fmla="*/ 544 w 565"/>
              <a:gd name="T43" fmla="*/ 344 h 960"/>
              <a:gd name="T44" fmla="*/ 536 w 565"/>
              <a:gd name="T45" fmla="*/ 208 h 960"/>
              <a:gd name="T46" fmla="*/ 424 w 565"/>
              <a:gd name="T47" fmla="*/ 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92627" name="Freeform 51"/>
          <p:cNvSpPr>
            <a:spLocks/>
          </p:cNvSpPr>
          <p:nvPr/>
        </p:nvSpPr>
        <p:spPr bwMode="auto">
          <a:xfrm>
            <a:off x="3067050" y="3209925"/>
            <a:ext cx="520700" cy="139700"/>
          </a:xfrm>
          <a:custGeom>
            <a:avLst/>
            <a:gdLst>
              <a:gd name="T0" fmla="*/ 328 w 328"/>
              <a:gd name="T1" fmla="*/ 56 h 88"/>
              <a:gd name="T2" fmla="*/ 208 w 328"/>
              <a:gd name="T3" fmla="*/ 0 h 88"/>
              <a:gd name="T4" fmla="*/ 80 w 328"/>
              <a:gd name="T5" fmla="*/ 8 h 88"/>
              <a:gd name="T6" fmla="*/ 32 w 328"/>
              <a:gd name="T7" fmla="*/ 24 h 88"/>
              <a:gd name="T8" fmla="*/ 0 w 328"/>
              <a:gd name="T9" fmla="*/ 88 h 88"/>
            </a:gdLst>
            <a:ahLst/>
            <a:cxnLst>
              <a:cxn ang="0">
                <a:pos x="T0" y="T1"/>
              </a:cxn>
              <a:cxn ang="0">
                <a:pos x="T2" y="T3"/>
              </a:cxn>
              <a:cxn ang="0">
                <a:pos x="T4" y="T5"/>
              </a:cxn>
              <a:cxn ang="0">
                <a:pos x="T6" y="T7"/>
              </a:cxn>
              <a:cxn ang="0">
                <a:pos x="T8" y="T9"/>
              </a:cxn>
            </a:cxnLst>
            <a:rect l="0" t="0" r="r" b="b"/>
            <a:pathLst>
              <a:path w="328" h="88">
                <a:moveTo>
                  <a:pt x="328" y="56"/>
                </a:moveTo>
                <a:cubicBezTo>
                  <a:pt x="268" y="16"/>
                  <a:pt x="284" y="12"/>
                  <a:pt x="208" y="0"/>
                </a:cubicBezTo>
                <a:cubicBezTo>
                  <a:pt x="165" y="2"/>
                  <a:pt x="122" y="2"/>
                  <a:pt x="80" y="8"/>
                </a:cubicBezTo>
                <a:cubicBezTo>
                  <a:pt x="63" y="10"/>
                  <a:pt x="32" y="24"/>
                  <a:pt x="32" y="24"/>
                </a:cubicBezTo>
                <a:cubicBezTo>
                  <a:pt x="17" y="45"/>
                  <a:pt x="11" y="65"/>
                  <a:pt x="0" y="88"/>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92628" name="Freeform 52"/>
          <p:cNvSpPr>
            <a:spLocks/>
          </p:cNvSpPr>
          <p:nvPr/>
        </p:nvSpPr>
        <p:spPr bwMode="auto">
          <a:xfrm>
            <a:off x="3098800" y="1539875"/>
            <a:ext cx="3835400" cy="1712913"/>
          </a:xfrm>
          <a:custGeom>
            <a:avLst/>
            <a:gdLst>
              <a:gd name="T0" fmla="*/ 0 w 2416"/>
              <a:gd name="T1" fmla="*/ 1079 h 1079"/>
              <a:gd name="T2" fmla="*/ 125 w 2416"/>
              <a:gd name="T3" fmla="*/ 820 h 1079"/>
              <a:gd name="T4" fmla="*/ 298 w 2416"/>
              <a:gd name="T5" fmla="*/ 577 h 1079"/>
              <a:gd name="T6" fmla="*/ 1090 w 2416"/>
              <a:gd name="T7" fmla="*/ 52 h 1079"/>
              <a:gd name="T8" fmla="*/ 1302 w 2416"/>
              <a:gd name="T9" fmla="*/ 12 h 1079"/>
              <a:gd name="T10" fmla="*/ 2086 w 2416"/>
              <a:gd name="T11" fmla="*/ 36 h 1079"/>
              <a:gd name="T12" fmla="*/ 2416 w 2416"/>
              <a:gd name="T13" fmla="*/ 114 h 1079"/>
            </a:gdLst>
            <a:ahLst/>
            <a:cxnLst>
              <a:cxn ang="0">
                <a:pos x="T0" y="T1"/>
              </a:cxn>
              <a:cxn ang="0">
                <a:pos x="T2" y="T3"/>
              </a:cxn>
              <a:cxn ang="0">
                <a:pos x="T4" y="T5"/>
              </a:cxn>
              <a:cxn ang="0">
                <a:pos x="T6" y="T7"/>
              </a:cxn>
              <a:cxn ang="0">
                <a:pos x="T8" y="T9"/>
              </a:cxn>
              <a:cxn ang="0">
                <a:pos x="T10" y="T11"/>
              </a:cxn>
              <a:cxn ang="0">
                <a:pos x="T12" y="T13"/>
              </a:cxn>
            </a:cxnLst>
            <a:rect l="0" t="0" r="r" b="b"/>
            <a:pathLst>
              <a:path w="2416" h="1079">
                <a:moveTo>
                  <a:pt x="0" y="1079"/>
                </a:moveTo>
                <a:cubicBezTo>
                  <a:pt x="28" y="998"/>
                  <a:pt x="75" y="888"/>
                  <a:pt x="125" y="820"/>
                </a:cubicBezTo>
                <a:cubicBezTo>
                  <a:pt x="153" y="736"/>
                  <a:pt x="240" y="643"/>
                  <a:pt x="298" y="577"/>
                </a:cubicBezTo>
                <a:cubicBezTo>
                  <a:pt x="498" y="347"/>
                  <a:pt x="777" y="98"/>
                  <a:pt x="1090" y="52"/>
                </a:cubicBezTo>
                <a:cubicBezTo>
                  <a:pt x="1160" y="28"/>
                  <a:pt x="1226" y="18"/>
                  <a:pt x="1302" y="12"/>
                </a:cubicBezTo>
                <a:cubicBezTo>
                  <a:pt x="1553" y="15"/>
                  <a:pt x="1828" y="0"/>
                  <a:pt x="2086" y="36"/>
                </a:cubicBezTo>
                <a:cubicBezTo>
                  <a:pt x="2194" y="50"/>
                  <a:pt x="2307" y="114"/>
                  <a:pt x="2416" y="114"/>
                </a:cubicBezTo>
              </a:path>
            </a:pathLst>
          </a:custGeom>
          <a:noFill/>
          <a:ln w="57150" cap="flat" cmpd="sng">
            <a:solidFill>
              <a:srgbClr val="FFFA35"/>
            </a:solidFill>
            <a:prstDash val="solid"/>
            <a:round/>
            <a:headEnd type="non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792629" name="Group 53"/>
          <p:cNvGrpSpPr>
            <a:grpSpLocks/>
          </p:cNvGrpSpPr>
          <p:nvPr/>
        </p:nvGrpSpPr>
        <p:grpSpPr bwMode="auto">
          <a:xfrm>
            <a:off x="6508750" y="1114425"/>
            <a:ext cx="1066800" cy="1295400"/>
            <a:chOff x="4080" y="672"/>
            <a:chExt cx="672" cy="816"/>
          </a:xfrm>
        </p:grpSpPr>
        <p:sp>
          <p:nvSpPr>
            <p:cNvPr id="792630" name="Line 54"/>
            <p:cNvSpPr>
              <a:spLocks noChangeShapeType="1"/>
            </p:cNvSpPr>
            <p:nvPr/>
          </p:nvSpPr>
          <p:spPr bwMode="auto">
            <a:xfrm flipH="1" flipV="1">
              <a:off x="4080" y="672"/>
              <a:ext cx="240" cy="288"/>
            </a:xfrm>
            <a:prstGeom prst="line">
              <a:avLst/>
            </a:prstGeom>
            <a:noFill/>
            <a:ln w="57150">
              <a:solidFill>
                <a:srgbClr val="FFFA35"/>
              </a:solidFill>
              <a:round/>
              <a:headEnd/>
              <a:tailEnd type="triangle" w="med" len="med"/>
            </a:ln>
            <a:effectLst>
              <a:outerShdw blurRad="63500" dist="52363" dir="842175"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792631" name="Line 55"/>
            <p:cNvSpPr>
              <a:spLocks noChangeShapeType="1"/>
            </p:cNvSpPr>
            <p:nvPr/>
          </p:nvSpPr>
          <p:spPr bwMode="auto">
            <a:xfrm flipV="1">
              <a:off x="4512" y="672"/>
              <a:ext cx="240" cy="288"/>
            </a:xfrm>
            <a:prstGeom prst="line">
              <a:avLst/>
            </a:prstGeom>
            <a:noFill/>
            <a:ln w="57150">
              <a:solidFill>
                <a:srgbClr val="FFFA35"/>
              </a:solidFill>
              <a:round/>
              <a:headEnd/>
              <a:tailEnd type="triangle" w="med" len="med"/>
            </a:ln>
            <a:effectLst>
              <a:outerShdw blurRad="63500" dist="52363" dir="842175"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792632" name="Line 56"/>
            <p:cNvSpPr>
              <a:spLocks noChangeShapeType="1"/>
            </p:cNvSpPr>
            <p:nvPr/>
          </p:nvSpPr>
          <p:spPr bwMode="auto">
            <a:xfrm>
              <a:off x="4512" y="1200"/>
              <a:ext cx="192" cy="288"/>
            </a:xfrm>
            <a:prstGeom prst="line">
              <a:avLst/>
            </a:prstGeom>
            <a:noFill/>
            <a:ln w="57150">
              <a:solidFill>
                <a:srgbClr val="FFFA35"/>
              </a:solidFill>
              <a:round/>
              <a:headEnd/>
              <a:tailEnd type="triangle" w="med" len="med"/>
            </a:ln>
            <a:effectLst>
              <a:outerShdw blurRad="63500" dist="52363" dir="842175"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sp>
          <p:nvSpPr>
            <p:cNvPr id="792633" name="Line 57"/>
            <p:cNvSpPr>
              <a:spLocks noChangeShapeType="1"/>
            </p:cNvSpPr>
            <p:nvPr/>
          </p:nvSpPr>
          <p:spPr bwMode="auto">
            <a:xfrm flipH="1">
              <a:off x="4176" y="1200"/>
              <a:ext cx="192" cy="240"/>
            </a:xfrm>
            <a:prstGeom prst="line">
              <a:avLst/>
            </a:prstGeom>
            <a:noFill/>
            <a:ln w="57150">
              <a:solidFill>
                <a:srgbClr val="FFFA35"/>
              </a:solidFill>
              <a:round/>
              <a:headEnd/>
              <a:tailEnd type="triangle" w="med" len="med"/>
            </a:ln>
            <a:effectLst>
              <a:outerShdw blurRad="63500" dist="52363" dir="842175"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endParaRPr lang="en-US"/>
            </a:p>
          </p:txBody>
        </p:sp>
      </p:grpSp>
      <p:sp>
        <p:nvSpPr>
          <p:cNvPr id="792634" name="Freeform 58"/>
          <p:cNvSpPr>
            <a:spLocks/>
          </p:cNvSpPr>
          <p:nvPr/>
        </p:nvSpPr>
        <p:spPr bwMode="auto">
          <a:xfrm>
            <a:off x="3186113" y="2692400"/>
            <a:ext cx="2552700" cy="460375"/>
          </a:xfrm>
          <a:custGeom>
            <a:avLst/>
            <a:gdLst>
              <a:gd name="T0" fmla="*/ 1608 w 1608"/>
              <a:gd name="T1" fmla="*/ 290 h 290"/>
              <a:gd name="T2" fmla="*/ 1427 w 1608"/>
              <a:gd name="T3" fmla="*/ 102 h 290"/>
              <a:gd name="T4" fmla="*/ 1372 w 1608"/>
              <a:gd name="T5" fmla="*/ 63 h 290"/>
              <a:gd name="T6" fmla="*/ 1121 w 1608"/>
              <a:gd name="T7" fmla="*/ 0 h 290"/>
              <a:gd name="T8" fmla="*/ 486 w 1608"/>
              <a:gd name="T9" fmla="*/ 31 h 290"/>
              <a:gd name="T10" fmla="*/ 400 w 1608"/>
              <a:gd name="T11" fmla="*/ 55 h 290"/>
              <a:gd name="T12" fmla="*/ 313 w 1608"/>
              <a:gd name="T13" fmla="*/ 86 h 290"/>
              <a:gd name="T14" fmla="*/ 211 w 1608"/>
              <a:gd name="T15" fmla="*/ 133 h 290"/>
              <a:gd name="T16" fmla="*/ 110 w 1608"/>
              <a:gd name="T17" fmla="*/ 188 h 290"/>
              <a:gd name="T18" fmla="*/ 0 w 1608"/>
              <a:gd name="T19" fmla="*/ 275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8" h="290">
                <a:moveTo>
                  <a:pt x="1608" y="290"/>
                </a:moveTo>
                <a:cubicBezTo>
                  <a:pt x="1557" y="217"/>
                  <a:pt x="1501" y="149"/>
                  <a:pt x="1427" y="102"/>
                </a:cubicBezTo>
                <a:cubicBezTo>
                  <a:pt x="1408" y="89"/>
                  <a:pt x="1393" y="70"/>
                  <a:pt x="1372" y="63"/>
                </a:cubicBezTo>
                <a:cubicBezTo>
                  <a:pt x="1288" y="34"/>
                  <a:pt x="1209" y="12"/>
                  <a:pt x="1121" y="0"/>
                </a:cubicBezTo>
                <a:cubicBezTo>
                  <a:pt x="891" y="4"/>
                  <a:pt x="702" y="6"/>
                  <a:pt x="486" y="31"/>
                </a:cubicBezTo>
                <a:cubicBezTo>
                  <a:pt x="457" y="40"/>
                  <a:pt x="426" y="41"/>
                  <a:pt x="400" y="55"/>
                </a:cubicBezTo>
                <a:cubicBezTo>
                  <a:pt x="369" y="70"/>
                  <a:pt x="346" y="78"/>
                  <a:pt x="313" y="86"/>
                </a:cubicBezTo>
                <a:cubicBezTo>
                  <a:pt x="281" y="108"/>
                  <a:pt x="244" y="114"/>
                  <a:pt x="211" y="133"/>
                </a:cubicBezTo>
                <a:cubicBezTo>
                  <a:pt x="177" y="151"/>
                  <a:pt x="147" y="176"/>
                  <a:pt x="110" y="188"/>
                </a:cubicBezTo>
                <a:cubicBezTo>
                  <a:pt x="87" y="210"/>
                  <a:pt x="29" y="259"/>
                  <a:pt x="0" y="275"/>
                </a:cubicBezTo>
              </a:path>
            </a:pathLst>
          </a:custGeom>
          <a:noFill/>
          <a:ln w="57150" cap="flat" cmpd="sng">
            <a:solidFill>
              <a:srgbClr val="FFFA35"/>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2635" name="Freeform 59"/>
          <p:cNvSpPr>
            <a:spLocks/>
          </p:cNvSpPr>
          <p:nvPr/>
        </p:nvSpPr>
        <p:spPr bwMode="auto">
          <a:xfrm>
            <a:off x="3160713" y="2430463"/>
            <a:ext cx="2540000" cy="747712"/>
          </a:xfrm>
          <a:custGeom>
            <a:avLst/>
            <a:gdLst>
              <a:gd name="T0" fmla="*/ 0 w 1600"/>
              <a:gd name="T1" fmla="*/ 471 h 471"/>
              <a:gd name="T2" fmla="*/ 78 w 1600"/>
              <a:gd name="T3" fmla="*/ 322 h 471"/>
              <a:gd name="T4" fmla="*/ 110 w 1600"/>
              <a:gd name="T5" fmla="*/ 291 h 471"/>
              <a:gd name="T6" fmla="*/ 133 w 1600"/>
              <a:gd name="T7" fmla="*/ 251 h 471"/>
              <a:gd name="T8" fmla="*/ 165 w 1600"/>
              <a:gd name="T9" fmla="*/ 228 h 471"/>
              <a:gd name="T10" fmla="*/ 188 w 1600"/>
              <a:gd name="T11" fmla="*/ 204 h 471"/>
              <a:gd name="T12" fmla="*/ 212 w 1600"/>
              <a:gd name="T13" fmla="*/ 173 h 471"/>
              <a:gd name="T14" fmla="*/ 400 w 1600"/>
              <a:gd name="T15" fmla="*/ 47 h 471"/>
              <a:gd name="T16" fmla="*/ 463 w 1600"/>
              <a:gd name="T17" fmla="*/ 16 h 471"/>
              <a:gd name="T18" fmla="*/ 549 w 1600"/>
              <a:gd name="T19" fmla="*/ 0 h 471"/>
              <a:gd name="T20" fmla="*/ 980 w 1600"/>
              <a:gd name="T21" fmla="*/ 32 h 471"/>
              <a:gd name="T22" fmla="*/ 1067 w 1600"/>
              <a:gd name="T23" fmla="*/ 55 h 471"/>
              <a:gd name="T24" fmla="*/ 1177 w 1600"/>
              <a:gd name="T25" fmla="*/ 87 h 471"/>
              <a:gd name="T26" fmla="*/ 1310 w 1600"/>
              <a:gd name="T27" fmla="*/ 157 h 471"/>
              <a:gd name="T28" fmla="*/ 1388 w 1600"/>
              <a:gd name="T29" fmla="*/ 212 h 471"/>
              <a:gd name="T30" fmla="*/ 1475 w 1600"/>
              <a:gd name="T31" fmla="*/ 306 h 471"/>
              <a:gd name="T32" fmla="*/ 1553 w 1600"/>
              <a:gd name="T33" fmla="*/ 393 h 471"/>
              <a:gd name="T34" fmla="*/ 1600 w 1600"/>
              <a:gd name="T35" fmla="*/ 44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00" h="471">
                <a:moveTo>
                  <a:pt x="0" y="471"/>
                </a:moveTo>
                <a:cubicBezTo>
                  <a:pt x="15" y="423"/>
                  <a:pt x="45" y="360"/>
                  <a:pt x="78" y="322"/>
                </a:cubicBezTo>
                <a:cubicBezTo>
                  <a:pt x="87" y="310"/>
                  <a:pt x="100" y="302"/>
                  <a:pt x="110" y="291"/>
                </a:cubicBezTo>
                <a:cubicBezTo>
                  <a:pt x="119" y="278"/>
                  <a:pt x="122" y="262"/>
                  <a:pt x="133" y="251"/>
                </a:cubicBezTo>
                <a:cubicBezTo>
                  <a:pt x="141" y="241"/>
                  <a:pt x="155" y="236"/>
                  <a:pt x="165" y="228"/>
                </a:cubicBezTo>
                <a:cubicBezTo>
                  <a:pt x="173" y="220"/>
                  <a:pt x="180" y="212"/>
                  <a:pt x="188" y="204"/>
                </a:cubicBezTo>
                <a:cubicBezTo>
                  <a:pt x="196" y="194"/>
                  <a:pt x="202" y="181"/>
                  <a:pt x="212" y="173"/>
                </a:cubicBezTo>
                <a:cubicBezTo>
                  <a:pt x="267" y="123"/>
                  <a:pt x="334" y="79"/>
                  <a:pt x="400" y="47"/>
                </a:cubicBezTo>
                <a:cubicBezTo>
                  <a:pt x="420" y="36"/>
                  <a:pt x="439" y="19"/>
                  <a:pt x="463" y="16"/>
                </a:cubicBezTo>
                <a:cubicBezTo>
                  <a:pt x="523" y="5"/>
                  <a:pt x="494" y="11"/>
                  <a:pt x="549" y="0"/>
                </a:cubicBezTo>
                <a:cubicBezTo>
                  <a:pt x="712" y="4"/>
                  <a:pt x="829" y="14"/>
                  <a:pt x="980" y="32"/>
                </a:cubicBezTo>
                <a:cubicBezTo>
                  <a:pt x="1008" y="41"/>
                  <a:pt x="1037" y="47"/>
                  <a:pt x="1067" y="55"/>
                </a:cubicBezTo>
                <a:cubicBezTo>
                  <a:pt x="1103" y="73"/>
                  <a:pt x="1139" y="73"/>
                  <a:pt x="1177" y="87"/>
                </a:cubicBezTo>
                <a:cubicBezTo>
                  <a:pt x="1224" y="104"/>
                  <a:pt x="1261" y="140"/>
                  <a:pt x="1310" y="157"/>
                </a:cubicBezTo>
                <a:cubicBezTo>
                  <a:pt x="1335" y="175"/>
                  <a:pt x="1365" y="189"/>
                  <a:pt x="1388" y="212"/>
                </a:cubicBezTo>
                <a:cubicBezTo>
                  <a:pt x="1418" y="242"/>
                  <a:pt x="1444" y="275"/>
                  <a:pt x="1475" y="306"/>
                </a:cubicBezTo>
                <a:cubicBezTo>
                  <a:pt x="1506" y="337"/>
                  <a:pt x="1525" y="352"/>
                  <a:pt x="1553" y="393"/>
                </a:cubicBezTo>
                <a:cubicBezTo>
                  <a:pt x="1568" y="416"/>
                  <a:pt x="1588" y="417"/>
                  <a:pt x="1600" y="440"/>
                </a:cubicBezTo>
              </a:path>
            </a:pathLst>
          </a:custGeom>
          <a:noFill/>
          <a:ln w="57150" cap="flat" cmpd="sng">
            <a:solidFill>
              <a:srgbClr val="FFFA35"/>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2597" name="Oval 21"/>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2600" name="Oval 2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2604" name="Oval 28"/>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2612" name="Oval 36"/>
          <p:cNvSpPr>
            <a:spLocks noChangeArrowheads="1"/>
          </p:cNvSpPr>
          <p:nvPr/>
        </p:nvSpPr>
        <p:spPr bwMode="auto">
          <a:xfrm>
            <a:off x="1704975" y="4149725"/>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2613" name="Oval 37"/>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2610" name="Oval 34"/>
          <p:cNvSpPr>
            <a:spLocks noChangeArrowheads="1"/>
          </p:cNvSpPr>
          <p:nvPr/>
        </p:nvSpPr>
        <p:spPr bwMode="auto">
          <a:xfrm>
            <a:off x="281146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2626" name="Oval 50"/>
          <p:cNvSpPr>
            <a:spLocks noChangeArrowheads="1"/>
          </p:cNvSpPr>
          <p:nvPr/>
        </p:nvSpPr>
        <p:spPr bwMode="auto">
          <a:xfrm>
            <a:off x="3529013" y="319563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2596" name="Oval 20"/>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2606" name="Oval 30"/>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iterate type="lt">
                                    <p:tmPct val="100000"/>
                                  </p:iterate>
                                  <p:childTnLst>
                                    <p:set>
                                      <p:cBhvr>
                                        <p:cTn id="6" dur="1" fill="hold">
                                          <p:stCondLst>
                                            <p:cond delay="0"/>
                                          </p:stCondLst>
                                        </p:cTn>
                                        <p:tgtEl>
                                          <p:spTgt spid="792619">
                                            <p:txEl>
                                              <p:pRg st="0" end="0"/>
                                            </p:txEl>
                                          </p:spTgt>
                                        </p:tgtEl>
                                        <p:attrNameLst>
                                          <p:attrName>style.visibility</p:attrName>
                                        </p:attrNameLst>
                                      </p:cBhvr>
                                      <p:to>
                                        <p:strVal val="visible"/>
                                      </p:to>
                                    </p:set>
                                    <p:animEffect transition="in" filter="wipe(up)">
                                      <p:cBhvr>
                                        <p:cTn id="7" dur="75"/>
                                        <p:tgtEl>
                                          <p:spTgt spid="7926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92620"/>
                                        </p:tgtEl>
                                        <p:attrNameLst>
                                          <p:attrName>style.visibility</p:attrName>
                                        </p:attrNameLst>
                                      </p:cBhvr>
                                      <p:to>
                                        <p:strVal val="visible"/>
                                      </p:to>
                                    </p:set>
                                    <p:animEffect transition="in" filter="wipe(right)">
                                      <p:cBhvr>
                                        <p:cTn id="12" dur="500"/>
                                        <p:tgtEl>
                                          <p:spTgt spid="792620"/>
                                        </p:tgtEl>
                                      </p:cBhvr>
                                    </p:animEffect>
                                  </p:childTnLst>
                                </p:cTn>
                              </p:par>
                            </p:childTnLst>
                          </p:cTn>
                        </p:par>
                        <p:par>
                          <p:cTn id="13" fill="hold" nodeType="afterGroup">
                            <p:stCondLst>
                              <p:cond delay="500"/>
                            </p:stCondLst>
                            <p:childTnLst>
                              <p:par>
                                <p:cTn id="14" presetID="22" presetClass="entr" presetSubtype="2" fill="hold" grpId="0" nodeType="afterEffect">
                                  <p:stCondLst>
                                    <p:cond delay="500"/>
                                  </p:stCondLst>
                                  <p:childTnLst>
                                    <p:set>
                                      <p:cBhvr>
                                        <p:cTn id="15" dur="1" fill="hold">
                                          <p:stCondLst>
                                            <p:cond delay="0"/>
                                          </p:stCondLst>
                                        </p:cTn>
                                        <p:tgtEl>
                                          <p:spTgt spid="792621"/>
                                        </p:tgtEl>
                                        <p:attrNameLst>
                                          <p:attrName>style.visibility</p:attrName>
                                        </p:attrNameLst>
                                      </p:cBhvr>
                                      <p:to>
                                        <p:strVal val="visible"/>
                                      </p:to>
                                    </p:set>
                                    <p:animEffect transition="in" filter="wipe(right)">
                                      <p:cBhvr>
                                        <p:cTn id="16" dur="500"/>
                                        <p:tgtEl>
                                          <p:spTgt spid="792621"/>
                                        </p:tgtEl>
                                      </p:cBhvr>
                                    </p:animEffect>
                                  </p:childTnLst>
                                </p:cTn>
                              </p:par>
                            </p:childTnLst>
                          </p:cTn>
                        </p:par>
                        <p:par>
                          <p:cTn id="17" fill="hold" nodeType="afterGroup">
                            <p:stCondLst>
                              <p:cond delay="1500"/>
                            </p:stCondLst>
                            <p:childTnLst>
                              <p:par>
                                <p:cTn id="18" presetID="22" presetClass="entr" presetSubtype="2" fill="hold" grpId="0" nodeType="afterEffect">
                                  <p:stCondLst>
                                    <p:cond delay="500"/>
                                  </p:stCondLst>
                                  <p:childTnLst>
                                    <p:set>
                                      <p:cBhvr>
                                        <p:cTn id="19" dur="1" fill="hold">
                                          <p:stCondLst>
                                            <p:cond delay="0"/>
                                          </p:stCondLst>
                                        </p:cTn>
                                        <p:tgtEl>
                                          <p:spTgt spid="792622"/>
                                        </p:tgtEl>
                                        <p:attrNameLst>
                                          <p:attrName>style.visibility</p:attrName>
                                        </p:attrNameLst>
                                      </p:cBhvr>
                                      <p:to>
                                        <p:strVal val="visible"/>
                                      </p:to>
                                    </p:set>
                                    <p:animEffect transition="in" filter="wipe(right)">
                                      <p:cBhvr>
                                        <p:cTn id="20" dur="500"/>
                                        <p:tgtEl>
                                          <p:spTgt spid="792622"/>
                                        </p:tgtEl>
                                      </p:cBhvr>
                                    </p:animEffect>
                                  </p:childTnLst>
                                </p:cTn>
                              </p:par>
                            </p:childTnLst>
                          </p:cTn>
                        </p:par>
                        <p:par>
                          <p:cTn id="21" fill="hold" nodeType="afterGroup">
                            <p:stCondLst>
                              <p:cond delay="2500"/>
                            </p:stCondLst>
                            <p:childTnLst>
                              <p:par>
                                <p:cTn id="22" presetID="22" presetClass="entr" presetSubtype="1" fill="hold" grpId="0" nodeType="afterEffect">
                                  <p:stCondLst>
                                    <p:cond delay="500"/>
                                  </p:stCondLst>
                                  <p:childTnLst>
                                    <p:set>
                                      <p:cBhvr>
                                        <p:cTn id="23" dur="1" fill="hold">
                                          <p:stCondLst>
                                            <p:cond delay="0"/>
                                          </p:stCondLst>
                                        </p:cTn>
                                        <p:tgtEl>
                                          <p:spTgt spid="792623"/>
                                        </p:tgtEl>
                                        <p:attrNameLst>
                                          <p:attrName>style.visibility</p:attrName>
                                        </p:attrNameLst>
                                      </p:cBhvr>
                                      <p:to>
                                        <p:strVal val="visible"/>
                                      </p:to>
                                    </p:set>
                                    <p:animEffect transition="in" filter="wipe(up)">
                                      <p:cBhvr>
                                        <p:cTn id="24" dur="500"/>
                                        <p:tgtEl>
                                          <p:spTgt spid="792623"/>
                                        </p:tgtEl>
                                      </p:cBhvr>
                                    </p:animEffect>
                                  </p:childTnLst>
                                </p:cTn>
                              </p:par>
                            </p:childTnLst>
                          </p:cTn>
                        </p:par>
                        <p:par>
                          <p:cTn id="25" fill="hold" nodeType="afterGroup">
                            <p:stCondLst>
                              <p:cond delay="3500"/>
                            </p:stCondLst>
                            <p:childTnLst>
                              <p:par>
                                <p:cTn id="26" presetID="22" presetClass="entr" presetSubtype="4" fill="hold" grpId="0" nodeType="afterEffect">
                                  <p:stCondLst>
                                    <p:cond delay="500"/>
                                  </p:stCondLst>
                                  <p:childTnLst>
                                    <p:set>
                                      <p:cBhvr>
                                        <p:cTn id="27" dur="1" fill="hold">
                                          <p:stCondLst>
                                            <p:cond delay="0"/>
                                          </p:stCondLst>
                                        </p:cTn>
                                        <p:tgtEl>
                                          <p:spTgt spid="792624"/>
                                        </p:tgtEl>
                                        <p:attrNameLst>
                                          <p:attrName>style.visibility</p:attrName>
                                        </p:attrNameLst>
                                      </p:cBhvr>
                                      <p:to>
                                        <p:strVal val="visible"/>
                                      </p:to>
                                    </p:set>
                                    <p:animEffect transition="in" filter="wipe(down)">
                                      <p:cBhvr>
                                        <p:cTn id="28" dur="500"/>
                                        <p:tgtEl>
                                          <p:spTgt spid="792624"/>
                                        </p:tgtEl>
                                      </p:cBhvr>
                                    </p:animEffect>
                                  </p:childTnLst>
                                </p:cTn>
                              </p:par>
                            </p:childTnLst>
                          </p:cTn>
                        </p:par>
                        <p:par>
                          <p:cTn id="29" fill="hold" nodeType="afterGroup">
                            <p:stCondLst>
                              <p:cond delay="4500"/>
                            </p:stCondLst>
                            <p:childTnLst>
                              <p:par>
                                <p:cTn id="30" presetID="22" presetClass="entr" presetSubtype="8" fill="hold" grpId="0" nodeType="afterEffect">
                                  <p:stCondLst>
                                    <p:cond delay="500"/>
                                  </p:stCondLst>
                                  <p:childTnLst>
                                    <p:set>
                                      <p:cBhvr>
                                        <p:cTn id="31" dur="1" fill="hold">
                                          <p:stCondLst>
                                            <p:cond delay="0"/>
                                          </p:stCondLst>
                                        </p:cTn>
                                        <p:tgtEl>
                                          <p:spTgt spid="792625"/>
                                        </p:tgtEl>
                                        <p:attrNameLst>
                                          <p:attrName>style.visibility</p:attrName>
                                        </p:attrNameLst>
                                      </p:cBhvr>
                                      <p:to>
                                        <p:strVal val="visible"/>
                                      </p:to>
                                    </p:set>
                                    <p:animEffect transition="in" filter="wipe(left)">
                                      <p:cBhvr>
                                        <p:cTn id="32" dur="500"/>
                                        <p:tgtEl>
                                          <p:spTgt spid="792625"/>
                                        </p:tgtEl>
                                      </p:cBhvr>
                                    </p:animEffect>
                                  </p:childTnLst>
                                </p:cTn>
                              </p:par>
                            </p:childTnLst>
                          </p:cTn>
                        </p:par>
                        <p:par>
                          <p:cTn id="33" fill="hold" nodeType="afterGroup">
                            <p:stCondLst>
                              <p:cond delay="5500"/>
                            </p:stCondLst>
                            <p:childTnLst>
                              <p:par>
                                <p:cTn id="34" presetID="22" presetClass="entr" presetSubtype="2" fill="hold" grpId="0" nodeType="afterEffect">
                                  <p:stCondLst>
                                    <p:cond delay="500"/>
                                  </p:stCondLst>
                                  <p:childTnLst>
                                    <p:set>
                                      <p:cBhvr>
                                        <p:cTn id="35" dur="1" fill="hold">
                                          <p:stCondLst>
                                            <p:cond delay="0"/>
                                          </p:stCondLst>
                                        </p:cTn>
                                        <p:tgtEl>
                                          <p:spTgt spid="792627"/>
                                        </p:tgtEl>
                                        <p:attrNameLst>
                                          <p:attrName>style.visibility</p:attrName>
                                        </p:attrNameLst>
                                      </p:cBhvr>
                                      <p:to>
                                        <p:strVal val="visible"/>
                                      </p:to>
                                    </p:set>
                                    <p:animEffect transition="in" filter="wipe(right)">
                                      <p:cBhvr>
                                        <p:cTn id="36" dur="500"/>
                                        <p:tgtEl>
                                          <p:spTgt spid="792627"/>
                                        </p:tgtEl>
                                      </p:cBhvr>
                                    </p:animEffect>
                                  </p:childTnLst>
                                </p:cTn>
                              </p:par>
                            </p:childTnLst>
                          </p:cTn>
                        </p:par>
                        <p:par>
                          <p:cTn id="37" fill="hold" nodeType="afterGroup">
                            <p:stCondLst>
                              <p:cond delay="6500"/>
                            </p:stCondLst>
                            <p:childTnLst>
                              <p:par>
                                <p:cTn id="38" presetID="22" presetClass="entr" presetSubtype="8" fill="hold" grpId="0" nodeType="afterEffect">
                                  <p:stCondLst>
                                    <p:cond delay="500"/>
                                  </p:stCondLst>
                                  <p:childTnLst>
                                    <p:set>
                                      <p:cBhvr>
                                        <p:cTn id="39" dur="1" fill="hold">
                                          <p:stCondLst>
                                            <p:cond delay="0"/>
                                          </p:stCondLst>
                                        </p:cTn>
                                        <p:tgtEl>
                                          <p:spTgt spid="792628"/>
                                        </p:tgtEl>
                                        <p:attrNameLst>
                                          <p:attrName>style.visibility</p:attrName>
                                        </p:attrNameLst>
                                      </p:cBhvr>
                                      <p:to>
                                        <p:strVal val="visible"/>
                                      </p:to>
                                    </p:set>
                                    <p:animEffect transition="in" filter="wipe(left)">
                                      <p:cBhvr>
                                        <p:cTn id="40" dur="500"/>
                                        <p:tgtEl>
                                          <p:spTgt spid="792628"/>
                                        </p:tgtEl>
                                      </p:cBhvr>
                                    </p:animEffect>
                                  </p:childTnLst>
                                </p:cTn>
                              </p:par>
                            </p:childTnLst>
                          </p:cTn>
                        </p:par>
                        <p:par>
                          <p:cTn id="41" fill="hold" nodeType="afterGroup">
                            <p:stCondLst>
                              <p:cond delay="7500"/>
                            </p:stCondLst>
                            <p:childTnLst>
                              <p:par>
                                <p:cTn id="42" presetID="23" presetClass="entr" presetSubtype="528" fill="hold" nodeType="afterEffect">
                                  <p:stCondLst>
                                    <p:cond delay="500"/>
                                  </p:stCondLst>
                                  <p:childTnLst>
                                    <p:set>
                                      <p:cBhvr>
                                        <p:cTn id="43" dur="1" fill="hold">
                                          <p:stCondLst>
                                            <p:cond delay="0"/>
                                          </p:stCondLst>
                                        </p:cTn>
                                        <p:tgtEl>
                                          <p:spTgt spid="792629"/>
                                        </p:tgtEl>
                                        <p:attrNameLst>
                                          <p:attrName>style.visibility</p:attrName>
                                        </p:attrNameLst>
                                      </p:cBhvr>
                                      <p:to>
                                        <p:strVal val="visible"/>
                                      </p:to>
                                    </p:set>
                                    <p:anim calcmode="lin" valueType="num">
                                      <p:cBhvr>
                                        <p:cTn id="44" dur="500" fill="hold"/>
                                        <p:tgtEl>
                                          <p:spTgt spid="792629"/>
                                        </p:tgtEl>
                                        <p:attrNameLst>
                                          <p:attrName>ppt_w</p:attrName>
                                        </p:attrNameLst>
                                      </p:cBhvr>
                                      <p:tavLst>
                                        <p:tav tm="0">
                                          <p:val>
                                            <p:fltVal val="0"/>
                                          </p:val>
                                        </p:tav>
                                        <p:tav tm="100000">
                                          <p:val>
                                            <p:strVal val="#ppt_w"/>
                                          </p:val>
                                        </p:tav>
                                      </p:tavLst>
                                    </p:anim>
                                    <p:anim calcmode="lin" valueType="num">
                                      <p:cBhvr>
                                        <p:cTn id="45" dur="500" fill="hold"/>
                                        <p:tgtEl>
                                          <p:spTgt spid="792629"/>
                                        </p:tgtEl>
                                        <p:attrNameLst>
                                          <p:attrName>ppt_h</p:attrName>
                                        </p:attrNameLst>
                                      </p:cBhvr>
                                      <p:tavLst>
                                        <p:tav tm="0">
                                          <p:val>
                                            <p:fltVal val="0"/>
                                          </p:val>
                                        </p:tav>
                                        <p:tav tm="100000">
                                          <p:val>
                                            <p:strVal val="#ppt_h"/>
                                          </p:val>
                                        </p:tav>
                                      </p:tavLst>
                                    </p:anim>
                                    <p:anim calcmode="lin" valueType="num">
                                      <p:cBhvr>
                                        <p:cTn id="46" dur="500" fill="hold"/>
                                        <p:tgtEl>
                                          <p:spTgt spid="792629"/>
                                        </p:tgtEl>
                                        <p:attrNameLst>
                                          <p:attrName>ppt_x</p:attrName>
                                        </p:attrNameLst>
                                      </p:cBhvr>
                                      <p:tavLst>
                                        <p:tav tm="0">
                                          <p:val>
                                            <p:fltVal val="0.5"/>
                                          </p:val>
                                        </p:tav>
                                        <p:tav tm="100000">
                                          <p:val>
                                            <p:strVal val="#ppt_x"/>
                                          </p:val>
                                        </p:tav>
                                      </p:tavLst>
                                    </p:anim>
                                    <p:anim calcmode="lin" valueType="num">
                                      <p:cBhvr>
                                        <p:cTn id="47" dur="500" fill="hold"/>
                                        <p:tgtEl>
                                          <p:spTgt spid="792629"/>
                                        </p:tgtEl>
                                        <p:attrNameLst>
                                          <p:attrName>ppt_y</p:attrName>
                                        </p:attrNameLst>
                                      </p:cBhvr>
                                      <p:tavLst>
                                        <p:tav tm="0">
                                          <p:val>
                                            <p:fltVal val="0.5"/>
                                          </p:val>
                                        </p:tav>
                                        <p:tav tm="100000">
                                          <p:val>
                                            <p:strVal val="#ppt_y"/>
                                          </p:val>
                                        </p:tav>
                                      </p:tavLst>
                                    </p:anim>
                                  </p:childTnLst>
                                </p:cTn>
                              </p:par>
                            </p:childTnLst>
                          </p:cTn>
                        </p:par>
                        <p:par>
                          <p:cTn id="48" fill="hold" nodeType="afterGroup">
                            <p:stCondLst>
                              <p:cond delay="8500"/>
                            </p:stCondLst>
                            <p:childTnLst>
                              <p:par>
                                <p:cTn id="49" presetID="22" presetClass="entr" presetSubtype="8" fill="hold" grpId="0" nodeType="afterEffect">
                                  <p:stCondLst>
                                    <p:cond delay="500"/>
                                  </p:stCondLst>
                                  <p:childTnLst>
                                    <p:set>
                                      <p:cBhvr>
                                        <p:cTn id="50" dur="1" fill="hold">
                                          <p:stCondLst>
                                            <p:cond delay="0"/>
                                          </p:stCondLst>
                                        </p:cTn>
                                        <p:tgtEl>
                                          <p:spTgt spid="792634"/>
                                        </p:tgtEl>
                                        <p:attrNameLst>
                                          <p:attrName>style.visibility</p:attrName>
                                        </p:attrNameLst>
                                      </p:cBhvr>
                                      <p:to>
                                        <p:strVal val="visible"/>
                                      </p:to>
                                    </p:set>
                                    <p:animEffect transition="in" filter="wipe(left)">
                                      <p:cBhvr>
                                        <p:cTn id="51" dur="500"/>
                                        <p:tgtEl>
                                          <p:spTgt spid="792634"/>
                                        </p:tgtEl>
                                      </p:cBhvr>
                                    </p:animEffect>
                                  </p:childTnLst>
                                </p:cTn>
                              </p:par>
                            </p:childTnLst>
                          </p:cTn>
                        </p:par>
                        <p:par>
                          <p:cTn id="52" fill="hold" nodeType="afterGroup">
                            <p:stCondLst>
                              <p:cond delay="9500"/>
                            </p:stCondLst>
                            <p:childTnLst>
                              <p:par>
                                <p:cTn id="53" presetID="22" presetClass="entr" presetSubtype="2" fill="hold" grpId="0" nodeType="afterEffect">
                                  <p:stCondLst>
                                    <p:cond delay="500"/>
                                  </p:stCondLst>
                                  <p:childTnLst>
                                    <p:set>
                                      <p:cBhvr>
                                        <p:cTn id="54" dur="1" fill="hold">
                                          <p:stCondLst>
                                            <p:cond delay="0"/>
                                          </p:stCondLst>
                                        </p:cTn>
                                        <p:tgtEl>
                                          <p:spTgt spid="792635"/>
                                        </p:tgtEl>
                                        <p:attrNameLst>
                                          <p:attrName>style.visibility</p:attrName>
                                        </p:attrNameLst>
                                      </p:cBhvr>
                                      <p:to>
                                        <p:strVal val="visible"/>
                                      </p:to>
                                    </p:set>
                                    <p:animEffect transition="in" filter="wipe(right)">
                                      <p:cBhvr>
                                        <p:cTn id="55" dur="500"/>
                                        <p:tgtEl>
                                          <p:spTgt spid="792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2619" grpId="0" build="p" autoUpdateAnimBg="0" advAuto="0"/>
      <p:bldP spid="792620" grpId="0" animBg="1"/>
      <p:bldP spid="792621" grpId="0" animBg="1"/>
      <p:bldP spid="792622" grpId="0" animBg="1"/>
      <p:bldP spid="792623" grpId="0" animBg="1"/>
      <p:bldP spid="792624" grpId="0" animBg="1"/>
      <p:bldP spid="792625" grpId="0" animBg="1"/>
      <p:bldP spid="792627" grpId="0" animBg="1"/>
      <p:bldP spid="792628" grpId="0" animBg="1"/>
      <p:bldP spid="792634" grpId="0" animBg="1"/>
      <p:bldP spid="792635"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10" name="Freeform 2"/>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85411" name="Rectangle 3"/>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80</a:t>
            </a:r>
          </a:p>
        </p:txBody>
      </p:sp>
      <p:sp>
        <p:nvSpPr>
          <p:cNvPr id="785412" name="Freeform 4"/>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85413" name="Freeform 5"/>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85415"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5416"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5417" name="Rectangle 9"/>
          <p:cNvSpPr>
            <a:spLocks noChangeArrowheads="1"/>
          </p:cNvSpPr>
          <p:nvPr/>
        </p:nvSpPr>
        <p:spPr bwMode="auto">
          <a:xfrm>
            <a:off x="2006600" y="8207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 地</a:t>
            </a:r>
            <a:endParaRPr lang="zh-CN" altLang="en-US">
              <a:solidFill>
                <a:schemeClr val="tx1"/>
              </a:solidFill>
              <a:effectLst/>
              <a:latin typeface="Times" charset="0"/>
              <a:ea typeface="宋体" charset="0"/>
              <a:cs typeface="宋体" charset="0"/>
            </a:endParaRPr>
          </a:p>
        </p:txBody>
      </p:sp>
      <p:sp>
        <p:nvSpPr>
          <p:cNvPr id="785418" name="Rectangle 10"/>
          <p:cNvSpPr>
            <a:spLocks noChangeArrowheads="1"/>
          </p:cNvSpPr>
          <p:nvPr/>
        </p:nvSpPr>
        <p:spPr bwMode="auto">
          <a:xfrm>
            <a:off x="4630738" y="2649538"/>
            <a:ext cx="70961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ja-JP" altLang="en-US">
                <a:solidFill>
                  <a:schemeClr val="tx1"/>
                </a:solidFill>
                <a:effectLst/>
                <a:latin typeface="Times" charset="0"/>
                <a:ea typeface="宋体" charset="0"/>
                <a:cs typeface="宋体" charset="0"/>
              </a:rPr>
              <a:t>幼</a:t>
            </a:r>
            <a:endParaRPr lang="zh-CN" altLang="en-US">
              <a:solidFill>
                <a:schemeClr val="tx1"/>
              </a:solidFill>
              <a:effectLst/>
              <a:latin typeface="Times" charset="0"/>
              <a:ea typeface="宋体" charset="0"/>
              <a:cs typeface="宋体" charset="0"/>
            </a:endParaRPr>
          </a:p>
        </p:txBody>
      </p:sp>
      <p:sp>
        <p:nvSpPr>
          <p:cNvPr id="785419" name="Rectangle 11"/>
          <p:cNvSpPr>
            <a:spLocks noChangeArrowheads="1"/>
          </p:cNvSpPr>
          <p:nvPr/>
        </p:nvSpPr>
        <p:spPr bwMode="auto">
          <a:xfrm>
            <a:off x="7310438" y="4933950"/>
            <a:ext cx="958850"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波</a:t>
            </a:r>
            <a:endParaRPr lang="zh-CN" altLang="en-US">
              <a:solidFill>
                <a:schemeClr val="tx1"/>
              </a:solidFill>
              <a:effectLst/>
              <a:latin typeface="Times" charset="0"/>
              <a:ea typeface="宋体" charset="0"/>
              <a:cs typeface="宋体" charset="0"/>
            </a:endParaRPr>
          </a:p>
        </p:txBody>
      </p:sp>
      <p:sp>
        <p:nvSpPr>
          <p:cNvPr id="785420" name="Freeform 12"/>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85421" name="Rectangle 13"/>
          <p:cNvSpPr>
            <a:spLocks noChangeArrowheads="1"/>
          </p:cNvSpPr>
          <p:nvPr/>
        </p:nvSpPr>
        <p:spPr bwMode="auto">
          <a:xfrm>
            <a:off x="2405063" y="5570538"/>
            <a:ext cx="7016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红</a:t>
            </a:r>
            <a:endParaRPr lang="zh-CN" altLang="en-US">
              <a:solidFill>
                <a:schemeClr val="tx1"/>
              </a:solidFill>
              <a:effectLst/>
              <a:latin typeface="Times" charset="0"/>
              <a:ea typeface="宋体" charset="0"/>
              <a:cs typeface="宋体" charset="0"/>
            </a:endParaRPr>
          </a:p>
        </p:txBody>
      </p:sp>
      <p:sp>
        <p:nvSpPr>
          <p:cNvPr id="785422" name="Freeform 14"/>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85423" name="Freeform 15"/>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07763" dir="2700000" algn="ctr" rotWithShape="0">
              <a:schemeClr val="bg2"/>
            </a:outerShdw>
          </a:effectLst>
          <a:extLst>
            <a:ext uri="{909E8E84-426E-40dd-AFC4-6F175D3DCCD1}">
              <a14:hiddenFill xmlns="" xmlns:a14="http://schemas.microsoft.com/office/drawing/2010/main">
                <a:solidFill>
                  <a:schemeClr val="accent1"/>
                </a:solidFill>
              </a14:hiddenFill>
            </a:ext>
          </a:extLst>
        </p:spPr>
        <p:txBody>
          <a:bodyPr/>
          <a:lstStyle/>
          <a:p>
            <a:endParaRPr lang="en-US"/>
          </a:p>
        </p:txBody>
      </p:sp>
      <p:sp>
        <p:nvSpPr>
          <p:cNvPr id="785424" name="Rectangle 16"/>
          <p:cNvSpPr>
            <a:spLocks noChangeArrowheads="1"/>
          </p:cNvSpPr>
          <p:nvPr/>
        </p:nvSpPr>
        <p:spPr bwMode="auto">
          <a:xfrm>
            <a:off x="3343275" y="2179638"/>
            <a:ext cx="127317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加</a:t>
            </a:r>
          </a:p>
        </p:txBody>
      </p:sp>
      <p:sp>
        <p:nvSpPr>
          <p:cNvPr id="785425" name="Rectangle 17"/>
          <p:cNvSpPr>
            <a:spLocks noChangeArrowheads="1"/>
          </p:cNvSpPr>
          <p:nvPr/>
        </p:nvSpPr>
        <p:spPr bwMode="auto">
          <a:xfrm>
            <a:off x="2613025" y="3613150"/>
            <a:ext cx="915988"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zh-CN" altLang="en-US">
                <a:solidFill>
                  <a:schemeClr val="tx1"/>
                </a:solidFill>
                <a:effectLst/>
                <a:latin typeface="Times" charset="0"/>
                <a:ea typeface="宋体" charset="0"/>
                <a:cs typeface="宋体" charset="0"/>
              </a:rPr>
              <a:t>死</a:t>
            </a:r>
          </a:p>
        </p:txBody>
      </p:sp>
      <p:sp>
        <p:nvSpPr>
          <p:cNvPr id="785426" name="Freeform 18"/>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85427" name="Rectangle 19"/>
          <p:cNvSpPr>
            <a:spLocks noChangeArrowheads="1"/>
          </p:cNvSpPr>
          <p:nvPr/>
        </p:nvSpPr>
        <p:spPr bwMode="auto">
          <a:xfrm>
            <a:off x="5773738" y="2798763"/>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巴</a:t>
            </a:r>
            <a:endParaRPr lang="zh-CN" altLang="en-US">
              <a:solidFill>
                <a:schemeClr val="tx1"/>
              </a:solidFill>
              <a:effectLst/>
              <a:latin typeface="Times" charset="0"/>
              <a:ea typeface="宋体" charset="0"/>
              <a:cs typeface="宋体" charset="0"/>
            </a:endParaRPr>
          </a:p>
        </p:txBody>
      </p:sp>
      <p:sp>
        <p:nvSpPr>
          <p:cNvPr id="785428" name="Rectangle 20"/>
          <p:cNvSpPr>
            <a:spLocks noChangeArrowheads="1"/>
          </p:cNvSpPr>
          <p:nvPr/>
        </p:nvSpPr>
        <p:spPr bwMode="auto">
          <a:xfrm>
            <a:off x="6896100" y="439578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吾</a:t>
            </a:r>
            <a:endParaRPr lang="zh-CN" altLang="en-US">
              <a:solidFill>
                <a:schemeClr val="tx1"/>
              </a:solidFill>
              <a:effectLst/>
              <a:latin typeface="Times" charset="0"/>
              <a:ea typeface="宋体" charset="0"/>
              <a:cs typeface="宋体" charset="0"/>
            </a:endParaRPr>
          </a:p>
        </p:txBody>
      </p:sp>
      <p:sp>
        <p:nvSpPr>
          <p:cNvPr id="785429" name="Rectangle 21"/>
          <p:cNvSpPr>
            <a:spLocks noChangeArrowheads="1"/>
          </p:cNvSpPr>
          <p:nvPr/>
        </p:nvSpPr>
        <p:spPr bwMode="auto">
          <a:xfrm>
            <a:off x="5473700" y="1811338"/>
            <a:ext cx="835025"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哈</a:t>
            </a:r>
            <a:endParaRPr lang="zh-CN" altLang="en-US">
              <a:solidFill>
                <a:schemeClr val="tx1"/>
              </a:solidFill>
              <a:effectLst/>
              <a:latin typeface="Times" charset="0"/>
              <a:ea typeface="宋体" charset="0"/>
              <a:cs typeface="宋体" charset="0"/>
            </a:endParaRPr>
          </a:p>
        </p:txBody>
      </p:sp>
      <p:sp>
        <p:nvSpPr>
          <p:cNvPr id="785430" name="Rectangle 22"/>
          <p:cNvSpPr>
            <a:spLocks noChangeArrowheads="1"/>
          </p:cNvSpPr>
          <p:nvPr/>
        </p:nvSpPr>
        <p:spPr bwMode="auto">
          <a:xfrm>
            <a:off x="7031038" y="1454150"/>
            <a:ext cx="1292225" cy="515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zh-CN">
                <a:solidFill>
                  <a:schemeClr val="tx1"/>
                </a:solidFill>
                <a:effectLst/>
                <a:latin typeface="Times" charset="0"/>
                <a:ea typeface="宋体" charset="0"/>
                <a:cs typeface="宋体" charset="0"/>
              </a:rPr>
              <a:t>尼</a:t>
            </a:r>
            <a:r>
              <a:rPr lang="zh-CN" altLang="en-US">
                <a:solidFill>
                  <a:schemeClr val="tx1"/>
                </a:solidFill>
                <a:effectLst/>
                <a:latin typeface="Times" charset="0"/>
                <a:ea typeface="宋体" charset="0"/>
                <a:cs typeface="宋体" charset="0"/>
              </a:rPr>
              <a:t>(</a:t>
            </a:r>
            <a:r>
              <a:rPr lang="en-US" altLang="zh-CN">
                <a:solidFill>
                  <a:schemeClr val="tx1"/>
                </a:solidFill>
                <a:effectLst/>
                <a:latin typeface="Times" charset="0"/>
                <a:ea typeface="宋体" charset="0"/>
                <a:cs typeface="宋体" charset="0"/>
              </a:rPr>
              <a:t>亚</a:t>
            </a:r>
            <a:r>
              <a:rPr lang="zh-CN" altLang="en-US">
                <a:solidFill>
                  <a:schemeClr val="tx1"/>
                </a:solidFill>
                <a:effectLst/>
                <a:latin typeface="Times" charset="0"/>
                <a:ea typeface="宋体" charset="0"/>
                <a:cs typeface="宋体" charset="0"/>
              </a:rPr>
              <a:t>)</a:t>
            </a:r>
          </a:p>
        </p:txBody>
      </p:sp>
      <p:sp>
        <p:nvSpPr>
          <p:cNvPr id="785431" name="Oval 23"/>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5432" name="Rectangle 24"/>
          <p:cNvSpPr>
            <a:spLocks noChangeArrowheads="1"/>
          </p:cNvSpPr>
          <p:nvPr/>
        </p:nvSpPr>
        <p:spPr bwMode="auto">
          <a:xfrm>
            <a:off x="2992438" y="2535238"/>
            <a:ext cx="614362"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迦</a:t>
            </a:r>
            <a:r>
              <a:rPr lang="zh-CN" altLang="en-US" sz="2400">
                <a:solidFill>
                  <a:srgbClr val="FAF200"/>
                </a:solidFill>
                <a:effectLst/>
                <a:latin typeface="Times" charset="0"/>
                <a:ea typeface="宋体" charset="0"/>
                <a:cs typeface="宋体" charset="0"/>
              </a:rPr>
              <a:t> </a:t>
            </a:r>
          </a:p>
        </p:txBody>
      </p:sp>
      <p:sp>
        <p:nvSpPr>
          <p:cNvPr id="785433" name="Oval 25"/>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5434" name="Rectangle 26"/>
          <p:cNvSpPr>
            <a:spLocks noChangeArrowheads="1"/>
          </p:cNvSpPr>
          <p:nvPr/>
        </p:nvSpPr>
        <p:spPr bwMode="auto">
          <a:xfrm>
            <a:off x="2535238" y="3001963"/>
            <a:ext cx="538162" cy="51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耶</a:t>
            </a:r>
            <a:endParaRPr lang="zh-CN" altLang="en-US">
              <a:solidFill>
                <a:schemeClr val="tx1"/>
              </a:solidFill>
              <a:effectLst/>
              <a:latin typeface="Times" charset="0"/>
              <a:ea typeface="宋体" charset="0"/>
              <a:cs typeface="宋体" charset="0"/>
            </a:endParaRPr>
          </a:p>
        </p:txBody>
      </p:sp>
      <p:sp>
        <p:nvSpPr>
          <p:cNvPr id="785435" name="Rectangle 27"/>
          <p:cNvSpPr>
            <a:spLocks noChangeArrowheads="1"/>
          </p:cNvSpPr>
          <p:nvPr/>
        </p:nvSpPr>
        <p:spPr bwMode="auto">
          <a:xfrm>
            <a:off x="3762375" y="3109913"/>
            <a:ext cx="614363"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尼</a:t>
            </a:r>
            <a:r>
              <a:rPr lang="zh-CN" altLang="en-US" sz="2400">
                <a:solidFill>
                  <a:srgbClr val="FAF200"/>
                </a:solidFill>
                <a:effectLst/>
                <a:latin typeface="Times" charset="0"/>
                <a:ea typeface="宋体" charset="0"/>
                <a:cs typeface="宋体" charset="0"/>
              </a:rPr>
              <a:t> </a:t>
            </a:r>
          </a:p>
        </p:txBody>
      </p:sp>
      <p:sp>
        <p:nvSpPr>
          <p:cNvPr id="785436" name="Rectangle 28"/>
          <p:cNvSpPr>
            <a:spLocks noChangeArrowheads="1"/>
          </p:cNvSpPr>
          <p:nvPr/>
        </p:nvSpPr>
        <p:spPr bwMode="auto">
          <a:xfrm>
            <a:off x="2911475" y="4360863"/>
            <a:ext cx="1112838"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tx1"/>
                </a:solidFill>
                <a:effectLst/>
                <a:ea typeface="宋体" charset="0"/>
                <a:cs typeface="宋体" charset="0"/>
              </a:rPr>
              <a:t>加-</a:t>
            </a:r>
            <a:r>
              <a:rPr lang="zh-CN" altLang="en-US">
                <a:solidFill>
                  <a:schemeClr val="tx1"/>
                </a:solidFill>
                <a:effectLst/>
                <a:ea typeface="宋体" charset="0"/>
                <a:cs typeface="宋体" charset="0"/>
              </a:rPr>
              <a:t>巴</a:t>
            </a:r>
            <a:endParaRPr lang="zh-CN" altLang="en-US">
              <a:solidFill>
                <a:schemeClr val="tx1"/>
              </a:solidFill>
              <a:effectLst/>
              <a:latin typeface="Times" charset="0"/>
              <a:ea typeface="宋体" charset="0"/>
              <a:cs typeface="宋体" charset="0"/>
            </a:endParaRPr>
          </a:p>
        </p:txBody>
      </p:sp>
      <p:sp>
        <p:nvSpPr>
          <p:cNvPr id="785437" name="Rectangle 29"/>
          <p:cNvSpPr>
            <a:spLocks noChangeArrowheads="1"/>
          </p:cNvSpPr>
          <p:nvPr/>
        </p:nvSpPr>
        <p:spPr bwMode="auto">
          <a:xfrm>
            <a:off x="1822450" y="3963988"/>
            <a:ext cx="538163"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zh-CN" altLang="en-US">
                <a:solidFill>
                  <a:schemeClr val="tx1"/>
                </a:solidFill>
                <a:effectLst/>
                <a:latin typeface="Times" charset="0"/>
                <a:ea typeface="宋体" charset="0"/>
                <a:cs typeface="宋体" charset="0"/>
              </a:rPr>
              <a:t>埃</a:t>
            </a:r>
          </a:p>
        </p:txBody>
      </p:sp>
      <p:sp>
        <p:nvSpPr>
          <p:cNvPr id="785438" name="Freeform 30"/>
          <p:cNvSpPr>
            <a:spLocks/>
          </p:cNvSpPr>
          <p:nvPr/>
        </p:nvSpPr>
        <p:spPr bwMode="auto">
          <a:xfrm>
            <a:off x="2921000" y="1852613"/>
            <a:ext cx="2882900" cy="1258887"/>
          </a:xfrm>
          <a:custGeom>
            <a:avLst/>
            <a:gdLst>
              <a:gd name="T0" fmla="*/ 1816 w 1816"/>
              <a:gd name="T1" fmla="*/ 793 h 793"/>
              <a:gd name="T2" fmla="*/ 1784 w 1816"/>
              <a:gd name="T3" fmla="*/ 713 h 793"/>
              <a:gd name="T4" fmla="*/ 1640 w 1816"/>
              <a:gd name="T5" fmla="*/ 273 h 793"/>
              <a:gd name="T6" fmla="*/ 1560 w 1816"/>
              <a:gd name="T7" fmla="*/ 129 h 793"/>
              <a:gd name="T8" fmla="*/ 1160 w 1816"/>
              <a:gd name="T9" fmla="*/ 17 h 793"/>
              <a:gd name="T10" fmla="*/ 560 w 1816"/>
              <a:gd name="T11" fmla="*/ 65 h 793"/>
              <a:gd name="T12" fmla="*/ 472 w 1816"/>
              <a:gd name="T13" fmla="*/ 113 h 793"/>
              <a:gd name="T14" fmla="*/ 424 w 1816"/>
              <a:gd name="T15" fmla="*/ 129 h 793"/>
              <a:gd name="T16" fmla="*/ 224 w 1816"/>
              <a:gd name="T17" fmla="*/ 241 h 793"/>
              <a:gd name="T18" fmla="*/ 120 w 1816"/>
              <a:gd name="T19" fmla="*/ 345 h 793"/>
              <a:gd name="T20" fmla="*/ 104 w 1816"/>
              <a:gd name="T21" fmla="*/ 377 h 793"/>
              <a:gd name="T22" fmla="*/ 72 w 1816"/>
              <a:gd name="T23" fmla="*/ 409 h 793"/>
              <a:gd name="T24" fmla="*/ 0 w 1816"/>
              <a:gd name="T25" fmla="*/ 609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85439" name="Rectangle 31"/>
          <p:cNvSpPr>
            <a:spLocks noChangeArrowheads="1"/>
          </p:cNvSpPr>
          <p:nvPr/>
        </p:nvSpPr>
        <p:spPr bwMode="auto">
          <a:xfrm>
            <a:off x="3117850" y="5059363"/>
            <a:ext cx="538163" cy="5159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zh-CN">
                <a:solidFill>
                  <a:schemeClr val="tx1"/>
                </a:solidFill>
                <a:effectLst/>
                <a:latin typeface="Times" charset="0"/>
                <a:ea typeface="宋体" charset="0"/>
                <a:cs typeface="宋体" charset="0"/>
              </a:rPr>
              <a:t>西</a:t>
            </a:r>
            <a:endParaRPr lang="zh-CN" altLang="en-US">
              <a:solidFill>
                <a:schemeClr val="tx1"/>
              </a:solidFill>
              <a:effectLst/>
              <a:latin typeface="Times" charset="0"/>
              <a:ea typeface="宋体" charset="0"/>
              <a:cs typeface="宋体" charset="0"/>
            </a:endParaRPr>
          </a:p>
        </p:txBody>
      </p:sp>
      <p:sp>
        <p:nvSpPr>
          <p:cNvPr id="785441" name="Freeform 33"/>
          <p:cNvSpPr>
            <a:spLocks/>
          </p:cNvSpPr>
          <p:nvPr/>
        </p:nvSpPr>
        <p:spPr bwMode="auto">
          <a:xfrm>
            <a:off x="5816600" y="3136900"/>
            <a:ext cx="939800" cy="1422400"/>
          </a:xfrm>
          <a:custGeom>
            <a:avLst/>
            <a:gdLst>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Lst>
            <a:ahLst/>
            <a:cxnLst>
              <a:cxn ang="0">
                <a:pos x="T0" y="T1"/>
              </a:cxn>
              <a:cxn ang="0">
                <a:pos x="T2" y="T3"/>
              </a:cxn>
              <a:cxn ang="0">
                <a:pos x="T4" y="T5"/>
              </a:cxn>
              <a:cxn ang="0">
                <a:pos x="T6" y="T7"/>
              </a:cxn>
              <a:cxn ang="0">
                <a:pos x="T8" y="T9"/>
              </a:cxn>
              <a:cxn ang="0">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rgbClr val="FFFA35"/>
                </a:solidFill>
              </a14:hiddenFill>
            </a:ext>
          </a:extLst>
        </p:spPr>
        <p:txBody>
          <a:bodyPr wrap="none" anchor="ctr"/>
          <a:lstStyle/>
          <a:p>
            <a:endParaRPr lang="en-US"/>
          </a:p>
        </p:txBody>
      </p:sp>
      <p:sp>
        <p:nvSpPr>
          <p:cNvPr id="785442" name="Freeform 34"/>
          <p:cNvSpPr>
            <a:spLocks/>
          </p:cNvSpPr>
          <p:nvPr/>
        </p:nvSpPr>
        <p:spPr bwMode="auto">
          <a:xfrm>
            <a:off x="1739900" y="2908300"/>
            <a:ext cx="1181100" cy="1409700"/>
          </a:xfrm>
          <a:custGeom>
            <a:avLst/>
            <a:gdLst>
              <a:gd name="T0" fmla="*/ 744 w 744"/>
              <a:gd name="T1" fmla="*/ 0 h 888"/>
              <a:gd name="T2" fmla="*/ 688 w 744"/>
              <a:gd name="T3" fmla="*/ 344 h 888"/>
              <a:gd name="T4" fmla="*/ 632 w 744"/>
              <a:gd name="T5" fmla="*/ 616 h 888"/>
              <a:gd name="T6" fmla="*/ 456 w 744"/>
              <a:gd name="T7" fmla="*/ 752 h 888"/>
              <a:gd name="T8" fmla="*/ 176 w 744"/>
              <a:gd name="T9" fmla="*/ 824 h 888"/>
              <a:gd name="T10" fmla="*/ 0 w 744"/>
              <a:gd name="T11" fmla="*/ 888 h 888"/>
            </a:gdLst>
            <a:ahLst/>
            <a:cxnLst>
              <a:cxn ang="0">
                <a:pos x="T0" y="T1"/>
              </a:cxn>
              <a:cxn ang="0">
                <a:pos x="T2" y="T3"/>
              </a:cxn>
              <a:cxn ang="0">
                <a:pos x="T4" y="T5"/>
              </a:cxn>
              <a:cxn ang="0">
                <a:pos x="T6" y="T7"/>
              </a:cxn>
              <a:cxn ang="0">
                <a:pos x="T8" y="T9"/>
              </a:cxn>
              <a:cxn ang="0">
                <a:pos x="T10" y="T11"/>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FA35"/>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5443" name="Freeform 35"/>
          <p:cNvSpPr>
            <a:spLocks/>
          </p:cNvSpPr>
          <p:nvPr/>
        </p:nvSpPr>
        <p:spPr bwMode="auto">
          <a:xfrm>
            <a:off x="1649413" y="4229100"/>
            <a:ext cx="1423987" cy="1189038"/>
          </a:xfrm>
          <a:custGeom>
            <a:avLst/>
            <a:gdLst>
              <a:gd name="T0" fmla="*/ 81 w 897"/>
              <a:gd name="T1" fmla="*/ 0 h 749"/>
              <a:gd name="T2" fmla="*/ 481 w 897"/>
              <a:gd name="T3" fmla="*/ 176 h 749"/>
              <a:gd name="T4" fmla="*/ 705 w 897"/>
              <a:gd name="T5" fmla="*/ 384 h 749"/>
              <a:gd name="T6" fmla="*/ 753 w 897"/>
              <a:gd name="T7" fmla="*/ 656 h 749"/>
              <a:gd name="T8" fmla="*/ 793 w 897"/>
              <a:gd name="T9" fmla="*/ 728 h 749"/>
              <a:gd name="T10" fmla="*/ 897 w 897"/>
              <a:gd name="T11" fmla="*/ 744 h 749"/>
            </a:gdLst>
            <a:ahLst/>
            <a:cxnLst>
              <a:cxn ang="0">
                <a:pos x="T0" y="T1"/>
              </a:cxn>
              <a:cxn ang="0">
                <a:pos x="T2" y="T3"/>
              </a:cxn>
              <a:cxn ang="0">
                <a:pos x="T4" y="T5"/>
              </a:cxn>
              <a:cxn ang="0">
                <a:pos x="T6" y="T7"/>
              </a:cxn>
              <a:cxn ang="0">
                <a:pos x="T8" y="T9"/>
              </a:cxn>
              <a:cxn ang="0">
                <a:pos x="T10" y="T11"/>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85444" name="Freeform 36"/>
          <p:cNvSpPr>
            <a:spLocks/>
          </p:cNvSpPr>
          <p:nvPr/>
        </p:nvSpPr>
        <p:spPr bwMode="auto">
          <a:xfrm>
            <a:off x="2959100" y="3340100"/>
            <a:ext cx="896938" cy="1524000"/>
          </a:xfrm>
          <a:custGeom>
            <a:avLst/>
            <a:gdLst>
              <a:gd name="T0" fmla="*/ 40 w 565"/>
              <a:gd name="T1" fmla="*/ 872 h 960"/>
              <a:gd name="T2" fmla="*/ 0 w 565"/>
              <a:gd name="T3" fmla="*/ 800 h 960"/>
              <a:gd name="T4" fmla="*/ 56 w 565"/>
              <a:gd name="T5" fmla="*/ 672 h 960"/>
              <a:gd name="T6" fmla="*/ 72 w 565"/>
              <a:gd name="T7" fmla="*/ 648 h 960"/>
              <a:gd name="T8" fmla="*/ 136 w 565"/>
              <a:gd name="T9" fmla="*/ 632 h 960"/>
              <a:gd name="T10" fmla="*/ 328 w 565"/>
              <a:gd name="T11" fmla="*/ 680 h 960"/>
              <a:gd name="T12" fmla="*/ 360 w 565"/>
              <a:gd name="T13" fmla="*/ 784 h 960"/>
              <a:gd name="T14" fmla="*/ 296 w 565"/>
              <a:gd name="T15" fmla="*/ 904 h 960"/>
              <a:gd name="T16" fmla="*/ 176 w 565"/>
              <a:gd name="T17" fmla="*/ 896 h 960"/>
              <a:gd name="T18" fmla="*/ 128 w 565"/>
              <a:gd name="T19" fmla="*/ 800 h 960"/>
              <a:gd name="T20" fmla="*/ 160 w 565"/>
              <a:gd name="T21" fmla="*/ 640 h 960"/>
              <a:gd name="T22" fmla="*/ 208 w 565"/>
              <a:gd name="T23" fmla="*/ 584 h 960"/>
              <a:gd name="T24" fmla="*/ 256 w 565"/>
              <a:gd name="T25" fmla="*/ 568 h 960"/>
              <a:gd name="T26" fmla="*/ 464 w 565"/>
              <a:gd name="T27" fmla="*/ 592 h 960"/>
              <a:gd name="T28" fmla="*/ 512 w 565"/>
              <a:gd name="T29" fmla="*/ 648 h 960"/>
              <a:gd name="T30" fmla="*/ 544 w 565"/>
              <a:gd name="T31" fmla="*/ 712 h 960"/>
              <a:gd name="T32" fmla="*/ 456 w 565"/>
              <a:gd name="T33" fmla="*/ 960 h 960"/>
              <a:gd name="T34" fmla="*/ 304 w 565"/>
              <a:gd name="T35" fmla="*/ 880 h 960"/>
              <a:gd name="T36" fmla="*/ 320 w 565"/>
              <a:gd name="T37" fmla="*/ 656 h 960"/>
              <a:gd name="T38" fmla="*/ 432 w 565"/>
              <a:gd name="T39" fmla="*/ 544 h 960"/>
              <a:gd name="T40" fmla="*/ 488 w 565"/>
              <a:gd name="T41" fmla="*/ 488 h 960"/>
              <a:gd name="T42" fmla="*/ 544 w 565"/>
              <a:gd name="T43" fmla="*/ 344 h 960"/>
              <a:gd name="T44" fmla="*/ 536 w 565"/>
              <a:gd name="T45" fmla="*/ 208 h 960"/>
              <a:gd name="T46" fmla="*/ 424 w 565"/>
              <a:gd name="T47" fmla="*/ 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85445" name="Freeform 37"/>
          <p:cNvSpPr>
            <a:spLocks/>
          </p:cNvSpPr>
          <p:nvPr/>
        </p:nvSpPr>
        <p:spPr bwMode="auto">
          <a:xfrm>
            <a:off x="3038475" y="1549400"/>
            <a:ext cx="3835400" cy="1712913"/>
          </a:xfrm>
          <a:custGeom>
            <a:avLst/>
            <a:gdLst>
              <a:gd name="T0" fmla="*/ 0 w 2416"/>
              <a:gd name="T1" fmla="*/ 1079 h 1079"/>
              <a:gd name="T2" fmla="*/ 125 w 2416"/>
              <a:gd name="T3" fmla="*/ 820 h 1079"/>
              <a:gd name="T4" fmla="*/ 298 w 2416"/>
              <a:gd name="T5" fmla="*/ 577 h 1079"/>
              <a:gd name="T6" fmla="*/ 1090 w 2416"/>
              <a:gd name="T7" fmla="*/ 52 h 1079"/>
              <a:gd name="T8" fmla="*/ 1302 w 2416"/>
              <a:gd name="T9" fmla="*/ 12 h 1079"/>
              <a:gd name="T10" fmla="*/ 2086 w 2416"/>
              <a:gd name="T11" fmla="*/ 36 h 1079"/>
              <a:gd name="T12" fmla="*/ 2416 w 2416"/>
              <a:gd name="T13" fmla="*/ 114 h 1079"/>
            </a:gdLst>
            <a:ahLst/>
            <a:cxnLst>
              <a:cxn ang="0">
                <a:pos x="T0" y="T1"/>
              </a:cxn>
              <a:cxn ang="0">
                <a:pos x="T2" y="T3"/>
              </a:cxn>
              <a:cxn ang="0">
                <a:pos x="T4" y="T5"/>
              </a:cxn>
              <a:cxn ang="0">
                <a:pos x="T6" y="T7"/>
              </a:cxn>
              <a:cxn ang="0">
                <a:pos x="T8" y="T9"/>
              </a:cxn>
              <a:cxn ang="0">
                <a:pos x="T10" y="T11"/>
              </a:cxn>
              <a:cxn ang="0">
                <a:pos x="T12" y="T13"/>
              </a:cxn>
            </a:cxnLst>
            <a:rect l="0" t="0" r="r" b="b"/>
            <a:pathLst>
              <a:path w="2416" h="1079">
                <a:moveTo>
                  <a:pt x="0" y="1079"/>
                </a:moveTo>
                <a:cubicBezTo>
                  <a:pt x="28" y="998"/>
                  <a:pt x="75" y="888"/>
                  <a:pt x="125" y="820"/>
                </a:cubicBezTo>
                <a:cubicBezTo>
                  <a:pt x="153" y="736"/>
                  <a:pt x="240" y="643"/>
                  <a:pt x="298" y="577"/>
                </a:cubicBezTo>
                <a:cubicBezTo>
                  <a:pt x="498" y="347"/>
                  <a:pt x="777" y="98"/>
                  <a:pt x="1090" y="52"/>
                </a:cubicBezTo>
                <a:cubicBezTo>
                  <a:pt x="1160" y="28"/>
                  <a:pt x="1226" y="18"/>
                  <a:pt x="1302" y="12"/>
                </a:cubicBezTo>
                <a:cubicBezTo>
                  <a:pt x="1553" y="15"/>
                  <a:pt x="1828" y="0"/>
                  <a:pt x="2086" y="36"/>
                </a:cubicBezTo>
                <a:cubicBezTo>
                  <a:pt x="2194" y="50"/>
                  <a:pt x="2307" y="114"/>
                  <a:pt x="2416" y="114"/>
                </a:cubicBezTo>
              </a:path>
            </a:pathLst>
          </a:custGeom>
          <a:noFill/>
          <a:ln w="57150" cap="flat" cmpd="sng">
            <a:solidFill>
              <a:srgbClr val="FFFA35"/>
            </a:solidFill>
            <a:prstDash val="solid"/>
            <a:round/>
            <a:headEnd type="non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785446" name="Group 38"/>
          <p:cNvGrpSpPr>
            <a:grpSpLocks/>
          </p:cNvGrpSpPr>
          <p:nvPr/>
        </p:nvGrpSpPr>
        <p:grpSpPr bwMode="auto">
          <a:xfrm>
            <a:off x="6477000" y="1066800"/>
            <a:ext cx="1066800" cy="1295400"/>
            <a:chOff x="4080" y="672"/>
            <a:chExt cx="672" cy="816"/>
          </a:xfrm>
        </p:grpSpPr>
        <p:sp>
          <p:nvSpPr>
            <p:cNvPr id="785447" name="Line 39"/>
            <p:cNvSpPr>
              <a:spLocks noChangeShapeType="1"/>
            </p:cNvSpPr>
            <p:nvPr/>
          </p:nvSpPr>
          <p:spPr bwMode="auto">
            <a:xfrm flipH="1" flipV="1">
              <a:off x="4080" y="672"/>
              <a:ext cx="240" cy="288"/>
            </a:xfrm>
            <a:prstGeom prst="line">
              <a:avLst/>
            </a:prstGeom>
            <a:noFill/>
            <a:ln w="57150">
              <a:solidFill>
                <a:srgbClr val="FFFA35"/>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5448" name="Line 40"/>
            <p:cNvSpPr>
              <a:spLocks noChangeShapeType="1"/>
            </p:cNvSpPr>
            <p:nvPr/>
          </p:nvSpPr>
          <p:spPr bwMode="auto">
            <a:xfrm flipV="1">
              <a:off x="4512" y="672"/>
              <a:ext cx="240" cy="288"/>
            </a:xfrm>
            <a:prstGeom prst="line">
              <a:avLst/>
            </a:prstGeom>
            <a:noFill/>
            <a:ln w="57150">
              <a:solidFill>
                <a:srgbClr val="FFFA35"/>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5449" name="Line 41"/>
            <p:cNvSpPr>
              <a:spLocks noChangeShapeType="1"/>
            </p:cNvSpPr>
            <p:nvPr/>
          </p:nvSpPr>
          <p:spPr bwMode="auto">
            <a:xfrm>
              <a:off x="4512" y="1200"/>
              <a:ext cx="192" cy="288"/>
            </a:xfrm>
            <a:prstGeom prst="line">
              <a:avLst/>
            </a:prstGeom>
            <a:noFill/>
            <a:ln w="57150">
              <a:solidFill>
                <a:srgbClr val="FFFA35"/>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5450" name="Line 42"/>
            <p:cNvSpPr>
              <a:spLocks noChangeShapeType="1"/>
            </p:cNvSpPr>
            <p:nvPr/>
          </p:nvSpPr>
          <p:spPr bwMode="auto">
            <a:xfrm flipH="1">
              <a:off x="4176" y="1200"/>
              <a:ext cx="192" cy="240"/>
            </a:xfrm>
            <a:prstGeom prst="line">
              <a:avLst/>
            </a:prstGeom>
            <a:noFill/>
            <a:ln w="57150">
              <a:solidFill>
                <a:srgbClr val="FFFA35"/>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785451" name="Freeform 43"/>
          <p:cNvSpPr>
            <a:spLocks/>
          </p:cNvSpPr>
          <p:nvPr/>
        </p:nvSpPr>
        <p:spPr bwMode="auto">
          <a:xfrm>
            <a:off x="3125788" y="2701925"/>
            <a:ext cx="2552700" cy="460375"/>
          </a:xfrm>
          <a:custGeom>
            <a:avLst/>
            <a:gdLst>
              <a:gd name="T0" fmla="*/ 1608 w 1608"/>
              <a:gd name="T1" fmla="*/ 290 h 290"/>
              <a:gd name="T2" fmla="*/ 1427 w 1608"/>
              <a:gd name="T3" fmla="*/ 102 h 290"/>
              <a:gd name="T4" fmla="*/ 1372 w 1608"/>
              <a:gd name="T5" fmla="*/ 63 h 290"/>
              <a:gd name="T6" fmla="*/ 1121 w 1608"/>
              <a:gd name="T7" fmla="*/ 0 h 290"/>
              <a:gd name="T8" fmla="*/ 486 w 1608"/>
              <a:gd name="T9" fmla="*/ 31 h 290"/>
              <a:gd name="T10" fmla="*/ 400 w 1608"/>
              <a:gd name="T11" fmla="*/ 55 h 290"/>
              <a:gd name="T12" fmla="*/ 313 w 1608"/>
              <a:gd name="T13" fmla="*/ 86 h 290"/>
              <a:gd name="T14" fmla="*/ 211 w 1608"/>
              <a:gd name="T15" fmla="*/ 133 h 290"/>
              <a:gd name="T16" fmla="*/ 110 w 1608"/>
              <a:gd name="T17" fmla="*/ 188 h 290"/>
              <a:gd name="T18" fmla="*/ 0 w 1608"/>
              <a:gd name="T19" fmla="*/ 275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8" h="290">
                <a:moveTo>
                  <a:pt x="1608" y="290"/>
                </a:moveTo>
                <a:cubicBezTo>
                  <a:pt x="1557" y="217"/>
                  <a:pt x="1501" y="149"/>
                  <a:pt x="1427" y="102"/>
                </a:cubicBezTo>
                <a:cubicBezTo>
                  <a:pt x="1408" y="89"/>
                  <a:pt x="1393" y="70"/>
                  <a:pt x="1372" y="63"/>
                </a:cubicBezTo>
                <a:cubicBezTo>
                  <a:pt x="1288" y="34"/>
                  <a:pt x="1209" y="12"/>
                  <a:pt x="1121" y="0"/>
                </a:cubicBezTo>
                <a:cubicBezTo>
                  <a:pt x="891" y="4"/>
                  <a:pt x="702" y="6"/>
                  <a:pt x="486" y="31"/>
                </a:cubicBezTo>
                <a:cubicBezTo>
                  <a:pt x="457" y="40"/>
                  <a:pt x="426" y="41"/>
                  <a:pt x="400" y="55"/>
                </a:cubicBezTo>
                <a:cubicBezTo>
                  <a:pt x="369" y="70"/>
                  <a:pt x="346" y="78"/>
                  <a:pt x="313" y="86"/>
                </a:cubicBezTo>
                <a:cubicBezTo>
                  <a:pt x="281" y="108"/>
                  <a:pt x="244" y="114"/>
                  <a:pt x="211" y="133"/>
                </a:cubicBezTo>
                <a:cubicBezTo>
                  <a:pt x="177" y="151"/>
                  <a:pt x="147" y="176"/>
                  <a:pt x="110" y="188"/>
                </a:cubicBezTo>
                <a:cubicBezTo>
                  <a:pt x="87" y="210"/>
                  <a:pt x="29" y="259"/>
                  <a:pt x="0" y="275"/>
                </a:cubicBezTo>
              </a:path>
            </a:pathLst>
          </a:custGeom>
          <a:noFill/>
          <a:ln w="57150" cap="flat" cmpd="sng">
            <a:solidFill>
              <a:srgbClr val="FFFA35"/>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5452" name="Freeform 44"/>
          <p:cNvSpPr>
            <a:spLocks/>
          </p:cNvSpPr>
          <p:nvPr/>
        </p:nvSpPr>
        <p:spPr bwMode="auto">
          <a:xfrm>
            <a:off x="3035300" y="3162300"/>
            <a:ext cx="520700" cy="139700"/>
          </a:xfrm>
          <a:custGeom>
            <a:avLst/>
            <a:gdLst>
              <a:gd name="T0" fmla="*/ 328 w 328"/>
              <a:gd name="T1" fmla="*/ 56 h 88"/>
              <a:gd name="T2" fmla="*/ 208 w 328"/>
              <a:gd name="T3" fmla="*/ 0 h 88"/>
              <a:gd name="T4" fmla="*/ 80 w 328"/>
              <a:gd name="T5" fmla="*/ 8 h 88"/>
              <a:gd name="T6" fmla="*/ 32 w 328"/>
              <a:gd name="T7" fmla="*/ 24 h 88"/>
              <a:gd name="T8" fmla="*/ 0 w 328"/>
              <a:gd name="T9" fmla="*/ 88 h 88"/>
            </a:gdLst>
            <a:ahLst/>
            <a:cxnLst>
              <a:cxn ang="0">
                <a:pos x="T0" y="T1"/>
              </a:cxn>
              <a:cxn ang="0">
                <a:pos x="T2" y="T3"/>
              </a:cxn>
              <a:cxn ang="0">
                <a:pos x="T4" y="T5"/>
              </a:cxn>
              <a:cxn ang="0">
                <a:pos x="T6" y="T7"/>
              </a:cxn>
              <a:cxn ang="0">
                <a:pos x="T8" y="T9"/>
              </a:cxn>
            </a:cxnLst>
            <a:rect l="0" t="0" r="r" b="b"/>
            <a:pathLst>
              <a:path w="328" h="88">
                <a:moveTo>
                  <a:pt x="328" y="56"/>
                </a:moveTo>
                <a:cubicBezTo>
                  <a:pt x="268" y="16"/>
                  <a:pt x="284" y="12"/>
                  <a:pt x="208" y="0"/>
                </a:cubicBezTo>
                <a:cubicBezTo>
                  <a:pt x="165" y="2"/>
                  <a:pt x="122" y="2"/>
                  <a:pt x="80" y="8"/>
                </a:cubicBezTo>
                <a:cubicBezTo>
                  <a:pt x="63" y="10"/>
                  <a:pt x="32" y="24"/>
                  <a:pt x="32" y="24"/>
                </a:cubicBezTo>
                <a:cubicBezTo>
                  <a:pt x="17" y="45"/>
                  <a:pt x="11" y="65"/>
                  <a:pt x="0" y="88"/>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85453" name="Freeform 45"/>
          <p:cNvSpPr>
            <a:spLocks/>
          </p:cNvSpPr>
          <p:nvPr/>
        </p:nvSpPr>
        <p:spPr bwMode="auto">
          <a:xfrm>
            <a:off x="3100388" y="2439988"/>
            <a:ext cx="2540000" cy="747712"/>
          </a:xfrm>
          <a:custGeom>
            <a:avLst/>
            <a:gdLst>
              <a:gd name="T0" fmla="*/ 0 w 1600"/>
              <a:gd name="T1" fmla="*/ 471 h 471"/>
              <a:gd name="T2" fmla="*/ 78 w 1600"/>
              <a:gd name="T3" fmla="*/ 322 h 471"/>
              <a:gd name="T4" fmla="*/ 110 w 1600"/>
              <a:gd name="T5" fmla="*/ 291 h 471"/>
              <a:gd name="T6" fmla="*/ 133 w 1600"/>
              <a:gd name="T7" fmla="*/ 251 h 471"/>
              <a:gd name="T8" fmla="*/ 165 w 1600"/>
              <a:gd name="T9" fmla="*/ 228 h 471"/>
              <a:gd name="T10" fmla="*/ 188 w 1600"/>
              <a:gd name="T11" fmla="*/ 204 h 471"/>
              <a:gd name="T12" fmla="*/ 212 w 1600"/>
              <a:gd name="T13" fmla="*/ 173 h 471"/>
              <a:gd name="T14" fmla="*/ 400 w 1600"/>
              <a:gd name="T15" fmla="*/ 47 h 471"/>
              <a:gd name="T16" fmla="*/ 463 w 1600"/>
              <a:gd name="T17" fmla="*/ 16 h 471"/>
              <a:gd name="T18" fmla="*/ 549 w 1600"/>
              <a:gd name="T19" fmla="*/ 0 h 471"/>
              <a:gd name="T20" fmla="*/ 980 w 1600"/>
              <a:gd name="T21" fmla="*/ 32 h 471"/>
              <a:gd name="T22" fmla="*/ 1067 w 1600"/>
              <a:gd name="T23" fmla="*/ 55 h 471"/>
              <a:gd name="T24" fmla="*/ 1177 w 1600"/>
              <a:gd name="T25" fmla="*/ 87 h 471"/>
              <a:gd name="T26" fmla="*/ 1310 w 1600"/>
              <a:gd name="T27" fmla="*/ 157 h 471"/>
              <a:gd name="T28" fmla="*/ 1388 w 1600"/>
              <a:gd name="T29" fmla="*/ 212 h 471"/>
              <a:gd name="T30" fmla="*/ 1475 w 1600"/>
              <a:gd name="T31" fmla="*/ 306 h 471"/>
              <a:gd name="T32" fmla="*/ 1553 w 1600"/>
              <a:gd name="T33" fmla="*/ 393 h 471"/>
              <a:gd name="T34" fmla="*/ 1600 w 1600"/>
              <a:gd name="T35" fmla="*/ 44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00" h="471">
                <a:moveTo>
                  <a:pt x="0" y="471"/>
                </a:moveTo>
                <a:cubicBezTo>
                  <a:pt x="15" y="423"/>
                  <a:pt x="45" y="360"/>
                  <a:pt x="78" y="322"/>
                </a:cubicBezTo>
                <a:cubicBezTo>
                  <a:pt x="87" y="310"/>
                  <a:pt x="100" y="302"/>
                  <a:pt x="110" y="291"/>
                </a:cubicBezTo>
                <a:cubicBezTo>
                  <a:pt x="119" y="278"/>
                  <a:pt x="122" y="262"/>
                  <a:pt x="133" y="251"/>
                </a:cubicBezTo>
                <a:cubicBezTo>
                  <a:pt x="141" y="241"/>
                  <a:pt x="155" y="236"/>
                  <a:pt x="165" y="228"/>
                </a:cubicBezTo>
                <a:cubicBezTo>
                  <a:pt x="173" y="220"/>
                  <a:pt x="180" y="212"/>
                  <a:pt x="188" y="204"/>
                </a:cubicBezTo>
                <a:cubicBezTo>
                  <a:pt x="196" y="194"/>
                  <a:pt x="202" y="181"/>
                  <a:pt x="212" y="173"/>
                </a:cubicBezTo>
                <a:cubicBezTo>
                  <a:pt x="267" y="123"/>
                  <a:pt x="334" y="79"/>
                  <a:pt x="400" y="47"/>
                </a:cubicBezTo>
                <a:cubicBezTo>
                  <a:pt x="420" y="36"/>
                  <a:pt x="439" y="19"/>
                  <a:pt x="463" y="16"/>
                </a:cubicBezTo>
                <a:cubicBezTo>
                  <a:pt x="523" y="5"/>
                  <a:pt x="494" y="11"/>
                  <a:pt x="549" y="0"/>
                </a:cubicBezTo>
                <a:cubicBezTo>
                  <a:pt x="712" y="4"/>
                  <a:pt x="829" y="14"/>
                  <a:pt x="980" y="32"/>
                </a:cubicBezTo>
                <a:cubicBezTo>
                  <a:pt x="1008" y="41"/>
                  <a:pt x="1037" y="47"/>
                  <a:pt x="1067" y="55"/>
                </a:cubicBezTo>
                <a:cubicBezTo>
                  <a:pt x="1103" y="73"/>
                  <a:pt x="1139" y="73"/>
                  <a:pt x="1177" y="87"/>
                </a:cubicBezTo>
                <a:cubicBezTo>
                  <a:pt x="1224" y="104"/>
                  <a:pt x="1261" y="140"/>
                  <a:pt x="1310" y="157"/>
                </a:cubicBezTo>
                <a:cubicBezTo>
                  <a:pt x="1335" y="175"/>
                  <a:pt x="1365" y="189"/>
                  <a:pt x="1388" y="212"/>
                </a:cubicBezTo>
                <a:cubicBezTo>
                  <a:pt x="1418" y="242"/>
                  <a:pt x="1444" y="275"/>
                  <a:pt x="1475" y="306"/>
                </a:cubicBezTo>
                <a:cubicBezTo>
                  <a:pt x="1506" y="337"/>
                  <a:pt x="1525" y="352"/>
                  <a:pt x="1553" y="393"/>
                </a:cubicBezTo>
                <a:cubicBezTo>
                  <a:pt x="1568" y="416"/>
                  <a:pt x="1588" y="417"/>
                  <a:pt x="1600" y="440"/>
                </a:cubicBezTo>
              </a:path>
            </a:pathLst>
          </a:custGeom>
          <a:noFill/>
          <a:ln w="57150" cap="flat" cmpd="sng">
            <a:solidFill>
              <a:srgbClr val="FFFA35"/>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5454" name="Freeform 46"/>
          <p:cNvSpPr>
            <a:spLocks/>
          </p:cNvSpPr>
          <p:nvPr/>
        </p:nvSpPr>
        <p:spPr bwMode="auto">
          <a:xfrm>
            <a:off x="3016250" y="4656138"/>
            <a:ext cx="273050" cy="755650"/>
          </a:xfrm>
          <a:custGeom>
            <a:avLst/>
            <a:gdLst>
              <a:gd name="T0" fmla="*/ 44 w 172"/>
              <a:gd name="T1" fmla="*/ 475 h 476"/>
              <a:gd name="T2" fmla="*/ 116 w 172"/>
              <a:gd name="T3" fmla="*/ 443 h 476"/>
              <a:gd name="T4" fmla="*/ 148 w 172"/>
              <a:gd name="T5" fmla="*/ 395 h 476"/>
              <a:gd name="T6" fmla="*/ 76 w 172"/>
              <a:gd name="T7" fmla="*/ 91 h 476"/>
              <a:gd name="T8" fmla="*/ 44 w 172"/>
              <a:gd name="T9" fmla="*/ 51 h 476"/>
              <a:gd name="T10" fmla="*/ 4 w 172"/>
              <a:gd name="T11" fmla="*/ 3 h 476"/>
            </a:gdLst>
            <a:ahLst/>
            <a:cxnLst>
              <a:cxn ang="0">
                <a:pos x="T0" y="T1"/>
              </a:cxn>
              <a:cxn ang="0">
                <a:pos x="T2" y="T3"/>
              </a:cxn>
              <a:cxn ang="0">
                <a:pos x="T4" y="T5"/>
              </a:cxn>
              <a:cxn ang="0">
                <a:pos x="T6" y="T7"/>
              </a:cxn>
              <a:cxn ang="0">
                <a:pos x="T8" y="T9"/>
              </a:cxn>
              <a:cxn ang="0">
                <a:pos x="T10" y="T11"/>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785455" name="Oval 47"/>
          <p:cNvSpPr>
            <a:spLocks noChangeArrowheads="1"/>
          </p:cNvSpPr>
          <p:nvPr/>
        </p:nvSpPr>
        <p:spPr bwMode="auto">
          <a:xfrm>
            <a:off x="1704975" y="4149725"/>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5456" name="Oval 48"/>
          <p:cNvSpPr>
            <a:spLocks noChangeArrowheads="1"/>
          </p:cNvSpPr>
          <p:nvPr/>
        </p:nvSpPr>
        <p:spPr bwMode="auto">
          <a:xfrm>
            <a:off x="281146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5457" name="Oval 4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5458" name="Oval 50"/>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5459" name="Oval 51"/>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5460" name="Oval 52"/>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5461" name="Oval 53"/>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5462" name="Oval 54"/>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785463" name="Group 55"/>
          <p:cNvGrpSpPr>
            <a:grpSpLocks/>
          </p:cNvGrpSpPr>
          <p:nvPr/>
        </p:nvGrpSpPr>
        <p:grpSpPr bwMode="auto">
          <a:xfrm>
            <a:off x="2228850" y="1306513"/>
            <a:ext cx="2763838" cy="1343025"/>
            <a:chOff x="2412" y="2052"/>
            <a:chExt cx="1741" cy="846"/>
          </a:xfrm>
        </p:grpSpPr>
        <p:sp>
          <p:nvSpPr>
            <p:cNvPr id="785464" name="Rectangle 56"/>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785465" name="AutoShape 57"/>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785466" name="Rectangle 58"/>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785467" name="Rectangle 59"/>
            <p:cNvSpPr>
              <a:spLocks noChangeArrowheads="1"/>
            </p:cNvSpPr>
            <p:nvPr/>
          </p:nvSpPr>
          <p:spPr bwMode="auto">
            <a:xfrm>
              <a:off x="2722" y="2078"/>
              <a:ext cx="288"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zh-CN" altLang="en-US" sz="1800">
                  <a:solidFill>
                    <a:srgbClr val="790015"/>
                  </a:solidFill>
                  <a:effectLst/>
                  <a:latin typeface="Helvetica" charset="0"/>
                  <a:ea typeface="宋体" charset="0"/>
                  <a:cs typeface="宋体" charset="0"/>
                </a:rPr>
                <a:t>创造</a:t>
              </a:r>
              <a:endParaRPr lang="zh-CN" altLang="en-US">
                <a:solidFill>
                  <a:srgbClr val="FFA27C"/>
                </a:solidFill>
                <a:effectLst>
                  <a:outerShdw blurRad="38100" dist="38100" dir="2700000" algn="tl">
                    <a:srgbClr val="000000"/>
                  </a:outerShdw>
                </a:effectLst>
                <a:latin typeface="Helvetica" charset="0"/>
                <a:ea typeface="宋体" charset="0"/>
                <a:cs typeface="宋体" charset="0"/>
              </a:endParaRPr>
            </a:p>
          </p:txBody>
        </p:sp>
        <p:sp>
          <p:nvSpPr>
            <p:cNvPr id="785468" name="Line 60"/>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85469" name="Group 61"/>
          <p:cNvGrpSpPr>
            <a:grpSpLocks/>
          </p:cNvGrpSpPr>
          <p:nvPr/>
        </p:nvGrpSpPr>
        <p:grpSpPr bwMode="auto">
          <a:xfrm>
            <a:off x="2470150" y="1654175"/>
            <a:ext cx="2763838" cy="1343025"/>
            <a:chOff x="2412" y="2052"/>
            <a:chExt cx="1741" cy="846"/>
          </a:xfrm>
        </p:grpSpPr>
        <p:sp>
          <p:nvSpPr>
            <p:cNvPr id="785470" name="Rectangle 62"/>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785471" name="AutoShape 63"/>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785472" name="Rectangle 64"/>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785473" name="Rectangle 65"/>
            <p:cNvSpPr>
              <a:spLocks noChangeArrowheads="1"/>
            </p:cNvSpPr>
            <p:nvPr/>
          </p:nvSpPr>
          <p:spPr bwMode="auto">
            <a:xfrm>
              <a:off x="2576" y="2078"/>
              <a:ext cx="580"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zh-CN" altLang="en-US" sz="1800">
                  <a:solidFill>
                    <a:srgbClr val="790015"/>
                  </a:solidFill>
                  <a:effectLst/>
                  <a:latin typeface="Helvetica" charset="0"/>
                  <a:ea typeface="宋体" charset="0"/>
                  <a:cs typeface="宋体" charset="0"/>
                </a:rPr>
                <a:t>亚伯拉罕</a:t>
              </a:r>
              <a:endParaRPr lang="zh-CN" altLang="en-US">
                <a:solidFill>
                  <a:srgbClr val="FFA27C"/>
                </a:solidFill>
                <a:effectLst>
                  <a:outerShdw blurRad="38100" dist="38100" dir="2700000" algn="tl">
                    <a:srgbClr val="000000"/>
                  </a:outerShdw>
                </a:effectLst>
                <a:latin typeface="Helvetica" charset="0"/>
                <a:ea typeface="宋体" charset="0"/>
                <a:cs typeface="宋体" charset="0"/>
              </a:endParaRPr>
            </a:p>
          </p:txBody>
        </p:sp>
        <p:sp>
          <p:nvSpPr>
            <p:cNvPr id="785474" name="Line 66"/>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85475" name="Group 67"/>
          <p:cNvGrpSpPr>
            <a:grpSpLocks/>
          </p:cNvGrpSpPr>
          <p:nvPr/>
        </p:nvGrpSpPr>
        <p:grpSpPr bwMode="auto">
          <a:xfrm>
            <a:off x="2741613" y="1993900"/>
            <a:ext cx="2763837" cy="1343025"/>
            <a:chOff x="2412" y="2052"/>
            <a:chExt cx="1741" cy="846"/>
          </a:xfrm>
        </p:grpSpPr>
        <p:sp>
          <p:nvSpPr>
            <p:cNvPr id="785476" name="Rectangle 68"/>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785477" name="AutoShape 69"/>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785478" name="Rectangle 70"/>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785479" name="Rectangle 71"/>
            <p:cNvSpPr>
              <a:spLocks noChangeArrowheads="1"/>
            </p:cNvSpPr>
            <p:nvPr/>
          </p:nvSpPr>
          <p:spPr bwMode="auto">
            <a:xfrm>
              <a:off x="2722" y="2078"/>
              <a:ext cx="288"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zh-CN" altLang="en-US" sz="1800">
                  <a:solidFill>
                    <a:srgbClr val="790015"/>
                  </a:solidFill>
                  <a:effectLst/>
                  <a:latin typeface="Helvetica" charset="0"/>
                  <a:ea typeface="宋体" charset="0"/>
                  <a:cs typeface="宋体" charset="0"/>
                </a:rPr>
                <a:t>约瑟</a:t>
              </a:r>
              <a:endParaRPr lang="zh-CN" altLang="en-US">
                <a:solidFill>
                  <a:srgbClr val="FFA27C"/>
                </a:solidFill>
                <a:effectLst>
                  <a:outerShdw blurRad="38100" dist="38100" dir="2700000" algn="tl">
                    <a:srgbClr val="000000"/>
                  </a:outerShdw>
                </a:effectLst>
                <a:latin typeface="Helvetica" charset="0"/>
                <a:ea typeface="宋体" charset="0"/>
                <a:cs typeface="宋体" charset="0"/>
              </a:endParaRPr>
            </a:p>
          </p:txBody>
        </p:sp>
        <p:sp>
          <p:nvSpPr>
            <p:cNvPr id="785480" name="Line 72"/>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85481" name="Group 73"/>
          <p:cNvGrpSpPr>
            <a:grpSpLocks/>
          </p:cNvGrpSpPr>
          <p:nvPr/>
        </p:nvGrpSpPr>
        <p:grpSpPr bwMode="auto">
          <a:xfrm>
            <a:off x="3041650" y="2336800"/>
            <a:ext cx="2763838" cy="1343025"/>
            <a:chOff x="2412" y="2052"/>
            <a:chExt cx="1741" cy="846"/>
          </a:xfrm>
        </p:grpSpPr>
        <p:sp>
          <p:nvSpPr>
            <p:cNvPr id="785482" name="Rectangle 74"/>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785483" name="AutoShape 75"/>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785484" name="Rectangle 76"/>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785485" name="Rectangle 77"/>
            <p:cNvSpPr>
              <a:spLocks noChangeArrowheads="1"/>
            </p:cNvSpPr>
            <p:nvPr/>
          </p:nvSpPr>
          <p:spPr bwMode="auto">
            <a:xfrm>
              <a:off x="2722" y="2078"/>
              <a:ext cx="288"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zh-CN" altLang="en-US" sz="1800">
                  <a:solidFill>
                    <a:srgbClr val="790015"/>
                  </a:solidFill>
                  <a:effectLst/>
                  <a:latin typeface="Helvetica" charset="0"/>
                  <a:ea typeface="宋体" charset="0"/>
                  <a:cs typeface="宋体" charset="0"/>
                </a:rPr>
                <a:t>摩西</a:t>
              </a:r>
              <a:endParaRPr lang="zh-CN" altLang="en-US">
                <a:solidFill>
                  <a:srgbClr val="FFA27C"/>
                </a:solidFill>
                <a:effectLst>
                  <a:outerShdw blurRad="38100" dist="38100" dir="2700000" algn="tl">
                    <a:srgbClr val="000000"/>
                  </a:outerShdw>
                </a:effectLst>
                <a:latin typeface="Helvetica" charset="0"/>
                <a:ea typeface="宋体" charset="0"/>
                <a:cs typeface="宋体" charset="0"/>
              </a:endParaRPr>
            </a:p>
          </p:txBody>
        </p:sp>
        <p:sp>
          <p:nvSpPr>
            <p:cNvPr id="785486" name="Line 78"/>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85487" name="Group 79"/>
          <p:cNvGrpSpPr>
            <a:grpSpLocks/>
          </p:cNvGrpSpPr>
          <p:nvPr/>
        </p:nvGrpSpPr>
        <p:grpSpPr bwMode="auto">
          <a:xfrm>
            <a:off x="3308350" y="2673350"/>
            <a:ext cx="2763838" cy="1343025"/>
            <a:chOff x="2412" y="2052"/>
            <a:chExt cx="1741" cy="846"/>
          </a:xfrm>
        </p:grpSpPr>
        <p:sp>
          <p:nvSpPr>
            <p:cNvPr id="785488" name="Rectangle 80"/>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785489" name="AutoShape 81"/>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785490" name="Rectangle 82"/>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785491" name="Rectangle 83"/>
            <p:cNvSpPr>
              <a:spLocks noChangeArrowheads="1"/>
            </p:cNvSpPr>
            <p:nvPr/>
          </p:nvSpPr>
          <p:spPr bwMode="auto">
            <a:xfrm>
              <a:off x="2649" y="2078"/>
              <a:ext cx="435"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zh-CN" altLang="en-US" sz="1800">
                  <a:solidFill>
                    <a:srgbClr val="790015"/>
                  </a:solidFill>
                  <a:effectLst/>
                  <a:latin typeface="Helvetica" charset="0"/>
                  <a:ea typeface="宋体" charset="0"/>
                  <a:cs typeface="宋体" charset="0"/>
                </a:rPr>
                <a:t>约书亚</a:t>
              </a:r>
              <a:endParaRPr lang="zh-CN" altLang="en-US">
                <a:solidFill>
                  <a:srgbClr val="FFA27C"/>
                </a:solidFill>
                <a:effectLst>
                  <a:outerShdw blurRad="38100" dist="38100" dir="2700000" algn="tl">
                    <a:srgbClr val="000000"/>
                  </a:outerShdw>
                </a:effectLst>
                <a:latin typeface="Helvetica" charset="0"/>
                <a:ea typeface="宋体" charset="0"/>
                <a:cs typeface="宋体" charset="0"/>
              </a:endParaRPr>
            </a:p>
          </p:txBody>
        </p:sp>
        <p:sp>
          <p:nvSpPr>
            <p:cNvPr id="785492" name="Line 84"/>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85493" name="Group 85"/>
          <p:cNvGrpSpPr>
            <a:grpSpLocks/>
          </p:cNvGrpSpPr>
          <p:nvPr/>
        </p:nvGrpSpPr>
        <p:grpSpPr bwMode="auto">
          <a:xfrm>
            <a:off x="3587750" y="3003550"/>
            <a:ext cx="2763838" cy="1343025"/>
            <a:chOff x="2412" y="2052"/>
            <a:chExt cx="1741" cy="846"/>
          </a:xfrm>
        </p:grpSpPr>
        <p:sp>
          <p:nvSpPr>
            <p:cNvPr id="785494" name="Rectangle 86"/>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785495" name="AutoShape 87"/>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785496" name="Rectangle 88"/>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785497" name="Rectangle 89"/>
            <p:cNvSpPr>
              <a:spLocks noChangeArrowheads="1"/>
            </p:cNvSpPr>
            <p:nvPr/>
          </p:nvSpPr>
          <p:spPr bwMode="auto">
            <a:xfrm>
              <a:off x="2662" y="2078"/>
              <a:ext cx="408"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zh-CN" altLang="en-US" sz="1800">
                  <a:solidFill>
                    <a:srgbClr val="790015"/>
                  </a:solidFill>
                  <a:effectLst/>
                  <a:latin typeface="Helvetica" charset="0"/>
                  <a:ea typeface="宋体" charset="0"/>
                  <a:cs typeface="宋体" charset="0"/>
                </a:rPr>
                <a:t>   无王</a:t>
              </a:r>
              <a:endParaRPr lang="en-US" altLang="zh-CN">
                <a:solidFill>
                  <a:srgbClr val="FFA27C"/>
                </a:solidFill>
                <a:effectLst>
                  <a:outerShdw blurRad="38100" dist="38100" dir="2700000" algn="tl">
                    <a:srgbClr val="000000"/>
                  </a:outerShdw>
                </a:effectLst>
                <a:latin typeface="Helvetica" charset="0"/>
                <a:ea typeface="宋体" charset="0"/>
                <a:cs typeface="宋体" charset="0"/>
              </a:endParaRPr>
            </a:p>
          </p:txBody>
        </p:sp>
        <p:sp>
          <p:nvSpPr>
            <p:cNvPr id="785498" name="Line 90"/>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85499" name="Group 91"/>
          <p:cNvGrpSpPr>
            <a:grpSpLocks/>
          </p:cNvGrpSpPr>
          <p:nvPr/>
        </p:nvGrpSpPr>
        <p:grpSpPr bwMode="auto">
          <a:xfrm>
            <a:off x="3879850" y="3321050"/>
            <a:ext cx="2763838" cy="1343025"/>
            <a:chOff x="2412" y="2052"/>
            <a:chExt cx="1741" cy="846"/>
          </a:xfrm>
        </p:grpSpPr>
        <p:sp>
          <p:nvSpPr>
            <p:cNvPr id="785500" name="Rectangle 92"/>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785501" name="AutoShape 93"/>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785502" name="Rectangle 94"/>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785503" name="Rectangle 95"/>
            <p:cNvSpPr>
              <a:spLocks noChangeArrowheads="1"/>
            </p:cNvSpPr>
            <p:nvPr/>
          </p:nvSpPr>
          <p:spPr bwMode="auto">
            <a:xfrm>
              <a:off x="2662" y="2078"/>
              <a:ext cx="408"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zh-CN" altLang="en-US" sz="1800">
                  <a:solidFill>
                    <a:srgbClr val="790015"/>
                  </a:solidFill>
                  <a:effectLst/>
                  <a:latin typeface="Helvetica" charset="0"/>
                  <a:ea typeface="宋体" charset="0"/>
                  <a:cs typeface="宋体" charset="0"/>
                </a:rPr>
                <a:t>   王朝</a:t>
              </a:r>
              <a:endParaRPr lang="zh-CN" altLang="en-US">
                <a:solidFill>
                  <a:srgbClr val="FFA27C"/>
                </a:solidFill>
                <a:effectLst>
                  <a:outerShdw blurRad="38100" dist="38100" dir="2700000" algn="tl">
                    <a:srgbClr val="000000"/>
                  </a:outerShdw>
                </a:effectLst>
                <a:latin typeface="Helvetica" charset="0"/>
                <a:ea typeface="宋体" charset="0"/>
                <a:cs typeface="宋体" charset="0"/>
              </a:endParaRPr>
            </a:p>
          </p:txBody>
        </p:sp>
        <p:sp>
          <p:nvSpPr>
            <p:cNvPr id="785504" name="Line 96"/>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85505" name="Group 97"/>
          <p:cNvGrpSpPr>
            <a:grpSpLocks/>
          </p:cNvGrpSpPr>
          <p:nvPr/>
        </p:nvGrpSpPr>
        <p:grpSpPr bwMode="auto">
          <a:xfrm>
            <a:off x="4121150" y="3676650"/>
            <a:ext cx="2763838" cy="1343025"/>
            <a:chOff x="2412" y="2052"/>
            <a:chExt cx="1741" cy="846"/>
          </a:xfrm>
        </p:grpSpPr>
        <p:sp>
          <p:nvSpPr>
            <p:cNvPr id="785506" name="Rectangle 98"/>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785507" name="AutoShape 99"/>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785508" name="Rectangle 100"/>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785509" name="Rectangle 101"/>
            <p:cNvSpPr>
              <a:spLocks noChangeArrowheads="1"/>
            </p:cNvSpPr>
            <p:nvPr/>
          </p:nvSpPr>
          <p:spPr bwMode="auto">
            <a:xfrm>
              <a:off x="2662" y="2078"/>
              <a:ext cx="408"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zh-CN" altLang="en-US" sz="1800">
                  <a:solidFill>
                    <a:srgbClr val="790015"/>
                  </a:solidFill>
                  <a:effectLst/>
                  <a:latin typeface="Helvetica" charset="0"/>
                  <a:ea typeface="宋体" charset="0"/>
                  <a:cs typeface="宋体" charset="0"/>
                </a:rPr>
                <a:t>   被掳</a:t>
              </a:r>
              <a:endParaRPr lang="en-US" altLang="zh-CN">
                <a:solidFill>
                  <a:srgbClr val="FFA27C"/>
                </a:solidFill>
                <a:effectLst>
                  <a:outerShdw blurRad="38100" dist="38100" dir="2700000" algn="tl">
                    <a:srgbClr val="000000"/>
                  </a:outerShdw>
                </a:effectLst>
                <a:latin typeface="Helvetica" charset="0"/>
                <a:ea typeface="宋体" charset="0"/>
                <a:cs typeface="宋体" charset="0"/>
              </a:endParaRPr>
            </a:p>
          </p:txBody>
        </p:sp>
        <p:sp>
          <p:nvSpPr>
            <p:cNvPr id="785510" name="Line 102"/>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85511" name="Group 103"/>
          <p:cNvGrpSpPr>
            <a:grpSpLocks/>
          </p:cNvGrpSpPr>
          <p:nvPr/>
        </p:nvGrpSpPr>
        <p:grpSpPr bwMode="auto">
          <a:xfrm>
            <a:off x="4425950" y="4011613"/>
            <a:ext cx="2760663" cy="1333500"/>
            <a:chOff x="2652" y="2271"/>
            <a:chExt cx="1739" cy="840"/>
          </a:xfrm>
        </p:grpSpPr>
        <p:sp>
          <p:nvSpPr>
            <p:cNvPr id="785512" name="Rectangle 104"/>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endParaRPr lang="en-US"/>
            </a:p>
          </p:txBody>
        </p:sp>
        <p:sp>
          <p:nvSpPr>
            <p:cNvPr id="785513" name="AutoShape 105"/>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785514" name="Rectangle 106"/>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endParaRPr lang="en-US"/>
            </a:p>
          </p:txBody>
        </p:sp>
        <p:sp>
          <p:nvSpPr>
            <p:cNvPr id="785515" name="Rectangle 107"/>
            <p:cNvSpPr>
              <a:spLocks noChangeArrowheads="1"/>
            </p:cNvSpPr>
            <p:nvPr/>
          </p:nvSpPr>
          <p:spPr bwMode="auto">
            <a:xfrm>
              <a:off x="2931" y="2298"/>
              <a:ext cx="408"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zh-CN" altLang="en-US" sz="1800">
                  <a:solidFill>
                    <a:srgbClr val="790015"/>
                  </a:solidFill>
                  <a:effectLst/>
                  <a:latin typeface="Helvetica" charset="0"/>
                  <a:ea typeface="宋体" charset="0"/>
                  <a:cs typeface="宋体" charset="0"/>
                </a:rPr>
                <a:t>   静默</a:t>
              </a:r>
              <a:endParaRPr lang="zh-CN" altLang="en-US">
                <a:solidFill>
                  <a:srgbClr val="FFA27C"/>
                </a:solidFill>
                <a:effectLst>
                  <a:outerShdw blurRad="38100" dist="38100" dir="2700000" algn="tl">
                    <a:srgbClr val="000000"/>
                  </a:outerShdw>
                </a:effectLst>
                <a:latin typeface="Helvetica" charset="0"/>
                <a:ea typeface="宋体" charset="0"/>
                <a:cs typeface="宋体" charset="0"/>
              </a:endParaRPr>
            </a:p>
          </p:txBody>
        </p:sp>
      </p:grpSp>
      <p:grpSp>
        <p:nvGrpSpPr>
          <p:cNvPr id="785516" name="Group 108"/>
          <p:cNvGrpSpPr>
            <a:grpSpLocks/>
          </p:cNvGrpSpPr>
          <p:nvPr/>
        </p:nvGrpSpPr>
        <p:grpSpPr bwMode="auto">
          <a:xfrm>
            <a:off x="4692650" y="4360863"/>
            <a:ext cx="2762250" cy="1479550"/>
            <a:chOff x="3948" y="107"/>
            <a:chExt cx="1740" cy="932"/>
          </a:xfrm>
        </p:grpSpPr>
        <p:sp>
          <p:nvSpPr>
            <p:cNvPr id="785517" name="Rectangle 109"/>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endParaRPr lang="en-US"/>
            </a:p>
          </p:txBody>
        </p:sp>
        <p:sp>
          <p:nvSpPr>
            <p:cNvPr id="785518" name="AutoShape 110"/>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785519" name="Rectangle 111"/>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endParaRPr lang="en-US"/>
            </a:p>
          </p:txBody>
        </p:sp>
        <p:grpSp>
          <p:nvGrpSpPr>
            <p:cNvPr id="785520" name="Group 112"/>
            <p:cNvGrpSpPr>
              <a:grpSpLocks/>
            </p:cNvGrpSpPr>
            <p:nvPr/>
          </p:nvGrpSpPr>
          <p:grpSpPr bwMode="auto">
            <a:xfrm>
              <a:off x="4058" y="130"/>
              <a:ext cx="728" cy="283"/>
              <a:chOff x="3082" y="3101"/>
              <a:chExt cx="571" cy="235"/>
            </a:xfrm>
          </p:grpSpPr>
          <p:sp>
            <p:nvSpPr>
              <p:cNvPr id="785521" name="Rectangle 113"/>
              <p:cNvSpPr>
                <a:spLocks noChangeArrowheads="1"/>
              </p:cNvSpPr>
              <p:nvPr/>
            </p:nvSpPr>
            <p:spPr bwMode="auto">
              <a:xfrm>
                <a:off x="3082" y="3113"/>
                <a:ext cx="146" cy="2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zh-CN" altLang="en-US">
                    <a:solidFill>
                      <a:srgbClr val="790015"/>
                    </a:solidFill>
                    <a:effectLst/>
                    <a:latin typeface="Helvetica" charset="0"/>
                    <a:ea typeface="宋体" charset="0"/>
                    <a:cs typeface="宋体" charset="0"/>
                  </a:rPr>
                  <a:t>   </a:t>
                </a:r>
                <a:endParaRPr lang="zh-CN" altLang="en-US" sz="4000">
                  <a:solidFill>
                    <a:srgbClr val="FFA27C"/>
                  </a:solidFill>
                  <a:effectLst>
                    <a:outerShdw blurRad="38100" dist="38100" dir="2700000" algn="tl">
                      <a:srgbClr val="000000"/>
                    </a:outerShdw>
                  </a:effectLst>
                  <a:latin typeface="Helvetica" charset="0"/>
                  <a:ea typeface="宋体" charset="0"/>
                  <a:cs typeface="宋体" charset="0"/>
                </a:endParaRPr>
              </a:p>
            </p:txBody>
          </p:sp>
          <p:sp>
            <p:nvSpPr>
              <p:cNvPr id="785522" name="Rectangle 114"/>
              <p:cNvSpPr>
                <a:spLocks noChangeArrowheads="1"/>
              </p:cNvSpPr>
              <p:nvPr/>
            </p:nvSpPr>
            <p:spPr bwMode="auto">
              <a:xfrm>
                <a:off x="3104" y="3101"/>
                <a:ext cx="549"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zh-CN" altLang="en-US" sz="2900">
                    <a:solidFill>
                      <a:srgbClr val="790015"/>
                    </a:solidFill>
                    <a:effectLst/>
                    <a:latin typeface="Helvetica" charset="0"/>
                    <a:ea typeface="宋体" charset="0"/>
                    <a:cs typeface="宋体" charset="0"/>
                  </a:rPr>
                  <a:t>主耶稣</a:t>
                </a:r>
                <a:endParaRPr lang="zh-CN" altLang="en-US" sz="4000">
                  <a:solidFill>
                    <a:srgbClr val="FFA27C"/>
                  </a:solidFill>
                  <a:effectLst>
                    <a:outerShdw blurRad="38100" dist="38100" dir="2700000" algn="tl">
                      <a:srgbClr val="000000"/>
                    </a:outerShdw>
                  </a:effectLst>
                  <a:latin typeface="Helvetica" charset="0"/>
                  <a:ea typeface="宋体" charset="0"/>
                  <a:cs typeface="宋体" charset="0"/>
                </a:endParaRPr>
              </a:p>
            </p:txBody>
          </p:sp>
        </p:grpSp>
        <p:sp>
          <p:nvSpPr>
            <p:cNvPr id="785523" name="Line 115"/>
            <p:cNvSpPr>
              <a:spLocks noChangeShapeType="1"/>
            </p:cNvSpPr>
            <p:nvPr/>
          </p:nvSpPr>
          <p:spPr bwMode="auto">
            <a:xfrm>
              <a:off x="3948" y="412"/>
              <a:ext cx="1"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85524" name="Line 116"/>
            <p:cNvSpPr>
              <a:spLocks noChangeShapeType="1"/>
            </p:cNvSpPr>
            <p:nvPr/>
          </p:nvSpPr>
          <p:spPr bwMode="auto">
            <a:xfrm>
              <a:off x="4945" y="472"/>
              <a:ext cx="545" cy="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785525" name="Text Box 117"/>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85463"/>
                                        </p:tgtEl>
                                        <p:attrNameLst>
                                          <p:attrName>style.visibility</p:attrName>
                                        </p:attrNameLst>
                                      </p:cBhvr>
                                      <p:to>
                                        <p:strVal val="visible"/>
                                      </p:to>
                                    </p:set>
                                    <p:animEffect transition="in" filter="fade">
                                      <p:cBhvr>
                                        <p:cTn id="7" dur="500"/>
                                        <p:tgtEl>
                                          <p:spTgt spid="785463"/>
                                        </p:tgtEl>
                                      </p:cBhvr>
                                    </p:animEffect>
                                  </p:childTnLst>
                                </p:cTn>
                              </p:par>
                            </p:childTnLst>
                          </p:cTn>
                        </p:par>
                        <p:par>
                          <p:cTn id="8" fill="hold" nodeType="afterGroup">
                            <p:stCondLst>
                              <p:cond delay="500"/>
                            </p:stCondLst>
                            <p:childTnLst>
                              <p:par>
                                <p:cTn id="9" presetID="10" presetClass="entr" presetSubtype="0" fill="hold" nodeType="afterEffect">
                                  <p:stCondLst>
                                    <p:cond delay="100"/>
                                  </p:stCondLst>
                                  <p:childTnLst>
                                    <p:set>
                                      <p:cBhvr>
                                        <p:cTn id="10" dur="1" fill="hold">
                                          <p:stCondLst>
                                            <p:cond delay="0"/>
                                          </p:stCondLst>
                                        </p:cTn>
                                        <p:tgtEl>
                                          <p:spTgt spid="785469"/>
                                        </p:tgtEl>
                                        <p:attrNameLst>
                                          <p:attrName>style.visibility</p:attrName>
                                        </p:attrNameLst>
                                      </p:cBhvr>
                                      <p:to>
                                        <p:strVal val="visible"/>
                                      </p:to>
                                    </p:set>
                                    <p:animEffect transition="in" filter="fade">
                                      <p:cBhvr>
                                        <p:cTn id="11" dur="500"/>
                                        <p:tgtEl>
                                          <p:spTgt spid="785469"/>
                                        </p:tgtEl>
                                      </p:cBhvr>
                                    </p:animEffect>
                                  </p:childTnLst>
                                </p:cTn>
                              </p:par>
                            </p:childTnLst>
                          </p:cTn>
                        </p:par>
                        <p:par>
                          <p:cTn id="12" fill="hold" nodeType="afterGroup">
                            <p:stCondLst>
                              <p:cond delay="1100"/>
                            </p:stCondLst>
                            <p:childTnLst>
                              <p:par>
                                <p:cTn id="13" presetID="10" presetClass="entr" presetSubtype="0" fill="hold" nodeType="afterEffect">
                                  <p:stCondLst>
                                    <p:cond delay="100"/>
                                  </p:stCondLst>
                                  <p:childTnLst>
                                    <p:set>
                                      <p:cBhvr>
                                        <p:cTn id="14" dur="1" fill="hold">
                                          <p:stCondLst>
                                            <p:cond delay="0"/>
                                          </p:stCondLst>
                                        </p:cTn>
                                        <p:tgtEl>
                                          <p:spTgt spid="785475"/>
                                        </p:tgtEl>
                                        <p:attrNameLst>
                                          <p:attrName>style.visibility</p:attrName>
                                        </p:attrNameLst>
                                      </p:cBhvr>
                                      <p:to>
                                        <p:strVal val="visible"/>
                                      </p:to>
                                    </p:set>
                                    <p:animEffect transition="in" filter="fade">
                                      <p:cBhvr>
                                        <p:cTn id="15" dur="500"/>
                                        <p:tgtEl>
                                          <p:spTgt spid="785475"/>
                                        </p:tgtEl>
                                      </p:cBhvr>
                                    </p:animEffect>
                                  </p:childTnLst>
                                </p:cTn>
                              </p:par>
                            </p:childTnLst>
                          </p:cTn>
                        </p:par>
                        <p:par>
                          <p:cTn id="16" fill="hold" nodeType="afterGroup">
                            <p:stCondLst>
                              <p:cond delay="1700"/>
                            </p:stCondLst>
                            <p:childTnLst>
                              <p:par>
                                <p:cTn id="17" presetID="10" presetClass="entr" presetSubtype="0" fill="hold" nodeType="afterEffect">
                                  <p:stCondLst>
                                    <p:cond delay="100"/>
                                  </p:stCondLst>
                                  <p:childTnLst>
                                    <p:set>
                                      <p:cBhvr>
                                        <p:cTn id="18" dur="1" fill="hold">
                                          <p:stCondLst>
                                            <p:cond delay="0"/>
                                          </p:stCondLst>
                                        </p:cTn>
                                        <p:tgtEl>
                                          <p:spTgt spid="785481"/>
                                        </p:tgtEl>
                                        <p:attrNameLst>
                                          <p:attrName>style.visibility</p:attrName>
                                        </p:attrNameLst>
                                      </p:cBhvr>
                                      <p:to>
                                        <p:strVal val="visible"/>
                                      </p:to>
                                    </p:set>
                                    <p:animEffect transition="in" filter="fade">
                                      <p:cBhvr>
                                        <p:cTn id="19" dur="500"/>
                                        <p:tgtEl>
                                          <p:spTgt spid="785481"/>
                                        </p:tgtEl>
                                      </p:cBhvr>
                                    </p:animEffect>
                                  </p:childTnLst>
                                </p:cTn>
                              </p:par>
                            </p:childTnLst>
                          </p:cTn>
                        </p:par>
                        <p:par>
                          <p:cTn id="20" fill="hold" nodeType="afterGroup">
                            <p:stCondLst>
                              <p:cond delay="2300"/>
                            </p:stCondLst>
                            <p:childTnLst>
                              <p:par>
                                <p:cTn id="21" presetID="10" presetClass="entr" presetSubtype="0" fill="hold" nodeType="afterEffect">
                                  <p:stCondLst>
                                    <p:cond delay="100"/>
                                  </p:stCondLst>
                                  <p:childTnLst>
                                    <p:set>
                                      <p:cBhvr>
                                        <p:cTn id="22" dur="1" fill="hold">
                                          <p:stCondLst>
                                            <p:cond delay="0"/>
                                          </p:stCondLst>
                                        </p:cTn>
                                        <p:tgtEl>
                                          <p:spTgt spid="785487"/>
                                        </p:tgtEl>
                                        <p:attrNameLst>
                                          <p:attrName>style.visibility</p:attrName>
                                        </p:attrNameLst>
                                      </p:cBhvr>
                                      <p:to>
                                        <p:strVal val="visible"/>
                                      </p:to>
                                    </p:set>
                                    <p:animEffect transition="in" filter="fade">
                                      <p:cBhvr>
                                        <p:cTn id="23" dur="500"/>
                                        <p:tgtEl>
                                          <p:spTgt spid="785487"/>
                                        </p:tgtEl>
                                      </p:cBhvr>
                                    </p:animEffect>
                                  </p:childTnLst>
                                </p:cTn>
                              </p:par>
                            </p:childTnLst>
                          </p:cTn>
                        </p:par>
                        <p:par>
                          <p:cTn id="24" fill="hold" nodeType="afterGroup">
                            <p:stCondLst>
                              <p:cond delay="2900"/>
                            </p:stCondLst>
                            <p:childTnLst>
                              <p:par>
                                <p:cTn id="25" presetID="10" presetClass="entr" presetSubtype="0" fill="hold" nodeType="afterEffect">
                                  <p:stCondLst>
                                    <p:cond delay="100"/>
                                  </p:stCondLst>
                                  <p:childTnLst>
                                    <p:set>
                                      <p:cBhvr>
                                        <p:cTn id="26" dur="1" fill="hold">
                                          <p:stCondLst>
                                            <p:cond delay="0"/>
                                          </p:stCondLst>
                                        </p:cTn>
                                        <p:tgtEl>
                                          <p:spTgt spid="785493"/>
                                        </p:tgtEl>
                                        <p:attrNameLst>
                                          <p:attrName>style.visibility</p:attrName>
                                        </p:attrNameLst>
                                      </p:cBhvr>
                                      <p:to>
                                        <p:strVal val="visible"/>
                                      </p:to>
                                    </p:set>
                                    <p:animEffect transition="in" filter="fade">
                                      <p:cBhvr>
                                        <p:cTn id="27" dur="500"/>
                                        <p:tgtEl>
                                          <p:spTgt spid="785493"/>
                                        </p:tgtEl>
                                      </p:cBhvr>
                                    </p:animEffect>
                                  </p:childTnLst>
                                </p:cTn>
                              </p:par>
                            </p:childTnLst>
                          </p:cTn>
                        </p:par>
                        <p:par>
                          <p:cTn id="28" fill="hold" nodeType="afterGroup">
                            <p:stCondLst>
                              <p:cond delay="3500"/>
                            </p:stCondLst>
                            <p:childTnLst>
                              <p:par>
                                <p:cTn id="29" presetID="10" presetClass="entr" presetSubtype="0" fill="hold" nodeType="afterEffect">
                                  <p:stCondLst>
                                    <p:cond delay="100"/>
                                  </p:stCondLst>
                                  <p:childTnLst>
                                    <p:set>
                                      <p:cBhvr>
                                        <p:cTn id="30" dur="1" fill="hold">
                                          <p:stCondLst>
                                            <p:cond delay="0"/>
                                          </p:stCondLst>
                                        </p:cTn>
                                        <p:tgtEl>
                                          <p:spTgt spid="785499"/>
                                        </p:tgtEl>
                                        <p:attrNameLst>
                                          <p:attrName>style.visibility</p:attrName>
                                        </p:attrNameLst>
                                      </p:cBhvr>
                                      <p:to>
                                        <p:strVal val="visible"/>
                                      </p:to>
                                    </p:set>
                                    <p:animEffect transition="in" filter="fade">
                                      <p:cBhvr>
                                        <p:cTn id="31" dur="500"/>
                                        <p:tgtEl>
                                          <p:spTgt spid="785499"/>
                                        </p:tgtEl>
                                      </p:cBhvr>
                                    </p:animEffect>
                                  </p:childTnLst>
                                </p:cTn>
                              </p:par>
                            </p:childTnLst>
                          </p:cTn>
                        </p:par>
                        <p:par>
                          <p:cTn id="32" fill="hold" nodeType="afterGroup">
                            <p:stCondLst>
                              <p:cond delay="4100"/>
                            </p:stCondLst>
                            <p:childTnLst>
                              <p:par>
                                <p:cTn id="33" presetID="10" presetClass="entr" presetSubtype="0" fill="hold" nodeType="afterEffect">
                                  <p:stCondLst>
                                    <p:cond delay="100"/>
                                  </p:stCondLst>
                                  <p:childTnLst>
                                    <p:set>
                                      <p:cBhvr>
                                        <p:cTn id="34" dur="1" fill="hold">
                                          <p:stCondLst>
                                            <p:cond delay="0"/>
                                          </p:stCondLst>
                                        </p:cTn>
                                        <p:tgtEl>
                                          <p:spTgt spid="785505"/>
                                        </p:tgtEl>
                                        <p:attrNameLst>
                                          <p:attrName>style.visibility</p:attrName>
                                        </p:attrNameLst>
                                      </p:cBhvr>
                                      <p:to>
                                        <p:strVal val="visible"/>
                                      </p:to>
                                    </p:set>
                                    <p:animEffect transition="in" filter="fade">
                                      <p:cBhvr>
                                        <p:cTn id="35" dur="500"/>
                                        <p:tgtEl>
                                          <p:spTgt spid="785505"/>
                                        </p:tgtEl>
                                      </p:cBhvr>
                                    </p:animEffect>
                                  </p:childTnLst>
                                </p:cTn>
                              </p:par>
                            </p:childTnLst>
                          </p:cTn>
                        </p:par>
                        <p:par>
                          <p:cTn id="36" fill="hold" nodeType="afterGroup">
                            <p:stCondLst>
                              <p:cond delay="4700"/>
                            </p:stCondLst>
                            <p:childTnLst>
                              <p:par>
                                <p:cTn id="37" presetID="10" presetClass="entr" presetSubtype="0" fill="hold" nodeType="afterEffect">
                                  <p:stCondLst>
                                    <p:cond delay="100"/>
                                  </p:stCondLst>
                                  <p:childTnLst>
                                    <p:set>
                                      <p:cBhvr>
                                        <p:cTn id="38" dur="1" fill="hold">
                                          <p:stCondLst>
                                            <p:cond delay="0"/>
                                          </p:stCondLst>
                                        </p:cTn>
                                        <p:tgtEl>
                                          <p:spTgt spid="785511"/>
                                        </p:tgtEl>
                                        <p:attrNameLst>
                                          <p:attrName>style.visibility</p:attrName>
                                        </p:attrNameLst>
                                      </p:cBhvr>
                                      <p:to>
                                        <p:strVal val="visible"/>
                                      </p:to>
                                    </p:set>
                                    <p:animEffect transition="in" filter="fade">
                                      <p:cBhvr>
                                        <p:cTn id="39" dur="500"/>
                                        <p:tgtEl>
                                          <p:spTgt spid="785511"/>
                                        </p:tgtEl>
                                      </p:cBhvr>
                                    </p:animEffect>
                                  </p:childTnLst>
                                </p:cTn>
                              </p:par>
                            </p:childTnLst>
                          </p:cTn>
                        </p:par>
                        <p:par>
                          <p:cTn id="40" fill="hold" nodeType="afterGroup">
                            <p:stCondLst>
                              <p:cond delay="5300"/>
                            </p:stCondLst>
                            <p:childTnLst>
                              <p:par>
                                <p:cTn id="41" presetID="10" presetClass="entr" presetSubtype="0" fill="hold" nodeType="afterEffect">
                                  <p:stCondLst>
                                    <p:cond delay="100"/>
                                  </p:stCondLst>
                                  <p:childTnLst>
                                    <p:set>
                                      <p:cBhvr>
                                        <p:cTn id="42" dur="1" fill="hold">
                                          <p:stCondLst>
                                            <p:cond delay="0"/>
                                          </p:stCondLst>
                                        </p:cTn>
                                        <p:tgtEl>
                                          <p:spTgt spid="785516"/>
                                        </p:tgtEl>
                                        <p:attrNameLst>
                                          <p:attrName>style.visibility</p:attrName>
                                        </p:attrNameLst>
                                      </p:cBhvr>
                                      <p:to>
                                        <p:strVal val="visible"/>
                                      </p:to>
                                    </p:set>
                                    <p:animEffect transition="in" filter="fade">
                                      <p:cBhvr>
                                        <p:cTn id="43" dur="500"/>
                                        <p:tgtEl>
                                          <p:spTgt spid="785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2"/>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endParaRPr lang="en-US"/>
          </a:p>
        </p:txBody>
      </p:sp>
      <p:sp>
        <p:nvSpPr>
          <p:cNvPr id="612355" name="Rectangle 3"/>
          <p:cNvSpPr>
            <a:spLocks noChangeArrowheads="1"/>
          </p:cNvSpPr>
          <p:nvPr/>
        </p:nvSpPr>
        <p:spPr bwMode="auto">
          <a:xfrm>
            <a:off x="590550" y="2020888"/>
            <a:ext cx="1695450" cy="42275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2357" name="Line 5"/>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chemeClr val="tx1"/>
                </a:solidFill>
                <a:round/>
                <a:headEnd/>
                <a:tailEnd/>
              </a14:hiddenLine>
            </a:ext>
          </a:extLst>
        </p:spPr>
        <p:txBody>
          <a:bodyPr wrap="none" anchor="ctr"/>
          <a:lstStyle/>
          <a:p>
            <a:endParaRPr lang="en-US"/>
          </a:p>
        </p:txBody>
      </p:sp>
      <p:sp>
        <p:nvSpPr>
          <p:cNvPr id="612358" name="Text Box 6"/>
          <p:cNvSpPr txBox="1">
            <a:spLocks noChangeArrowheads="1"/>
          </p:cNvSpPr>
          <p:nvPr/>
        </p:nvSpPr>
        <p:spPr bwMode="auto">
          <a:xfrm>
            <a:off x="2506663" y="2147888"/>
            <a:ext cx="6296025" cy="2530475"/>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zh-CN" sz="4000" i="1">
                <a:solidFill>
                  <a:srgbClr val="FFFA35"/>
                </a:solidFill>
                <a:effectLst>
                  <a:outerShdw blurRad="38100" dist="38100" dir="2700000" algn="tl">
                    <a:srgbClr val="000000"/>
                  </a:outerShdw>
                </a:effectLst>
                <a:ea typeface="宋体" charset="0"/>
                <a:cs typeface="宋体" charset="0"/>
              </a:rPr>
              <a:t>现</a:t>
            </a:r>
            <a:r>
              <a:rPr lang="zh-CN" altLang="en-US" sz="4000" i="1">
                <a:solidFill>
                  <a:srgbClr val="FFFA35"/>
                </a:solidFill>
                <a:effectLst>
                  <a:outerShdw blurRad="38100" dist="38100" dir="2700000" algn="tl">
                    <a:srgbClr val="000000"/>
                  </a:outerShdw>
                </a:effectLst>
                <a:ea typeface="宋体" charset="0"/>
                <a:cs typeface="宋体" charset="0"/>
              </a:rPr>
              <a:t>在</a:t>
            </a:r>
            <a:r>
              <a:rPr lang="en-US" altLang="zh-CN" sz="4000" i="1">
                <a:solidFill>
                  <a:srgbClr val="FFFA35"/>
                </a:solidFill>
                <a:effectLst>
                  <a:outerShdw blurRad="38100" dist="38100" dir="2700000" algn="tl">
                    <a:srgbClr val="000000"/>
                  </a:outerShdw>
                </a:effectLst>
                <a:ea typeface="宋体" charset="0"/>
                <a:cs typeface="宋体" charset="0"/>
              </a:rPr>
              <a:t>,</a:t>
            </a:r>
            <a:r>
              <a:rPr lang="zh-CN" altLang="en-US" sz="4000" i="1">
                <a:solidFill>
                  <a:srgbClr val="FFFA35"/>
                </a:solidFill>
                <a:effectLst>
                  <a:outerShdw blurRad="38100" dist="38100" dir="2700000" algn="tl">
                    <a:srgbClr val="000000"/>
                  </a:outerShdw>
                </a:effectLst>
                <a:ea typeface="宋体" charset="0"/>
                <a:cs typeface="宋体" charset="0"/>
              </a:rPr>
              <a:t>只要练习一下</a:t>
            </a:r>
            <a:r>
              <a:rPr lang="en-US" altLang="zh-CN" sz="4000" i="1">
                <a:solidFill>
                  <a:srgbClr val="FFFA35"/>
                </a:solidFill>
                <a:effectLst>
                  <a:outerShdw blurRad="38100" dist="38100" dir="2700000" algn="tl">
                    <a:srgbClr val="000000"/>
                  </a:outerShdw>
                </a:effectLst>
                <a:ea typeface="宋体" charset="0"/>
                <a:cs typeface="宋体" charset="0"/>
              </a:rPr>
              <a:t>…     </a:t>
            </a:r>
            <a:r>
              <a:rPr lang="zh-CN" altLang="en-US" sz="4000" i="1">
                <a:solidFill>
                  <a:srgbClr val="FFFA35"/>
                </a:solidFill>
                <a:effectLst>
                  <a:outerShdw blurRad="38100" dist="38100" dir="2700000" algn="tl">
                    <a:srgbClr val="000000"/>
                  </a:outerShdw>
                </a:effectLst>
                <a:ea typeface="宋体" charset="0"/>
                <a:cs typeface="宋体" charset="0"/>
              </a:rPr>
              <a:t>您就能凭记忆               描绘一幅古代近东        的地图了！</a:t>
            </a:r>
          </a:p>
        </p:txBody>
      </p:sp>
      <p:sp>
        <p:nvSpPr>
          <p:cNvPr id="612359" name="Text Box 7"/>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altLang="zh-CN" sz="2000" b="0">
              <a:solidFill>
                <a:srgbClr val="FFA27C"/>
              </a:solidFill>
              <a:effectLst/>
              <a:ea typeface="宋体" charset="0"/>
              <a:cs typeface="宋体" charset="0"/>
            </a:endParaRPr>
          </a:p>
        </p:txBody>
      </p:sp>
      <p:pic>
        <p:nvPicPr>
          <p:cNvPr id="612360"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7375" y="1624013"/>
            <a:ext cx="2527300" cy="3408362"/>
          </a:xfrm>
          <a:prstGeom prst="rect">
            <a:avLst/>
          </a:prstGeom>
          <a:noFill/>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612361" name="Text Box 9"/>
          <p:cNvSpPr txBox="1">
            <a:spLocks noChangeArrowheads="1"/>
          </p:cNvSpPr>
          <p:nvPr/>
        </p:nvSpPr>
        <p:spPr bwMode="auto">
          <a:xfrm>
            <a:off x="701675" y="5348288"/>
            <a:ext cx="6024563" cy="636587"/>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spcBef>
                <a:spcPct val="50000"/>
              </a:spcBef>
            </a:pPr>
            <a:r>
              <a:rPr lang="zh-CN" altLang="en-US" sz="3200">
                <a:solidFill>
                  <a:srgbClr val="FFFF00"/>
                </a:solidFill>
                <a:effectLst/>
                <a:latin typeface="宋体" charset="0"/>
                <a:ea typeface="宋体" charset="0"/>
                <a:cs typeface="宋体" charset="0"/>
              </a:rPr>
              <a:t>  完成学习帮助中的地图 #30</a:t>
            </a:r>
          </a:p>
        </p:txBody>
      </p:sp>
      <p:sp>
        <p:nvSpPr>
          <p:cNvPr id="612362" name="Rectangle 10"/>
          <p:cNvSpPr>
            <a:spLocks noChangeArrowheads="1"/>
          </p:cNvSpPr>
          <p:nvPr/>
        </p:nvSpPr>
        <p:spPr bwMode="auto">
          <a:xfrm>
            <a:off x="8091488" y="6526213"/>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81</a:t>
            </a:r>
          </a:p>
        </p:txBody>
      </p:sp>
      <p:sp>
        <p:nvSpPr>
          <p:cNvPr id="612365" name="Text Box 13"/>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612360"/>
                                        </p:tgtEl>
                                        <p:attrNameLst>
                                          <p:attrName>style.visibility</p:attrName>
                                        </p:attrNameLst>
                                      </p:cBhvr>
                                      <p:to>
                                        <p:strVal val="visible"/>
                                      </p:to>
                                    </p:set>
                                    <p:anim calcmode="lin" valueType="num">
                                      <p:cBhvr>
                                        <p:cTn id="7" dur="500" fill="hold"/>
                                        <p:tgtEl>
                                          <p:spTgt spid="612360"/>
                                        </p:tgtEl>
                                        <p:attrNameLst>
                                          <p:attrName>ppt_w</p:attrName>
                                        </p:attrNameLst>
                                      </p:cBhvr>
                                      <p:tavLst>
                                        <p:tav tm="0">
                                          <p:val>
                                            <p:fltVal val="0"/>
                                          </p:val>
                                        </p:tav>
                                        <p:tav tm="100000">
                                          <p:val>
                                            <p:strVal val="#ppt_w"/>
                                          </p:val>
                                        </p:tav>
                                      </p:tavLst>
                                    </p:anim>
                                    <p:anim calcmode="lin" valueType="num">
                                      <p:cBhvr>
                                        <p:cTn id="8" dur="500" fill="hold"/>
                                        <p:tgtEl>
                                          <p:spTgt spid="612360"/>
                                        </p:tgtEl>
                                        <p:attrNameLst>
                                          <p:attrName>ppt_h</p:attrName>
                                        </p:attrNameLst>
                                      </p:cBhvr>
                                      <p:tavLst>
                                        <p:tav tm="0">
                                          <p:val>
                                            <p:fltVal val="0"/>
                                          </p:val>
                                        </p:tav>
                                        <p:tav tm="100000">
                                          <p:val>
                                            <p:strVal val="#ppt_h"/>
                                          </p:val>
                                        </p:tav>
                                      </p:tavLst>
                                    </p:anim>
                                    <p:anim calcmode="lin" valueType="num">
                                      <p:cBhvr>
                                        <p:cTn id="9" dur="500" fill="hold"/>
                                        <p:tgtEl>
                                          <p:spTgt spid="612360"/>
                                        </p:tgtEl>
                                        <p:attrNameLst>
                                          <p:attrName>ppt_x</p:attrName>
                                        </p:attrNameLst>
                                      </p:cBhvr>
                                      <p:tavLst>
                                        <p:tav tm="0">
                                          <p:val>
                                            <p:fltVal val="0.5"/>
                                          </p:val>
                                        </p:tav>
                                        <p:tav tm="100000">
                                          <p:val>
                                            <p:strVal val="#ppt_x"/>
                                          </p:val>
                                        </p:tav>
                                      </p:tavLst>
                                    </p:anim>
                                    <p:anim calcmode="lin" valueType="num">
                                      <p:cBhvr>
                                        <p:cTn id="10" dur="500" fill="hold"/>
                                        <p:tgtEl>
                                          <p:spTgt spid="61236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12358"/>
                                        </p:tgtEl>
                                        <p:attrNameLst>
                                          <p:attrName>style.visibility</p:attrName>
                                        </p:attrNameLst>
                                      </p:cBhvr>
                                      <p:to>
                                        <p:strVal val="visible"/>
                                      </p:to>
                                    </p:set>
                                    <p:animEffect transition="in" filter="fade">
                                      <p:cBhvr>
                                        <p:cTn id="14" dur="500"/>
                                        <p:tgtEl>
                                          <p:spTgt spid="612358"/>
                                        </p:tgtEl>
                                      </p:cBhvr>
                                    </p:animEffect>
                                  </p:childTnLst>
                                </p:cTn>
                              </p:par>
                            </p:childTnLst>
                          </p:cTn>
                        </p:par>
                        <p:par>
                          <p:cTn id="15" fill="hold" nodeType="afterGroup">
                            <p:stCondLst>
                              <p:cond delay="1000"/>
                            </p:stCondLst>
                            <p:childTnLst>
                              <p:par>
                                <p:cTn id="16" presetID="2" presetClass="entr" presetSubtype="12" fill="hold" grpId="0" nodeType="afterEffect">
                                  <p:stCondLst>
                                    <p:cond delay="1000"/>
                                  </p:stCondLst>
                                  <p:childTnLst>
                                    <p:set>
                                      <p:cBhvr>
                                        <p:cTn id="17" dur="1" fill="hold">
                                          <p:stCondLst>
                                            <p:cond delay="0"/>
                                          </p:stCondLst>
                                        </p:cTn>
                                        <p:tgtEl>
                                          <p:spTgt spid="612361"/>
                                        </p:tgtEl>
                                        <p:attrNameLst>
                                          <p:attrName>style.visibility</p:attrName>
                                        </p:attrNameLst>
                                      </p:cBhvr>
                                      <p:to>
                                        <p:strVal val="visible"/>
                                      </p:to>
                                    </p:set>
                                    <p:anim calcmode="lin" valueType="num">
                                      <p:cBhvr additive="base">
                                        <p:cTn id="18" dur="500" fill="hold"/>
                                        <p:tgtEl>
                                          <p:spTgt spid="612361"/>
                                        </p:tgtEl>
                                        <p:attrNameLst>
                                          <p:attrName>ppt_x</p:attrName>
                                        </p:attrNameLst>
                                      </p:cBhvr>
                                      <p:tavLst>
                                        <p:tav tm="0">
                                          <p:val>
                                            <p:strVal val="0-#ppt_w/2"/>
                                          </p:val>
                                        </p:tav>
                                        <p:tav tm="100000">
                                          <p:val>
                                            <p:strVal val="#ppt_x"/>
                                          </p:val>
                                        </p:tav>
                                      </p:tavLst>
                                    </p:anim>
                                    <p:anim calcmode="lin" valueType="num">
                                      <p:cBhvr additive="base">
                                        <p:cTn id="19" dur="500" fill="hold"/>
                                        <p:tgtEl>
                                          <p:spTgt spid="6123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8" grpId="0" autoUpdateAnimBg="0"/>
      <p:bldP spid="612361" grpId="0" animBg="1"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50" name="Picture 2"/>
          <p:cNvPicPr>
            <a:picLocks noChangeAspect="1" noChangeArrowheads="1"/>
          </p:cNvPicPr>
          <p:nvPr/>
        </p:nvPicPr>
        <p:blipFill>
          <a:blip r:embed="rId3">
            <a:lum contrast="12000"/>
            <a:extLst>
              <a:ext uri="{28A0092B-C50C-407E-A947-70E740481C1C}">
                <a14:useLocalDpi xmlns:a14="http://schemas.microsoft.com/office/drawing/2010/main"/>
              </a:ext>
            </a:extLst>
          </a:blip>
          <a:srcRect/>
          <a:stretch>
            <a:fillRect/>
          </a:stretch>
        </p:blipFill>
        <p:spPr bwMode="auto">
          <a:xfrm>
            <a:off x="241300" y="234950"/>
            <a:ext cx="2541588" cy="1984375"/>
          </a:xfrm>
          <a:prstGeom prst="rect">
            <a:avLst/>
          </a:prstGeom>
          <a:noFill/>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616451" name="Oval 3"/>
          <p:cNvSpPr>
            <a:spLocks noChangeArrowheads="1"/>
          </p:cNvSpPr>
          <p:nvPr/>
        </p:nvSpPr>
        <p:spPr bwMode="auto">
          <a:xfrm>
            <a:off x="762000" y="244475"/>
            <a:ext cx="939800" cy="939800"/>
          </a:xfrm>
          <a:prstGeom prst="ellipse">
            <a:avLst/>
          </a:prstGeom>
          <a:noFill/>
          <a:ln w="76200">
            <a:solidFill>
              <a:srgbClr val="FFEC14"/>
            </a:solidFill>
            <a:round/>
            <a:headEnd/>
            <a:tailEnd/>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ltLang="zh-CN" sz="2400" b="0">
              <a:solidFill>
                <a:srgbClr val="FFEC14"/>
              </a:solidFill>
              <a:effectLst/>
              <a:latin typeface="Times" charset="0"/>
              <a:ea typeface="宋体" charset="0"/>
              <a:cs typeface="宋体" charset="0"/>
            </a:endParaRPr>
          </a:p>
        </p:txBody>
      </p:sp>
      <p:sp>
        <p:nvSpPr>
          <p:cNvPr id="616453" name="Text Box 5"/>
          <p:cNvSpPr txBox="1">
            <a:spLocks noChangeArrowheads="1"/>
          </p:cNvSpPr>
          <p:nvPr/>
        </p:nvSpPr>
        <p:spPr bwMode="auto">
          <a:xfrm>
            <a:off x="401638" y="2017713"/>
            <a:ext cx="8474075" cy="3300412"/>
          </a:xfrm>
          <a:prstGeom prst="rect">
            <a:avLst/>
          </a:prstGeom>
          <a:noFill/>
          <a:ln>
            <a:noFill/>
          </a:ln>
          <a:effectLst>
            <a:outerShdw blurRad="63500" dist="63500" dir="3187806"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F63F1B"/>
                </a:solidFill>
                <a:miter lim="800000"/>
                <a:headEnd/>
                <a:tailEnd/>
              </a14:hiddenLine>
            </a:ext>
          </a:extLst>
        </p:spPr>
        <p:txBody>
          <a:bodyPr>
            <a:spAutoFit/>
          </a:bodyPr>
          <a:lstStyle/>
          <a:p>
            <a:pPr algn="l">
              <a:lnSpc>
                <a:spcPct val="120000"/>
              </a:lnSpc>
              <a:spcBef>
                <a:spcPct val="50000"/>
              </a:spcBef>
            </a:pPr>
            <a:r>
              <a:rPr lang="zh-CN" altLang="en-US" sz="2400">
                <a:solidFill>
                  <a:srgbClr val="FFCC18"/>
                </a:solidFill>
                <a:effectLst/>
                <a:ea typeface="宋体" charset="0"/>
                <a:cs typeface="宋体" charset="0"/>
              </a:rPr>
              <a:t> </a:t>
            </a:r>
            <a:r>
              <a:rPr lang="en-US" altLang="zh-CN" sz="2400">
                <a:solidFill>
                  <a:srgbClr val="FFCC18"/>
                </a:solidFill>
                <a:effectLst/>
                <a:ea typeface="宋体" charset="0"/>
                <a:cs typeface="宋体" charset="0"/>
              </a:rPr>
              <a:t>			</a:t>
            </a:r>
            <a:r>
              <a:rPr lang="en-US" altLang="zh-CN">
                <a:solidFill>
                  <a:srgbClr val="FFCC18"/>
                </a:solidFill>
                <a:effectLst/>
                <a:ea typeface="宋体" charset="0"/>
                <a:cs typeface="宋体" charset="0"/>
              </a:rPr>
              <a:t>•</a:t>
            </a:r>
            <a:r>
              <a:rPr lang="zh-CN" altLang="en-US">
                <a:solidFill>
                  <a:srgbClr val="FFCC18"/>
                </a:solidFill>
                <a:effectLst/>
                <a:ea typeface="宋体" charset="0"/>
                <a:cs typeface="宋体" charset="0"/>
              </a:rPr>
              <a:t>一个称为</a:t>
            </a:r>
            <a:r>
              <a:rPr lang="en-US" altLang="zh-CN">
                <a:solidFill>
                  <a:srgbClr val="1EAFCC"/>
                </a:solidFill>
                <a:effectLst/>
                <a:ea typeface="宋体" charset="0"/>
                <a:cs typeface="宋体" charset="0"/>
              </a:rPr>
              <a:t>“</a:t>
            </a:r>
            <a:r>
              <a:rPr lang="zh-CN" altLang="en-US">
                <a:solidFill>
                  <a:srgbClr val="1EAFCC"/>
                </a:solidFill>
                <a:effectLst/>
                <a:ea typeface="宋体" charset="0"/>
                <a:cs typeface="宋体" charset="0"/>
              </a:rPr>
              <a:t>圣经档案”</a:t>
            </a:r>
            <a:r>
              <a:rPr lang="zh-CN" altLang="en-US">
                <a:solidFill>
                  <a:srgbClr val="FFCC18"/>
                </a:solidFill>
                <a:effectLst/>
                <a:ea typeface="宋体" charset="0"/>
                <a:cs typeface="宋体" charset="0"/>
              </a:rPr>
              <a:t>的概念</a:t>
            </a:r>
            <a:endParaRPr lang="zh-CN" altLang="en-US" sz="2400">
              <a:solidFill>
                <a:srgbClr val="FFCC18"/>
              </a:solidFill>
              <a:effectLst/>
              <a:ea typeface="宋体" charset="0"/>
              <a:cs typeface="宋体" charset="0"/>
            </a:endParaRPr>
          </a:p>
          <a:p>
            <a:pPr algn="l">
              <a:lnSpc>
                <a:spcPct val="120000"/>
              </a:lnSpc>
              <a:spcBef>
                <a:spcPct val="50000"/>
              </a:spcBef>
            </a:pPr>
            <a:r>
              <a:rPr lang="en-US" altLang="zh-CN" sz="2400">
                <a:solidFill>
                  <a:srgbClr val="FFCC18"/>
                </a:solidFill>
                <a:effectLst/>
                <a:ea typeface="宋体" charset="0"/>
                <a:cs typeface="宋体" charset="0"/>
              </a:rPr>
              <a:t>•</a:t>
            </a:r>
            <a:r>
              <a:rPr lang="zh-CN" altLang="en-US">
                <a:solidFill>
                  <a:srgbClr val="FFCC18"/>
                </a:solidFill>
                <a:effectLst/>
                <a:ea typeface="宋体" charset="0"/>
                <a:cs typeface="宋体" charset="0"/>
              </a:rPr>
              <a:t>打开“圣经档案</a:t>
            </a:r>
            <a:r>
              <a:rPr lang="en-US" altLang="zh-CN">
                <a:solidFill>
                  <a:srgbClr val="FFCC18"/>
                </a:solidFill>
                <a:effectLst/>
                <a:ea typeface="宋体" charset="0"/>
                <a:cs typeface="宋体" charset="0"/>
              </a:rPr>
              <a:t>”</a:t>
            </a:r>
            <a:r>
              <a:rPr lang="zh-CN" altLang="en-US">
                <a:solidFill>
                  <a:srgbClr val="FFCC18"/>
                </a:solidFill>
                <a:effectLst/>
                <a:ea typeface="宋体" charset="0"/>
                <a:cs typeface="宋体" charset="0"/>
              </a:rPr>
              <a:t>的</a:t>
            </a:r>
            <a:r>
              <a:rPr lang="zh-CN" altLang="en-US">
                <a:solidFill>
                  <a:srgbClr val="1EAFCC"/>
                </a:solidFill>
                <a:effectLst/>
                <a:ea typeface="宋体" charset="0"/>
                <a:cs typeface="宋体" charset="0"/>
              </a:rPr>
              <a:t>智力钥匙</a:t>
            </a:r>
            <a:r>
              <a:rPr lang="en-US" altLang="zh-CN">
                <a:solidFill>
                  <a:srgbClr val="FFCC18"/>
                </a:solidFill>
                <a:effectLst/>
                <a:ea typeface="宋体" charset="0"/>
                <a:cs typeface="宋体" charset="0"/>
              </a:rPr>
              <a:t>——</a:t>
            </a:r>
            <a:r>
              <a:rPr lang="zh-CN" altLang="en-US">
                <a:solidFill>
                  <a:srgbClr val="FFCC18"/>
                </a:solidFill>
                <a:effectLst/>
                <a:ea typeface="宋体" charset="0"/>
                <a:cs typeface="宋体" charset="0"/>
              </a:rPr>
              <a:t>造 </a:t>
            </a:r>
            <a:r>
              <a:rPr lang="en-US" altLang="zh-CN">
                <a:solidFill>
                  <a:srgbClr val="FFCC18"/>
                </a:solidFill>
                <a:effectLst/>
                <a:ea typeface="宋体" charset="0"/>
                <a:cs typeface="宋体" charset="0"/>
              </a:rPr>
              <a:t>7 </a:t>
            </a:r>
            <a:r>
              <a:rPr lang="zh-CN" altLang="en-US">
                <a:solidFill>
                  <a:srgbClr val="FFCC18"/>
                </a:solidFill>
                <a:effectLst/>
                <a:ea typeface="宋体" charset="0"/>
                <a:cs typeface="宋体" charset="0"/>
              </a:rPr>
              <a:t>默 主</a:t>
            </a:r>
          </a:p>
          <a:p>
            <a:pPr algn="l">
              <a:lnSpc>
                <a:spcPct val="120000"/>
              </a:lnSpc>
              <a:spcBef>
                <a:spcPct val="50000"/>
              </a:spcBef>
            </a:pPr>
            <a:r>
              <a:rPr lang="en-US" altLang="zh-CN" sz="2400">
                <a:solidFill>
                  <a:srgbClr val="FFCC18"/>
                </a:solidFill>
                <a:effectLst/>
                <a:ea typeface="宋体" charset="0"/>
                <a:cs typeface="宋体" charset="0"/>
              </a:rPr>
              <a:t>•</a:t>
            </a:r>
            <a:r>
              <a:rPr lang="zh-CN" altLang="en-US">
                <a:solidFill>
                  <a:srgbClr val="FFCC18"/>
                </a:solidFill>
                <a:effectLst/>
                <a:ea typeface="宋体" charset="0"/>
                <a:cs typeface="宋体" charset="0"/>
              </a:rPr>
              <a:t>智力地图</a:t>
            </a:r>
            <a:r>
              <a:rPr lang="en-US" altLang="zh-CN">
                <a:solidFill>
                  <a:srgbClr val="1EAFCC"/>
                </a:solidFill>
                <a:effectLst/>
                <a:ea typeface="宋体" charset="0"/>
                <a:cs typeface="宋体" charset="0"/>
              </a:rPr>
              <a:t>——</a:t>
            </a:r>
            <a:r>
              <a:rPr lang="zh-CN" altLang="en-US">
                <a:solidFill>
                  <a:srgbClr val="FFCC18"/>
                </a:solidFill>
                <a:effectLst/>
                <a:ea typeface="宋体" charset="0"/>
                <a:cs typeface="宋体" charset="0"/>
              </a:rPr>
              <a:t>让你确定圣经里主要事项的发生地点</a:t>
            </a:r>
          </a:p>
          <a:p>
            <a:pPr algn="l">
              <a:lnSpc>
                <a:spcPct val="120000"/>
              </a:lnSpc>
              <a:spcBef>
                <a:spcPct val="50000"/>
              </a:spcBef>
            </a:pPr>
            <a:endParaRPr lang="zh-CN" altLang="en-US" sz="2400">
              <a:solidFill>
                <a:srgbClr val="FFCC18"/>
              </a:solidFill>
              <a:effectLst/>
              <a:ea typeface="宋体" charset="0"/>
              <a:cs typeface="宋体" charset="0"/>
            </a:endParaRPr>
          </a:p>
          <a:p>
            <a:pPr algn="l">
              <a:lnSpc>
                <a:spcPct val="120000"/>
              </a:lnSpc>
              <a:spcBef>
                <a:spcPct val="50000"/>
              </a:spcBef>
            </a:pPr>
            <a:endParaRPr lang="zh-CN" altLang="en-US" sz="2400">
              <a:solidFill>
                <a:srgbClr val="FFCC18"/>
              </a:solidFill>
              <a:effectLst/>
              <a:ea typeface="宋体" charset="0"/>
              <a:cs typeface="宋体" charset="0"/>
            </a:endParaRPr>
          </a:p>
        </p:txBody>
      </p:sp>
      <p:sp>
        <p:nvSpPr>
          <p:cNvPr id="616454" name="AutoShape 6"/>
          <p:cNvSpPr>
            <a:spLocks noChangeArrowheads="1"/>
          </p:cNvSpPr>
          <p:nvPr/>
        </p:nvSpPr>
        <p:spPr bwMode="auto">
          <a:xfrm>
            <a:off x="449263" y="3475038"/>
            <a:ext cx="8069262" cy="569912"/>
          </a:xfrm>
          <a:prstGeom prst="roundRect">
            <a:avLst>
              <a:gd name="adj" fmla="val 16667"/>
            </a:avLst>
          </a:prstGeom>
          <a:noFill/>
          <a:ln w="76200">
            <a:solidFill>
              <a:srgbClr val="1FCC16"/>
            </a:solidFill>
            <a:round/>
            <a:headEnd/>
            <a:tailEnd/>
          </a:ln>
          <a:effectLst>
            <a:outerShdw blurRad="63500" dist="81320" dir="3080412"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616455" name="Rectangle 7"/>
          <p:cNvSpPr>
            <a:spLocks noChangeArrowheads="1"/>
          </p:cNvSpPr>
          <p:nvPr/>
        </p:nvSpPr>
        <p:spPr bwMode="auto">
          <a:xfrm>
            <a:off x="8091488" y="6526213"/>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82</a:t>
            </a:r>
          </a:p>
        </p:txBody>
      </p:sp>
      <p:sp>
        <p:nvSpPr>
          <p:cNvPr id="616456" name="Text Box 8"/>
          <p:cNvSpPr txBox="1">
            <a:spLocks noChangeArrowheads="1"/>
          </p:cNvSpPr>
          <p:nvPr/>
        </p:nvSpPr>
        <p:spPr bwMode="auto">
          <a:xfrm>
            <a:off x="406400" y="4462463"/>
            <a:ext cx="6202363" cy="519112"/>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zh-CN">
                <a:solidFill>
                  <a:srgbClr val="FFEA18"/>
                </a:solidFill>
                <a:effectLst/>
                <a:ea typeface="宋体" charset="0"/>
                <a:cs typeface="宋体" charset="0"/>
              </a:rPr>
              <a:t>•</a:t>
            </a:r>
            <a:r>
              <a:rPr lang="zh-CN" altLang="en-US">
                <a:solidFill>
                  <a:srgbClr val="FFEA18"/>
                </a:solidFill>
                <a:effectLst/>
                <a:ea typeface="宋体" charset="0"/>
                <a:cs typeface="宋体" charset="0"/>
              </a:rPr>
              <a:t>圣经“故事”的核心</a:t>
            </a:r>
            <a:r>
              <a:rPr lang="en-US" altLang="zh-CN">
                <a:solidFill>
                  <a:srgbClr val="FFEA18"/>
                </a:solidFill>
                <a:effectLst/>
                <a:ea typeface="宋体" charset="0"/>
                <a:cs typeface="宋体" charset="0"/>
              </a:rPr>
              <a:t>:</a:t>
            </a:r>
            <a:r>
              <a:rPr lang="zh-CN" altLang="en-US">
                <a:solidFill>
                  <a:srgbClr val="1EAFCC"/>
                </a:solidFill>
                <a:effectLst/>
                <a:ea typeface="宋体" charset="0"/>
                <a:cs typeface="宋体" charset="0"/>
              </a:rPr>
              <a:t>“年代综览”</a:t>
            </a:r>
            <a:endParaRPr lang="en-US" altLang="zh-CN">
              <a:solidFill>
                <a:srgbClr val="1EAFCC"/>
              </a:solidFill>
              <a:effectLst/>
              <a:ea typeface="宋体" charset="0"/>
              <a:cs typeface="宋体" charset="0"/>
            </a:endParaRPr>
          </a:p>
        </p:txBody>
      </p:sp>
      <p:sp>
        <p:nvSpPr>
          <p:cNvPr id="616457" name="Text Box 9"/>
          <p:cNvSpPr txBox="1">
            <a:spLocks noChangeArrowheads="1"/>
          </p:cNvSpPr>
          <p:nvPr/>
        </p:nvSpPr>
        <p:spPr bwMode="auto">
          <a:xfrm>
            <a:off x="8631238" y="6375400"/>
            <a:ext cx="306387"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zh-CN" sz="2000" b="0">
                <a:effectLst>
                  <a:outerShdw blurRad="38100" dist="38100" dir="2700000" algn="tl">
                    <a:srgbClr val="000000"/>
                  </a:outerShdw>
                </a:effectLst>
                <a:ea typeface="宋体" charset="0"/>
                <a:cs typeface="宋体" charset="0"/>
              </a:rPr>
              <a:t>1</a:t>
            </a:r>
          </a:p>
        </p:txBody>
      </p:sp>
      <p:sp>
        <p:nvSpPr>
          <p:cNvPr id="616458" name="AutoShape 10"/>
          <p:cNvSpPr>
            <a:spLocks noChangeArrowheads="1"/>
          </p:cNvSpPr>
          <p:nvPr/>
        </p:nvSpPr>
        <p:spPr bwMode="auto">
          <a:xfrm>
            <a:off x="441325" y="4402138"/>
            <a:ext cx="5499100" cy="554037"/>
          </a:xfrm>
          <a:prstGeom prst="roundRect">
            <a:avLst>
              <a:gd name="adj" fmla="val 16667"/>
            </a:avLst>
          </a:prstGeom>
          <a:noFill/>
          <a:ln w="76200">
            <a:solidFill>
              <a:srgbClr val="1FCC16"/>
            </a:solidFill>
            <a:round/>
            <a:headEnd/>
            <a:tailEnd/>
          </a:ln>
          <a:effectLst>
            <a:outerShdw blurRad="63500" dist="81320" dir="3080412"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grpSp>
        <p:nvGrpSpPr>
          <p:cNvPr id="616461" name="Group 13"/>
          <p:cNvGrpSpPr>
            <a:grpSpLocks/>
          </p:cNvGrpSpPr>
          <p:nvPr/>
        </p:nvGrpSpPr>
        <p:grpSpPr bwMode="auto">
          <a:xfrm>
            <a:off x="2740025" y="736600"/>
            <a:ext cx="6418263" cy="1274763"/>
            <a:chOff x="1636" y="214"/>
            <a:chExt cx="4043" cy="803"/>
          </a:xfrm>
        </p:grpSpPr>
        <p:sp>
          <p:nvSpPr>
            <p:cNvPr id="616462" name="Text Box 14"/>
            <p:cNvSpPr txBox="1">
              <a:spLocks noChangeArrowheads="1"/>
            </p:cNvSpPr>
            <p:nvPr/>
          </p:nvSpPr>
          <p:spPr bwMode="auto">
            <a:xfrm>
              <a:off x="1636" y="267"/>
              <a:ext cx="4043" cy="750"/>
            </a:xfrm>
            <a:prstGeom prst="rect">
              <a:avLst/>
            </a:prstGeom>
            <a:noFill/>
            <a:ln>
              <a:noFill/>
            </a:ln>
            <a:effectLst>
              <a:outerShdw blurRad="63500" dist="89803" dir="2700000" algn="ctr" rotWithShape="0">
                <a:srgbClr val="001147">
                  <a:alpha val="74998"/>
                </a:srgbClr>
              </a:outerShdw>
            </a:effectLst>
            <a:extLst>
              <a:ext uri="{909E8E84-426E-40dd-AFC4-6F175D3DCCD1}">
                <a14:hiddenFill xmlns="" xmlns:a14="http://schemas.microsoft.com/office/drawing/2010/main">
                  <a:solidFill>
                    <a:srgbClr val="618FFD"/>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5" rIns="91429" bIns="45715">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zh-CN" altLang="en-US" sz="3600" i="1">
                  <a:solidFill>
                    <a:srgbClr val="FF0000"/>
                  </a:solidFill>
                  <a:effectLst/>
                  <a:latin typeface="宋体" charset="0"/>
                  <a:ea typeface="宋体" charset="0"/>
                  <a:cs typeface="宋体" charset="0"/>
                </a:rPr>
                <a:t>圣经</a:t>
              </a:r>
              <a:r>
                <a:rPr lang="en-US" altLang="zh-CN" sz="3600" i="1">
                  <a:solidFill>
                    <a:srgbClr val="FF0000"/>
                  </a:solidFill>
                  <a:effectLst/>
                  <a:latin typeface="宋体" charset="0"/>
                  <a:ea typeface="宋体" charset="0"/>
                  <a:cs typeface="宋体" charset="0"/>
                </a:rPr>
                <a:t>…</a:t>
              </a:r>
              <a:r>
                <a:rPr lang="zh-CN" altLang="en-US" sz="3600" i="1">
                  <a:solidFill>
                    <a:srgbClr val="FF0000"/>
                  </a:solidFill>
                  <a:effectLst/>
                  <a:latin typeface="宋体" charset="0"/>
                  <a:ea typeface="宋体" charset="0"/>
                  <a:cs typeface="宋体" charset="0"/>
                </a:rPr>
                <a:t>基要  快学完了。你  已经掌握了</a:t>
              </a:r>
              <a:r>
                <a:rPr lang="en-US" altLang="zh-CN" sz="3600" i="1">
                  <a:solidFill>
                    <a:srgbClr val="FF0000"/>
                  </a:solidFill>
                  <a:effectLst/>
                  <a:latin typeface="宋体" charset="0"/>
                  <a:ea typeface="宋体" charset="0"/>
                  <a:cs typeface="宋体" charset="0"/>
                </a:rPr>
                <a:t>…</a:t>
              </a:r>
            </a:p>
          </p:txBody>
        </p:sp>
        <p:sp>
          <p:nvSpPr>
            <p:cNvPr id="616463" name="Text Box 15"/>
            <p:cNvSpPr txBox="1">
              <a:spLocks noChangeArrowheads="1"/>
            </p:cNvSpPr>
            <p:nvPr/>
          </p:nvSpPr>
          <p:spPr bwMode="auto">
            <a:xfrm>
              <a:off x="3153" y="214"/>
              <a:ext cx="353" cy="365"/>
            </a:xfrm>
            <a:prstGeom prst="rect">
              <a:avLst/>
            </a:prstGeom>
            <a:noFill/>
            <a:ln>
              <a:noFill/>
            </a:ln>
            <a:effectLst>
              <a:outerShdw blurRad="63500" dist="53882" dir="2700000" algn="ctr" rotWithShape="0">
                <a:srgbClr val="001147">
                  <a:alpha val="74998"/>
                </a:srgbClr>
              </a:outerShdw>
            </a:effectLst>
            <a:extLst>
              <a:ext uri="{909E8E84-426E-40dd-AFC4-6F175D3DCCD1}">
                <a14:hiddenFill xmlns="" xmlns:a14="http://schemas.microsoft.com/office/drawing/2010/main">
                  <a:solidFill>
                    <a:srgbClr val="618FFD"/>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1429" tIns="45715" rIns="91429" bIns="45715">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altLang="zh-CN" sz="3200">
                  <a:solidFill>
                    <a:srgbClr val="FF0000"/>
                  </a:solidFill>
                  <a:effectLst/>
                  <a:latin typeface="宋体" charset="0"/>
                  <a:ea typeface="宋体" charset="0"/>
                  <a:cs typeface="宋体" charset="0"/>
                </a:rPr>
                <a:t>®</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616451"/>
                                        </p:tgtEl>
                                        <p:attrNameLst>
                                          <p:attrName>style.visibility</p:attrName>
                                        </p:attrNameLst>
                                      </p:cBhvr>
                                      <p:to>
                                        <p:strVal val="visible"/>
                                      </p:to>
                                    </p:set>
                                    <p:anim calcmode="lin" valueType="num">
                                      <p:cBhvr>
                                        <p:cTn id="7" dur="500" fill="hold"/>
                                        <p:tgtEl>
                                          <p:spTgt spid="616451"/>
                                        </p:tgtEl>
                                        <p:attrNameLst>
                                          <p:attrName>ppt_w</p:attrName>
                                        </p:attrNameLst>
                                      </p:cBhvr>
                                      <p:tavLst>
                                        <p:tav tm="0">
                                          <p:val>
                                            <p:strVal val="(6*min(max(#ppt_w*#ppt_h,.3),1)-7.4)/-.7*#ppt_w"/>
                                          </p:val>
                                        </p:tav>
                                        <p:tav tm="100000">
                                          <p:val>
                                            <p:strVal val="#ppt_w"/>
                                          </p:val>
                                        </p:tav>
                                      </p:tavLst>
                                    </p:anim>
                                    <p:anim calcmode="lin" valueType="num">
                                      <p:cBhvr>
                                        <p:cTn id="8" dur="500" fill="hold"/>
                                        <p:tgtEl>
                                          <p:spTgt spid="616451"/>
                                        </p:tgtEl>
                                        <p:attrNameLst>
                                          <p:attrName>ppt_h</p:attrName>
                                        </p:attrNameLst>
                                      </p:cBhvr>
                                      <p:tavLst>
                                        <p:tav tm="0">
                                          <p:val>
                                            <p:strVal val="(6*min(max(#ppt_w*#ppt_h,.3),1)-7.4)/-.7*#ppt_h"/>
                                          </p:val>
                                        </p:tav>
                                        <p:tav tm="100000">
                                          <p:val>
                                            <p:strVal val="#ppt_h"/>
                                          </p:val>
                                        </p:tav>
                                      </p:tavLst>
                                    </p:anim>
                                    <p:anim calcmode="lin" valueType="num">
                                      <p:cBhvr>
                                        <p:cTn id="9" dur="500" fill="hold"/>
                                        <p:tgtEl>
                                          <p:spTgt spid="616451"/>
                                        </p:tgtEl>
                                        <p:attrNameLst>
                                          <p:attrName>ppt_x</p:attrName>
                                        </p:attrNameLst>
                                      </p:cBhvr>
                                      <p:tavLst>
                                        <p:tav tm="0">
                                          <p:val>
                                            <p:fltVal val="0.5"/>
                                          </p:val>
                                        </p:tav>
                                        <p:tav tm="100000">
                                          <p:val>
                                            <p:strVal val="#ppt_x"/>
                                          </p:val>
                                        </p:tav>
                                      </p:tavLst>
                                    </p:anim>
                                    <p:anim calcmode="lin" valueType="num">
                                      <p:cBhvr>
                                        <p:cTn id="10" dur="500" fill="hold"/>
                                        <p:tgtEl>
                                          <p:spTgt spid="616451"/>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616453">
                                            <p:txEl>
                                              <p:pRg st="0" end="0"/>
                                            </p:txEl>
                                          </p:spTgt>
                                        </p:tgtEl>
                                        <p:attrNameLst>
                                          <p:attrName>style.visibility</p:attrName>
                                        </p:attrNameLst>
                                      </p:cBhvr>
                                      <p:to>
                                        <p:strVal val="visible"/>
                                      </p:to>
                                    </p:set>
                                    <p:animEffect transition="in" filter="box(out)">
                                      <p:cBhvr>
                                        <p:cTn id="14" dur="500"/>
                                        <p:tgtEl>
                                          <p:spTgt spid="616453">
                                            <p:txEl>
                                              <p:pRg st="0" end="0"/>
                                            </p:txEl>
                                          </p:spTgt>
                                        </p:tgtEl>
                                      </p:cBhvr>
                                    </p:animEffect>
                                  </p:childTnLst>
                                </p:cTn>
                              </p:par>
                            </p:childTnLst>
                          </p:cTn>
                        </p:par>
                        <p:par>
                          <p:cTn id="15" fill="hold" nodeType="afterGroup">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616453">
                                            <p:txEl>
                                              <p:pRg st="1" end="1"/>
                                            </p:txEl>
                                          </p:spTgt>
                                        </p:tgtEl>
                                        <p:attrNameLst>
                                          <p:attrName>style.visibility</p:attrName>
                                        </p:attrNameLst>
                                      </p:cBhvr>
                                      <p:to>
                                        <p:strVal val="visible"/>
                                      </p:to>
                                    </p:set>
                                    <p:animEffect transition="in" filter="box(out)">
                                      <p:cBhvr>
                                        <p:cTn id="18" dur="500"/>
                                        <p:tgtEl>
                                          <p:spTgt spid="616453">
                                            <p:txEl>
                                              <p:pRg st="1" end="1"/>
                                            </p:txEl>
                                          </p:spTgt>
                                        </p:tgtEl>
                                      </p:cBhvr>
                                    </p:animEffect>
                                  </p:childTnLst>
                                </p:cTn>
                              </p:par>
                            </p:childTnLst>
                          </p:cTn>
                        </p:par>
                        <p:par>
                          <p:cTn id="19" fill="hold" nodeType="afterGroup">
                            <p:stCondLst>
                              <p:cond delay="1500"/>
                            </p:stCondLst>
                            <p:childTnLst>
                              <p:par>
                                <p:cTn id="20" presetID="4" presetClass="entr" presetSubtype="32" fill="hold" grpId="0" nodeType="afterEffect">
                                  <p:stCondLst>
                                    <p:cond delay="0"/>
                                  </p:stCondLst>
                                  <p:childTnLst>
                                    <p:set>
                                      <p:cBhvr>
                                        <p:cTn id="21" dur="1" fill="hold">
                                          <p:stCondLst>
                                            <p:cond delay="0"/>
                                          </p:stCondLst>
                                        </p:cTn>
                                        <p:tgtEl>
                                          <p:spTgt spid="616453">
                                            <p:txEl>
                                              <p:pRg st="2" end="2"/>
                                            </p:txEl>
                                          </p:spTgt>
                                        </p:tgtEl>
                                        <p:attrNameLst>
                                          <p:attrName>style.visibility</p:attrName>
                                        </p:attrNameLst>
                                      </p:cBhvr>
                                      <p:to>
                                        <p:strVal val="visible"/>
                                      </p:to>
                                    </p:set>
                                    <p:animEffect transition="in" filter="box(out)">
                                      <p:cBhvr>
                                        <p:cTn id="22" dur="500"/>
                                        <p:tgtEl>
                                          <p:spTgt spid="616453">
                                            <p:txEl>
                                              <p:pRg st="2" end="2"/>
                                            </p:txEl>
                                          </p:spTgt>
                                        </p:tgtEl>
                                      </p:cBhvr>
                                    </p:animEffect>
                                  </p:childTnLst>
                                </p:cTn>
                              </p:par>
                            </p:childTnLst>
                          </p:cTn>
                        </p:par>
                        <p:par>
                          <p:cTn id="23" fill="hold" nodeType="afterGroup">
                            <p:stCondLst>
                              <p:cond delay="2000"/>
                            </p:stCondLst>
                            <p:childTnLst>
                              <p:par>
                                <p:cTn id="24" presetID="23" presetClass="entr" presetSubtype="272" fill="hold" grpId="0" nodeType="afterEffect">
                                  <p:stCondLst>
                                    <p:cond delay="0"/>
                                  </p:stCondLst>
                                  <p:childTnLst>
                                    <p:set>
                                      <p:cBhvr>
                                        <p:cTn id="25" dur="1" fill="hold">
                                          <p:stCondLst>
                                            <p:cond delay="0"/>
                                          </p:stCondLst>
                                        </p:cTn>
                                        <p:tgtEl>
                                          <p:spTgt spid="616454"/>
                                        </p:tgtEl>
                                        <p:attrNameLst>
                                          <p:attrName>style.visibility</p:attrName>
                                        </p:attrNameLst>
                                      </p:cBhvr>
                                      <p:to>
                                        <p:strVal val="visible"/>
                                      </p:to>
                                    </p:set>
                                    <p:anim calcmode="lin" valueType="num">
                                      <p:cBhvr>
                                        <p:cTn id="26" dur="500" fill="hold"/>
                                        <p:tgtEl>
                                          <p:spTgt spid="616454"/>
                                        </p:tgtEl>
                                        <p:attrNameLst>
                                          <p:attrName>ppt_w</p:attrName>
                                        </p:attrNameLst>
                                      </p:cBhvr>
                                      <p:tavLst>
                                        <p:tav tm="0">
                                          <p:val>
                                            <p:strVal val="2/3*#ppt_w"/>
                                          </p:val>
                                        </p:tav>
                                        <p:tav tm="100000">
                                          <p:val>
                                            <p:strVal val="#ppt_w"/>
                                          </p:val>
                                        </p:tav>
                                      </p:tavLst>
                                    </p:anim>
                                    <p:anim calcmode="lin" valueType="num">
                                      <p:cBhvr>
                                        <p:cTn id="27" dur="500" fill="hold"/>
                                        <p:tgtEl>
                                          <p:spTgt spid="616454"/>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616454"/>
                                        </p:tgtEl>
                                        <p:attrNameLst>
                                          <p:attrName>style.visibility</p:attrName>
                                        </p:attrNameLst>
                                      </p:cBhvr>
                                      <p:to>
                                        <p:strVal val="hidden"/>
                                      </p:to>
                                    </p:set>
                                  </p:sub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16456"/>
                                        </p:tgtEl>
                                        <p:attrNameLst>
                                          <p:attrName>style.visibility</p:attrName>
                                        </p:attrNameLst>
                                      </p:cBhvr>
                                      <p:to>
                                        <p:strVal val="visible"/>
                                      </p:to>
                                    </p:set>
                                    <p:animEffect transition="in" filter="fade">
                                      <p:cBhvr>
                                        <p:cTn id="32" dur="500"/>
                                        <p:tgtEl>
                                          <p:spTgt spid="616456"/>
                                        </p:tgtEl>
                                      </p:cBhvr>
                                    </p:animEffect>
                                  </p:childTnLst>
                                </p:cTn>
                              </p:par>
                            </p:childTnLst>
                          </p:cTn>
                        </p:par>
                        <p:par>
                          <p:cTn id="33" fill="hold" nodeType="afterGroup">
                            <p:stCondLst>
                              <p:cond delay="500"/>
                            </p:stCondLst>
                            <p:childTnLst>
                              <p:par>
                                <p:cTn id="34" presetID="23" presetClass="entr" presetSubtype="272" fill="hold" grpId="0" nodeType="afterEffect">
                                  <p:stCondLst>
                                    <p:cond delay="0"/>
                                  </p:stCondLst>
                                  <p:childTnLst>
                                    <p:set>
                                      <p:cBhvr>
                                        <p:cTn id="35" dur="1" fill="hold">
                                          <p:stCondLst>
                                            <p:cond delay="0"/>
                                          </p:stCondLst>
                                        </p:cTn>
                                        <p:tgtEl>
                                          <p:spTgt spid="616458"/>
                                        </p:tgtEl>
                                        <p:attrNameLst>
                                          <p:attrName>style.visibility</p:attrName>
                                        </p:attrNameLst>
                                      </p:cBhvr>
                                      <p:to>
                                        <p:strVal val="visible"/>
                                      </p:to>
                                    </p:set>
                                    <p:anim calcmode="lin" valueType="num">
                                      <p:cBhvr>
                                        <p:cTn id="36" dur="500" fill="hold"/>
                                        <p:tgtEl>
                                          <p:spTgt spid="616458"/>
                                        </p:tgtEl>
                                        <p:attrNameLst>
                                          <p:attrName>ppt_w</p:attrName>
                                        </p:attrNameLst>
                                      </p:cBhvr>
                                      <p:tavLst>
                                        <p:tav tm="0">
                                          <p:val>
                                            <p:strVal val="2/3*#ppt_w"/>
                                          </p:val>
                                        </p:tav>
                                        <p:tav tm="100000">
                                          <p:val>
                                            <p:strVal val="#ppt_w"/>
                                          </p:val>
                                        </p:tav>
                                      </p:tavLst>
                                    </p:anim>
                                    <p:anim calcmode="lin" valueType="num">
                                      <p:cBhvr>
                                        <p:cTn id="37" dur="500" fill="hold"/>
                                        <p:tgtEl>
                                          <p:spTgt spid="61645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451" grpId="0" animBg="1" autoUpdateAnimBg="0"/>
      <p:bldP spid="616453" grpId="0" build="p" autoUpdateAnimBg="0" advAuto="0"/>
      <p:bldP spid="616454" grpId="0" animBg="1"/>
      <p:bldP spid="616456" grpId="0" autoUpdateAnimBg="0"/>
      <p:bldP spid="616458"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Rectangle 2"/>
          <p:cNvSpPr>
            <a:spLocks noChangeArrowheads="1"/>
          </p:cNvSpPr>
          <p:nvPr/>
        </p:nvSpPr>
        <p:spPr bwMode="auto">
          <a:xfrm>
            <a:off x="1878013" y="1508125"/>
            <a:ext cx="6362700" cy="12001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nchor="ctr"/>
          <a:lstStyle/>
          <a:p>
            <a:endParaRPr lang="zh-CN" altLang="en-US" sz="6000">
              <a:solidFill>
                <a:srgbClr val="FAFD00"/>
              </a:solidFill>
              <a:effectLst>
                <a:outerShdw blurRad="38100" dist="38100" dir="2700000" algn="tl">
                  <a:srgbClr val="000000"/>
                </a:outerShdw>
              </a:effectLst>
              <a:latin typeface="Times" charset="0"/>
              <a:ea typeface="宋体" charset="0"/>
              <a:cs typeface="宋体" charset="0"/>
            </a:endParaRPr>
          </a:p>
          <a:p>
            <a:r>
              <a:rPr lang="zh-CN" altLang="en-US" sz="8000" i="1">
                <a:solidFill>
                  <a:srgbClr val="FAFD00"/>
                </a:solidFill>
                <a:effectLst/>
                <a:latin typeface="Times" charset="0"/>
                <a:ea typeface="宋体" charset="0"/>
                <a:cs typeface="宋体" charset="0"/>
              </a:rPr>
              <a:t>年代综览</a:t>
            </a:r>
          </a:p>
        </p:txBody>
      </p:sp>
      <p:sp>
        <p:nvSpPr>
          <p:cNvPr id="614406" name="Text Box 6"/>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altLang="zh-CN" sz="2000" b="0">
              <a:solidFill>
                <a:srgbClr val="FFA27C"/>
              </a:solidFill>
              <a:effectLst/>
              <a:ea typeface="宋体" charset="0"/>
              <a:cs typeface="宋体" charset="0"/>
            </a:endParaRPr>
          </a:p>
        </p:txBody>
      </p:sp>
      <p:sp>
        <p:nvSpPr>
          <p:cNvPr id="614407" name="Rectangle 7"/>
          <p:cNvSpPr>
            <a:spLocks noChangeArrowheads="1"/>
          </p:cNvSpPr>
          <p:nvPr/>
        </p:nvSpPr>
        <p:spPr bwMode="auto">
          <a:xfrm>
            <a:off x="8091488" y="6526213"/>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83</a:t>
            </a:r>
          </a:p>
        </p:txBody>
      </p:sp>
      <p:sp>
        <p:nvSpPr>
          <p:cNvPr id="614408" name="Text Box 8"/>
          <p:cNvSpPr txBox="1">
            <a:spLocks noChangeArrowheads="1"/>
          </p:cNvSpPr>
          <p:nvPr/>
        </p:nvSpPr>
        <p:spPr bwMode="auto">
          <a:xfrm>
            <a:off x="8631238" y="6375400"/>
            <a:ext cx="306387"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zh-CN" altLang="en-US" sz="2000" b="0">
                <a:effectLst>
                  <a:outerShdw blurRad="38100" dist="38100" dir="2700000" algn="tl">
                    <a:srgbClr val="000000"/>
                  </a:outerShdw>
                </a:effectLst>
                <a:ea typeface="宋体" charset="0"/>
                <a:cs typeface="宋体" charset="0"/>
              </a:rPr>
              <a:t>1</a:t>
            </a:r>
          </a:p>
        </p:txBody>
      </p:sp>
      <p:sp>
        <p:nvSpPr>
          <p:cNvPr id="614411" name="Rectangle 11"/>
          <p:cNvSpPr>
            <a:spLocks noChangeArrowheads="1"/>
          </p:cNvSpPr>
          <p:nvPr/>
        </p:nvSpPr>
        <p:spPr bwMode="auto">
          <a:xfrm>
            <a:off x="2093913" y="3667125"/>
            <a:ext cx="6362700" cy="12001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nchor="ctr"/>
          <a:lstStyle/>
          <a:p>
            <a:r>
              <a:rPr lang="zh-CN" altLang="en-US" sz="4400" b="0">
                <a:solidFill>
                  <a:schemeClr val="tx1"/>
                </a:solidFill>
                <a:effectLst>
                  <a:outerShdw blurRad="38100" dist="38100" dir="2700000" algn="tl">
                    <a:srgbClr val="000000"/>
                  </a:outerShdw>
                </a:effectLst>
                <a:latin typeface="Times" charset="0"/>
                <a:ea typeface="宋体" charset="0"/>
                <a:cs typeface="宋体" charset="0"/>
              </a:rPr>
              <a:t>“</a:t>
            </a:r>
            <a:r>
              <a:rPr lang="en-US" altLang="zh-CN" sz="4400" b="0">
                <a:solidFill>
                  <a:schemeClr val="tx1"/>
                </a:solidFill>
                <a:effectLst>
                  <a:outerShdw blurRad="38100" dist="38100" dir="2700000" algn="tl">
                    <a:srgbClr val="000000"/>
                  </a:outerShdw>
                </a:effectLst>
                <a:latin typeface="Times" charset="0"/>
                <a:ea typeface="宋体" charset="0"/>
                <a:cs typeface="宋体" charset="0"/>
              </a:rPr>
              <a:t> 那</a:t>
            </a:r>
            <a:r>
              <a:rPr lang="zh-CN" altLang="en-US" sz="4400" b="0">
                <a:solidFill>
                  <a:schemeClr val="tx1"/>
                </a:solidFill>
                <a:effectLst>
                  <a:outerShdw blurRad="38100" dist="38100" dir="2700000" algn="tl">
                    <a:srgbClr val="000000"/>
                  </a:outerShdw>
                </a:effectLst>
                <a:latin typeface="Times" charset="0"/>
                <a:ea typeface="宋体" charset="0"/>
                <a:cs typeface="宋体" charset="0"/>
              </a:rPr>
              <a:t>个地方到底在哪儿? ”</a:t>
            </a:r>
          </a:p>
        </p:txBody>
      </p:sp>
      <p:grpSp>
        <p:nvGrpSpPr>
          <p:cNvPr id="614403" name="Group 3"/>
          <p:cNvGrpSpPr>
            <a:grpSpLocks/>
          </p:cNvGrpSpPr>
          <p:nvPr/>
        </p:nvGrpSpPr>
        <p:grpSpPr bwMode="auto">
          <a:xfrm>
            <a:off x="1733550" y="3448050"/>
            <a:ext cx="6577013" cy="1603375"/>
            <a:chOff x="1113" y="2473"/>
            <a:chExt cx="4143" cy="1010"/>
          </a:xfrm>
        </p:grpSpPr>
        <p:sp>
          <p:nvSpPr>
            <p:cNvPr id="614404" name="AutoShape 4"/>
            <p:cNvSpPr>
              <a:spLocks noChangeArrowheads="1"/>
            </p:cNvSpPr>
            <p:nvPr/>
          </p:nvSpPr>
          <p:spPr bwMode="auto">
            <a:xfrm>
              <a:off x="1113" y="2473"/>
              <a:ext cx="4143" cy="1010"/>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4405" name="Rectangle 5"/>
            <p:cNvSpPr>
              <a:spLocks noChangeArrowheads="1"/>
            </p:cNvSpPr>
            <p:nvPr/>
          </p:nvSpPr>
          <p:spPr bwMode="auto">
            <a:xfrm>
              <a:off x="1133" y="2626"/>
              <a:ext cx="4068" cy="70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nchor="ctr"/>
            <a:lstStyle/>
            <a:p>
              <a:r>
                <a:rPr lang="zh-CN" altLang="en-US" sz="4400" b="0">
                  <a:solidFill>
                    <a:schemeClr val="tx1"/>
                  </a:solidFill>
                  <a:effectLst>
                    <a:outerShdw blurRad="38100" dist="38100" dir="2700000" algn="tl">
                      <a:srgbClr val="000000"/>
                    </a:outerShdw>
                  </a:effectLst>
                  <a:latin typeface="Times" charset="0"/>
                  <a:ea typeface="宋体" charset="0"/>
                  <a:cs typeface="宋体" charset="0"/>
                </a:rPr>
                <a:t>“您会知道那个地方</a:t>
              </a:r>
            </a:p>
            <a:p>
              <a:r>
                <a:rPr lang="zh-CN" altLang="en-US" sz="4400" b="0">
                  <a:solidFill>
                    <a:schemeClr val="tx1"/>
                  </a:solidFill>
                  <a:effectLst>
                    <a:outerShdw blurRad="38100" dist="38100" dir="2700000" algn="tl">
                      <a:srgbClr val="000000"/>
                    </a:outerShdw>
                  </a:effectLst>
                  <a:latin typeface="Times" charset="0"/>
                  <a:ea typeface="宋体" charset="0"/>
                  <a:cs typeface="宋体" charset="0"/>
                </a:rPr>
                <a:t>究竟在哪儿!”</a:t>
              </a:r>
            </a:p>
          </p:txBody>
        </p:sp>
      </p:grpSp>
      <p:sp>
        <p:nvSpPr>
          <p:cNvPr id="614412" name="Text Box 12"/>
          <p:cNvSpPr txBox="1">
            <a:spLocks noChangeArrowheads="1"/>
          </p:cNvSpPr>
          <p:nvPr/>
        </p:nvSpPr>
        <p:spPr bwMode="auto">
          <a:xfrm>
            <a:off x="7199313"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zh-CN" altLang="en-US" sz="1200">
                <a:solidFill>
                  <a:schemeClr val="tx1"/>
                </a:solidFill>
                <a:effectLst/>
                <a:latin typeface="宋体" charset="0"/>
                <a:ea typeface="宋体" charset="0"/>
                <a:cs typeface="宋体" charset="0"/>
              </a:rPr>
              <a:t>学生</a:t>
            </a:r>
            <a:r>
              <a:rPr lang="ja-JP" altLang="en-US" sz="1200">
                <a:solidFill>
                  <a:schemeClr val="tx1"/>
                </a:solidFill>
                <a:effectLst/>
                <a:latin typeface="宋体" charset="0"/>
                <a:ea typeface="宋体" charset="0"/>
                <a:cs typeface="宋体" charset="0"/>
              </a:rPr>
              <a:t>手册</a:t>
            </a:r>
            <a:r>
              <a:rPr lang="zh-CN" altLang="en-US" sz="1200">
                <a:solidFill>
                  <a:schemeClr val="tx1"/>
                </a:solidFill>
                <a:effectLst/>
                <a:latin typeface="宋体" charset="0"/>
                <a:ea typeface="宋体" charset="0"/>
                <a:cs typeface="宋体" charset="0"/>
              </a:rPr>
              <a:t>第1</a:t>
            </a:r>
            <a:r>
              <a:rPr lang="en-US" altLang="zh-CN" sz="1200">
                <a:solidFill>
                  <a:schemeClr val="tx1"/>
                </a:solidFill>
                <a:effectLst/>
                <a:latin typeface="宋体" charset="0"/>
                <a:ea typeface="宋体" charset="0"/>
                <a:cs typeface="宋体" charset="0"/>
              </a:rPr>
              <a:t>5</a:t>
            </a:r>
            <a:r>
              <a:rPr lang="zh-CN" altLang="en-US" sz="1200">
                <a:solidFill>
                  <a:schemeClr val="tx1"/>
                </a:solidFill>
                <a:effectLst/>
                <a:latin typeface="宋体" charset="0"/>
                <a:ea typeface="宋体" charset="0"/>
                <a:cs typeface="宋体" charset="0"/>
              </a:rPr>
              <a:t>-</a:t>
            </a:r>
            <a:r>
              <a:rPr lang="en-US" altLang="zh-CN" sz="1200">
                <a:solidFill>
                  <a:schemeClr val="tx1"/>
                </a:solidFill>
                <a:effectLst/>
                <a:latin typeface="宋体" charset="0"/>
                <a:ea typeface="宋体" charset="0"/>
                <a:cs typeface="宋体" charset="0"/>
              </a:rPr>
              <a:t>16</a:t>
            </a:r>
            <a:r>
              <a:rPr lang="zh-CN" altLang="en-US" sz="1200">
                <a:solidFill>
                  <a:schemeClr val="tx1"/>
                </a:solidFill>
                <a:effectLst/>
                <a:latin typeface="宋体" charset="0"/>
                <a:ea typeface="宋体" charset="0"/>
                <a:cs typeface="宋体" charset="0"/>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614403"/>
                                        </p:tgtEl>
                                        <p:attrNameLst>
                                          <p:attrName>style.visibility</p:attrName>
                                        </p:attrNameLst>
                                      </p:cBhvr>
                                      <p:to>
                                        <p:strVal val="visible"/>
                                      </p:to>
                                    </p:set>
                                    <p:anim calcmode="lin" valueType="num">
                                      <p:cBhvr>
                                        <p:cTn id="7" dur="500" fill="hold"/>
                                        <p:tgtEl>
                                          <p:spTgt spid="614403"/>
                                        </p:tgtEl>
                                        <p:attrNameLst>
                                          <p:attrName>ppt_w</p:attrName>
                                        </p:attrNameLst>
                                      </p:cBhvr>
                                      <p:tavLst>
                                        <p:tav tm="0">
                                          <p:val>
                                            <p:fltVal val="0"/>
                                          </p:val>
                                        </p:tav>
                                        <p:tav tm="100000">
                                          <p:val>
                                            <p:strVal val="#ppt_w"/>
                                          </p:val>
                                        </p:tav>
                                      </p:tavLst>
                                    </p:anim>
                                    <p:anim calcmode="lin" valueType="num">
                                      <p:cBhvr>
                                        <p:cTn id="8" dur="500" fill="hold"/>
                                        <p:tgtEl>
                                          <p:spTgt spid="614403"/>
                                        </p:tgtEl>
                                        <p:attrNameLst>
                                          <p:attrName>ppt_h</p:attrName>
                                        </p:attrNameLst>
                                      </p:cBhvr>
                                      <p:tavLst>
                                        <p:tav tm="0">
                                          <p:val>
                                            <p:fltVal val="0"/>
                                          </p:val>
                                        </p:tav>
                                        <p:tav tm="100000">
                                          <p:val>
                                            <p:strVal val="#ppt_h"/>
                                          </p:val>
                                        </p:tav>
                                      </p:tavLst>
                                    </p:anim>
                                    <p:anim calcmode="lin" valueType="num">
                                      <p:cBhvr>
                                        <p:cTn id="9" dur="500" fill="hold"/>
                                        <p:tgtEl>
                                          <p:spTgt spid="614403"/>
                                        </p:tgtEl>
                                        <p:attrNameLst>
                                          <p:attrName>ppt_x</p:attrName>
                                        </p:attrNameLst>
                                      </p:cBhvr>
                                      <p:tavLst>
                                        <p:tav tm="0">
                                          <p:val>
                                            <p:fltVal val="0.5"/>
                                          </p:val>
                                        </p:tav>
                                        <p:tav tm="100000">
                                          <p:val>
                                            <p:strVal val="#ppt_x"/>
                                          </p:val>
                                        </p:tav>
                                      </p:tavLst>
                                    </p:anim>
                                    <p:anim calcmode="lin" valueType="num">
                                      <p:cBhvr>
                                        <p:cTn id="10" dur="500" fill="hold"/>
                                        <p:tgtEl>
                                          <p:spTgt spid="61440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0002"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640003" name="Text Box 3"/>
          <p:cNvSpPr txBox="1">
            <a:spLocks noChangeArrowheads="1"/>
          </p:cNvSpPr>
          <p:nvPr/>
        </p:nvSpPr>
        <p:spPr bwMode="auto">
          <a:xfrm>
            <a:off x="8832850" y="6184900"/>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altLang="zh-CN" sz="2000" b="0">
              <a:solidFill>
                <a:srgbClr val="FFFFFF"/>
              </a:solidFill>
              <a:effectLst/>
              <a:latin typeface="Arial" charset="0"/>
              <a:ea typeface="宋体" charset="0"/>
              <a:cs typeface="宋体" charset="0"/>
            </a:endParaRPr>
          </a:p>
        </p:txBody>
      </p:sp>
      <p:sp>
        <p:nvSpPr>
          <p:cNvPr id="640004" name="Text Box 4" descr="Brown marble"/>
          <p:cNvSpPr txBox="1">
            <a:spLocks noChangeArrowheads="1"/>
          </p:cNvSpPr>
          <p:nvPr/>
        </p:nvSpPr>
        <p:spPr bwMode="auto">
          <a:xfrm rot="118953">
            <a:off x="863600" y="979488"/>
            <a:ext cx="7170738" cy="26479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r>
              <a:rPr lang="zh-CN" altLang="en-US" sz="12900">
                <a:solidFill>
                  <a:srgbClr val="FFFF00"/>
                </a:solidFill>
                <a:effectLst>
                  <a:outerShdw blurRad="38100" dist="38100" dir="2700000" algn="tl">
                    <a:srgbClr val="000000"/>
                  </a:outerShdw>
                </a:effectLst>
                <a:latin typeface="楷体" charset="0"/>
                <a:ea typeface="楷体" charset="0"/>
                <a:cs typeface="楷体" charset="0"/>
              </a:rPr>
              <a:t>圣经...</a:t>
            </a:r>
          </a:p>
          <a:p>
            <a:endParaRPr lang="zh-CN" altLang="en-US" sz="3200">
              <a:solidFill>
                <a:srgbClr val="FFFF00"/>
              </a:solidFill>
              <a:effectLst>
                <a:outerShdw blurRad="38100" dist="38100" dir="2700000" algn="tl">
                  <a:srgbClr val="000000"/>
                </a:outerShdw>
              </a:effectLst>
              <a:latin typeface="楷体" charset="0"/>
              <a:ea typeface="楷体" charset="0"/>
              <a:cs typeface="楷体" charset="0"/>
            </a:endParaRPr>
          </a:p>
        </p:txBody>
      </p:sp>
      <p:sp>
        <p:nvSpPr>
          <p:cNvPr id="640005" name="Text Box 5" descr="Brown marble"/>
          <p:cNvSpPr txBox="1">
            <a:spLocks noChangeArrowheads="1"/>
          </p:cNvSpPr>
          <p:nvPr/>
        </p:nvSpPr>
        <p:spPr bwMode="auto">
          <a:xfrm rot="141662">
            <a:off x="1673225" y="2833688"/>
            <a:ext cx="7480300" cy="31877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blipFill dpi="0" rotWithShape="0">
                  <a:blip r:embed="rId4"/>
                  <a:srcRect/>
                  <a:tile tx="0" ty="0" sx="100000" sy="100000" flip="none" algn="tl"/>
                </a:blip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r>
              <a:rPr lang="zh-CN" altLang="en-US" sz="12900">
                <a:solidFill>
                  <a:srgbClr val="FFFF00"/>
                </a:solidFill>
                <a:effectLst>
                  <a:outerShdw blurRad="38100" dist="38100" dir="2700000" algn="tl">
                    <a:srgbClr val="000000"/>
                  </a:outerShdw>
                </a:effectLst>
                <a:latin typeface="楷体" charset="0"/>
                <a:ea typeface="楷体" charset="0"/>
                <a:cs typeface="楷体" charset="0"/>
              </a:rPr>
              <a:t>基要</a:t>
            </a:r>
          </a:p>
          <a:p>
            <a:endParaRPr lang="zh-CN" altLang="en-US" sz="6600">
              <a:solidFill>
                <a:srgbClr val="FFFF00"/>
              </a:solidFill>
              <a:effectLst>
                <a:outerShdw blurRad="38100" dist="38100" dir="2700000" algn="tl">
                  <a:srgbClr val="000000"/>
                </a:outerShdw>
              </a:effectLst>
              <a:latin typeface="楷体" charset="0"/>
              <a:ea typeface="楷体" charset="0"/>
              <a:cs typeface="楷体" charset="0"/>
            </a:endParaRPr>
          </a:p>
        </p:txBody>
      </p:sp>
      <p:sp>
        <p:nvSpPr>
          <p:cNvPr id="640006" name="Text Box 6"/>
          <p:cNvSpPr txBox="1">
            <a:spLocks noChangeArrowheads="1"/>
          </p:cNvSpPr>
          <p:nvPr/>
        </p:nvSpPr>
        <p:spPr bwMode="auto">
          <a:xfrm>
            <a:off x="228600" y="6591300"/>
            <a:ext cx="1614488" cy="274638"/>
          </a:xfrm>
          <a:prstGeom prst="rect">
            <a:avLst/>
          </a:prstGeom>
          <a:noFill/>
          <a:ln>
            <a:noFill/>
          </a:ln>
          <a:effectLst>
            <a:outerShdw blurRad="63500" dist="85194" dir="1593903"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nchor="ctr">
            <a:spAutoFit/>
          </a:bodyPr>
          <a:lstStyle/>
          <a:p>
            <a:pPr>
              <a:spcBef>
                <a:spcPct val="50000"/>
              </a:spcBef>
            </a:pPr>
            <a:endParaRPr lang="en-US" altLang="zh-CN" sz="1200">
              <a:solidFill>
                <a:schemeClr val="tx1"/>
              </a:solidFill>
              <a:effectLst>
                <a:outerShdw blurRad="38100" dist="38100" dir="2700000" algn="tl">
                  <a:srgbClr val="000000"/>
                </a:outerShdw>
              </a:effectLst>
              <a:latin typeface="Times New Roman" charset="0"/>
              <a:ea typeface="宋体" charset="0"/>
              <a:cs typeface="宋体" charset="0"/>
            </a:endParaRPr>
          </a:p>
        </p:txBody>
      </p:sp>
      <p:sp>
        <p:nvSpPr>
          <p:cNvPr id="640007" name="Text Box 7"/>
          <p:cNvSpPr txBox="1">
            <a:spLocks noChangeArrowheads="1"/>
          </p:cNvSpPr>
          <p:nvPr/>
        </p:nvSpPr>
        <p:spPr bwMode="auto">
          <a:xfrm>
            <a:off x="304800" y="5546725"/>
            <a:ext cx="8520113" cy="45720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pPr>
            <a:r>
              <a:rPr lang="zh-CN" altLang="en-US" sz="2400" i="1">
                <a:solidFill>
                  <a:srgbClr val="FAFD00"/>
                </a:solidFill>
                <a:effectLst/>
                <a:latin typeface="Times New Roman" charset="0"/>
                <a:ea typeface="宋体" charset="0"/>
                <a:cs typeface="宋体" charset="0"/>
              </a:rPr>
              <a:t>圣经</a:t>
            </a:r>
            <a:r>
              <a:rPr lang="en-US" altLang="zh-CN" sz="2400" i="1">
                <a:solidFill>
                  <a:srgbClr val="FAFD00"/>
                </a:solidFill>
                <a:effectLst/>
                <a:latin typeface="Times New Roman" charset="0"/>
                <a:ea typeface="宋体" charset="0"/>
                <a:cs typeface="宋体" charset="0"/>
              </a:rPr>
              <a:t>…</a:t>
            </a:r>
            <a:r>
              <a:rPr lang="zh-CN" altLang="en-US" sz="2400" i="1">
                <a:solidFill>
                  <a:srgbClr val="FAFD00"/>
                </a:solidFill>
                <a:effectLst/>
                <a:latin typeface="Times New Roman" charset="0"/>
                <a:ea typeface="宋体" charset="0"/>
                <a:cs typeface="宋体" charset="0"/>
              </a:rPr>
              <a:t>基要国际事工呈献           福特沃得</a:t>
            </a:r>
            <a:r>
              <a:rPr lang="en-US" altLang="zh-CN" sz="2400" i="1">
                <a:solidFill>
                  <a:srgbClr val="FAFD00"/>
                </a:solidFill>
                <a:effectLst/>
                <a:latin typeface="Times New Roman" charset="0"/>
                <a:ea typeface="宋体" charset="0"/>
                <a:cs typeface="宋体" charset="0"/>
              </a:rPr>
              <a:t>, </a:t>
            </a:r>
            <a:r>
              <a:rPr lang="zh-CN" altLang="en-US" sz="2400" i="1">
                <a:solidFill>
                  <a:srgbClr val="FAFD00"/>
                </a:solidFill>
                <a:effectLst/>
                <a:latin typeface="Times New Roman" charset="0"/>
                <a:ea typeface="宋体" charset="0"/>
                <a:cs typeface="宋体" charset="0"/>
              </a:rPr>
              <a:t>美国德州</a:t>
            </a:r>
          </a:p>
        </p:txBody>
      </p:sp>
      <p:sp>
        <p:nvSpPr>
          <p:cNvPr id="640008" name="Text Box 8"/>
          <p:cNvSpPr txBox="1">
            <a:spLocks noChangeArrowheads="1"/>
          </p:cNvSpPr>
          <p:nvPr/>
        </p:nvSpPr>
        <p:spPr bwMode="auto">
          <a:xfrm>
            <a:off x="3259138" y="6221413"/>
            <a:ext cx="2970212" cy="396875"/>
          </a:xfrm>
          <a:prstGeom prst="rect">
            <a:avLst/>
          </a:prstGeom>
          <a:noFill/>
          <a:ln>
            <a:noFill/>
          </a:ln>
          <a:effectLst>
            <a:outerShdw blurRad="63500" dist="53882" dir="2700000" algn="ctr" rotWithShape="0">
              <a:srgbClr val="080435">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l">
              <a:spcBef>
                <a:spcPct val="50000"/>
              </a:spcBef>
            </a:pPr>
            <a:r>
              <a:rPr lang="en-US" altLang="zh-CN" sz="2000" b="0">
                <a:solidFill>
                  <a:srgbClr val="FFFB0C"/>
                </a:solidFill>
                <a:effectLst/>
                <a:latin typeface="Helvetica" charset="0"/>
                <a:ea typeface="宋体" charset="0"/>
                <a:cs typeface="宋体" charset="0"/>
              </a:rPr>
              <a:t>www.biblebasically.org</a:t>
            </a:r>
          </a:p>
        </p:txBody>
      </p:sp>
      <p:sp>
        <p:nvSpPr>
          <p:cNvPr id="640009" name="Rectangle 9"/>
          <p:cNvSpPr>
            <a:spLocks noChangeArrowheads="1"/>
          </p:cNvSpPr>
          <p:nvPr/>
        </p:nvSpPr>
        <p:spPr bwMode="auto">
          <a:xfrm>
            <a:off x="8089900"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84</a:t>
            </a:r>
          </a:p>
        </p:txBody>
      </p:sp>
      <p:sp>
        <p:nvSpPr>
          <p:cNvPr id="640012" name="Rectangle 12"/>
          <p:cNvSpPr>
            <a:spLocks noChangeArrowheads="1"/>
          </p:cNvSpPr>
          <p:nvPr/>
        </p:nvSpPr>
        <p:spPr bwMode="auto">
          <a:xfrm>
            <a:off x="7620000" y="6526213"/>
            <a:ext cx="661988"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8.0.02.</a:t>
            </a:r>
          </a:p>
        </p:txBody>
      </p:sp>
      <p:sp>
        <p:nvSpPr>
          <p:cNvPr id="640013" name="Text Box 13"/>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altLang="zh-CN" sz="1000">
                <a:solidFill>
                  <a:srgbClr val="FFFFFF"/>
                </a:solidFill>
                <a:effectLst/>
                <a:latin typeface="Arial" charset="0"/>
                <a:ea typeface="宋体" charset="0"/>
                <a:cs typeface="宋体" charset="0"/>
              </a:rPr>
              <a:t>©2006 TBBMI</a:t>
            </a:r>
          </a:p>
        </p:txBody>
      </p:sp>
    </p:spTree>
  </p:cSld>
  <p:clrMapOvr>
    <a:masterClrMapping/>
  </p:clrMapOvr>
  <p:transition spd="med">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2"/>
          <p:cNvSpPr>
            <a:spLocks noChangeArrowheads="1"/>
          </p:cNvSpPr>
          <p:nvPr/>
        </p:nvSpPr>
        <p:spPr bwMode="auto">
          <a:xfrm>
            <a:off x="0" y="0"/>
            <a:ext cx="9144000" cy="6858000"/>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20548" name="Rectangle 4"/>
          <p:cNvSpPr>
            <a:spLocks noChangeArrowheads="1"/>
          </p:cNvSpPr>
          <p:nvPr/>
        </p:nvSpPr>
        <p:spPr bwMode="auto">
          <a:xfrm>
            <a:off x="7620000" y="6526213"/>
            <a:ext cx="661988"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8.0.02.</a:t>
            </a:r>
          </a:p>
        </p:txBody>
      </p:sp>
      <p:sp>
        <p:nvSpPr>
          <p:cNvPr id="620549" name="Rectangle 5"/>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zh-CN" sz="1000">
                <a:solidFill>
                  <a:schemeClr val="tx1"/>
                </a:solidFill>
                <a:effectLst>
                  <a:outerShdw blurRad="38100" dist="38100" dir="2700000" algn="tl">
                    <a:srgbClr val="000000"/>
                  </a:outerShdw>
                </a:effectLst>
                <a:ea typeface="宋体" charset="0"/>
                <a:cs typeface="宋体" charset="0"/>
              </a:rPr>
              <a:t>85</a:t>
            </a:r>
          </a:p>
        </p:txBody>
      </p:sp>
      <p:sp>
        <p:nvSpPr>
          <p:cNvPr id="620550" name="Text Box 6"/>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altLang="zh-CN" sz="1000">
                <a:solidFill>
                  <a:srgbClr val="FFFFFF"/>
                </a:solidFill>
                <a:effectLst/>
                <a:latin typeface="Arial" charset="0"/>
                <a:ea typeface="宋体" charset="0"/>
                <a:cs typeface="宋体" charset="0"/>
              </a:rPr>
              <a:t>©2006 TBBMI</a:t>
            </a:r>
          </a:p>
        </p:txBody>
      </p:sp>
    </p:spTree>
  </p:cSld>
  <p:clrMapOvr>
    <a:masterClrMapping/>
  </p:clrMapOvr>
  <p:transition spd="med">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4000">
                <a:solidFill>
                  <a:srgbClr val="FFFFFF"/>
                </a:solidFill>
                <a:effectLst/>
                <a:ea typeface="SimSun" charset="0"/>
                <a:cs typeface="SimSun" charset="0"/>
              </a:rPr>
              <a:t>免费获得该讲解</a:t>
            </a:r>
            <a:r>
              <a:rPr lang="en-US" altLang="ja-JP" sz="4000">
                <a:solidFill>
                  <a:srgbClr val="FFFFFF"/>
                </a:solidFill>
                <a:effectLst/>
                <a:cs typeface="Arial" charset="0"/>
              </a:rPr>
              <a:t>!</a:t>
            </a:r>
            <a:endParaRPr lang="en-US" sz="1400">
              <a:solidFill>
                <a:srgbClr val="FFFFFF"/>
              </a:solidFill>
              <a:effectLst/>
              <a:cs typeface="Arial" charset="0"/>
            </a:endParaRPr>
          </a:p>
        </p:txBody>
      </p:sp>
      <p:sp>
        <p:nvSpPr>
          <p:cNvPr id="175106" name="Rectangle 1026"/>
          <p:cNvSpPr>
            <a:spLocks noGrp="1" noChangeArrowheads="1"/>
          </p:cNvSpPr>
          <p:nvPr>
            <p:ph type="ctrTitle"/>
          </p:nvPr>
        </p:nvSpPr>
        <p:spPr>
          <a:xfrm>
            <a:off x="0" y="6172200"/>
            <a:ext cx="9144000" cy="685800"/>
          </a:xfrm>
        </p:spPr>
        <p:txBody>
          <a:bodyPr/>
          <a:lstStyle/>
          <a:p>
            <a:pPr eaLnBrk="1" hangingPunct="1"/>
            <a:r>
              <a:rPr lang="zh-CN" altLang="en-US" sz="3200" b="1">
                <a:solidFill>
                  <a:srgbClr val="FFFFFF"/>
                </a:solidFill>
                <a:latin typeface="Arial" charset="0"/>
                <a:ea typeface="SimSun" charset="0"/>
                <a:cs typeface="SimSun" charset="0"/>
              </a:rPr>
              <a:t>圣经基本链接地址</a:t>
            </a:r>
            <a:r>
              <a:rPr lang="zh-CN" altLang="en-US" sz="3200" b="1">
                <a:solidFill>
                  <a:srgbClr val="FFFFFF"/>
                </a:solidFill>
                <a:latin typeface="Arial" charset="0"/>
              </a:rPr>
              <a:t> </a:t>
            </a:r>
            <a:r>
              <a:rPr lang="en-US" altLang="ja-JP" sz="3200" b="1">
                <a:solidFill>
                  <a:srgbClr val="FFFFFF"/>
                </a:solidFill>
                <a:latin typeface="Arial" charset="0"/>
              </a:rPr>
              <a:t>BibleStudyDownloads.org</a:t>
            </a:r>
            <a:endParaRPr lang="en-US" sz="1100" b="1">
              <a:solidFill>
                <a:srgbClr val="FFFFFF"/>
              </a:solidFill>
              <a:latin typeface="Arial" charset="0"/>
            </a:endParaRPr>
          </a:p>
        </p:txBody>
      </p:sp>
      <p:pic>
        <p:nvPicPr>
          <p:cNvPr id="175107" name="Picture 5" descr="Screen Shot 2016-02-02 at 5.41.18 PM.png"/>
          <p:cNvPicPr>
            <a:picLocks noChangeAspect="1"/>
          </p:cNvPicPr>
          <p:nvPr/>
        </p:nvPicPr>
        <p:blipFill>
          <a:blip r:embed="rId3" cstate="screen">
            <a:extLst>
              <a:ext uri="{28A0092B-C50C-407E-A947-70E740481C1C}">
                <a14:useLocalDpi xmlns:a14="http://schemas.microsoft.com/office/drawing/2010/main"/>
              </a:ext>
            </a:extLst>
          </a:blip>
          <a:srcRect t="2841"/>
          <a:stretch>
            <a:fillRect/>
          </a:stretch>
        </p:blipFill>
        <p:spPr bwMode="auto">
          <a:xfrm>
            <a:off x="-44450" y="574675"/>
            <a:ext cx="9232900" cy="564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07975" y="2159000"/>
            <a:ext cx="6153150" cy="348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5109" name="Rectangle 1026"/>
          <p:cNvSpPr txBox="1">
            <a:spLocks noChangeArrowheads="1"/>
          </p:cNvSpPr>
          <p:nvPr/>
        </p:nvSpPr>
        <p:spPr bwMode="auto">
          <a:xfrm>
            <a:off x="0" y="1247775"/>
            <a:ext cx="9144000" cy="574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3600">
                <a:solidFill>
                  <a:srgbClr val="000000"/>
                </a:solidFill>
                <a:effectLst/>
                <a:latin typeface="Times New Roman" charset="0"/>
                <a:ea typeface="SimSun" charset="0"/>
                <a:cs typeface="SimSun" charset="0"/>
              </a:rPr>
              <a:t>圣经学习下载</a:t>
            </a:r>
          </a:p>
        </p:txBody>
      </p:sp>
    </p:spTree>
    <p:extLst>
      <p:ext uri="{BB962C8B-B14F-4D97-AF65-F5344CB8AC3E}">
        <p14:creationId xmlns:p14="http://schemas.microsoft.com/office/powerpoint/2010/main" val="360326919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nodeType="afterGroup">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keepers sr\Sinai sr\Coral Island from coast, tb n030300 sr.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keepers sr\Sinai sr\Coral Island from coast, tb n0303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keepers sr\Sinai sr\Coral Island from coast, tb n030300 sr.jpg"/>
</p:tagLst>
</file>

<file path=ppt/theme/theme1.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2_untitled 1">
      <a:majorFont>
        <a:latin typeface="Times"/>
        <a:ea typeface="宋体"/>
        <a:cs typeface="宋体"/>
      </a:majorFont>
      <a:minorFont>
        <a:latin typeface="Times"/>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2_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宋体"/>
        <a:cs typeface="宋体"/>
      </a:majorFont>
      <a:minorFont>
        <a:latin typeface="Times"/>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ea typeface="MS PGothic" pitchFamily="34" charset="-128"/>
            <a:cs typeface="MS PGothic" pitchFamily="34" charset="-128"/>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2_untitled 1">
      <a:majorFont>
        <a:latin typeface="Times"/>
        <a:ea typeface="宋体"/>
        <a:cs typeface="宋体"/>
      </a:majorFont>
      <a:minorFont>
        <a:latin typeface="Times"/>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ea typeface="MS PGothic" pitchFamily="34" charset="-128"/>
            <a:cs typeface="MS PGothic" pitchFamily="34" charset="-128"/>
          </a:defRPr>
        </a:defPPr>
      </a:lstStyle>
    </a:lnDef>
  </a:objectDefaults>
  <a:extraClrSchemeLst>
    <a:extraClrScheme>
      <a:clrScheme name="2_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5387</TotalTime>
  <Pages>43</Pages>
  <Words>2782</Words>
  <Application>Microsoft Macintosh PowerPoint</Application>
  <PresentationFormat>On-screen Show (4:3)</PresentationFormat>
  <Paragraphs>1213</Paragraphs>
  <Slides>96</Slides>
  <Notes>95</Notes>
  <HiddenSlides>5</HiddenSlides>
  <MMClips>0</MMClips>
  <ScaleCrop>false</ScaleCrop>
  <HeadingPairs>
    <vt:vector size="8" baseType="variant">
      <vt:variant>
        <vt:lpstr>Fonts Used</vt:lpstr>
      </vt:variant>
      <vt:variant>
        <vt:i4>16</vt:i4>
      </vt:variant>
      <vt:variant>
        <vt:lpstr>Theme</vt:lpstr>
      </vt:variant>
      <vt:variant>
        <vt:i4>9</vt:i4>
      </vt:variant>
      <vt:variant>
        <vt:lpstr>Embedded OLE Servers</vt:lpstr>
      </vt:variant>
      <vt:variant>
        <vt:i4>1</vt:i4>
      </vt:variant>
      <vt:variant>
        <vt:lpstr>Slide Titles</vt:lpstr>
      </vt:variant>
      <vt:variant>
        <vt:i4>96</vt:i4>
      </vt:variant>
    </vt:vector>
  </HeadingPairs>
  <TitlesOfParts>
    <vt:vector size="122" baseType="lpstr">
      <vt:lpstr>楷体</vt:lpstr>
      <vt:lpstr>Kosher-Normal</vt:lpstr>
      <vt:lpstr>宋体</vt:lpstr>
      <vt:lpstr>宋体</vt:lpstr>
      <vt:lpstr>华文琥珀</vt:lpstr>
      <vt:lpstr>Times</vt:lpstr>
      <vt:lpstr>Arial</vt:lpstr>
      <vt:lpstr>Arial Black</vt:lpstr>
      <vt:lpstr>Book Antiqua</vt:lpstr>
      <vt:lpstr>Comic Sans MS</vt:lpstr>
      <vt:lpstr>Helvetica</vt:lpstr>
      <vt:lpstr>Helvetica Neue</vt:lpstr>
      <vt:lpstr>Lucida Grande</vt:lpstr>
      <vt:lpstr>Monotype Sorts</vt:lpstr>
      <vt:lpstr>Times New Roman</vt:lpstr>
      <vt:lpstr>Wingdings</vt:lpstr>
      <vt:lpstr>untitled 2</vt:lpstr>
      <vt:lpstr>untitled 1</vt:lpstr>
      <vt:lpstr>2_untitled 1</vt:lpstr>
      <vt:lpstr>1_untitled 1</vt:lpstr>
      <vt:lpstr>20_Default Design</vt:lpstr>
      <vt:lpstr>3_untitled 1</vt:lpstr>
      <vt:lpstr>2_Default Design</vt:lpstr>
      <vt:lpstr>49_Blank Presentation</vt:lpstr>
      <vt:lpstr>23_Blank Presentation</vt:lpstr>
      <vt:lpstr>PowerPoint.Show.8</vt:lpstr>
      <vt:lpstr>PowerPoint Presentation</vt:lpstr>
      <vt:lpstr>PowerPoint Presentation</vt:lpstr>
      <vt:lpstr>打开  “您的圣经档案”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Water in the Mid-East</vt:lpstr>
      <vt:lpstr>以色列的 部落边界</vt:lpstr>
      <vt:lpstr>Gods of the Nations</vt:lpstr>
      <vt:lpstr>Twin Invasions (Judges 10:8)</vt:lpstr>
      <vt:lpstr>Eastern Invasions (Judges 10:9)</vt:lpstr>
      <vt:lpstr>Jordan Rivers &amp; Regions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圣经基本链接地址 BibleStudyDownloads.org</vt:lpstr>
    </vt:vector>
  </TitlesOfParts>
  <Company>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keywords/>
  <dc:description/>
  <cp:lastModifiedBy>Rick Griffith</cp:lastModifiedBy>
  <cp:revision>287</cp:revision>
  <cp:lastPrinted>2003-03-25T20:50:53Z</cp:lastPrinted>
  <dcterms:created xsi:type="dcterms:W3CDTF">2003-03-13T21:44:32Z</dcterms:created>
  <dcterms:modified xsi:type="dcterms:W3CDTF">2024-07-14T03:50:38Z</dcterms:modified>
</cp:coreProperties>
</file>