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ppt/notesSlides/notesSlide16.xml" ContentType="application/vnd.openxmlformats-officedocument.presentationml.notesSlide+xml"/>
  <Override PartName="/ppt/tags/tag2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3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0" r:id="rId2"/>
    <p:sldMasterId id="2147483651" r:id="rId3"/>
    <p:sldMasterId id="2147483685" r:id="rId4"/>
    <p:sldMasterId id="2147483697" r:id="rId5"/>
  </p:sldMasterIdLst>
  <p:notesMasterIdLst>
    <p:notesMasterId r:id="rId92"/>
  </p:notesMasterIdLst>
  <p:handoutMasterIdLst>
    <p:handoutMasterId r:id="rId93"/>
  </p:handoutMasterIdLst>
  <p:sldIdLst>
    <p:sldId id="642" r:id="rId6"/>
    <p:sldId id="638" r:id="rId7"/>
    <p:sldId id="406" r:id="rId8"/>
    <p:sldId id="577" r:id="rId9"/>
    <p:sldId id="639" r:id="rId10"/>
    <p:sldId id="511" r:id="rId11"/>
    <p:sldId id="512" r:id="rId12"/>
    <p:sldId id="513" r:id="rId13"/>
    <p:sldId id="514" r:id="rId14"/>
    <p:sldId id="515" r:id="rId15"/>
    <p:sldId id="516" r:id="rId16"/>
    <p:sldId id="517" r:id="rId17"/>
    <p:sldId id="518" r:id="rId18"/>
    <p:sldId id="573" r:id="rId19"/>
    <p:sldId id="575" r:id="rId20"/>
    <p:sldId id="574" r:id="rId21"/>
    <p:sldId id="578" r:id="rId22"/>
    <p:sldId id="587" r:id="rId23"/>
    <p:sldId id="580" r:id="rId24"/>
    <p:sldId id="581" r:id="rId25"/>
    <p:sldId id="582" r:id="rId26"/>
    <p:sldId id="583" r:id="rId27"/>
    <p:sldId id="584" r:id="rId28"/>
    <p:sldId id="585" r:id="rId29"/>
    <p:sldId id="640" r:id="rId30"/>
    <p:sldId id="588" r:id="rId31"/>
    <p:sldId id="589" r:id="rId32"/>
    <p:sldId id="590" r:id="rId33"/>
    <p:sldId id="591" r:id="rId34"/>
    <p:sldId id="592" r:id="rId35"/>
    <p:sldId id="594" r:id="rId36"/>
    <p:sldId id="641" r:id="rId37"/>
    <p:sldId id="595" r:id="rId38"/>
    <p:sldId id="596" r:id="rId39"/>
    <p:sldId id="597" r:id="rId40"/>
    <p:sldId id="598" r:id="rId41"/>
    <p:sldId id="599" r:id="rId42"/>
    <p:sldId id="601" r:id="rId43"/>
    <p:sldId id="602" r:id="rId44"/>
    <p:sldId id="603" r:id="rId45"/>
    <p:sldId id="604" r:id="rId46"/>
    <p:sldId id="606" r:id="rId47"/>
    <p:sldId id="492" r:id="rId48"/>
    <p:sldId id="493" r:id="rId49"/>
    <p:sldId id="494" r:id="rId50"/>
    <p:sldId id="546" r:id="rId51"/>
    <p:sldId id="547" r:id="rId52"/>
    <p:sldId id="607" r:id="rId53"/>
    <p:sldId id="608" r:id="rId54"/>
    <p:sldId id="609" r:id="rId55"/>
    <p:sldId id="610" r:id="rId56"/>
    <p:sldId id="611" r:id="rId57"/>
    <p:sldId id="612" r:id="rId58"/>
    <p:sldId id="613" r:id="rId59"/>
    <p:sldId id="614" r:id="rId60"/>
    <p:sldId id="615" r:id="rId61"/>
    <p:sldId id="616" r:id="rId62"/>
    <p:sldId id="617" r:id="rId63"/>
    <p:sldId id="618" r:id="rId64"/>
    <p:sldId id="619" r:id="rId65"/>
    <p:sldId id="620" r:id="rId66"/>
    <p:sldId id="621" r:id="rId67"/>
    <p:sldId id="622" r:id="rId68"/>
    <p:sldId id="623" r:id="rId69"/>
    <p:sldId id="624" r:id="rId70"/>
    <p:sldId id="625" r:id="rId71"/>
    <p:sldId id="626" r:id="rId72"/>
    <p:sldId id="627" r:id="rId73"/>
    <p:sldId id="628" r:id="rId74"/>
    <p:sldId id="629" r:id="rId75"/>
    <p:sldId id="630" r:id="rId76"/>
    <p:sldId id="631" r:id="rId77"/>
    <p:sldId id="632" r:id="rId78"/>
    <p:sldId id="633" r:id="rId79"/>
    <p:sldId id="634" r:id="rId80"/>
    <p:sldId id="635" r:id="rId81"/>
    <p:sldId id="569" r:id="rId82"/>
    <p:sldId id="568" r:id="rId83"/>
    <p:sldId id="636" r:id="rId84"/>
    <p:sldId id="637" r:id="rId85"/>
    <p:sldId id="562" r:id="rId86"/>
    <p:sldId id="564" r:id="rId87"/>
    <p:sldId id="563" r:id="rId88"/>
    <p:sldId id="572" r:id="rId89"/>
    <p:sldId id="566" r:id="rId90"/>
    <p:sldId id="643" r:id="rId91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800" b="1" kern="1200">
        <a:solidFill>
          <a:schemeClr val="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800" b="1" kern="1200">
        <a:solidFill>
          <a:schemeClr val="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800" b="1" kern="1200">
        <a:solidFill>
          <a:schemeClr val="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800" b="1" kern="1200">
        <a:solidFill>
          <a:schemeClr val="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800" b="1" kern="1200">
        <a:solidFill>
          <a:schemeClr val="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5pPr>
    <a:lvl6pPr marL="2286000" algn="l" defTabSz="457200" rtl="0" eaLnBrk="1" latinLnBrk="0" hangingPunct="1">
      <a:defRPr sz="2800" b="1" kern="1200">
        <a:solidFill>
          <a:schemeClr val="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6pPr>
    <a:lvl7pPr marL="2743200" algn="l" defTabSz="457200" rtl="0" eaLnBrk="1" latinLnBrk="0" hangingPunct="1">
      <a:defRPr sz="2800" b="1" kern="1200">
        <a:solidFill>
          <a:schemeClr val="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7pPr>
    <a:lvl8pPr marL="3200400" algn="l" defTabSz="457200" rtl="0" eaLnBrk="1" latinLnBrk="0" hangingPunct="1">
      <a:defRPr sz="2800" b="1" kern="1200">
        <a:solidFill>
          <a:schemeClr val="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8pPr>
    <a:lvl9pPr marL="3657600" algn="l" defTabSz="457200" rtl="0" eaLnBrk="1" latinLnBrk="0" hangingPunct="1">
      <a:defRPr sz="2800" b="1" kern="1200">
        <a:solidFill>
          <a:schemeClr val="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99FF"/>
    <a:srgbClr val="808080"/>
    <a:srgbClr val="CECECE"/>
    <a:srgbClr val="919191"/>
    <a:srgbClr val="FFFF00"/>
    <a:srgbClr val="FAF200"/>
    <a:srgbClr val="FFEA18"/>
    <a:srgbClr val="FC10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99" autoAdjust="0"/>
    <p:restoredTop sz="94617" autoAdjust="0"/>
  </p:normalViewPr>
  <p:slideViewPr>
    <p:cSldViewPr snapToGrid="0">
      <p:cViewPr varScale="1">
        <p:scale>
          <a:sx n="92" d="100"/>
          <a:sy n="92" d="100"/>
        </p:scale>
        <p:origin x="-1416" y="-112"/>
      </p:cViewPr>
      <p:guideLst>
        <p:guide orient="horz" pos="2164"/>
        <p:guide pos="2879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90" Type="http://schemas.openxmlformats.org/officeDocument/2006/relationships/slide" Target="slides/slide85.xml"/><Relationship Id="rId91" Type="http://schemas.openxmlformats.org/officeDocument/2006/relationships/slide" Target="slides/slide86.xml"/><Relationship Id="rId92" Type="http://schemas.openxmlformats.org/officeDocument/2006/relationships/notesMaster" Target="notesMasters/notesMaster1.xml"/><Relationship Id="rId93" Type="http://schemas.openxmlformats.org/officeDocument/2006/relationships/handoutMaster" Target="handoutMasters/handoutMaster1.xml"/><Relationship Id="rId94" Type="http://schemas.openxmlformats.org/officeDocument/2006/relationships/printerSettings" Target="printerSettings/printerSettings1.bin"/><Relationship Id="rId95" Type="http://schemas.openxmlformats.org/officeDocument/2006/relationships/presProps" Target="presProps.xml"/><Relationship Id="rId96" Type="http://schemas.openxmlformats.org/officeDocument/2006/relationships/viewProps" Target="viewProps.xml"/><Relationship Id="rId97" Type="http://schemas.openxmlformats.org/officeDocument/2006/relationships/theme" Target="theme/theme1.xml"/><Relationship Id="rId98" Type="http://schemas.openxmlformats.org/officeDocument/2006/relationships/tableStyles" Target="tableStyles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4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409C63EA-4F09-CF4D-93F4-D1854C2063EF}" type="slidenum">
              <a:rPr lang="zh-CN" altLang="en-US" sz="1400" b="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pPr algn="r"/>
              <a:t>‹#›</a:t>
            </a:fld>
            <a:endParaRPr lang="en-US" altLang="zh-CN" sz="1400" b="0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7909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A525EDCA-8B1A-9048-98DC-972B073E8476}" type="slidenum">
              <a:rPr lang="zh-CN" altLang="en-US" sz="1400" b="0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pPr algn="r"/>
              <a:t>‹#›</a:t>
            </a:fld>
            <a:endParaRPr lang="en-US" altLang="zh-CN" sz="1400" b="0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9464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Arial" charset="0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Arial" charset="0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Arial" charset="0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Arial" charset="0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52B146D-6953-E44E-AF99-65B8596B9A79}" type="slidenum">
              <a:rPr lang="en-US" altLang="zh-CN" sz="1200" b="0">
                <a:solidFill>
                  <a:prstClr val="black"/>
                </a:solidFill>
              </a:rPr>
              <a:pPr/>
              <a:t>1</a:t>
            </a:fld>
            <a:endParaRPr lang="en-US" altLang="zh-CN" sz="1200" b="0">
              <a:solidFill>
                <a:prstClr val="black"/>
              </a:solidFill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9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  <p:sp>
        <p:nvSpPr>
          <p:cNvPr id="51200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4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4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9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9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9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2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4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1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3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9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4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4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4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4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6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6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6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6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3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8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5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3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7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5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1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1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346384-95E7-F244-8FB7-4C2E4812600C}" type="slidenum">
              <a:rPr lang="en-US" sz="1200" b="0">
                <a:solidFill>
                  <a:srgbClr val="000000"/>
                </a:solidFill>
                <a:latin typeface="Times New Roman" charset="0"/>
                <a:cs typeface="MS PGothic" charset="0"/>
              </a:rPr>
              <a:pPr/>
              <a:t>86</a:t>
            </a:fld>
            <a:endParaRPr lang="en-US" sz="1200" b="0">
              <a:solidFill>
                <a:srgbClr val="000000"/>
              </a:solidFill>
              <a:latin typeface="Times New Roman" charset="0"/>
              <a:cs typeface="MS PGothic" charset="0"/>
            </a:endParaRPr>
          </a:p>
        </p:txBody>
      </p:sp>
      <p:sp>
        <p:nvSpPr>
          <p:cNvPr id="1761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The explanation for free!</a:t>
            </a:r>
          </a:p>
          <a:p>
            <a:pPr eaLnBrk="1" hangingPunct="1"/>
            <a:r>
              <a:rPr lang="en-US">
                <a:latin typeface="Arial" charset="0"/>
              </a:rPr>
              <a:t>The Bible…Basically link address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7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751406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48359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65063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968258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0316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031116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65726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13666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68006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813006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431965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52165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96449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67842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10520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21383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44622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320654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87494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815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59519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071281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368716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316199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254584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70817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4871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48273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7251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258997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28056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30546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05397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18910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298438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399173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124563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7621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32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1B08BD40-5991-AE47-81CB-E612AF3108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7842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7C8A04AC-506D-8E40-8EF6-3884E0571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5038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040914AF-292D-9F49-89B2-BF0DFF40B5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5658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9BF89723-F332-E446-837F-375DAAFB5D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0966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47415418-9390-3144-8EB6-5BF6ECAF13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122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3746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B3E0ECC9-EF64-7744-847A-1638701938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7526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1082151E-D258-D048-8440-9A1B53CB4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9678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733486F5-9F22-9745-80B1-B83EFFD766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0054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6BCC9ECD-89A4-3F46-B73A-8FDFD025F9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3015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6FC25CAD-B8CA-0D45-954D-54D09DF59C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5497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310BBC88-6623-354D-A0EE-220C34B528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514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36316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5854338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59447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9603488"/>
      </p:ext>
    </p:extLst>
  </p:cSld>
  <p:clrMapOvr>
    <a:masterClrMapping/>
  </p:clrMapOvr>
  <p:transition xmlns:p14="http://schemas.microsoft.com/office/powerpoint/2010/main"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vmlDrawing" Target="../drawings/vmlDrawing1.vml"/><Relationship Id="rId14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32888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790015">
                  <a:gamma/>
                  <a:shade val="8000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80501" dir="2357364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3" name="Rectangle 59"/>
          <p:cNvSpPr>
            <a:spLocks noChangeArrowheads="1"/>
          </p:cNvSpPr>
          <p:nvPr userDrawn="1"/>
        </p:nvSpPr>
        <p:spPr bwMode="auto">
          <a:xfrm>
            <a:off x="573088" y="525463"/>
            <a:ext cx="8362950" cy="61087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466725" y="361950"/>
            <a:ext cx="8281988" cy="6111875"/>
          </a:xfrm>
          <a:prstGeom prst="rect">
            <a:avLst/>
          </a:prstGeom>
          <a:solidFill>
            <a:srgbClr val="53535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97566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" name="Freeform 4"/>
          <p:cNvSpPr>
            <a:spLocks/>
          </p:cNvSpPr>
          <p:nvPr/>
        </p:nvSpPr>
        <p:spPr bwMode="auto">
          <a:xfrm>
            <a:off x="4765675" y="600075"/>
            <a:ext cx="2239963" cy="5461000"/>
          </a:xfrm>
          <a:custGeom>
            <a:avLst/>
            <a:gdLst>
              <a:gd name="T0" fmla="*/ 91 w 1411"/>
              <a:gd name="T1" fmla="*/ 33 h 3440"/>
              <a:gd name="T2" fmla="*/ 212 w 1411"/>
              <a:gd name="T3" fmla="*/ 76 h 3440"/>
              <a:gd name="T4" fmla="*/ 332 w 1411"/>
              <a:gd name="T5" fmla="*/ 174 h 3440"/>
              <a:gd name="T6" fmla="*/ 383 w 1411"/>
              <a:gd name="T7" fmla="*/ 305 h 3440"/>
              <a:gd name="T8" fmla="*/ 443 w 1411"/>
              <a:gd name="T9" fmla="*/ 446 h 3440"/>
              <a:gd name="T10" fmla="*/ 453 w 1411"/>
              <a:gd name="T11" fmla="*/ 620 h 3440"/>
              <a:gd name="T12" fmla="*/ 494 w 1411"/>
              <a:gd name="T13" fmla="*/ 751 h 3440"/>
              <a:gd name="T14" fmla="*/ 494 w 1411"/>
              <a:gd name="T15" fmla="*/ 882 h 3440"/>
              <a:gd name="T16" fmla="*/ 483 w 1411"/>
              <a:gd name="T17" fmla="*/ 1012 h 3440"/>
              <a:gd name="T18" fmla="*/ 473 w 1411"/>
              <a:gd name="T19" fmla="*/ 1143 h 3440"/>
              <a:gd name="T20" fmla="*/ 463 w 1411"/>
              <a:gd name="T21" fmla="*/ 1284 h 3440"/>
              <a:gd name="T22" fmla="*/ 433 w 1411"/>
              <a:gd name="T23" fmla="*/ 1426 h 3440"/>
              <a:gd name="T24" fmla="*/ 383 w 1411"/>
              <a:gd name="T25" fmla="*/ 1556 h 3440"/>
              <a:gd name="T26" fmla="*/ 353 w 1411"/>
              <a:gd name="T27" fmla="*/ 1687 h 3440"/>
              <a:gd name="T28" fmla="*/ 443 w 1411"/>
              <a:gd name="T29" fmla="*/ 1796 h 3440"/>
              <a:gd name="T30" fmla="*/ 494 w 1411"/>
              <a:gd name="T31" fmla="*/ 1937 h 3440"/>
              <a:gd name="T32" fmla="*/ 524 w 1411"/>
              <a:gd name="T33" fmla="*/ 2068 h 3440"/>
              <a:gd name="T34" fmla="*/ 614 w 1411"/>
              <a:gd name="T35" fmla="*/ 2198 h 3440"/>
              <a:gd name="T36" fmla="*/ 705 w 1411"/>
              <a:gd name="T37" fmla="*/ 2351 h 3440"/>
              <a:gd name="T38" fmla="*/ 836 w 1411"/>
              <a:gd name="T39" fmla="*/ 2470 h 3440"/>
              <a:gd name="T40" fmla="*/ 947 w 1411"/>
              <a:gd name="T41" fmla="*/ 2612 h 3440"/>
              <a:gd name="T42" fmla="*/ 1078 w 1411"/>
              <a:gd name="T43" fmla="*/ 2721 h 3440"/>
              <a:gd name="T44" fmla="*/ 1158 w 1411"/>
              <a:gd name="T45" fmla="*/ 2851 h 3440"/>
              <a:gd name="T46" fmla="*/ 1269 w 1411"/>
              <a:gd name="T47" fmla="*/ 3004 h 3440"/>
              <a:gd name="T48" fmla="*/ 1319 w 1411"/>
              <a:gd name="T49" fmla="*/ 3156 h 3440"/>
              <a:gd name="T50" fmla="*/ 1370 w 1411"/>
              <a:gd name="T51" fmla="*/ 3308 h 3440"/>
              <a:gd name="T52" fmla="*/ 1400 w 1411"/>
              <a:gd name="T53" fmla="*/ 3439 h 3440"/>
              <a:gd name="T54" fmla="*/ 1410 w 1411"/>
              <a:gd name="T55" fmla="*/ 3145 h 3440"/>
              <a:gd name="T56" fmla="*/ 1340 w 1411"/>
              <a:gd name="T57" fmla="*/ 3058 h 3440"/>
              <a:gd name="T58" fmla="*/ 1259 w 1411"/>
              <a:gd name="T59" fmla="*/ 2862 h 3440"/>
              <a:gd name="T60" fmla="*/ 1098 w 1411"/>
              <a:gd name="T61" fmla="*/ 2721 h 3440"/>
              <a:gd name="T62" fmla="*/ 997 w 1411"/>
              <a:gd name="T63" fmla="*/ 2514 h 3440"/>
              <a:gd name="T64" fmla="*/ 806 w 1411"/>
              <a:gd name="T65" fmla="*/ 2449 h 3440"/>
              <a:gd name="T66" fmla="*/ 735 w 1411"/>
              <a:gd name="T67" fmla="*/ 2307 h 3440"/>
              <a:gd name="T68" fmla="*/ 635 w 1411"/>
              <a:gd name="T69" fmla="*/ 2187 h 3440"/>
              <a:gd name="T70" fmla="*/ 534 w 1411"/>
              <a:gd name="T71" fmla="*/ 1959 h 3440"/>
              <a:gd name="T72" fmla="*/ 443 w 1411"/>
              <a:gd name="T73" fmla="*/ 1785 h 3440"/>
              <a:gd name="T74" fmla="*/ 403 w 1411"/>
              <a:gd name="T75" fmla="*/ 1632 h 3440"/>
              <a:gd name="T76" fmla="*/ 433 w 1411"/>
              <a:gd name="T77" fmla="*/ 1491 h 3440"/>
              <a:gd name="T78" fmla="*/ 483 w 1411"/>
              <a:gd name="T79" fmla="*/ 1349 h 3440"/>
              <a:gd name="T80" fmla="*/ 483 w 1411"/>
              <a:gd name="T81" fmla="*/ 1208 h 3440"/>
              <a:gd name="T82" fmla="*/ 524 w 1411"/>
              <a:gd name="T83" fmla="*/ 1023 h 3440"/>
              <a:gd name="T84" fmla="*/ 514 w 1411"/>
              <a:gd name="T85" fmla="*/ 805 h 3440"/>
              <a:gd name="T86" fmla="*/ 534 w 1411"/>
              <a:gd name="T87" fmla="*/ 642 h 3440"/>
              <a:gd name="T88" fmla="*/ 554 w 1411"/>
              <a:gd name="T89" fmla="*/ 522 h 3440"/>
              <a:gd name="T90" fmla="*/ 665 w 1411"/>
              <a:gd name="T91" fmla="*/ 392 h 3440"/>
              <a:gd name="T92" fmla="*/ 826 w 1411"/>
              <a:gd name="T93" fmla="*/ 218 h 3440"/>
              <a:gd name="T94" fmla="*/ 876 w 1411"/>
              <a:gd name="T95" fmla="*/ 76 h 3440"/>
              <a:gd name="T96" fmla="*/ 917 w 1411"/>
              <a:gd name="T97" fmla="*/ 11 h 3440"/>
              <a:gd name="T98" fmla="*/ 765 w 1411"/>
              <a:gd name="T99" fmla="*/ 87 h 3440"/>
              <a:gd name="T100" fmla="*/ 755 w 1411"/>
              <a:gd name="T101" fmla="*/ 218 h 3440"/>
              <a:gd name="T102" fmla="*/ 745 w 1411"/>
              <a:gd name="T103" fmla="*/ 305 h 3440"/>
              <a:gd name="T104" fmla="*/ 624 w 1411"/>
              <a:gd name="T105" fmla="*/ 435 h 3440"/>
              <a:gd name="T106" fmla="*/ 534 w 1411"/>
              <a:gd name="T107" fmla="*/ 522 h 3440"/>
              <a:gd name="T108" fmla="*/ 483 w 1411"/>
              <a:gd name="T109" fmla="*/ 664 h 3440"/>
              <a:gd name="T110" fmla="*/ 473 w 1411"/>
              <a:gd name="T111" fmla="*/ 511 h 3440"/>
              <a:gd name="T112" fmla="*/ 443 w 1411"/>
              <a:gd name="T113" fmla="*/ 348 h 3440"/>
              <a:gd name="T114" fmla="*/ 383 w 1411"/>
              <a:gd name="T115" fmla="*/ 218 h 3440"/>
              <a:gd name="T116" fmla="*/ 302 w 1411"/>
              <a:gd name="T117" fmla="*/ 98 h 3440"/>
              <a:gd name="T118" fmla="*/ 181 w 1411"/>
              <a:gd name="T119" fmla="*/ 33 h 3440"/>
              <a:gd name="T120" fmla="*/ 60 w 1411"/>
              <a:gd name="T121" fmla="*/ 11 h 3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411" h="3440">
                <a:moveTo>
                  <a:pt x="0" y="0"/>
                </a:moveTo>
                <a:lnTo>
                  <a:pt x="50" y="22"/>
                </a:lnTo>
                <a:lnTo>
                  <a:pt x="91" y="33"/>
                </a:lnTo>
                <a:lnTo>
                  <a:pt x="131" y="22"/>
                </a:lnTo>
                <a:lnTo>
                  <a:pt x="171" y="54"/>
                </a:lnTo>
                <a:lnTo>
                  <a:pt x="212" y="76"/>
                </a:lnTo>
                <a:lnTo>
                  <a:pt x="252" y="98"/>
                </a:lnTo>
                <a:lnTo>
                  <a:pt x="292" y="141"/>
                </a:lnTo>
                <a:lnTo>
                  <a:pt x="332" y="174"/>
                </a:lnTo>
                <a:lnTo>
                  <a:pt x="342" y="218"/>
                </a:lnTo>
                <a:lnTo>
                  <a:pt x="342" y="261"/>
                </a:lnTo>
                <a:lnTo>
                  <a:pt x="383" y="305"/>
                </a:lnTo>
                <a:lnTo>
                  <a:pt x="413" y="348"/>
                </a:lnTo>
                <a:lnTo>
                  <a:pt x="413" y="403"/>
                </a:lnTo>
                <a:lnTo>
                  <a:pt x="443" y="446"/>
                </a:lnTo>
                <a:lnTo>
                  <a:pt x="463" y="490"/>
                </a:lnTo>
                <a:lnTo>
                  <a:pt x="453" y="577"/>
                </a:lnTo>
                <a:lnTo>
                  <a:pt x="453" y="620"/>
                </a:lnTo>
                <a:lnTo>
                  <a:pt x="473" y="664"/>
                </a:lnTo>
                <a:lnTo>
                  <a:pt x="483" y="707"/>
                </a:lnTo>
                <a:lnTo>
                  <a:pt x="494" y="751"/>
                </a:lnTo>
                <a:lnTo>
                  <a:pt x="494" y="794"/>
                </a:lnTo>
                <a:lnTo>
                  <a:pt x="494" y="838"/>
                </a:lnTo>
                <a:lnTo>
                  <a:pt x="494" y="882"/>
                </a:lnTo>
                <a:lnTo>
                  <a:pt x="494" y="925"/>
                </a:lnTo>
                <a:lnTo>
                  <a:pt x="504" y="969"/>
                </a:lnTo>
                <a:lnTo>
                  <a:pt x="483" y="1012"/>
                </a:lnTo>
                <a:lnTo>
                  <a:pt x="473" y="1056"/>
                </a:lnTo>
                <a:lnTo>
                  <a:pt x="473" y="1099"/>
                </a:lnTo>
                <a:lnTo>
                  <a:pt x="473" y="1143"/>
                </a:lnTo>
                <a:lnTo>
                  <a:pt x="483" y="1186"/>
                </a:lnTo>
                <a:lnTo>
                  <a:pt x="483" y="1230"/>
                </a:lnTo>
                <a:lnTo>
                  <a:pt x="463" y="1284"/>
                </a:lnTo>
                <a:lnTo>
                  <a:pt x="453" y="1328"/>
                </a:lnTo>
                <a:lnTo>
                  <a:pt x="453" y="1382"/>
                </a:lnTo>
                <a:lnTo>
                  <a:pt x="433" y="1426"/>
                </a:lnTo>
                <a:lnTo>
                  <a:pt x="403" y="1469"/>
                </a:lnTo>
                <a:lnTo>
                  <a:pt x="383" y="1513"/>
                </a:lnTo>
                <a:lnTo>
                  <a:pt x="383" y="1556"/>
                </a:lnTo>
                <a:lnTo>
                  <a:pt x="383" y="1600"/>
                </a:lnTo>
                <a:lnTo>
                  <a:pt x="363" y="1643"/>
                </a:lnTo>
                <a:lnTo>
                  <a:pt x="353" y="1687"/>
                </a:lnTo>
                <a:lnTo>
                  <a:pt x="363" y="1730"/>
                </a:lnTo>
                <a:lnTo>
                  <a:pt x="383" y="1785"/>
                </a:lnTo>
                <a:lnTo>
                  <a:pt x="443" y="1796"/>
                </a:lnTo>
                <a:lnTo>
                  <a:pt x="463" y="1850"/>
                </a:lnTo>
                <a:lnTo>
                  <a:pt x="483" y="1894"/>
                </a:lnTo>
                <a:lnTo>
                  <a:pt x="494" y="1937"/>
                </a:lnTo>
                <a:lnTo>
                  <a:pt x="494" y="1981"/>
                </a:lnTo>
                <a:lnTo>
                  <a:pt x="524" y="2024"/>
                </a:lnTo>
                <a:lnTo>
                  <a:pt x="524" y="2068"/>
                </a:lnTo>
                <a:lnTo>
                  <a:pt x="544" y="2122"/>
                </a:lnTo>
                <a:lnTo>
                  <a:pt x="584" y="2155"/>
                </a:lnTo>
                <a:lnTo>
                  <a:pt x="614" y="2198"/>
                </a:lnTo>
                <a:lnTo>
                  <a:pt x="624" y="2275"/>
                </a:lnTo>
                <a:lnTo>
                  <a:pt x="685" y="2285"/>
                </a:lnTo>
                <a:lnTo>
                  <a:pt x="705" y="2351"/>
                </a:lnTo>
                <a:lnTo>
                  <a:pt x="745" y="2394"/>
                </a:lnTo>
                <a:lnTo>
                  <a:pt x="786" y="2438"/>
                </a:lnTo>
                <a:lnTo>
                  <a:pt x="836" y="2470"/>
                </a:lnTo>
                <a:lnTo>
                  <a:pt x="876" y="2514"/>
                </a:lnTo>
                <a:lnTo>
                  <a:pt x="896" y="2568"/>
                </a:lnTo>
                <a:lnTo>
                  <a:pt x="947" y="2612"/>
                </a:lnTo>
                <a:lnTo>
                  <a:pt x="997" y="2634"/>
                </a:lnTo>
                <a:lnTo>
                  <a:pt x="1027" y="2677"/>
                </a:lnTo>
                <a:lnTo>
                  <a:pt x="1078" y="2721"/>
                </a:lnTo>
                <a:lnTo>
                  <a:pt x="1108" y="2764"/>
                </a:lnTo>
                <a:lnTo>
                  <a:pt x="1128" y="2808"/>
                </a:lnTo>
                <a:lnTo>
                  <a:pt x="1158" y="2851"/>
                </a:lnTo>
                <a:lnTo>
                  <a:pt x="1188" y="2906"/>
                </a:lnTo>
                <a:lnTo>
                  <a:pt x="1229" y="2949"/>
                </a:lnTo>
                <a:lnTo>
                  <a:pt x="1269" y="3004"/>
                </a:lnTo>
                <a:lnTo>
                  <a:pt x="1279" y="3058"/>
                </a:lnTo>
                <a:lnTo>
                  <a:pt x="1289" y="3113"/>
                </a:lnTo>
                <a:lnTo>
                  <a:pt x="1319" y="3156"/>
                </a:lnTo>
                <a:lnTo>
                  <a:pt x="1350" y="3210"/>
                </a:lnTo>
                <a:lnTo>
                  <a:pt x="1360" y="3265"/>
                </a:lnTo>
                <a:lnTo>
                  <a:pt x="1370" y="3308"/>
                </a:lnTo>
                <a:lnTo>
                  <a:pt x="1390" y="3352"/>
                </a:lnTo>
                <a:lnTo>
                  <a:pt x="1400" y="3395"/>
                </a:lnTo>
                <a:lnTo>
                  <a:pt x="1400" y="3439"/>
                </a:lnTo>
                <a:lnTo>
                  <a:pt x="1400" y="3319"/>
                </a:lnTo>
                <a:lnTo>
                  <a:pt x="1410" y="3232"/>
                </a:lnTo>
                <a:lnTo>
                  <a:pt x="1410" y="3145"/>
                </a:lnTo>
                <a:lnTo>
                  <a:pt x="1410" y="3102"/>
                </a:lnTo>
                <a:lnTo>
                  <a:pt x="1380" y="3058"/>
                </a:lnTo>
                <a:lnTo>
                  <a:pt x="1340" y="3058"/>
                </a:lnTo>
                <a:lnTo>
                  <a:pt x="1309" y="2982"/>
                </a:lnTo>
                <a:lnTo>
                  <a:pt x="1299" y="2938"/>
                </a:lnTo>
                <a:lnTo>
                  <a:pt x="1259" y="2862"/>
                </a:lnTo>
                <a:lnTo>
                  <a:pt x="1239" y="2819"/>
                </a:lnTo>
                <a:lnTo>
                  <a:pt x="1178" y="2753"/>
                </a:lnTo>
                <a:lnTo>
                  <a:pt x="1098" y="2721"/>
                </a:lnTo>
                <a:lnTo>
                  <a:pt x="1037" y="2721"/>
                </a:lnTo>
                <a:lnTo>
                  <a:pt x="1007" y="2579"/>
                </a:lnTo>
                <a:lnTo>
                  <a:pt x="997" y="2514"/>
                </a:lnTo>
                <a:lnTo>
                  <a:pt x="967" y="2470"/>
                </a:lnTo>
                <a:lnTo>
                  <a:pt x="886" y="2460"/>
                </a:lnTo>
                <a:lnTo>
                  <a:pt x="806" y="2449"/>
                </a:lnTo>
                <a:lnTo>
                  <a:pt x="765" y="2438"/>
                </a:lnTo>
                <a:lnTo>
                  <a:pt x="755" y="2351"/>
                </a:lnTo>
                <a:lnTo>
                  <a:pt x="735" y="2307"/>
                </a:lnTo>
                <a:lnTo>
                  <a:pt x="715" y="2253"/>
                </a:lnTo>
                <a:lnTo>
                  <a:pt x="675" y="2209"/>
                </a:lnTo>
                <a:lnTo>
                  <a:pt x="635" y="2187"/>
                </a:lnTo>
                <a:lnTo>
                  <a:pt x="554" y="2100"/>
                </a:lnTo>
                <a:lnTo>
                  <a:pt x="534" y="2057"/>
                </a:lnTo>
                <a:lnTo>
                  <a:pt x="534" y="1959"/>
                </a:lnTo>
                <a:lnTo>
                  <a:pt x="524" y="1894"/>
                </a:lnTo>
                <a:lnTo>
                  <a:pt x="494" y="1839"/>
                </a:lnTo>
                <a:lnTo>
                  <a:pt x="443" y="1785"/>
                </a:lnTo>
                <a:lnTo>
                  <a:pt x="413" y="1741"/>
                </a:lnTo>
                <a:lnTo>
                  <a:pt x="393" y="1687"/>
                </a:lnTo>
                <a:lnTo>
                  <a:pt x="403" y="1632"/>
                </a:lnTo>
                <a:lnTo>
                  <a:pt x="403" y="1589"/>
                </a:lnTo>
                <a:lnTo>
                  <a:pt x="413" y="1545"/>
                </a:lnTo>
                <a:lnTo>
                  <a:pt x="433" y="1491"/>
                </a:lnTo>
                <a:lnTo>
                  <a:pt x="433" y="1447"/>
                </a:lnTo>
                <a:lnTo>
                  <a:pt x="463" y="1393"/>
                </a:lnTo>
                <a:lnTo>
                  <a:pt x="483" y="1349"/>
                </a:lnTo>
                <a:lnTo>
                  <a:pt x="494" y="1295"/>
                </a:lnTo>
                <a:lnTo>
                  <a:pt x="494" y="1252"/>
                </a:lnTo>
                <a:lnTo>
                  <a:pt x="483" y="1208"/>
                </a:lnTo>
                <a:lnTo>
                  <a:pt x="494" y="1164"/>
                </a:lnTo>
                <a:lnTo>
                  <a:pt x="524" y="1067"/>
                </a:lnTo>
                <a:lnTo>
                  <a:pt x="524" y="1023"/>
                </a:lnTo>
                <a:lnTo>
                  <a:pt x="524" y="936"/>
                </a:lnTo>
                <a:lnTo>
                  <a:pt x="524" y="871"/>
                </a:lnTo>
                <a:lnTo>
                  <a:pt x="514" y="805"/>
                </a:lnTo>
                <a:lnTo>
                  <a:pt x="524" y="762"/>
                </a:lnTo>
                <a:lnTo>
                  <a:pt x="544" y="707"/>
                </a:lnTo>
                <a:lnTo>
                  <a:pt x="534" y="642"/>
                </a:lnTo>
                <a:lnTo>
                  <a:pt x="524" y="599"/>
                </a:lnTo>
                <a:lnTo>
                  <a:pt x="514" y="555"/>
                </a:lnTo>
                <a:lnTo>
                  <a:pt x="554" y="522"/>
                </a:lnTo>
                <a:lnTo>
                  <a:pt x="584" y="479"/>
                </a:lnTo>
                <a:lnTo>
                  <a:pt x="594" y="435"/>
                </a:lnTo>
                <a:lnTo>
                  <a:pt x="665" y="392"/>
                </a:lnTo>
                <a:lnTo>
                  <a:pt x="725" y="305"/>
                </a:lnTo>
                <a:lnTo>
                  <a:pt x="786" y="239"/>
                </a:lnTo>
                <a:lnTo>
                  <a:pt x="826" y="218"/>
                </a:lnTo>
                <a:lnTo>
                  <a:pt x="856" y="174"/>
                </a:lnTo>
                <a:lnTo>
                  <a:pt x="856" y="131"/>
                </a:lnTo>
                <a:lnTo>
                  <a:pt x="876" y="76"/>
                </a:lnTo>
                <a:lnTo>
                  <a:pt x="917" y="44"/>
                </a:lnTo>
                <a:lnTo>
                  <a:pt x="957" y="0"/>
                </a:lnTo>
                <a:lnTo>
                  <a:pt x="917" y="11"/>
                </a:lnTo>
                <a:lnTo>
                  <a:pt x="856" y="22"/>
                </a:lnTo>
                <a:lnTo>
                  <a:pt x="796" y="44"/>
                </a:lnTo>
                <a:lnTo>
                  <a:pt x="765" y="87"/>
                </a:lnTo>
                <a:lnTo>
                  <a:pt x="776" y="131"/>
                </a:lnTo>
                <a:lnTo>
                  <a:pt x="755" y="174"/>
                </a:lnTo>
                <a:lnTo>
                  <a:pt x="755" y="218"/>
                </a:lnTo>
                <a:lnTo>
                  <a:pt x="826" y="229"/>
                </a:lnTo>
                <a:lnTo>
                  <a:pt x="786" y="272"/>
                </a:lnTo>
                <a:lnTo>
                  <a:pt x="745" y="305"/>
                </a:lnTo>
                <a:lnTo>
                  <a:pt x="705" y="348"/>
                </a:lnTo>
                <a:lnTo>
                  <a:pt x="665" y="424"/>
                </a:lnTo>
                <a:lnTo>
                  <a:pt x="624" y="435"/>
                </a:lnTo>
                <a:lnTo>
                  <a:pt x="584" y="468"/>
                </a:lnTo>
                <a:lnTo>
                  <a:pt x="544" y="479"/>
                </a:lnTo>
                <a:lnTo>
                  <a:pt x="534" y="522"/>
                </a:lnTo>
                <a:lnTo>
                  <a:pt x="534" y="566"/>
                </a:lnTo>
                <a:lnTo>
                  <a:pt x="494" y="620"/>
                </a:lnTo>
                <a:lnTo>
                  <a:pt x="483" y="664"/>
                </a:lnTo>
                <a:lnTo>
                  <a:pt x="483" y="707"/>
                </a:lnTo>
                <a:lnTo>
                  <a:pt x="483" y="620"/>
                </a:lnTo>
                <a:lnTo>
                  <a:pt x="473" y="511"/>
                </a:lnTo>
                <a:lnTo>
                  <a:pt x="463" y="446"/>
                </a:lnTo>
                <a:lnTo>
                  <a:pt x="453" y="403"/>
                </a:lnTo>
                <a:lnTo>
                  <a:pt x="443" y="348"/>
                </a:lnTo>
                <a:lnTo>
                  <a:pt x="413" y="305"/>
                </a:lnTo>
                <a:lnTo>
                  <a:pt x="383" y="261"/>
                </a:lnTo>
                <a:lnTo>
                  <a:pt x="383" y="218"/>
                </a:lnTo>
                <a:lnTo>
                  <a:pt x="353" y="174"/>
                </a:lnTo>
                <a:lnTo>
                  <a:pt x="312" y="141"/>
                </a:lnTo>
                <a:lnTo>
                  <a:pt x="302" y="98"/>
                </a:lnTo>
                <a:lnTo>
                  <a:pt x="262" y="76"/>
                </a:lnTo>
                <a:lnTo>
                  <a:pt x="222" y="76"/>
                </a:lnTo>
                <a:lnTo>
                  <a:pt x="181" y="33"/>
                </a:lnTo>
                <a:lnTo>
                  <a:pt x="141" y="11"/>
                </a:lnTo>
                <a:lnTo>
                  <a:pt x="101" y="0"/>
                </a:lnTo>
                <a:lnTo>
                  <a:pt x="60" y="11"/>
                </a:lnTo>
                <a:lnTo>
                  <a:pt x="20" y="11"/>
                </a:lnTo>
                <a:lnTo>
                  <a:pt x="0" y="0"/>
                </a:lnTo>
              </a:path>
            </a:pathLst>
          </a:custGeom>
          <a:solidFill>
            <a:srgbClr val="49494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9" name="Freeform 5"/>
          <p:cNvSpPr>
            <a:spLocks/>
          </p:cNvSpPr>
          <p:nvPr/>
        </p:nvSpPr>
        <p:spPr bwMode="auto">
          <a:xfrm>
            <a:off x="828675" y="5421313"/>
            <a:ext cx="3119438" cy="777875"/>
          </a:xfrm>
          <a:custGeom>
            <a:avLst/>
            <a:gdLst>
              <a:gd name="T0" fmla="*/ 40 w 1965"/>
              <a:gd name="T1" fmla="*/ 43 h 490"/>
              <a:gd name="T2" fmla="*/ 141 w 1965"/>
              <a:gd name="T3" fmla="*/ 65 h 490"/>
              <a:gd name="T4" fmla="*/ 232 w 1965"/>
              <a:gd name="T5" fmla="*/ 76 h 490"/>
              <a:gd name="T6" fmla="*/ 363 w 1965"/>
              <a:gd name="T7" fmla="*/ 130 h 490"/>
              <a:gd name="T8" fmla="*/ 504 w 1965"/>
              <a:gd name="T9" fmla="*/ 130 h 490"/>
              <a:gd name="T10" fmla="*/ 604 w 1965"/>
              <a:gd name="T11" fmla="*/ 141 h 490"/>
              <a:gd name="T12" fmla="*/ 705 w 1965"/>
              <a:gd name="T13" fmla="*/ 196 h 490"/>
              <a:gd name="T14" fmla="*/ 765 w 1965"/>
              <a:gd name="T15" fmla="*/ 250 h 490"/>
              <a:gd name="T16" fmla="*/ 906 w 1965"/>
              <a:gd name="T17" fmla="*/ 261 h 490"/>
              <a:gd name="T18" fmla="*/ 1007 w 1965"/>
              <a:gd name="T19" fmla="*/ 261 h 490"/>
              <a:gd name="T20" fmla="*/ 1148 w 1965"/>
              <a:gd name="T21" fmla="*/ 250 h 490"/>
              <a:gd name="T22" fmla="*/ 1219 w 1965"/>
              <a:gd name="T23" fmla="*/ 304 h 490"/>
              <a:gd name="T24" fmla="*/ 1299 w 1965"/>
              <a:gd name="T25" fmla="*/ 315 h 490"/>
              <a:gd name="T26" fmla="*/ 1380 w 1965"/>
              <a:gd name="T27" fmla="*/ 380 h 490"/>
              <a:gd name="T28" fmla="*/ 1460 w 1965"/>
              <a:gd name="T29" fmla="*/ 424 h 490"/>
              <a:gd name="T30" fmla="*/ 1541 w 1965"/>
              <a:gd name="T31" fmla="*/ 446 h 490"/>
              <a:gd name="T32" fmla="*/ 1662 w 1965"/>
              <a:gd name="T33" fmla="*/ 446 h 490"/>
              <a:gd name="T34" fmla="*/ 1752 w 1965"/>
              <a:gd name="T35" fmla="*/ 456 h 490"/>
              <a:gd name="T36" fmla="*/ 1883 w 1965"/>
              <a:gd name="T37" fmla="*/ 467 h 490"/>
              <a:gd name="T38" fmla="*/ 1964 w 1965"/>
              <a:gd name="T39" fmla="*/ 489 h 490"/>
              <a:gd name="T40" fmla="*/ 1863 w 1965"/>
              <a:gd name="T41" fmla="*/ 467 h 490"/>
              <a:gd name="T42" fmla="*/ 1783 w 1965"/>
              <a:gd name="T43" fmla="*/ 446 h 490"/>
              <a:gd name="T44" fmla="*/ 1692 w 1965"/>
              <a:gd name="T45" fmla="*/ 446 h 490"/>
              <a:gd name="T46" fmla="*/ 1611 w 1965"/>
              <a:gd name="T47" fmla="*/ 402 h 490"/>
              <a:gd name="T48" fmla="*/ 1531 w 1965"/>
              <a:gd name="T49" fmla="*/ 413 h 490"/>
              <a:gd name="T50" fmla="*/ 1450 w 1965"/>
              <a:gd name="T51" fmla="*/ 369 h 490"/>
              <a:gd name="T52" fmla="*/ 1370 w 1965"/>
              <a:gd name="T53" fmla="*/ 348 h 490"/>
              <a:gd name="T54" fmla="*/ 1289 w 1965"/>
              <a:gd name="T55" fmla="*/ 272 h 490"/>
              <a:gd name="T56" fmla="*/ 1209 w 1965"/>
              <a:gd name="T57" fmla="*/ 283 h 490"/>
              <a:gd name="T58" fmla="*/ 1047 w 1965"/>
              <a:gd name="T59" fmla="*/ 130 h 490"/>
              <a:gd name="T60" fmla="*/ 927 w 1965"/>
              <a:gd name="T61" fmla="*/ 130 h 490"/>
              <a:gd name="T62" fmla="*/ 886 w 1965"/>
              <a:gd name="T63" fmla="*/ 228 h 490"/>
              <a:gd name="T64" fmla="*/ 806 w 1965"/>
              <a:gd name="T65" fmla="*/ 228 h 490"/>
              <a:gd name="T66" fmla="*/ 725 w 1965"/>
              <a:gd name="T67" fmla="*/ 196 h 490"/>
              <a:gd name="T68" fmla="*/ 624 w 1965"/>
              <a:gd name="T69" fmla="*/ 152 h 490"/>
              <a:gd name="T70" fmla="*/ 544 w 1965"/>
              <a:gd name="T71" fmla="*/ 109 h 490"/>
              <a:gd name="T72" fmla="*/ 443 w 1965"/>
              <a:gd name="T73" fmla="*/ 109 h 490"/>
              <a:gd name="T74" fmla="*/ 353 w 1965"/>
              <a:gd name="T75" fmla="*/ 76 h 490"/>
              <a:gd name="T76" fmla="*/ 262 w 1965"/>
              <a:gd name="T77" fmla="*/ 87 h 490"/>
              <a:gd name="T78" fmla="*/ 181 w 1965"/>
              <a:gd name="T79" fmla="*/ 43 h 490"/>
              <a:gd name="T80" fmla="*/ 101 w 1965"/>
              <a:gd name="T81" fmla="*/ 33 h 490"/>
              <a:gd name="T82" fmla="*/ 20 w 1965"/>
              <a:gd name="T83" fmla="*/ 11 h 4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965" h="490">
                <a:moveTo>
                  <a:pt x="0" y="0"/>
                </a:moveTo>
                <a:lnTo>
                  <a:pt x="40" y="43"/>
                </a:lnTo>
                <a:lnTo>
                  <a:pt x="81" y="65"/>
                </a:lnTo>
                <a:lnTo>
                  <a:pt x="141" y="65"/>
                </a:lnTo>
                <a:lnTo>
                  <a:pt x="181" y="76"/>
                </a:lnTo>
                <a:lnTo>
                  <a:pt x="232" y="76"/>
                </a:lnTo>
                <a:lnTo>
                  <a:pt x="272" y="109"/>
                </a:lnTo>
                <a:lnTo>
                  <a:pt x="363" y="130"/>
                </a:lnTo>
                <a:lnTo>
                  <a:pt x="443" y="130"/>
                </a:lnTo>
                <a:lnTo>
                  <a:pt x="504" y="130"/>
                </a:lnTo>
                <a:lnTo>
                  <a:pt x="544" y="130"/>
                </a:lnTo>
                <a:lnTo>
                  <a:pt x="604" y="141"/>
                </a:lnTo>
                <a:lnTo>
                  <a:pt x="665" y="152"/>
                </a:lnTo>
                <a:lnTo>
                  <a:pt x="705" y="196"/>
                </a:lnTo>
                <a:lnTo>
                  <a:pt x="725" y="239"/>
                </a:lnTo>
                <a:lnTo>
                  <a:pt x="765" y="250"/>
                </a:lnTo>
                <a:lnTo>
                  <a:pt x="816" y="250"/>
                </a:lnTo>
                <a:lnTo>
                  <a:pt x="906" y="261"/>
                </a:lnTo>
                <a:lnTo>
                  <a:pt x="967" y="250"/>
                </a:lnTo>
                <a:lnTo>
                  <a:pt x="1007" y="261"/>
                </a:lnTo>
                <a:lnTo>
                  <a:pt x="1068" y="261"/>
                </a:lnTo>
                <a:lnTo>
                  <a:pt x="1148" y="250"/>
                </a:lnTo>
                <a:lnTo>
                  <a:pt x="1188" y="261"/>
                </a:lnTo>
                <a:lnTo>
                  <a:pt x="1219" y="304"/>
                </a:lnTo>
                <a:lnTo>
                  <a:pt x="1259" y="326"/>
                </a:lnTo>
                <a:lnTo>
                  <a:pt x="1299" y="315"/>
                </a:lnTo>
                <a:lnTo>
                  <a:pt x="1340" y="348"/>
                </a:lnTo>
                <a:lnTo>
                  <a:pt x="1380" y="380"/>
                </a:lnTo>
                <a:lnTo>
                  <a:pt x="1420" y="402"/>
                </a:lnTo>
                <a:lnTo>
                  <a:pt x="1460" y="424"/>
                </a:lnTo>
                <a:lnTo>
                  <a:pt x="1501" y="446"/>
                </a:lnTo>
                <a:lnTo>
                  <a:pt x="1541" y="446"/>
                </a:lnTo>
                <a:lnTo>
                  <a:pt x="1622" y="446"/>
                </a:lnTo>
                <a:lnTo>
                  <a:pt x="1662" y="446"/>
                </a:lnTo>
                <a:lnTo>
                  <a:pt x="1712" y="456"/>
                </a:lnTo>
                <a:lnTo>
                  <a:pt x="1752" y="456"/>
                </a:lnTo>
                <a:lnTo>
                  <a:pt x="1843" y="456"/>
                </a:lnTo>
                <a:lnTo>
                  <a:pt x="1883" y="467"/>
                </a:lnTo>
                <a:lnTo>
                  <a:pt x="1924" y="489"/>
                </a:lnTo>
                <a:lnTo>
                  <a:pt x="1964" y="489"/>
                </a:lnTo>
                <a:lnTo>
                  <a:pt x="1914" y="467"/>
                </a:lnTo>
                <a:lnTo>
                  <a:pt x="1863" y="467"/>
                </a:lnTo>
                <a:lnTo>
                  <a:pt x="1823" y="446"/>
                </a:lnTo>
                <a:lnTo>
                  <a:pt x="1783" y="446"/>
                </a:lnTo>
                <a:lnTo>
                  <a:pt x="1742" y="446"/>
                </a:lnTo>
                <a:lnTo>
                  <a:pt x="1692" y="446"/>
                </a:lnTo>
                <a:lnTo>
                  <a:pt x="1652" y="413"/>
                </a:lnTo>
                <a:lnTo>
                  <a:pt x="1611" y="402"/>
                </a:lnTo>
                <a:lnTo>
                  <a:pt x="1571" y="402"/>
                </a:lnTo>
                <a:lnTo>
                  <a:pt x="1531" y="413"/>
                </a:lnTo>
                <a:lnTo>
                  <a:pt x="1491" y="402"/>
                </a:lnTo>
                <a:lnTo>
                  <a:pt x="1450" y="369"/>
                </a:lnTo>
                <a:lnTo>
                  <a:pt x="1410" y="348"/>
                </a:lnTo>
                <a:lnTo>
                  <a:pt x="1370" y="348"/>
                </a:lnTo>
                <a:lnTo>
                  <a:pt x="1329" y="304"/>
                </a:lnTo>
                <a:lnTo>
                  <a:pt x="1289" y="272"/>
                </a:lnTo>
                <a:lnTo>
                  <a:pt x="1249" y="261"/>
                </a:lnTo>
                <a:lnTo>
                  <a:pt x="1209" y="283"/>
                </a:lnTo>
                <a:lnTo>
                  <a:pt x="1128" y="196"/>
                </a:lnTo>
                <a:lnTo>
                  <a:pt x="1047" y="130"/>
                </a:lnTo>
                <a:lnTo>
                  <a:pt x="1007" y="120"/>
                </a:lnTo>
                <a:lnTo>
                  <a:pt x="927" y="130"/>
                </a:lnTo>
                <a:lnTo>
                  <a:pt x="917" y="185"/>
                </a:lnTo>
                <a:lnTo>
                  <a:pt x="886" y="228"/>
                </a:lnTo>
                <a:lnTo>
                  <a:pt x="846" y="239"/>
                </a:lnTo>
                <a:lnTo>
                  <a:pt x="806" y="228"/>
                </a:lnTo>
                <a:lnTo>
                  <a:pt x="765" y="206"/>
                </a:lnTo>
                <a:lnTo>
                  <a:pt x="725" y="196"/>
                </a:lnTo>
                <a:lnTo>
                  <a:pt x="675" y="152"/>
                </a:lnTo>
                <a:lnTo>
                  <a:pt x="624" y="152"/>
                </a:lnTo>
                <a:lnTo>
                  <a:pt x="584" y="141"/>
                </a:lnTo>
                <a:lnTo>
                  <a:pt x="544" y="109"/>
                </a:lnTo>
                <a:lnTo>
                  <a:pt x="483" y="109"/>
                </a:lnTo>
                <a:lnTo>
                  <a:pt x="443" y="109"/>
                </a:lnTo>
                <a:lnTo>
                  <a:pt x="403" y="109"/>
                </a:lnTo>
                <a:lnTo>
                  <a:pt x="353" y="76"/>
                </a:lnTo>
                <a:lnTo>
                  <a:pt x="312" y="65"/>
                </a:lnTo>
                <a:lnTo>
                  <a:pt x="262" y="87"/>
                </a:lnTo>
                <a:lnTo>
                  <a:pt x="222" y="87"/>
                </a:lnTo>
                <a:lnTo>
                  <a:pt x="181" y="43"/>
                </a:lnTo>
                <a:lnTo>
                  <a:pt x="141" y="33"/>
                </a:lnTo>
                <a:lnTo>
                  <a:pt x="101" y="33"/>
                </a:lnTo>
                <a:lnTo>
                  <a:pt x="60" y="43"/>
                </a:lnTo>
                <a:lnTo>
                  <a:pt x="20" y="11"/>
                </a:lnTo>
                <a:lnTo>
                  <a:pt x="0" y="0"/>
                </a:lnTo>
              </a:path>
            </a:pathLst>
          </a:custGeom>
          <a:solidFill>
            <a:srgbClr val="49494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0" name="Freeform 6"/>
          <p:cNvSpPr>
            <a:spLocks/>
          </p:cNvSpPr>
          <p:nvPr/>
        </p:nvSpPr>
        <p:spPr bwMode="auto">
          <a:xfrm>
            <a:off x="6959600" y="633413"/>
            <a:ext cx="1654175" cy="2800350"/>
          </a:xfrm>
          <a:custGeom>
            <a:avLst/>
            <a:gdLst>
              <a:gd name="T0" fmla="*/ 977 w 1042"/>
              <a:gd name="T1" fmla="*/ 76 h 1764"/>
              <a:gd name="T2" fmla="*/ 907 w 1042"/>
              <a:gd name="T3" fmla="*/ 152 h 1764"/>
              <a:gd name="T4" fmla="*/ 826 w 1042"/>
              <a:gd name="T5" fmla="*/ 131 h 1764"/>
              <a:gd name="T6" fmla="*/ 745 w 1042"/>
              <a:gd name="T7" fmla="*/ 152 h 1764"/>
              <a:gd name="T8" fmla="*/ 685 w 1042"/>
              <a:gd name="T9" fmla="*/ 229 h 1764"/>
              <a:gd name="T10" fmla="*/ 604 w 1042"/>
              <a:gd name="T11" fmla="*/ 250 h 1764"/>
              <a:gd name="T12" fmla="*/ 524 w 1042"/>
              <a:gd name="T13" fmla="*/ 283 h 1764"/>
              <a:gd name="T14" fmla="*/ 443 w 1042"/>
              <a:gd name="T15" fmla="*/ 348 h 1764"/>
              <a:gd name="T16" fmla="*/ 383 w 1042"/>
              <a:gd name="T17" fmla="*/ 435 h 1764"/>
              <a:gd name="T18" fmla="*/ 343 w 1042"/>
              <a:gd name="T19" fmla="*/ 511 h 1764"/>
              <a:gd name="T20" fmla="*/ 302 w 1042"/>
              <a:gd name="T21" fmla="*/ 599 h 1764"/>
              <a:gd name="T22" fmla="*/ 222 w 1042"/>
              <a:gd name="T23" fmla="*/ 599 h 1764"/>
              <a:gd name="T24" fmla="*/ 141 w 1042"/>
              <a:gd name="T25" fmla="*/ 653 h 1764"/>
              <a:gd name="T26" fmla="*/ 60 w 1042"/>
              <a:gd name="T27" fmla="*/ 653 h 1764"/>
              <a:gd name="T28" fmla="*/ 0 w 1042"/>
              <a:gd name="T29" fmla="*/ 707 h 1764"/>
              <a:gd name="T30" fmla="*/ 81 w 1042"/>
              <a:gd name="T31" fmla="*/ 729 h 1764"/>
              <a:gd name="T32" fmla="*/ 141 w 1042"/>
              <a:gd name="T33" fmla="*/ 816 h 1764"/>
              <a:gd name="T34" fmla="*/ 222 w 1042"/>
              <a:gd name="T35" fmla="*/ 816 h 1764"/>
              <a:gd name="T36" fmla="*/ 302 w 1042"/>
              <a:gd name="T37" fmla="*/ 860 h 1764"/>
              <a:gd name="T38" fmla="*/ 383 w 1042"/>
              <a:gd name="T39" fmla="*/ 914 h 1764"/>
              <a:gd name="T40" fmla="*/ 463 w 1042"/>
              <a:gd name="T41" fmla="*/ 914 h 1764"/>
              <a:gd name="T42" fmla="*/ 524 w 1042"/>
              <a:gd name="T43" fmla="*/ 882 h 1764"/>
              <a:gd name="T44" fmla="*/ 584 w 1042"/>
              <a:gd name="T45" fmla="*/ 816 h 1764"/>
              <a:gd name="T46" fmla="*/ 655 w 1042"/>
              <a:gd name="T47" fmla="*/ 784 h 1764"/>
              <a:gd name="T48" fmla="*/ 705 w 1042"/>
              <a:gd name="T49" fmla="*/ 871 h 1764"/>
              <a:gd name="T50" fmla="*/ 735 w 1042"/>
              <a:gd name="T51" fmla="*/ 958 h 1764"/>
              <a:gd name="T52" fmla="*/ 796 w 1042"/>
              <a:gd name="T53" fmla="*/ 1088 h 1764"/>
              <a:gd name="T54" fmla="*/ 846 w 1042"/>
              <a:gd name="T55" fmla="*/ 1186 h 1764"/>
              <a:gd name="T56" fmla="*/ 876 w 1042"/>
              <a:gd name="T57" fmla="*/ 1273 h 1764"/>
              <a:gd name="T58" fmla="*/ 907 w 1042"/>
              <a:gd name="T59" fmla="*/ 1360 h 1764"/>
              <a:gd name="T60" fmla="*/ 917 w 1042"/>
              <a:gd name="T61" fmla="*/ 1447 h 1764"/>
              <a:gd name="T62" fmla="*/ 957 w 1042"/>
              <a:gd name="T63" fmla="*/ 1534 h 1764"/>
              <a:gd name="T64" fmla="*/ 977 w 1042"/>
              <a:gd name="T65" fmla="*/ 1622 h 1764"/>
              <a:gd name="T66" fmla="*/ 1017 w 1042"/>
              <a:gd name="T67" fmla="*/ 1709 h 1764"/>
              <a:gd name="T68" fmla="*/ 1041 w 1042"/>
              <a:gd name="T69" fmla="*/ 1763 h 17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042" h="1764">
                <a:moveTo>
                  <a:pt x="1038" y="0"/>
                </a:moveTo>
                <a:lnTo>
                  <a:pt x="977" y="76"/>
                </a:lnTo>
                <a:lnTo>
                  <a:pt x="937" y="109"/>
                </a:lnTo>
                <a:lnTo>
                  <a:pt x="907" y="152"/>
                </a:lnTo>
                <a:lnTo>
                  <a:pt x="866" y="131"/>
                </a:lnTo>
                <a:lnTo>
                  <a:pt x="826" y="131"/>
                </a:lnTo>
                <a:lnTo>
                  <a:pt x="786" y="131"/>
                </a:lnTo>
                <a:lnTo>
                  <a:pt x="745" y="152"/>
                </a:lnTo>
                <a:lnTo>
                  <a:pt x="725" y="196"/>
                </a:lnTo>
                <a:lnTo>
                  <a:pt x="685" y="229"/>
                </a:lnTo>
                <a:lnTo>
                  <a:pt x="645" y="229"/>
                </a:lnTo>
                <a:lnTo>
                  <a:pt x="604" y="250"/>
                </a:lnTo>
                <a:lnTo>
                  <a:pt x="564" y="283"/>
                </a:lnTo>
                <a:lnTo>
                  <a:pt x="524" y="283"/>
                </a:lnTo>
                <a:lnTo>
                  <a:pt x="484" y="305"/>
                </a:lnTo>
                <a:lnTo>
                  <a:pt x="443" y="348"/>
                </a:lnTo>
                <a:lnTo>
                  <a:pt x="413" y="392"/>
                </a:lnTo>
                <a:lnTo>
                  <a:pt x="383" y="435"/>
                </a:lnTo>
                <a:lnTo>
                  <a:pt x="343" y="446"/>
                </a:lnTo>
                <a:lnTo>
                  <a:pt x="343" y="511"/>
                </a:lnTo>
                <a:lnTo>
                  <a:pt x="332" y="555"/>
                </a:lnTo>
                <a:lnTo>
                  <a:pt x="302" y="599"/>
                </a:lnTo>
                <a:lnTo>
                  <a:pt x="262" y="609"/>
                </a:lnTo>
                <a:lnTo>
                  <a:pt x="222" y="599"/>
                </a:lnTo>
                <a:lnTo>
                  <a:pt x="181" y="609"/>
                </a:lnTo>
                <a:lnTo>
                  <a:pt x="141" y="653"/>
                </a:lnTo>
                <a:lnTo>
                  <a:pt x="101" y="664"/>
                </a:lnTo>
                <a:lnTo>
                  <a:pt x="60" y="653"/>
                </a:lnTo>
                <a:lnTo>
                  <a:pt x="20" y="664"/>
                </a:lnTo>
                <a:lnTo>
                  <a:pt x="0" y="707"/>
                </a:lnTo>
                <a:lnTo>
                  <a:pt x="40" y="729"/>
                </a:lnTo>
                <a:lnTo>
                  <a:pt x="81" y="729"/>
                </a:lnTo>
                <a:lnTo>
                  <a:pt x="121" y="773"/>
                </a:lnTo>
                <a:lnTo>
                  <a:pt x="141" y="816"/>
                </a:lnTo>
                <a:lnTo>
                  <a:pt x="181" y="816"/>
                </a:lnTo>
                <a:lnTo>
                  <a:pt x="222" y="816"/>
                </a:lnTo>
                <a:lnTo>
                  <a:pt x="262" y="827"/>
                </a:lnTo>
                <a:lnTo>
                  <a:pt x="302" y="860"/>
                </a:lnTo>
                <a:lnTo>
                  <a:pt x="343" y="903"/>
                </a:lnTo>
                <a:lnTo>
                  <a:pt x="383" y="914"/>
                </a:lnTo>
                <a:lnTo>
                  <a:pt x="423" y="914"/>
                </a:lnTo>
                <a:lnTo>
                  <a:pt x="463" y="914"/>
                </a:lnTo>
                <a:lnTo>
                  <a:pt x="504" y="925"/>
                </a:lnTo>
                <a:lnTo>
                  <a:pt x="524" y="882"/>
                </a:lnTo>
                <a:lnTo>
                  <a:pt x="544" y="838"/>
                </a:lnTo>
                <a:lnTo>
                  <a:pt x="584" y="816"/>
                </a:lnTo>
                <a:lnTo>
                  <a:pt x="615" y="773"/>
                </a:lnTo>
                <a:lnTo>
                  <a:pt x="655" y="784"/>
                </a:lnTo>
                <a:lnTo>
                  <a:pt x="675" y="827"/>
                </a:lnTo>
                <a:lnTo>
                  <a:pt x="705" y="871"/>
                </a:lnTo>
                <a:lnTo>
                  <a:pt x="715" y="914"/>
                </a:lnTo>
                <a:lnTo>
                  <a:pt x="735" y="958"/>
                </a:lnTo>
                <a:lnTo>
                  <a:pt x="776" y="1045"/>
                </a:lnTo>
                <a:lnTo>
                  <a:pt x="796" y="1088"/>
                </a:lnTo>
                <a:lnTo>
                  <a:pt x="796" y="1132"/>
                </a:lnTo>
                <a:lnTo>
                  <a:pt x="846" y="1186"/>
                </a:lnTo>
                <a:lnTo>
                  <a:pt x="876" y="1230"/>
                </a:lnTo>
                <a:lnTo>
                  <a:pt x="876" y="1273"/>
                </a:lnTo>
                <a:lnTo>
                  <a:pt x="887" y="1317"/>
                </a:lnTo>
                <a:lnTo>
                  <a:pt x="907" y="1360"/>
                </a:lnTo>
                <a:lnTo>
                  <a:pt x="917" y="1404"/>
                </a:lnTo>
                <a:lnTo>
                  <a:pt x="917" y="1447"/>
                </a:lnTo>
                <a:lnTo>
                  <a:pt x="917" y="1491"/>
                </a:lnTo>
                <a:lnTo>
                  <a:pt x="957" y="1534"/>
                </a:lnTo>
                <a:lnTo>
                  <a:pt x="977" y="1578"/>
                </a:lnTo>
                <a:lnTo>
                  <a:pt x="977" y="1622"/>
                </a:lnTo>
                <a:lnTo>
                  <a:pt x="1017" y="1665"/>
                </a:lnTo>
                <a:lnTo>
                  <a:pt x="1017" y="1709"/>
                </a:lnTo>
                <a:lnTo>
                  <a:pt x="1038" y="1748"/>
                </a:lnTo>
                <a:lnTo>
                  <a:pt x="1041" y="1763"/>
                </a:lnTo>
                <a:lnTo>
                  <a:pt x="1038" y="0"/>
                </a:lnTo>
              </a:path>
            </a:pathLst>
          </a:custGeom>
          <a:solidFill>
            <a:srgbClr val="65656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1" name="Freeform 7"/>
          <p:cNvSpPr>
            <a:spLocks/>
          </p:cNvSpPr>
          <p:nvPr/>
        </p:nvSpPr>
        <p:spPr bwMode="auto">
          <a:xfrm>
            <a:off x="796925" y="1946275"/>
            <a:ext cx="7750175" cy="2227263"/>
          </a:xfrm>
          <a:custGeom>
            <a:avLst/>
            <a:gdLst>
              <a:gd name="T0" fmla="*/ 151 w 4882"/>
              <a:gd name="T1" fmla="*/ 54 h 1403"/>
              <a:gd name="T2" fmla="*/ 282 w 4882"/>
              <a:gd name="T3" fmla="*/ 250 h 1403"/>
              <a:gd name="T4" fmla="*/ 524 w 4882"/>
              <a:gd name="T5" fmla="*/ 261 h 1403"/>
              <a:gd name="T6" fmla="*/ 686 w 4882"/>
              <a:gd name="T7" fmla="*/ 467 h 1403"/>
              <a:gd name="T8" fmla="*/ 766 w 4882"/>
              <a:gd name="T9" fmla="*/ 706 h 1403"/>
              <a:gd name="T10" fmla="*/ 918 w 4882"/>
              <a:gd name="T11" fmla="*/ 739 h 1403"/>
              <a:gd name="T12" fmla="*/ 1008 w 4882"/>
              <a:gd name="T13" fmla="*/ 815 h 1403"/>
              <a:gd name="T14" fmla="*/ 1210 w 4882"/>
              <a:gd name="T15" fmla="*/ 869 h 1403"/>
              <a:gd name="T16" fmla="*/ 1331 w 4882"/>
              <a:gd name="T17" fmla="*/ 772 h 1403"/>
              <a:gd name="T18" fmla="*/ 1412 w 4882"/>
              <a:gd name="T19" fmla="*/ 565 h 1403"/>
              <a:gd name="T20" fmla="*/ 1291 w 4882"/>
              <a:gd name="T21" fmla="*/ 359 h 1403"/>
              <a:gd name="T22" fmla="*/ 1412 w 4882"/>
              <a:gd name="T23" fmla="*/ 163 h 1403"/>
              <a:gd name="T24" fmla="*/ 1603 w 4882"/>
              <a:gd name="T25" fmla="*/ 206 h 1403"/>
              <a:gd name="T26" fmla="*/ 1785 w 4882"/>
              <a:gd name="T27" fmla="*/ 250 h 1403"/>
              <a:gd name="T28" fmla="*/ 1967 w 4882"/>
              <a:gd name="T29" fmla="*/ 250 h 1403"/>
              <a:gd name="T30" fmla="*/ 2088 w 4882"/>
              <a:gd name="T31" fmla="*/ 217 h 1403"/>
              <a:gd name="T32" fmla="*/ 2219 w 4882"/>
              <a:gd name="T33" fmla="*/ 120 h 1403"/>
              <a:gd name="T34" fmla="*/ 2420 w 4882"/>
              <a:gd name="T35" fmla="*/ 261 h 1403"/>
              <a:gd name="T36" fmla="*/ 2612 w 4882"/>
              <a:gd name="T37" fmla="*/ 348 h 1403"/>
              <a:gd name="T38" fmla="*/ 2783 w 4882"/>
              <a:gd name="T39" fmla="*/ 478 h 1403"/>
              <a:gd name="T40" fmla="*/ 2985 w 4882"/>
              <a:gd name="T41" fmla="*/ 576 h 1403"/>
              <a:gd name="T42" fmla="*/ 3177 w 4882"/>
              <a:gd name="T43" fmla="*/ 652 h 1403"/>
              <a:gd name="T44" fmla="*/ 3378 w 4882"/>
              <a:gd name="T45" fmla="*/ 772 h 1403"/>
              <a:gd name="T46" fmla="*/ 3580 w 4882"/>
              <a:gd name="T47" fmla="*/ 706 h 1403"/>
              <a:gd name="T48" fmla="*/ 3782 w 4882"/>
              <a:gd name="T49" fmla="*/ 772 h 1403"/>
              <a:gd name="T50" fmla="*/ 3983 w 4882"/>
              <a:gd name="T51" fmla="*/ 706 h 1403"/>
              <a:gd name="T52" fmla="*/ 4195 w 4882"/>
              <a:gd name="T53" fmla="*/ 696 h 1403"/>
              <a:gd name="T54" fmla="*/ 4397 w 4882"/>
              <a:gd name="T55" fmla="*/ 783 h 1403"/>
              <a:gd name="T56" fmla="*/ 4599 w 4882"/>
              <a:gd name="T57" fmla="*/ 783 h 1403"/>
              <a:gd name="T58" fmla="*/ 4800 w 4882"/>
              <a:gd name="T59" fmla="*/ 761 h 1403"/>
              <a:gd name="T60" fmla="*/ 4760 w 4882"/>
              <a:gd name="T61" fmla="*/ 848 h 1403"/>
              <a:gd name="T62" fmla="*/ 4498 w 4882"/>
              <a:gd name="T63" fmla="*/ 924 h 1403"/>
              <a:gd name="T64" fmla="*/ 4296 w 4882"/>
              <a:gd name="T65" fmla="*/ 978 h 1403"/>
              <a:gd name="T66" fmla="*/ 4276 w 4882"/>
              <a:gd name="T67" fmla="*/ 1130 h 1403"/>
              <a:gd name="T68" fmla="*/ 4165 w 4882"/>
              <a:gd name="T69" fmla="*/ 1293 h 1403"/>
              <a:gd name="T70" fmla="*/ 3933 w 4882"/>
              <a:gd name="T71" fmla="*/ 1337 h 1403"/>
              <a:gd name="T72" fmla="*/ 3620 w 4882"/>
              <a:gd name="T73" fmla="*/ 1185 h 1403"/>
              <a:gd name="T74" fmla="*/ 3409 w 4882"/>
              <a:gd name="T75" fmla="*/ 1011 h 1403"/>
              <a:gd name="T76" fmla="*/ 3177 w 4882"/>
              <a:gd name="T77" fmla="*/ 978 h 1403"/>
              <a:gd name="T78" fmla="*/ 2955 w 4882"/>
              <a:gd name="T79" fmla="*/ 859 h 1403"/>
              <a:gd name="T80" fmla="*/ 2703 w 4882"/>
              <a:gd name="T81" fmla="*/ 848 h 1403"/>
              <a:gd name="T82" fmla="*/ 2471 w 4882"/>
              <a:gd name="T83" fmla="*/ 924 h 1403"/>
              <a:gd name="T84" fmla="*/ 2239 w 4882"/>
              <a:gd name="T85" fmla="*/ 859 h 1403"/>
              <a:gd name="T86" fmla="*/ 2027 w 4882"/>
              <a:gd name="T87" fmla="*/ 772 h 1403"/>
              <a:gd name="T88" fmla="*/ 1926 w 4882"/>
              <a:gd name="T89" fmla="*/ 946 h 1403"/>
              <a:gd name="T90" fmla="*/ 1916 w 4882"/>
              <a:gd name="T91" fmla="*/ 1163 h 1403"/>
              <a:gd name="T92" fmla="*/ 1805 w 4882"/>
              <a:gd name="T93" fmla="*/ 1359 h 1403"/>
              <a:gd name="T94" fmla="*/ 1593 w 4882"/>
              <a:gd name="T95" fmla="*/ 1402 h 1403"/>
              <a:gd name="T96" fmla="*/ 1382 w 4882"/>
              <a:gd name="T97" fmla="*/ 1326 h 1403"/>
              <a:gd name="T98" fmla="*/ 1180 w 4882"/>
              <a:gd name="T99" fmla="*/ 1239 h 1403"/>
              <a:gd name="T100" fmla="*/ 978 w 4882"/>
              <a:gd name="T101" fmla="*/ 1217 h 1403"/>
              <a:gd name="T102" fmla="*/ 777 w 4882"/>
              <a:gd name="T103" fmla="*/ 1337 h 1403"/>
              <a:gd name="T104" fmla="*/ 625 w 4882"/>
              <a:gd name="T105" fmla="*/ 1250 h 1403"/>
              <a:gd name="T106" fmla="*/ 504 w 4882"/>
              <a:gd name="T107" fmla="*/ 1087 h 1403"/>
              <a:gd name="T108" fmla="*/ 373 w 4882"/>
              <a:gd name="T109" fmla="*/ 902 h 1403"/>
              <a:gd name="T110" fmla="*/ 182 w 4882"/>
              <a:gd name="T111" fmla="*/ 783 h 1403"/>
              <a:gd name="T112" fmla="*/ 121 w 4882"/>
              <a:gd name="T113" fmla="*/ 598 h 1403"/>
              <a:gd name="T114" fmla="*/ 61 w 4882"/>
              <a:gd name="T115" fmla="*/ 413 h 1403"/>
              <a:gd name="T116" fmla="*/ 61 w 4882"/>
              <a:gd name="T117" fmla="*/ 196 h 1403"/>
              <a:gd name="T118" fmla="*/ 0 w 4882"/>
              <a:gd name="T119" fmla="*/ 0 h 14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882" h="1403">
                <a:moveTo>
                  <a:pt x="0" y="0"/>
                </a:moveTo>
                <a:lnTo>
                  <a:pt x="40" y="22"/>
                </a:lnTo>
                <a:lnTo>
                  <a:pt x="81" y="33"/>
                </a:lnTo>
                <a:lnTo>
                  <a:pt x="121" y="11"/>
                </a:lnTo>
                <a:lnTo>
                  <a:pt x="151" y="54"/>
                </a:lnTo>
                <a:lnTo>
                  <a:pt x="192" y="76"/>
                </a:lnTo>
                <a:lnTo>
                  <a:pt x="222" y="120"/>
                </a:lnTo>
                <a:lnTo>
                  <a:pt x="242" y="163"/>
                </a:lnTo>
                <a:lnTo>
                  <a:pt x="252" y="206"/>
                </a:lnTo>
                <a:lnTo>
                  <a:pt x="282" y="250"/>
                </a:lnTo>
                <a:lnTo>
                  <a:pt x="323" y="272"/>
                </a:lnTo>
                <a:lnTo>
                  <a:pt x="363" y="272"/>
                </a:lnTo>
                <a:lnTo>
                  <a:pt x="403" y="250"/>
                </a:lnTo>
                <a:lnTo>
                  <a:pt x="484" y="250"/>
                </a:lnTo>
                <a:lnTo>
                  <a:pt x="524" y="261"/>
                </a:lnTo>
                <a:lnTo>
                  <a:pt x="565" y="304"/>
                </a:lnTo>
                <a:lnTo>
                  <a:pt x="595" y="348"/>
                </a:lnTo>
                <a:lnTo>
                  <a:pt x="635" y="380"/>
                </a:lnTo>
                <a:lnTo>
                  <a:pt x="666" y="424"/>
                </a:lnTo>
                <a:lnTo>
                  <a:pt x="686" y="467"/>
                </a:lnTo>
                <a:lnTo>
                  <a:pt x="686" y="511"/>
                </a:lnTo>
                <a:lnTo>
                  <a:pt x="686" y="554"/>
                </a:lnTo>
                <a:lnTo>
                  <a:pt x="706" y="609"/>
                </a:lnTo>
                <a:lnTo>
                  <a:pt x="726" y="663"/>
                </a:lnTo>
                <a:lnTo>
                  <a:pt x="766" y="706"/>
                </a:lnTo>
                <a:lnTo>
                  <a:pt x="807" y="717"/>
                </a:lnTo>
                <a:lnTo>
                  <a:pt x="847" y="674"/>
                </a:lnTo>
                <a:lnTo>
                  <a:pt x="887" y="652"/>
                </a:lnTo>
                <a:lnTo>
                  <a:pt x="908" y="696"/>
                </a:lnTo>
                <a:lnTo>
                  <a:pt x="918" y="739"/>
                </a:lnTo>
                <a:lnTo>
                  <a:pt x="898" y="783"/>
                </a:lnTo>
                <a:lnTo>
                  <a:pt x="887" y="826"/>
                </a:lnTo>
                <a:lnTo>
                  <a:pt x="928" y="869"/>
                </a:lnTo>
                <a:lnTo>
                  <a:pt x="968" y="848"/>
                </a:lnTo>
                <a:lnTo>
                  <a:pt x="1008" y="815"/>
                </a:lnTo>
                <a:lnTo>
                  <a:pt x="1049" y="826"/>
                </a:lnTo>
                <a:lnTo>
                  <a:pt x="1089" y="848"/>
                </a:lnTo>
                <a:lnTo>
                  <a:pt x="1129" y="848"/>
                </a:lnTo>
                <a:lnTo>
                  <a:pt x="1170" y="859"/>
                </a:lnTo>
                <a:lnTo>
                  <a:pt x="1210" y="869"/>
                </a:lnTo>
                <a:lnTo>
                  <a:pt x="1220" y="826"/>
                </a:lnTo>
                <a:lnTo>
                  <a:pt x="1261" y="815"/>
                </a:lnTo>
                <a:lnTo>
                  <a:pt x="1301" y="826"/>
                </a:lnTo>
                <a:lnTo>
                  <a:pt x="1341" y="815"/>
                </a:lnTo>
                <a:lnTo>
                  <a:pt x="1331" y="772"/>
                </a:lnTo>
                <a:lnTo>
                  <a:pt x="1331" y="728"/>
                </a:lnTo>
                <a:lnTo>
                  <a:pt x="1372" y="696"/>
                </a:lnTo>
                <a:lnTo>
                  <a:pt x="1392" y="652"/>
                </a:lnTo>
                <a:lnTo>
                  <a:pt x="1382" y="609"/>
                </a:lnTo>
                <a:lnTo>
                  <a:pt x="1412" y="565"/>
                </a:lnTo>
                <a:lnTo>
                  <a:pt x="1412" y="522"/>
                </a:lnTo>
                <a:lnTo>
                  <a:pt x="1372" y="500"/>
                </a:lnTo>
                <a:lnTo>
                  <a:pt x="1331" y="446"/>
                </a:lnTo>
                <a:lnTo>
                  <a:pt x="1301" y="402"/>
                </a:lnTo>
                <a:lnTo>
                  <a:pt x="1291" y="359"/>
                </a:lnTo>
                <a:lnTo>
                  <a:pt x="1291" y="315"/>
                </a:lnTo>
                <a:lnTo>
                  <a:pt x="1301" y="272"/>
                </a:lnTo>
                <a:lnTo>
                  <a:pt x="1341" y="228"/>
                </a:lnTo>
                <a:lnTo>
                  <a:pt x="1372" y="185"/>
                </a:lnTo>
                <a:lnTo>
                  <a:pt x="1412" y="163"/>
                </a:lnTo>
                <a:lnTo>
                  <a:pt x="1442" y="206"/>
                </a:lnTo>
                <a:lnTo>
                  <a:pt x="1482" y="217"/>
                </a:lnTo>
                <a:lnTo>
                  <a:pt x="1523" y="206"/>
                </a:lnTo>
                <a:lnTo>
                  <a:pt x="1563" y="206"/>
                </a:lnTo>
                <a:lnTo>
                  <a:pt x="1603" y="206"/>
                </a:lnTo>
                <a:lnTo>
                  <a:pt x="1654" y="196"/>
                </a:lnTo>
                <a:lnTo>
                  <a:pt x="1694" y="185"/>
                </a:lnTo>
                <a:lnTo>
                  <a:pt x="1735" y="185"/>
                </a:lnTo>
                <a:lnTo>
                  <a:pt x="1775" y="206"/>
                </a:lnTo>
                <a:lnTo>
                  <a:pt x="1785" y="250"/>
                </a:lnTo>
                <a:lnTo>
                  <a:pt x="1825" y="250"/>
                </a:lnTo>
                <a:lnTo>
                  <a:pt x="1866" y="283"/>
                </a:lnTo>
                <a:lnTo>
                  <a:pt x="1906" y="315"/>
                </a:lnTo>
                <a:lnTo>
                  <a:pt x="1946" y="293"/>
                </a:lnTo>
                <a:lnTo>
                  <a:pt x="1967" y="250"/>
                </a:lnTo>
                <a:lnTo>
                  <a:pt x="1977" y="206"/>
                </a:lnTo>
                <a:lnTo>
                  <a:pt x="1997" y="163"/>
                </a:lnTo>
                <a:lnTo>
                  <a:pt x="2037" y="152"/>
                </a:lnTo>
                <a:lnTo>
                  <a:pt x="2047" y="196"/>
                </a:lnTo>
                <a:lnTo>
                  <a:pt x="2088" y="217"/>
                </a:lnTo>
                <a:lnTo>
                  <a:pt x="2128" y="217"/>
                </a:lnTo>
                <a:lnTo>
                  <a:pt x="2138" y="174"/>
                </a:lnTo>
                <a:lnTo>
                  <a:pt x="2138" y="130"/>
                </a:lnTo>
                <a:lnTo>
                  <a:pt x="2178" y="120"/>
                </a:lnTo>
                <a:lnTo>
                  <a:pt x="2219" y="120"/>
                </a:lnTo>
                <a:lnTo>
                  <a:pt x="2259" y="163"/>
                </a:lnTo>
                <a:lnTo>
                  <a:pt x="2299" y="196"/>
                </a:lnTo>
                <a:lnTo>
                  <a:pt x="2340" y="196"/>
                </a:lnTo>
                <a:lnTo>
                  <a:pt x="2380" y="217"/>
                </a:lnTo>
                <a:lnTo>
                  <a:pt x="2420" y="261"/>
                </a:lnTo>
                <a:lnTo>
                  <a:pt x="2451" y="304"/>
                </a:lnTo>
                <a:lnTo>
                  <a:pt x="2491" y="337"/>
                </a:lnTo>
                <a:lnTo>
                  <a:pt x="2531" y="348"/>
                </a:lnTo>
                <a:lnTo>
                  <a:pt x="2572" y="348"/>
                </a:lnTo>
                <a:lnTo>
                  <a:pt x="2612" y="348"/>
                </a:lnTo>
                <a:lnTo>
                  <a:pt x="2652" y="359"/>
                </a:lnTo>
                <a:lnTo>
                  <a:pt x="2693" y="370"/>
                </a:lnTo>
                <a:lnTo>
                  <a:pt x="2733" y="391"/>
                </a:lnTo>
                <a:lnTo>
                  <a:pt x="2773" y="435"/>
                </a:lnTo>
                <a:lnTo>
                  <a:pt x="2783" y="478"/>
                </a:lnTo>
                <a:lnTo>
                  <a:pt x="2804" y="522"/>
                </a:lnTo>
                <a:lnTo>
                  <a:pt x="2854" y="565"/>
                </a:lnTo>
                <a:lnTo>
                  <a:pt x="2894" y="576"/>
                </a:lnTo>
                <a:lnTo>
                  <a:pt x="2945" y="576"/>
                </a:lnTo>
                <a:lnTo>
                  <a:pt x="2985" y="576"/>
                </a:lnTo>
                <a:lnTo>
                  <a:pt x="3025" y="576"/>
                </a:lnTo>
                <a:lnTo>
                  <a:pt x="3066" y="576"/>
                </a:lnTo>
                <a:lnTo>
                  <a:pt x="3106" y="587"/>
                </a:lnTo>
                <a:lnTo>
                  <a:pt x="3146" y="609"/>
                </a:lnTo>
                <a:lnTo>
                  <a:pt x="3177" y="652"/>
                </a:lnTo>
                <a:lnTo>
                  <a:pt x="3217" y="685"/>
                </a:lnTo>
                <a:lnTo>
                  <a:pt x="3257" y="696"/>
                </a:lnTo>
                <a:lnTo>
                  <a:pt x="3298" y="728"/>
                </a:lnTo>
                <a:lnTo>
                  <a:pt x="3338" y="772"/>
                </a:lnTo>
                <a:lnTo>
                  <a:pt x="3378" y="772"/>
                </a:lnTo>
                <a:lnTo>
                  <a:pt x="3419" y="772"/>
                </a:lnTo>
                <a:lnTo>
                  <a:pt x="3469" y="761"/>
                </a:lnTo>
                <a:lnTo>
                  <a:pt x="3509" y="761"/>
                </a:lnTo>
                <a:lnTo>
                  <a:pt x="3540" y="717"/>
                </a:lnTo>
                <a:lnTo>
                  <a:pt x="3580" y="706"/>
                </a:lnTo>
                <a:lnTo>
                  <a:pt x="3620" y="706"/>
                </a:lnTo>
                <a:lnTo>
                  <a:pt x="3661" y="706"/>
                </a:lnTo>
                <a:lnTo>
                  <a:pt x="3701" y="750"/>
                </a:lnTo>
                <a:lnTo>
                  <a:pt x="3741" y="772"/>
                </a:lnTo>
                <a:lnTo>
                  <a:pt x="3782" y="772"/>
                </a:lnTo>
                <a:lnTo>
                  <a:pt x="3822" y="761"/>
                </a:lnTo>
                <a:lnTo>
                  <a:pt x="3862" y="739"/>
                </a:lnTo>
                <a:lnTo>
                  <a:pt x="3903" y="717"/>
                </a:lnTo>
                <a:lnTo>
                  <a:pt x="3943" y="706"/>
                </a:lnTo>
                <a:lnTo>
                  <a:pt x="3983" y="706"/>
                </a:lnTo>
                <a:lnTo>
                  <a:pt x="4034" y="706"/>
                </a:lnTo>
                <a:lnTo>
                  <a:pt x="4074" y="696"/>
                </a:lnTo>
                <a:lnTo>
                  <a:pt x="4115" y="696"/>
                </a:lnTo>
                <a:lnTo>
                  <a:pt x="4155" y="696"/>
                </a:lnTo>
                <a:lnTo>
                  <a:pt x="4195" y="696"/>
                </a:lnTo>
                <a:lnTo>
                  <a:pt x="4236" y="717"/>
                </a:lnTo>
                <a:lnTo>
                  <a:pt x="4276" y="750"/>
                </a:lnTo>
                <a:lnTo>
                  <a:pt x="4316" y="772"/>
                </a:lnTo>
                <a:lnTo>
                  <a:pt x="4357" y="783"/>
                </a:lnTo>
                <a:lnTo>
                  <a:pt x="4397" y="783"/>
                </a:lnTo>
                <a:lnTo>
                  <a:pt x="4437" y="783"/>
                </a:lnTo>
                <a:lnTo>
                  <a:pt x="4478" y="783"/>
                </a:lnTo>
                <a:lnTo>
                  <a:pt x="4518" y="783"/>
                </a:lnTo>
                <a:lnTo>
                  <a:pt x="4558" y="783"/>
                </a:lnTo>
                <a:lnTo>
                  <a:pt x="4599" y="783"/>
                </a:lnTo>
                <a:lnTo>
                  <a:pt x="4639" y="783"/>
                </a:lnTo>
                <a:lnTo>
                  <a:pt x="4679" y="772"/>
                </a:lnTo>
                <a:lnTo>
                  <a:pt x="4720" y="761"/>
                </a:lnTo>
                <a:lnTo>
                  <a:pt x="4760" y="761"/>
                </a:lnTo>
                <a:lnTo>
                  <a:pt x="4800" y="761"/>
                </a:lnTo>
                <a:lnTo>
                  <a:pt x="4841" y="772"/>
                </a:lnTo>
                <a:lnTo>
                  <a:pt x="4881" y="772"/>
                </a:lnTo>
                <a:lnTo>
                  <a:pt x="4841" y="815"/>
                </a:lnTo>
                <a:lnTo>
                  <a:pt x="4800" y="826"/>
                </a:lnTo>
                <a:lnTo>
                  <a:pt x="4760" y="848"/>
                </a:lnTo>
                <a:lnTo>
                  <a:pt x="4720" y="880"/>
                </a:lnTo>
                <a:lnTo>
                  <a:pt x="4679" y="891"/>
                </a:lnTo>
                <a:lnTo>
                  <a:pt x="4629" y="913"/>
                </a:lnTo>
                <a:lnTo>
                  <a:pt x="4548" y="924"/>
                </a:lnTo>
                <a:lnTo>
                  <a:pt x="4498" y="924"/>
                </a:lnTo>
                <a:lnTo>
                  <a:pt x="4457" y="935"/>
                </a:lnTo>
                <a:lnTo>
                  <a:pt x="4417" y="967"/>
                </a:lnTo>
                <a:lnTo>
                  <a:pt x="4377" y="978"/>
                </a:lnTo>
                <a:lnTo>
                  <a:pt x="4336" y="978"/>
                </a:lnTo>
                <a:lnTo>
                  <a:pt x="4296" y="978"/>
                </a:lnTo>
                <a:lnTo>
                  <a:pt x="4246" y="978"/>
                </a:lnTo>
                <a:lnTo>
                  <a:pt x="4205" y="1000"/>
                </a:lnTo>
                <a:lnTo>
                  <a:pt x="4205" y="1076"/>
                </a:lnTo>
                <a:lnTo>
                  <a:pt x="4215" y="1119"/>
                </a:lnTo>
                <a:lnTo>
                  <a:pt x="4276" y="1130"/>
                </a:lnTo>
                <a:lnTo>
                  <a:pt x="4316" y="1152"/>
                </a:lnTo>
                <a:lnTo>
                  <a:pt x="4276" y="1206"/>
                </a:lnTo>
                <a:lnTo>
                  <a:pt x="4236" y="1228"/>
                </a:lnTo>
                <a:lnTo>
                  <a:pt x="4195" y="1250"/>
                </a:lnTo>
                <a:lnTo>
                  <a:pt x="4165" y="1293"/>
                </a:lnTo>
                <a:lnTo>
                  <a:pt x="4125" y="1337"/>
                </a:lnTo>
                <a:lnTo>
                  <a:pt x="4074" y="1337"/>
                </a:lnTo>
                <a:lnTo>
                  <a:pt x="4024" y="1337"/>
                </a:lnTo>
                <a:lnTo>
                  <a:pt x="3973" y="1337"/>
                </a:lnTo>
                <a:lnTo>
                  <a:pt x="3933" y="1337"/>
                </a:lnTo>
                <a:lnTo>
                  <a:pt x="3842" y="1337"/>
                </a:lnTo>
                <a:lnTo>
                  <a:pt x="3731" y="1315"/>
                </a:lnTo>
                <a:lnTo>
                  <a:pt x="3691" y="1293"/>
                </a:lnTo>
                <a:lnTo>
                  <a:pt x="3651" y="1239"/>
                </a:lnTo>
                <a:lnTo>
                  <a:pt x="3620" y="1185"/>
                </a:lnTo>
                <a:lnTo>
                  <a:pt x="3600" y="1141"/>
                </a:lnTo>
                <a:lnTo>
                  <a:pt x="3550" y="1109"/>
                </a:lnTo>
                <a:lnTo>
                  <a:pt x="3489" y="1087"/>
                </a:lnTo>
                <a:lnTo>
                  <a:pt x="3449" y="1043"/>
                </a:lnTo>
                <a:lnTo>
                  <a:pt x="3409" y="1011"/>
                </a:lnTo>
                <a:lnTo>
                  <a:pt x="3368" y="989"/>
                </a:lnTo>
                <a:lnTo>
                  <a:pt x="3328" y="978"/>
                </a:lnTo>
                <a:lnTo>
                  <a:pt x="3257" y="967"/>
                </a:lnTo>
                <a:lnTo>
                  <a:pt x="3217" y="967"/>
                </a:lnTo>
                <a:lnTo>
                  <a:pt x="3177" y="978"/>
                </a:lnTo>
                <a:lnTo>
                  <a:pt x="3136" y="978"/>
                </a:lnTo>
                <a:lnTo>
                  <a:pt x="3106" y="935"/>
                </a:lnTo>
                <a:lnTo>
                  <a:pt x="3076" y="891"/>
                </a:lnTo>
                <a:lnTo>
                  <a:pt x="2995" y="869"/>
                </a:lnTo>
                <a:lnTo>
                  <a:pt x="2955" y="859"/>
                </a:lnTo>
                <a:lnTo>
                  <a:pt x="2904" y="837"/>
                </a:lnTo>
                <a:lnTo>
                  <a:pt x="2824" y="826"/>
                </a:lnTo>
                <a:lnTo>
                  <a:pt x="2783" y="815"/>
                </a:lnTo>
                <a:lnTo>
                  <a:pt x="2743" y="826"/>
                </a:lnTo>
                <a:lnTo>
                  <a:pt x="2703" y="848"/>
                </a:lnTo>
                <a:lnTo>
                  <a:pt x="2662" y="869"/>
                </a:lnTo>
                <a:lnTo>
                  <a:pt x="2612" y="880"/>
                </a:lnTo>
                <a:lnTo>
                  <a:pt x="2562" y="891"/>
                </a:lnTo>
                <a:lnTo>
                  <a:pt x="2511" y="902"/>
                </a:lnTo>
                <a:lnTo>
                  <a:pt x="2471" y="924"/>
                </a:lnTo>
                <a:lnTo>
                  <a:pt x="2430" y="924"/>
                </a:lnTo>
                <a:lnTo>
                  <a:pt x="2390" y="913"/>
                </a:lnTo>
                <a:lnTo>
                  <a:pt x="2350" y="902"/>
                </a:lnTo>
                <a:lnTo>
                  <a:pt x="2279" y="869"/>
                </a:lnTo>
                <a:lnTo>
                  <a:pt x="2239" y="859"/>
                </a:lnTo>
                <a:lnTo>
                  <a:pt x="2198" y="837"/>
                </a:lnTo>
                <a:lnTo>
                  <a:pt x="2158" y="815"/>
                </a:lnTo>
                <a:lnTo>
                  <a:pt x="2118" y="783"/>
                </a:lnTo>
                <a:lnTo>
                  <a:pt x="2067" y="772"/>
                </a:lnTo>
                <a:lnTo>
                  <a:pt x="2027" y="772"/>
                </a:lnTo>
                <a:lnTo>
                  <a:pt x="1987" y="793"/>
                </a:lnTo>
                <a:lnTo>
                  <a:pt x="1946" y="815"/>
                </a:lnTo>
                <a:lnTo>
                  <a:pt x="1926" y="859"/>
                </a:lnTo>
                <a:lnTo>
                  <a:pt x="1926" y="902"/>
                </a:lnTo>
                <a:lnTo>
                  <a:pt x="1926" y="946"/>
                </a:lnTo>
                <a:lnTo>
                  <a:pt x="1896" y="989"/>
                </a:lnTo>
                <a:lnTo>
                  <a:pt x="1876" y="1032"/>
                </a:lnTo>
                <a:lnTo>
                  <a:pt x="1876" y="1076"/>
                </a:lnTo>
                <a:lnTo>
                  <a:pt x="1896" y="1119"/>
                </a:lnTo>
                <a:lnTo>
                  <a:pt x="1916" y="1163"/>
                </a:lnTo>
                <a:lnTo>
                  <a:pt x="1916" y="1206"/>
                </a:lnTo>
                <a:lnTo>
                  <a:pt x="1916" y="1293"/>
                </a:lnTo>
                <a:lnTo>
                  <a:pt x="1906" y="1337"/>
                </a:lnTo>
                <a:lnTo>
                  <a:pt x="1866" y="1359"/>
                </a:lnTo>
                <a:lnTo>
                  <a:pt x="1805" y="1359"/>
                </a:lnTo>
                <a:lnTo>
                  <a:pt x="1755" y="1380"/>
                </a:lnTo>
                <a:lnTo>
                  <a:pt x="1714" y="1380"/>
                </a:lnTo>
                <a:lnTo>
                  <a:pt x="1674" y="1391"/>
                </a:lnTo>
                <a:lnTo>
                  <a:pt x="1634" y="1391"/>
                </a:lnTo>
                <a:lnTo>
                  <a:pt x="1593" y="1402"/>
                </a:lnTo>
                <a:lnTo>
                  <a:pt x="1553" y="1369"/>
                </a:lnTo>
                <a:lnTo>
                  <a:pt x="1513" y="1348"/>
                </a:lnTo>
                <a:lnTo>
                  <a:pt x="1472" y="1348"/>
                </a:lnTo>
                <a:lnTo>
                  <a:pt x="1432" y="1348"/>
                </a:lnTo>
                <a:lnTo>
                  <a:pt x="1382" y="1326"/>
                </a:lnTo>
                <a:lnTo>
                  <a:pt x="1341" y="1304"/>
                </a:lnTo>
                <a:lnTo>
                  <a:pt x="1301" y="1272"/>
                </a:lnTo>
                <a:lnTo>
                  <a:pt x="1261" y="1250"/>
                </a:lnTo>
                <a:lnTo>
                  <a:pt x="1220" y="1239"/>
                </a:lnTo>
                <a:lnTo>
                  <a:pt x="1180" y="1239"/>
                </a:lnTo>
                <a:lnTo>
                  <a:pt x="1140" y="1239"/>
                </a:lnTo>
                <a:lnTo>
                  <a:pt x="1099" y="1228"/>
                </a:lnTo>
                <a:lnTo>
                  <a:pt x="1059" y="1228"/>
                </a:lnTo>
                <a:lnTo>
                  <a:pt x="1019" y="1217"/>
                </a:lnTo>
                <a:lnTo>
                  <a:pt x="978" y="1217"/>
                </a:lnTo>
                <a:lnTo>
                  <a:pt x="938" y="1228"/>
                </a:lnTo>
                <a:lnTo>
                  <a:pt x="898" y="1250"/>
                </a:lnTo>
                <a:lnTo>
                  <a:pt x="857" y="1282"/>
                </a:lnTo>
                <a:lnTo>
                  <a:pt x="817" y="1315"/>
                </a:lnTo>
                <a:lnTo>
                  <a:pt x="777" y="1337"/>
                </a:lnTo>
                <a:lnTo>
                  <a:pt x="736" y="1369"/>
                </a:lnTo>
                <a:lnTo>
                  <a:pt x="696" y="1380"/>
                </a:lnTo>
                <a:lnTo>
                  <a:pt x="656" y="1337"/>
                </a:lnTo>
                <a:lnTo>
                  <a:pt x="645" y="1293"/>
                </a:lnTo>
                <a:lnTo>
                  <a:pt x="625" y="1250"/>
                </a:lnTo>
                <a:lnTo>
                  <a:pt x="625" y="1206"/>
                </a:lnTo>
                <a:lnTo>
                  <a:pt x="615" y="1163"/>
                </a:lnTo>
                <a:lnTo>
                  <a:pt x="595" y="1119"/>
                </a:lnTo>
                <a:lnTo>
                  <a:pt x="555" y="1098"/>
                </a:lnTo>
                <a:lnTo>
                  <a:pt x="504" y="1087"/>
                </a:lnTo>
                <a:lnTo>
                  <a:pt x="464" y="1076"/>
                </a:lnTo>
                <a:lnTo>
                  <a:pt x="424" y="1043"/>
                </a:lnTo>
                <a:lnTo>
                  <a:pt x="393" y="1000"/>
                </a:lnTo>
                <a:lnTo>
                  <a:pt x="383" y="956"/>
                </a:lnTo>
                <a:lnTo>
                  <a:pt x="373" y="902"/>
                </a:lnTo>
                <a:lnTo>
                  <a:pt x="353" y="859"/>
                </a:lnTo>
                <a:lnTo>
                  <a:pt x="313" y="837"/>
                </a:lnTo>
                <a:lnTo>
                  <a:pt x="272" y="804"/>
                </a:lnTo>
                <a:lnTo>
                  <a:pt x="232" y="783"/>
                </a:lnTo>
                <a:lnTo>
                  <a:pt x="182" y="783"/>
                </a:lnTo>
                <a:lnTo>
                  <a:pt x="141" y="783"/>
                </a:lnTo>
                <a:lnTo>
                  <a:pt x="131" y="739"/>
                </a:lnTo>
                <a:lnTo>
                  <a:pt x="121" y="696"/>
                </a:lnTo>
                <a:lnTo>
                  <a:pt x="121" y="641"/>
                </a:lnTo>
                <a:lnTo>
                  <a:pt x="121" y="598"/>
                </a:lnTo>
                <a:lnTo>
                  <a:pt x="121" y="554"/>
                </a:lnTo>
                <a:lnTo>
                  <a:pt x="121" y="511"/>
                </a:lnTo>
                <a:lnTo>
                  <a:pt x="121" y="467"/>
                </a:lnTo>
                <a:lnTo>
                  <a:pt x="81" y="456"/>
                </a:lnTo>
                <a:lnTo>
                  <a:pt x="61" y="413"/>
                </a:lnTo>
                <a:lnTo>
                  <a:pt x="61" y="370"/>
                </a:lnTo>
                <a:lnTo>
                  <a:pt x="61" y="326"/>
                </a:lnTo>
                <a:lnTo>
                  <a:pt x="61" y="283"/>
                </a:lnTo>
                <a:lnTo>
                  <a:pt x="50" y="239"/>
                </a:lnTo>
                <a:lnTo>
                  <a:pt x="61" y="196"/>
                </a:lnTo>
                <a:lnTo>
                  <a:pt x="91" y="152"/>
                </a:lnTo>
                <a:lnTo>
                  <a:pt x="91" y="109"/>
                </a:lnTo>
                <a:lnTo>
                  <a:pt x="61" y="65"/>
                </a:lnTo>
                <a:lnTo>
                  <a:pt x="20" y="43"/>
                </a:lnTo>
                <a:lnTo>
                  <a:pt x="0" y="0"/>
                </a:lnTo>
                <a:lnTo>
                  <a:pt x="0" y="65"/>
                </a:lnTo>
                <a:lnTo>
                  <a:pt x="0" y="0"/>
                </a:lnTo>
              </a:path>
            </a:pathLst>
          </a:custGeom>
          <a:solidFill>
            <a:srgbClr val="65656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2" name="Freeform 8"/>
          <p:cNvSpPr>
            <a:spLocks/>
          </p:cNvSpPr>
          <p:nvPr/>
        </p:nvSpPr>
        <p:spPr bwMode="auto">
          <a:xfrm>
            <a:off x="663575" y="871538"/>
            <a:ext cx="7926388" cy="5164137"/>
          </a:xfrm>
          <a:custGeom>
            <a:avLst/>
            <a:gdLst>
              <a:gd name="T0" fmla="*/ 968 w 4993"/>
              <a:gd name="T1" fmla="*/ 2686 h 3253"/>
              <a:gd name="T2" fmla="*/ 766 w 4993"/>
              <a:gd name="T3" fmla="*/ 3045 h 3253"/>
              <a:gd name="T4" fmla="*/ 474 w 4993"/>
              <a:gd name="T5" fmla="*/ 3121 h 3253"/>
              <a:gd name="T6" fmla="*/ 161 w 4993"/>
              <a:gd name="T7" fmla="*/ 3067 h 3253"/>
              <a:gd name="T8" fmla="*/ 182 w 4993"/>
              <a:gd name="T9" fmla="*/ 2893 h 3253"/>
              <a:gd name="T10" fmla="*/ 504 w 4993"/>
              <a:gd name="T11" fmla="*/ 2828 h 3253"/>
              <a:gd name="T12" fmla="*/ 807 w 4993"/>
              <a:gd name="T13" fmla="*/ 2708 h 3253"/>
              <a:gd name="T14" fmla="*/ 958 w 4993"/>
              <a:gd name="T15" fmla="*/ 2447 h 3253"/>
              <a:gd name="T16" fmla="*/ 645 w 4993"/>
              <a:gd name="T17" fmla="*/ 2186 h 3253"/>
              <a:gd name="T18" fmla="*/ 303 w 4993"/>
              <a:gd name="T19" fmla="*/ 2001 h 3253"/>
              <a:gd name="T20" fmla="*/ 444 w 4993"/>
              <a:gd name="T21" fmla="*/ 2012 h 3253"/>
              <a:gd name="T22" fmla="*/ 837 w 4993"/>
              <a:gd name="T23" fmla="*/ 2077 h 3253"/>
              <a:gd name="T24" fmla="*/ 1190 w 4993"/>
              <a:gd name="T25" fmla="*/ 2186 h 3253"/>
              <a:gd name="T26" fmla="*/ 1291 w 4993"/>
              <a:gd name="T27" fmla="*/ 2230 h 3253"/>
              <a:gd name="T28" fmla="*/ 1553 w 4993"/>
              <a:gd name="T29" fmla="*/ 1990 h 3253"/>
              <a:gd name="T30" fmla="*/ 1896 w 4993"/>
              <a:gd name="T31" fmla="*/ 1795 h 3253"/>
              <a:gd name="T32" fmla="*/ 2047 w 4993"/>
              <a:gd name="T33" fmla="*/ 1468 h 3253"/>
              <a:gd name="T34" fmla="*/ 2148 w 4993"/>
              <a:gd name="T35" fmla="*/ 1523 h 3253"/>
              <a:gd name="T36" fmla="*/ 2350 w 4993"/>
              <a:gd name="T37" fmla="*/ 1370 h 3253"/>
              <a:gd name="T38" fmla="*/ 2158 w 4993"/>
              <a:gd name="T39" fmla="*/ 1088 h 3253"/>
              <a:gd name="T40" fmla="*/ 2077 w 4993"/>
              <a:gd name="T41" fmla="*/ 653 h 3253"/>
              <a:gd name="T42" fmla="*/ 1876 w 4993"/>
              <a:gd name="T43" fmla="*/ 359 h 3253"/>
              <a:gd name="T44" fmla="*/ 1674 w 4993"/>
              <a:gd name="T45" fmla="*/ 65 h 3253"/>
              <a:gd name="T46" fmla="*/ 1967 w 4993"/>
              <a:gd name="T47" fmla="*/ 131 h 3253"/>
              <a:gd name="T48" fmla="*/ 2198 w 4993"/>
              <a:gd name="T49" fmla="*/ 348 h 3253"/>
              <a:gd name="T50" fmla="*/ 2188 w 4993"/>
              <a:gd name="T51" fmla="*/ 674 h 3253"/>
              <a:gd name="T52" fmla="*/ 2309 w 4993"/>
              <a:gd name="T53" fmla="*/ 914 h 3253"/>
              <a:gd name="T54" fmla="*/ 2562 w 4993"/>
              <a:gd name="T55" fmla="*/ 707 h 3253"/>
              <a:gd name="T56" fmla="*/ 2400 w 4993"/>
              <a:gd name="T57" fmla="*/ 326 h 3253"/>
              <a:gd name="T58" fmla="*/ 2794 w 4993"/>
              <a:gd name="T59" fmla="*/ 163 h 3253"/>
              <a:gd name="T60" fmla="*/ 3207 w 4993"/>
              <a:gd name="T61" fmla="*/ 196 h 3253"/>
              <a:gd name="T62" fmla="*/ 3247 w 4993"/>
              <a:gd name="T63" fmla="*/ 555 h 3253"/>
              <a:gd name="T64" fmla="*/ 3086 w 4993"/>
              <a:gd name="T65" fmla="*/ 783 h 3253"/>
              <a:gd name="T66" fmla="*/ 2783 w 4993"/>
              <a:gd name="T67" fmla="*/ 881 h 3253"/>
              <a:gd name="T68" fmla="*/ 3096 w 4993"/>
              <a:gd name="T69" fmla="*/ 1055 h 3253"/>
              <a:gd name="T70" fmla="*/ 3499 w 4993"/>
              <a:gd name="T71" fmla="*/ 1033 h 3253"/>
              <a:gd name="T72" fmla="*/ 3741 w 4993"/>
              <a:gd name="T73" fmla="*/ 1283 h 3253"/>
              <a:gd name="T74" fmla="*/ 3661 w 4993"/>
              <a:gd name="T75" fmla="*/ 1664 h 3253"/>
              <a:gd name="T76" fmla="*/ 3873 w 4993"/>
              <a:gd name="T77" fmla="*/ 1903 h 3253"/>
              <a:gd name="T78" fmla="*/ 4175 w 4993"/>
              <a:gd name="T79" fmla="*/ 1784 h 3253"/>
              <a:gd name="T80" fmla="*/ 4468 w 4993"/>
              <a:gd name="T81" fmla="*/ 1631 h 3253"/>
              <a:gd name="T82" fmla="*/ 4720 w 4993"/>
              <a:gd name="T83" fmla="*/ 1392 h 3253"/>
              <a:gd name="T84" fmla="*/ 4992 w 4993"/>
              <a:gd name="T85" fmla="*/ 1490 h 3253"/>
              <a:gd name="T86" fmla="*/ 4730 w 4993"/>
              <a:gd name="T87" fmla="*/ 1762 h 3253"/>
              <a:gd name="T88" fmla="*/ 4518 w 4993"/>
              <a:gd name="T89" fmla="*/ 2132 h 3253"/>
              <a:gd name="T90" fmla="*/ 4266 w 4993"/>
              <a:gd name="T91" fmla="*/ 2491 h 3253"/>
              <a:gd name="T92" fmla="*/ 3812 w 4993"/>
              <a:gd name="T93" fmla="*/ 2469 h 3253"/>
              <a:gd name="T94" fmla="*/ 3560 w 4993"/>
              <a:gd name="T95" fmla="*/ 2317 h 3253"/>
              <a:gd name="T96" fmla="*/ 3550 w 4993"/>
              <a:gd name="T97" fmla="*/ 1849 h 3253"/>
              <a:gd name="T98" fmla="*/ 3348 w 4993"/>
              <a:gd name="T99" fmla="*/ 1566 h 3253"/>
              <a:gd name="T100" fmla="*/ 3005 w 4993"/>
              <a:gd name="T101" fmla="*/ 1773 h 3253"/>
              <a:gd name="T102" fmla="*/ 2824 w 4993"/>
              <a:gd name="T103" fmla="*/ 1566 h 3253"/>
              <a:gd name="T104" fmla="*/ 2582 w 4993"/>
              <a:gd name="T105" fmla="*/ 1294 h 3253"/>
              <a:gd name="T106" fmla="*/ 2279 w 4993"/>
              <a:gd name="T107" fmla="*/ 1577 h 3253"/>
              <a:gd name="T108" fmla="*/ 2158 w 4993"/>
              <a:gd name="T109" fmla="*/ 2001 h 3253"/>
              <a:gd name="T110" fmla="*/ 1896 w 4993"/>
              <a:gd name="T111" fmla="*/ 2328 h 3253"/>
              <a:gd name="T112" fmla="*/ 1755 w 4993"/>
              <a:gd name="T113" fmla="*/ 2643 h 3253"/>
              <a:gd name="T114" fmla="*/ 1392 w 4993"/>
              <a:gd name="T115" fmla="*/ 2436 h 3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993" h="3253">
                <a:moveTo>
                  <a:pt x="1240" y="2415"/>
                </a:moveTo>
                <a:lnTo>
                  <a:pt x="1190" y="2436"/>
                </a:lnTo>
                <a:lnTo>
                  <a:pt x="1150" y="2458"/>
                </a:lnTo>
                <a:lnTo>
                  <a:pt x="1140" y="2502"/>
                </a:lnTo>
                <a:lnTo>
                  <a:pt x="1140" y="2545"/>
                </a:lnTo>
                <a:lnTo>
                  <a:pt x="1119" y="2589"/>
                </a:lnTo>
                <a:lnTo>
                  <a:pt x="1079" y="2610"/>
                </a:lnTo>
                <a:lnTo>
                  <a:pt x="1039" y="2621"/>
                </a:lnTo>
                <a:lnTo>
                  <a:pt x="998" y="2643"/>
                </a:lnTo>
                <a:lnTo>
                  <a:pt x="968" y="2686"/>
                </a:lnTo>
                <a:lnTo>
                  <a:pt x="968" y="2730"/>
                </a:lnTo>
                <a:lnTo>
                  <a:pt x="958" y="2784"/>
                </a:lnTo>
                <a:lnTo>
                  <a:pt x="958" y="2828"/>
                </a:lnTo>
                <a:lnTo>
                  <a:pt x="968" y="2871"/>
                </a:lnTo>
                <a:lnTo>
                  <a:pt x="968" y="2915"/>
                </a:lnTo>
                <a:lnTo>
                  <a:pt x="938" y="2958"/>
                </a:lnTo>
                <a:lnTo>
                  <a:pt x="887" y="2980"/>
                </a:lnTo>
                <a:lnTo>
                  <a:pt x="847" y="3013"/>
                </a:lnTo>
                <a:lnTo>
                  <a:pt x="807" y="3045"/>
                </a:lnTo>
                <a:lnTo>
                  <a:pt x="766" y="3045"/>
                </a:lnTo>
                <a:lnTo>
                  <a:pt x="716" y="3045"/>
                </a:lnTo>
                <a:lnTo>
                  <a:pt x="676" y="3056"/>
                </a:lnTo>
                <a:lnTo>
                  <a:pt x="666" y="3100"/>
                </a:lnTo>
                <a:lnTo>
                  <a:pt x="666" y="3154"/>
                </a:lnTo>
                <a:lnTo>
                  <a:pt x="645" y="3198"/>
                </a:lnTo>
                <a:lnTo>
                  <a:pt x="595" y="3241"/>
                </a:lnTo>
                <a:lnTo>
                  <a:pt x="555" y="3252"/>
                </a:lnTo>
                <a:lnTo>
                  <a:pt x="524" y="3208"/>
                </a:lnTo>
                <a:lnTo>
                  <a:pt x="504" y="3165"/>
                </a:lnTo>
                <a:lnTo>
                  <a:pt x="474" y="3121"/>
                </a:lnTo>
                <a:lnTo>
                  <a:pt x="484" y="3078"/>
                </a:lnTo>
                <a:lnTo>
                  <a:pt x="484" y="3034"/>
                </a:lnTo>
                <a:lnTo>
                  <a:pt x="444" y="3013"/>
                </a:lnTo>
                <a:lnTo>
                  <a:pt x="403" y="3013"/>
                </a:lnTo>
                <a:lnTo>
                  <a:pt x="363" y="3024"/>
                </a:lnTo>
                <a:lnTo>
                  <a:pt x="323" y="3045"/>
                </a:lnTo>
                <a:lnTo>
                  <a:pt x="282" y="3067"/>
                </a:lnTo>
                <a:lnTo>
                  <a:pt x="242" y="3078"/>
                </a:lnTo>
                <a:lnTo>
                  <a:pt x="202" y="3067"/>
                </a:lnTo>
                <a:lnTo>
                  <a:pt x="161" y="3067"/>
                </a:lnTo>
                <a:lnTo>
                  <a:pt x="121" y="3024"/>
                </a:lnTo>
                <a:lnTo>
                  <a:pt x="121" y="2980"/>
                </a:lnTo>
                <a:lnTo>
                  <a:pt x="91" y="2937"/>
                </a:lnTo>
                <a:lnTo>
                  <a:pt x="40" y="2915"/>
                </a:lnTo>
                <a:lnTo>
                  <a:pt x="0" y="2860"/>
                </a:lnTo>
                <a:lnTo>
                  <a:pt x="30" y="2817"/>
                </a:lnTo>
                <a:lnTo>
                  <a:pt x="71" y="2828"/>
                </a:lnTo>
                <a:lnTo>
                  <a:pt x="91" y="2871"/>
                </a:lnTo>
                <a:lnTo>
                  <a:pt x="141" y="2893"/>
                </a:lnTo>
                <a:lnTo>
                  <a:pt x="182" y="2893"/>
                </a:lnTo>
                <a:lnTo>
                  <a:pt x="202" y="2937"/>
                </a:lnTo>
                <a:lnTo>
                  <a:pt x="252" y="2969"/>
                </a:lnTo>
                <a:lnTo>
                  <a:pt x="292" y="2937"/>
                </a:lnTo>
                <a:lnTo>
                  <a:pt x="303" y="2893"/>
                </a:lnTo>
                <a:lnTo>
                  <a:pt x="303" y="2850"/>
                </a:lnTo>
                <a:lnTo>
                  <a:pt x="343" y="2839"/>
                </a:lnTo>
                <a:lnTo>
                  <a:pt x="383" y="2860"/>
                </a:lnTo>
                <a:lnTo>
                  <a:pt x="424" y="2828"/>
                </a:lnTo>
                <a:lnTo>
                  <a:pt x="464" y="2795"/>
                </a:lnTo>
                <a:lnTo>
                  <a:pt x="504" y="2828"/>
                </a:lnTo>
                <a:lnTo>
                  <a:pt x="555" y="2860"/>
                </a:lnTo>
                <a:lnTo>
                  <a:pt x="595" y="2871"/>
                </a:lnTo>
                <a:lnTo>
                  <a:pt x="645" y="2882"/>
                </a:lnTo>
                <a:lnTo>
                  <a:pt x="656" y="2839"/>
                </a:lnTo>
                <a:lnTo>
                  <a:pt x="645" y="2795"/>
                </a:lnTo>
                <a:lnTo>
                  <a:pt x="686" y="2773"/>
                </a:lnTo>
                <a:lnTo>
                  <a:pt x="686" y="2730"/>
                </a:lnTo>
                <a:lnTo>
                  <a:pt x="726" y="2708"/>
                </a:lnTo>
                <a:lnTo>
                  <a:pt x="766" y="2708"/>
                </a:lnTo>
                <a:lnTo>
                  <a:pt x="807" y="2708"/>
                </a:lnTo>
                <a:lnTo>
                  <a:pt x="847" y="2686"/>
                </a:lnTo>
                <a:lnTo>
                  <a:pt x="887" y="2665"/>
                </a:lnTo>
                <a:lnTo>
                  <a:pt x="918" y="2621"/>
                </a:lnTo>
                <a:lnTo>
                  <a:pt x="958" y="2599"/>
                </a:lnTo>
                <a:lnTo>
                  <a:pt x="998" y="2599"/>
                </a:lnTo>
                <a:lnTo>
                  <a:pt x="1019" y="2556"/>
                </a:lnTo>
                <a:lnTo>
                  <a:pt x="1049" y="2512"/>
                </a:lnTo>
                <a:lnTo>
                  <a:pt x="1039" y="2469"/>
                </a:lnTo>
                <a:lnTo>
                  <a:pt x="998" y="2447"/>
                </a:lnTo>
                <a:lnTo>
                  <a:pt x="958" y="2447"/>
                </a:lnTo>
                <a:lnTo>
                  <a:pt x="918" y="2425"/>
                </a:lnTo>
                <a:lnTo>
                  <a:pt x="877" y="2404"/>
                </a:lnTo>
                <a:lnTo>
                  <a:pt x="837" y="2415"/>
                </a:lnTo>
                <a:lnTo>
                  <a:pt x="797" y="2404"/>
                </a:lnTo>
                <a:lnTo>
                  <a:pt x="777" y="2360"/>
                </a:lnTo>
                <a:lnTo>
                  <a:pt x="797" y="2317"/>
                </a:lnTo>
                <a:lnTo>
                  <a:pt x="807" y="2273"/>
                </a:lnTo>
                <a:lnTo>
                  <a:pt x="716" y="2241"/>
                </a:lnTo>
                <a:lnTo>
                  <a:pt x="676" y="2230"/>
                </a:lnTo>
                <a:lnTo>
                  <a:pt x="645" y="2186"/>
                </a:lnTo>
                <a:lnTo>
                  <a:pt x="605" y="2164"/>
                </a:lnTo>
                <a:lnTo>
                  <a:pt x="565" y="2153"/>
                </a:lnTo>
                <a:lnTo>
                  <a:pt x="524" y="2132"/>
                </a:lnTo>
                <a:lnTo>
                  <a:pt x="484" y="2110"/>
                </a:lnTo>
                <a:lnTo>
                  <a:pt x="444" y="2110"/>
                </a:lnTo>
                <a:lnTo>
                  <a:pt x="403" y="2099"/>
                </a:lnTo>
                <a:lnTo>
                  <a:pt x="363" y="2099"/>
                </a:lnTo>
                <a:lnTo>
                  <a:pt x="343" y="2056"/>
                </a:lnTo>
                <a:lnTo>
                  <a:pt x="343" y="2012"/>
                </a:lnTo>
                <a:lnTo>
                  <a:pt x="303" y="2001"/>
                </a:lnTo>
                <a:lnTo>
                  <a:pt x="282" y="1958"/>
                </a:lnTo>
                <a:lnTo>
                  <a:pt x="242" y="1914"/>
                </a:lnTo>
                <a:lnTo>
                  <a:pt x="222" y="1871"/>
                </a:lnTo>
                <a:lnTo>
                  <a:pt x="242" y="1827"/>
                </a:lnTo>
                <a:lnTo>
                  <a:pt x="282" y="1827"/>
                </a:lnTo>
                <a:lnTo>
                  <a:pt x="313" y="1871"/>
                </a:lnTo>
                <a:lnTo>
                  <a:pt x="353" y="1903"/>
                </a:lnTo>
                <a:lnTo>
                  <a:pt x="393" y="1925"/>
                </a:lnTo>
                <a:lnTo>
                  <a:pt x="403" y="1969"/>
                </a:lnTo>
                <a:lnTo>
                  <a:pt x="444" y="2012"/>
                </a:lnTo>
                <a:lnTo>
                  <a:pt x="484" y="2023"/>
                </a:lnTo>
                <a:lnTo>
                  <a:pt x="524" y="2066"/>
                </a:lnTo>
                <a:lnTo>
                  <a:pt x="555" y="2110"/>
                </a:lnTo>
                <a:lnTo>
                  <a:pt x="595" y="2121"/>
                </a:lnTo>
                <a:lnTo>
                  <a:pt x="635" y="2121"/>
                </a:lnTo>
                <a:lnTo>
                  <a:pt x="676" y="2121"/>
                </a:lnTo>
                <a:lnTo>
                  <a:pt x="716" y="2099"/>
                </a:lnTo>
                <a:lnTo>
                  <a:pt x="756" y="2066"/>
                </a:lnTo>
                <a:lnTo>
                  <a:pt x="797" y="2056"/>
                </a:lnTo>
                <a:lnTo>
                  <a:pt x="837" y="2077"/>
                </a:lnTo>
                <a:lnTo>
                  <a:pt x="877" y="2110"/>
                </a:lnTo>
                <a:lnTo>
                  <a:pt x="918" y="2110"/>
                </a:lnTo>
                <a:lnTo>
                  <a:pt x="958" y="2110"/>
                </a:lnTo>
                <a:lnTo>
                  <a:pt x="998" y="2121"/>
                </a:lnTo>
                <a:lnTo>
                  <a:pt x="1029" y="2164"/>
                </a:lnTo>
                <a:lnTo>
                  <a:pt x="1069" y="2164"/>
                </a:lnTo>
                <a:lnTo>
                  <a:pt x="1109" y="2153"/>
                </a:lnTo>
                <a:lnTo>
                  <a:pt x="1150" y="2143"/>
                </a:lnTo>
                <a:lnTo>
                  <a:pt x="1190" y="2143"/>
                </a:lnTo>
                <a:lnTo>
                  <a:pt x="1190" y="2186"/>
                </a:lnTo>
                <a:lnTo>
                  <a:pt x="1180" y="2230"/>
                </a:lnTo>
                <a:lnTo>
                  <a:pt x="1170" y="2273"/>
                </a:lnTo>
                <a:lnTo>
                  <a:pt x="1180" y="2317"/>
                </a:lnTo>
                <a:lnTo>
                  <a:pt x="1220" y="2349"/>
                </a:lnTo>
                <a:lnTo>
                  <a:pt x="1261" y="2393"/>
                </a:lnTo>
                <a:lnTo>
                  <a:pt x="1301" y="2404"/>
                </a:lnTo>
                <a:lnTo>
                  <a:pt x="1321" y="2360"/>
                </a:lnTo>
                <a:lnTo>
                  <a:pt x="1321" y="2317"/>
                </a:lnTo>
                <a:lnTo>
                  <a:pt x="1301" y="2273"/>
                </a:lnTo>
                <a:lnTo>
                  <a:pt x="1291" y="2230"/>
                </a:lnTo>
                <a:lnTo>
                  <a:pt x="1321" y="2186"/>
                </a:lnTo>
                <a:lnTo>
                  <a:pt x="1361" y="2164"/>
                </a:lnTo>
                <a:lnTo>
                  <a:pt x="1402" y="2164"/>
                </a:lnTo>
                <a:lnTo>
                  <a:pt x="1402" y="2121"/>
                </a:lnTo>
                <a:lnTo>
                  <a:pt x="1392" y="2077"/>
                </a:lnTo>
                <a:lnTo>
                  <a:pt x="1442" y="2066"/>
                </a:lnTo>
                <a:lnTo>
                  <a:pt x="1482" y="2066"/>
                </a:lnTo>
                <a:lnTo>
                  <a:pt x="1523" y="2077"/>
                </a:lnTo>
                <a:lnTo>
                  <a:pt x="1553" y="2034"/>
                </a:lnTo>
                <a:lnTo>
                  <a:pt x="1553" y="1990"/>
                </a:lnTo>
                <a:lnTo>
                  <a:pt x="1553" y="1947"/>
                </a:lnTo>
                <a:lnTo>
                  <a:pt x="1593" y="1914"/>
                </a:lnTo>
                <a:lnTo>
                  <a:pt x="1644" y="1914"/>
                </a:lnTo>
                <a:lnTo>
                  <a:pt x="1694" y="1903"/>
                </a:lnTo>
                <a:lnTo>
                  <a:pt x="1745" y="1903"/>
                </a:lnTo>
                <a:lnTo>
                  <a:pt x="1785" y="1903"/>
                </a:lnTo>
                <a:lnTo>
                  <a:pt x="1825" y="1882"/>
                </a:lnTo>
                <a:lnTo>
                  <a:pt x="1866" y="1882"/>
                </a:lnTo>
                <a:lnTo>
                  <a:pt x="1896" y="1838"/>
                </a:lnTo>
                <a:lnTo>
                  <a:pt x="1896" y="1795"/>
                </a:lnTo>
                <a:lnTo>
                  <a:pt x="1886" y="1751"/>
                </a:lnTo>
                <a:lnTo>
                  <a:pt x="1886" y="1708"/>
                </a:lnTo>
                <a:lnTo>
                  <a:pt x="1896" y="1664"/>
                </a:lnTo>
                <a:lnTo>
                  <a:pt x="1886" y="1621"/>
                </a:lnTo>
                <a:lnTo>
                  <a:pt x="1886" y="1577"/>
                </a:lnTo>
                <a:lnTo>
                  <a:pt x="1926" y="1555"/>
                </a:lnTo>
                <a:lnTo>
                  <a:pt x="1977" y="1555"/>
                </a:lnTo>
                <a:lnTo>
                  <a:pt x="2017" y="1555"/>
                </a:lnTo>
                <a:lnTo>
                  <a:pt x="2017" y="1512"/>
                </a:lnTo>
                <a:lnTo>
                  <a:pt x="2047" y="1468"/>
                </a:lnTo>
                <a:lnTo>
                  <a:pt x="2098" y="1436"/>
                </a:lnTo>
                <a:lnTo>
                  <a:pt x="2108" y="1392"/>
                </a:lnTo>
                <a:lnTo>
                  <a:pt x="2108" y="1349"/>
                </a:lnTo>
                <a:lnTo>
                  <a:pt x="2148" y="1316"/>
                </a:lnTo>
                <a:lnTo>
                  <a:pt x="2188" y="1305"/>
                </a:lnTo>
                <a:lnTo>
                  <a:pt x="2178" y="1349"/>
                </a:lnTo>
                <a:lnTo>
                  <a:pt x="2168" y="1392"/>
                </a:lnTo>
                <a:lnTo>
                  <a:pt x="2148" y="1436"/>
                </a:lnTo>
                <a:lnTo>
                  <a:pt x="2148" y="1479"/>
                </a:lnTo>
                <a:lnTo>
                  <a:pt x="2148" y="1523"/>
                </a:lnTo>
                <a:lnTo>
                  <a:pt x="2138" y="1566"/>
                </a:lnTo>
                <a:lnTo>
                  <a:pt x="2178" y="1555"/>
                </a:lnTo>
                <a:lnTo>
                  <a:pt x="2209" y="1512"/>
                </a:lnTo>
                <a:lnTo>
                  <a:pt x="2249" y="1544"/>
                </a:lnTo>
                <a:lnTo>
                  <a:pt x="2289" y="1566"/>
                </a:lnTo>
                <a:lnTo>
                  <a:pt x="2299" y="1523"/>
                </a:lnTo>
                <a:lnTo>
                  <a:pt x="2340" y="1501"/>
                </a:lnTo>
                <a:lnTo>
                  <a:pt x="2360" y="1457"/>
                </a:lnTo>
                <a:lnTo>
                  <a:pt x="2350" y="1414"/>
                </a:lnTo>
                <a:lnTo>
                  <a:pt x="2350" y="1370"/>
                </a:lnTo>
                <a:lnTo>
                  <a:pt x="2309" y="1360"/>
                </a:lnTo>
                <a:lnTo>
                  <a:pt x="2279" y="1316"/>
                </a:lnTo>
                <a:lnTo>
                  <a:pt x="2279" y="1262"/>
                </a:lnTo>
                <a:lnTo>
                  <a:pt x="2279" y="1218"/>
                </a:lnTo>
                <a:lnTo>
                  <a:pt x="2289" y="1175"/>
                </a:lnTo>
                <a:lnTo>
                  <a:pt x="2289" y="1131"/>
                </a:lnTo>
                <a:lnTo>
                  <a:pt x="2279" y="1088"/>
                </a:lnTo>
                <a:lnTo>
                  <a:pt x="2239" y="1077"/>
                </a:lnTo>
                <a:lnTo>
                  <a:pt x="2198" y="1099"/>
                </a:lnTo>
                <a:lnTo>
                  <a:pt x="2158" y="1088"/>
                </a:lnTo>
                <a:lnTo>
                  <a:pt x="2118" y="1044"/>
                </a:lnTo>
                <a:lnTo>
                  <a:pt x="2098" y="1001"/>
                </a:lnTo>
                <a:lnTo>
                  <a:pt x="2108" y="957"/>
                </a:lnTo>
                <a:lnTo>
                  <a:pt x="2098" y="914"/>
                </a:lnTo>
                <a:lnTo>
                  <a:pt x="2077" y="870"/>
                </a:lnTo>
                <a:lnTo>
                  <a:pt x="2067" y="827"/>
                </a:lnTo>
                <a:lnTo>
                  <a:pt x="2077" y="783"/>
                </a:lnTo>
                <a:lnTo>
                  <a:pt x="2077" y="740"/>
                </a:lnTo>
                <a:lnTo>
                  <a:pt x="2077" y="696"/>
                </a:lnTo>
                <a:lnTo>
                  <a:pt x="2077" y="653"/>
                </a:lnTo>
                <a:lnTo>
                  <a:pt x="2108" y="609"/>
                </a:lnTo>
                <a:lnTo>
                  <a:pt x="2128" y="566"/>
                </a:lnTo>
                <a:lnTo>
                  <a:pt x="2128" y="522"/>
                </a:lnTo>
                <a:lnTo>
                  <a:pt x="2108" y="479"/>
                </a:lnTo>
                <a:lnTo>
                  <a:pt x="2067" y="457"/>
                </a:lnTo>
                <a:lnTo>
                  <a:pt x="2027" y="424"/>
                </a:lnTo>
                <a:lnTo>
                  <a:pt x="1987" y="402"/>
                </a:lnTo>
                <a:lnTo>
                  <a:pt x="1946" y="402"/>
                </a:lnTo>
                <a:lnTo>
                  <a:pt x="1906" y="402"/>
                </a:lnTo>
                <a:lnTo>
                  <a:pt x="1876" y="359"/>
                </a:lnTo>
                <a:lnTo>
                  <a:pt x="1906" y="315"/>
                </a:lnTo>
                <a:lnTo>
                  <a:pt x="1896" y="272"/>
                </a:lnTo>
                <a:lnTo>
                  <a:pt x="1906" y="228"/>
                </a:lnTo>
                <a:lnTo>
                  <a:pt x="1926" y="185"/>
                </a:lnTo>
                <a:lnTo>
                  <a:pt x="1876" y="174"/>
                </a:lnTo>
                <a:lnTo>
                  <a:pt x="1835" y="174"/>
                </a:lnTo>
                <a:lnTo>
                  <a:pt x="1785" y="163"/>
                </a:lnTo>
                <a:lnTo>
                  <a:pt x="1755" y="120"/>
                </a:lnTo>
                <a:lnTo>
                  <a:pt x="1714" y="76"/>
                </a:lnTo>
                <a:lnTo>
                  <a:pt x="1674" y="65"/>
                </a:lnTo>
                <a:lnTo>
                  <a:pt x="1634" y="54"/>
                </a:lnTo>
                <a:lnTo>
                  <a:pt x="1644" y="11"/>
                </a:lnTo>
                <a:lnTo>
                  <a:pt x="1684" y="0"/>
                </a:lnTo>
                <a:lnTo>
                  <a:pt x="1735" y="0"/>
                </a:lnTo>
                <a:lnTo>
                  <a:pt x="1755" y="44"/>
                </a:lnTo>
                <a:lnTo>
                  <a:pt x="1805" y="65"/>
                </a:lnTo>
                <a:lnTo>
                  <a:pt x="1846" y="65"/>
                </a:lnTo>
                <a:lnTo>
                  <a:pt x="1886" y="76"/>
                </a:lnTo>
                <a:lnTo>
                  <a:pt x="1936" y="87"/>
                </a:lnTo>
                <a:lnTo>
                  <a:pt x="1967" y="131"/>
                </a:lnTo>
                <a:lnTo>
                  <a:pt x="1967" y="174"/>
                </a:lnTo>
                <a:lnTo>
                  <a:pt x="2007" y="185"/>
                </a:lnTo>
                <a:lnTo>
                  <a:pt x="2037" y="228"/>
                </a:lnTo>
                <a:lnTo>
                  <a:pt x="2077" y="228"/>
                </a:lnTo>
                <a:lnTo>
                  <a:pt x="2128" y="207"/>
                </a:lnTo>
                <a:lnTo>
                  <a:pt x="2178" y="196"/>
                </a:lnTo>
                <a:lnTo>
                  <a:pt x="2219" y="218"/>
                </a:lnTo>
                <a:lnTo>
                  <a:pt x="2219" y="261"/>
                </a:lnTo>
                <a:lnTo>
                  <a:pt x="2198" y="305"/>
                </a:lnTo>
                <a:lnTo>
                  <a:pt x="2198" y="348"/>
                </a:lnTo>
                <a:lnTo>
                  <a:pt x="2229" y="392"/>
                </a:lnTo>
                <a:lnTo>
                  <a:pt x="2269" y="392"/>
                </a:lnTo>
                <a:lnTo>
                  <a:pt x="2309" y="402"/>
                </a:lnTo>
                <a:lnTo>
                  <a:pt x="2350" y="446"/>
                </a:lnTo>
                <a:lnTo>
                  <a:pt x="2299" y="489"/>
                </a:lnTo>
                <a:lnTo>
                  <a:pt x="2259" y="500"/>
                </a:lnTo>
                <a:lnTo>
                  <a:pt x="2239" y="544"/>
                </a:lnTo>
                <a:lnTo>
                  <a:pt x="2239" y="587"/>
                </a:lnTo>
                <a:lnTo>
                  <a:pt x="2219" y="631"/>
                </a:lnTo>
                <a:lnTo>
                  <a:pt x="2188" y="674"/>
                </a:lnTo>
                <a:lnTo>
                  <a:pt x="2148" y="696"/>
                </a:lnTo>
                <a:lnTo>
                  <a:pt x="2108" y="718"/>
                </a:lnTo>
                <a:lnTo>
                  <a:pt x="2098" y="761"/>
                </a:lnTo>
                <a:lnTo>
                  <a:pt x="2098" y="805"/>
                </a:lnTo>
                <a:lnTo>
                  <a:pt x="2108" y="848"/>
                </a:lnTo>
                <a:lnTo>
                  <a:pt x="2148" y="859"/>
                </a:lnTo>
                <a:lnTo>
                  <a:pt x="2188" y="859"/>
                </a:lnTo>
                <a:lnTo>
                  <a:pt x="2229" y="848"/>
                </a:lnTo>
                <a:lnTo>
                  <a:pt x="2269" y="881"/>
                </a:lnTo>
                <a:lnTo>
                  <a:pt x="2309" y="914"/>
                </a:lnTo>
                <a:lnTo>
                  <a:pt x="2350" y="892"/>
                </a:lnTo>
                <a:lnTo>
                  <a:pt x="2360" y="848"/>
                </a:lnTo>
                <a:lnTo>
                  <a:pt x="2360" y="805"/>
                </a:lnTo>
                <a:lnTo>
                  <a:pt x="2360" y="761"/>
                </a:lnTo>
                <a:lnTo>
                  <a:pt x="2360" y="718"/>
                </a:lnTo>
                <a:lnTo>
                  <a:pt x="2400" y="707"/>
                </a:lnTo>
                <a:lnTo>
                  <a:pt x="2441" y="718"/>
                </a:lnTo>
                <a:lnTo>
                  <a:pt x="2481" y="740"/>
                </a:lnTo>
                <a:lnTo>
                  <a:pt x="2521" y="750"/>
                </a:lnTo>
                <a:lnTo>
                  <a:pt x="2562" y="707"/>
                </a:lnTo>
                <a:lnTo>
                  <a:pt x="2572" y="663"/>
                </a:lnTo>
                <a:lnTo>
                  <a:pt x="2572" y="620"/>
                </a:lnTo>
                <a:lnTo>
                  <a:pt x="2531" y="587"/>
                </a:lnTo>
                <a:lnTo>
                  <a:pt x="2491" y="587"/>
                </a:lnTo>
                <a:lnTo>
                  <a:pt x="2451" y="566"/>
                </a:lnTo>
                <a:lnTo>
                  <a:pt x="2430" y="522"/>
                </a:lnTo>
                <a:lnTo>
                  <a:pt x="2430" y="479"/>
                </a:lnTo>
                <a:lnTo>
                  <a:pt x="2430" y="424"/>
                </a:lnTo>
                <a:lnTo>
                  <a:pt x="2410" y="370"/>
                </a:lnTo>
                <a:lnTo>
                  <a:pt x="2400" y="326"/>
                </a:lnTo>
                <a:lnTo>
                  <a:pt x="2441" y="305"/>
                </a:lnTo>
                <a:lnTo>
                  <a:pt x="2481" y="305"/>
                </a:lnTo>
                <a:lnTo>
                  <a:pt x="2521" y="305"/>
                </a:lnTo>
                <a:lnTo>
                  <a:pt x="2562" y="305"/>
                </a:lnTo>
                <a:lnTo>
                  <a:pt x="2602" y="315"/>
                </a:lnTo>
                <a:lnTo>
                  <a:pt x="2642" y="272"/>
                </a:lnTo>
                <a:lnTo>
                  <a:pt x="2672" y="228"/>
                </a:lnTo>
                <a:lnTo>
                  <a:pt x="2713" y="207"/>
                </a:lnTo>
                <a:lnTo>
                  <a:pt x="2753" y="196"/>
                </a:lnTo>
                <a:lnTo>
                  <a:pt x="2794" y="163"/>
                </a:lnTo>
                <a:lnTo>
                  <a:pt x="2834" y="141"/>
                </a:lnTo>
                <a:lnTo>
                  <a:pt x="2874" y="163"/>
                </a:lnTo>
                <a:lnTo>
                  <a:pt x="2915" y="196"/>
                </a:lnTo>
                <a:lnTo>
                  <a:pt x="2955" y="185"/>
                </a:lnTo>
                <a:lnTo>
                  <a:pt x="2995" y="174"/>
                </a:lnTo>
                <a:lnTo>
                  <a:pt x="3036" y="163"/>
                </a:lnTo>
                <a:lnTo>
                  <a:pt x="3076" y="196"/>
                </a:lnTo>
                <a:lnTo>
                  <a:pt x="3116" y="218"/>
                </a:lnTo>
                <a:lnTo>
                  <a:pt x="3167" y="207"/>
                </a:lnTo>
                <a:lnTo>
                  <a:pt x="3207" y="196"/>
                </a:lnTo>
                <a:lnTo>
                  <a:pt x="3247" y="218"/>
                </a:lnTo>
                <a:lnTo>
                  <a:pt x="3267" y="261"/>
                </a:lnTo>
                <a:lnTo>
                  <a:pt x="3267" y="305"/>
                </a:lnTo>
                <a:lnTo>
                  <a:pt x="3257" y="348"/>
                </a:lnTo>
                <a:lnTo>
                  <a:pt x="3227" y="392"/>
                </a:lnTo>
                <a:lnTo>
                  <a:pt x="3207" y="435"/>
                </a:lnTo>
                <a:lnTo>
                  <a:pt x="3197" y="479"/>
                </a:lnTo>
                <a:lnTo>
                  <a:pt x="3157" y="511"/>
                </a:lnTo>
                <a:lnTo>
                  <a:pt x="3207" y="544"/>
                </a:lnTo>
                <a:lnTo>
                  <a:pt x="3247" y="555"/>
                </a:lnTo>
                <a:lnTo>
                  <a:pt x="3288" y="566"/>
                </a:lnTo>
                <a:lnTo>
                  <a:pt x="3318" y="609"/>
                </a:lnTo>
                <a:lnTo>
                  <a:pt x="3348" y="653"/>
                </a:lnTo>
                <a:lnTo>
                  <a:pt x="3308" y="674"/>
                </a:lnTo>
                <a:lnTo>
                  <a:pt x="3267" y="674"/>
                </a:lnTo>
                <a:lnTo>
                  <a:pt x="3227" y="674"/>
                </a:lnTo>
                <a:lnTo>
                  <a:pt x="3187" y="707"/>
                </a:lnTo>
                <a:lnTo>
                  <a:pt x="3177" y="750"/>
                </a:lnTo>
                <a:lnTo>
                  <a:pt x="3136" y="783"/>
                </a:lnTo>
                <a:lnTo>
                  <a:pt x="3086" y="783"/>
                </a:lnTo>
                <a:lnTo>
                  <a:pt x="3046" y="783"/>
                </a:lnTo>
                <a:lnTo>
                  <a:pt x="2995" y="783"/>
                </a:lnTo>
                <a:lnTo>
                  <a:pt x="2955" y="783"/>
                </a:lnTo>
                <a:lnTo>
                  <a:pt x="2915" y="783"/>
                </a:lnTo>
                <a:lnTo>
                  <a:pt x="2864" y="783"/>
                </a:lnTo>
                <a:lnTo>
                  <a:pt x="2824" y="783"/>
                </a:lnTo>
                <a:lnTo>
                  <a:pt x="2783" y="783"/>
                </a:lnTo>
                <a:lnTo>
                  <a:pt x="2743" y="805"/>
                </a:lnTo>
                <a:lnTo>
                  <a:pt x="2733" y="848"/>
                </a:lnTo>
                <a:lnTo>
                  <a:pt x="2783" y="881"/>
                </a:lnTo>
                <a:lnTo>
                  <a:pt x="2824" y="881"/>
                </a:lnTo>
                <a:lnTo>
                  <a:pt x="2864" y="870"/>
                </a:lnTo>
                <a:lnTo>
                  <a:pt x="2884" y="914"/>
                </a:lnTo>
                <a:lnTo>
                  <a:pt x="2894" y="957"/>
                </a:lnTo>
                <a:lnTo>
                  <a:pt x="2894" y="1011"/>
                </a:lnTo>
                <a:lnTo>
                  <a:pt x="2904" y="1055"/>
                </a:lnTo>
                <a:lnTo>
                  <a:pt x="2975" y="1055"/>
                </a:lnTo>
                <a:lnTo>
                  <a:pt x="3015" y="1044"/>
                </a:lnTo>
                <a:lnTo>
                  <a:pt x="3056" y="1033"/>
                </a:lnTo>
                <a:lnTo>
                  <a:pt x="3096" y="1055"/>
                </a:lnTo>
                <a:lnTo>
                  <a:pt x="3136" y="1055"/>
                </a:lnTo>
                <a:lnTo>
                  <a:pt x="3167" y="1011"/>
                </a:lnTo>
                <a:lnTo>
                  <a:pt x="3207" y="990"/>
                </a:lnTo>
                <a:lnTo>
                  <a:pt x="3247" y="968"/>
                </a:lnTo>
                <a:lnTo>
                  <a:pt x="3288" y="946"/>
                </a:lnTo>
                <a:lnTo>
                  <a:pt x="3338" y="957"/>
                </a:lnTo>
                <a:lnTo>
                  <a:pt x="3378" y="1001"/>
                </a:lnTo>
                <a:lnTo>
                  <a:pt x="3419" y="1033"/>
                </a:lnTo>
                <a:lnTo>
                  <a:pt x="3459" y="1033"/>
                </a:lnTo>
                <a:lnTo>
                  <a:pt x="3499" y="1033"/>
                </a:lnTo>
                <a:lnTo>
                  <a:pt x="3540" y="1011"/>
                </a:lnTo>
                <a:lnTo>
                  <a:pt x="3580" y="1001"/>
                </a:lnTo>
                <a:lnTo>
                  <a:pt x="3620" y="1001"/>
                </a:lnTo>
                <a:lnTo>
                  <a:pt x="3661" y="1011"/>
                </a:lnTo>
                <a:lnTo>
                  <a:pt x="3681" y="1066"/>
                </a:lnTo>
                <a:lnTo>
                  <a:pt x="3691" y="1109"/>
                </a:lnTo>
                <a:lnTo>
                  <a:pt x="3691" y="1153"/>
                </a:lnTo>
                <a:lnTo>
                  <a:pt x="3681" y="1196"/>
                </a:lnTo>
                <a:lnTo>
                  <a:pt x="3711" y="1240"/>
                </a:lnTo>
                <a:lnTo>
                  <a:pt x="3741" y="1283"/>
                </a:lnTo>
                <a:lnTo>
                  <a:pt x="3741" y="1327"/>
                </a:lnTo>
                <a:lnTo>
                  <a:pt x="3741" y="1381"/>
                </a:lnTo>
                <a:lnTo>
                  <a:pt x="3752" y="1425"/>
                </a:lnTo>
                <a:lnTo>
                  <a:pt x="3752" y="1468"/>
                </a:lnTo>
                <a:lnTo>
                  <a:pt x="3701" y="1490"/>
                </a:lnTo>
                <a:lnTo>
                  <a:pt x="3641" y="1501"/>
                </a:lnTo>
                <a:lnTo>
                  <a:pt x="3610" y="1544"/>
                </a:lnTo>
                <a:lnTo>
                  <a:pt x="3610" y="1588"/>
                </a:lnTo>
                <a:lnTo>
                  <a:pt x="3620" y="1631"/>
                </a:lnTo>
                <a:lnTo>
                  <a:pt x="3661" y="1664"/>
                </a:lnTo>
                <a:lnTo>
                  <a:pt x="3701" y="1686"/>
                </a:lnTo>
                <a:lnTo>
                  <a:pt x="3741" y="1675"/>
                </a:lnTo>
                <a:lnTo>
                  <a:pt x="3782" y="1653"/>
                </a:lnTo>
                <a:lnTo>
                  <a:pt x="3822" y="1664"/>
                </a:lnTo>
                <a:lnTo>
                  <a:pt x="3842" y="1708"/>
                </a:lnTo>
                <a:lnTo>
                  <a:pt x="3852" y="1751"/>
                </a:lnTo>
                <a:lnTo>
                  <a:pt x="3822" y="1795"/>
                </a:lnTo>
                <a:lnTo>
                  <a:pt x="3822" y="1838"/>
                </a:lnTo>
                <a:lnTo>
                  <a:pt x="3832" y="1892"/>
                </a:lnTo>
                <a:lnTo>
                  <a:pt x="3873" y="1903"/>
                </a:lnTo>
                <a:lnTo>
                  <a:pt x="3893" y="1947"/>
                </a:lnTo>
                <a:lnTo>
                  <a:pt x="3943" y="1969"/>
                </a:lnTo>
                <a:lnTo>
                  <a:pt x="3994" y="1969"/>
                </a:lnTo>
                <a:lnTo>
                  <a:pt x="4044" y="1958"/>
                </a:lnTo>
                <a:lnTo>
                  <a:pt x="4084" y="1958"/>
                </a:lnTo>
                <a:lnTo>
                  <a:pt x="4125" y="1958"/>
                </a:lnTo>
                <a:lnTo>
                  <a:pt x="4135" y="1914"/>
                </a:lnTo>
                <a:lnTo>
                  <a:pt x="4135" y="1871"/>
                </a:lnTo>
                <a:lnTo>
                  <a:pt x="4175" y="1827"/>
                </a:lnTo>
                <a:lnTo>
                  <a:pt x="4175" y="1784"/>
                </a:lnTo>
                <a:lnTo>
                  <a:pt x="4215" y="1751"/>
                </a:lnTo>
                <a:lnTo>
                  <a:pt x="4256" y="1718"/>
                </a:lnTo>
                <a:lnTo>
                  <a:pt x="4256" y="1675"/>
                </a:lnTo>
                <a:lnTo>
                  <a:pt x="4256" y="1631"/>
                </a:lnTo>
                <a:lnTo>
                  <a:pt x="4276" y="1588"/>
                </a:lnTo>
                <a:lnTo>
                  <a:pt x="4316" y="1566"/>
                </a:lnTo>
                <a:lnTo>
                  <a:pt x="4347" y="1621"/>
                </a:lnTo>
                <a:lnTo>
                  <a:pt x="4387" y="1653"/>
                </a:lnTo>
                <a:lnTo>
                  <a:pt x="4427" y="1642"/>
                </a:lnTo>
                <a:lnTo>
                  <a:pt x="4468" y="1631"/>
                </a:lnTo>
                <a:lnTo>
                  <a:pt x="4508" y="1642"/>
                </a:lnTo>
                <a:lnTo>
                  <a:pt x="4548" y="1664"/>
                </a:lnTo>
                <a:lnTo>
                  <a:pt x="4589" y="1631"/>
                </a:lnTo>
                <a:lnTo>
                  <a:pt x="4589" y="1588"/>
                </a:lnTo>
                <a:lnTo>
                  <a:pt x="4599" y="1544"/>
                </a:lnTo>
                <a:lnTo>
                  <a:pt x="4639" y="1523"/>
                </a:lnTo>
                <a:lnTo>
                  <a:pt x="4679" y="1523"/>
                </a:lnTo>
                <a:lnTo>
                  <a:pt x="4700" y="1479"/>
                </a:lnTo>
                <a:lnTo>
                  <a:pt x="4700" y="1436"/>
                </a:lnTo>
                <a:lnTo>
                  <a:pt x="4720" y="1392"/>
                </a:lnTo>
                <a:lnTo>
                  <a:pt x="4760" y="1360"/>
                </a:lnTo>
                <a:lnTo>
                  <a:pt x="4800" y="1349"/>
                </a:lnTo>
                <a:lnTo>
                  <a:pt x="4841" y="1349"/>
                </a:lnTo>
                <a:lnTo>
                  <a:pt x="4881" y="1316"/>
                </a:lnTo>
                <a:lnTo>
                  <a:pt x="4921" y="1305"/>
                </a:lnTo>
                <a:lnTo>
                  <a:pt x="4962" y="1305"/>
                </a:lnTo>
                <a:lnTo>
                  <a:pt x="4992" y="1360"/>
                </a:lnTo>
                <a:lnTo>
                  <a:pt x="4992" y="1403"/>
                </a:lnTo>
                <a:lnTo>
                  <a:pt x="4992" y="1447"/>
                </a:lnTo>
                <a:lnTo>
                  <a:pt x="4992" y="1490"/>
                </a:lnTo>
                <a:lnTo>
                  <a:pt x="4992" y="1534"/>
                </a:lnTo>
                <a:lnTo>
                  <a:pt x="4962" y="1577"/>
                </a:lnTo>
                <a:lnTo>
                  <a:pt x="4921" y="1566"/>
                </a:lnTo>
                <a:lnTo>
                  <a:pt x="4881" y="1544"/>
                </a:lnTo>
                <a:lnTo>
                  <a:pt x="4841" y="1555"/>
                </a:lnTo>
                <a:lnTo>
                  <a:pt x="4810" y="1599"/>
                </a:lnTo>
                <a:lnTo>
                  <a:pt x="4770" y="1631"/>
                </a:lnTo>
                <a:lnTo>
                  <a:pt x="4750" y="1675"/>
                </a:lnTo>
                <a:lnTo>
                  <a:pt x="4750" y="1718"/>
                </a:lnTo>
                <a:lnTo>
                  <a:pt x="4730" y="1762"/>
                </a:lnTo>
                <a:lnTo>
                  <a:pt x="4700" y="1805"/>
                </a:lnTo>
                <a:lnTo>
                  <a:pt x="4659" y="1849"/>
                </a:lnTo>
                <a:lnTo>
                  <a:pt x="4639" y="1892"/>
                </a:lnTo>
                <a:lnTo>
                  <a:pt x="4639" y="1936"/>
                </a:lnTo>
                <a:lnTo>
                  <a:pt x="4599" y="1936"/>
                </a:lnTo>
                <a:lnTo>
                  <a:pt x="4579" y="1990"/>
                </a:lnTo>
                <a:lnTo>
                  <a:pt x="4579" y="2034"/>
                </a:lnTo>
                <a:lnTo>
                  <a:pt x="4579" y="2077"/>
                </a:lnTo>
                <a:lnTo>
                  <a:pt x="4558" y="2121"/>
                </a:lnTo>
                <a:lnTo>
                  <a:pt x="4518" y="2132"/>
                </a:lnTo>
                <a:lnTo>
                  <a:pt x="4478" y="2132"/>
                </a:lnTo>
                <a:lnTo>
                  <a:pt x="4437" y="2143"/>
                </a:lnTo>
                <a:lnTo>
                  <a:pt x="4417" y="2186"/>
                </a:lnTo>
                <a:lnTo>
                  <a:pt x="4377" y="2219"/>
                </a:lnTo>
                <a:lnTo>
                  <a:pt x="4377" y="2262"/>
                </a:lnTo>
                <a:lnTo>
                  <a:pt x="4377" y="2317"/>
                </a:lnTo>
                <a:lnTo>
                  <a:pt x="4347" y="2360"/>
                </a:lnTo>
                <a:lnTo>
                  <a:pt x="4306" y="2415"/>
                </a:lnTo>
                <a:lnTo>
                  <a:pt x="4306" y="2469"/>
                </a:lnTo>
                <a:lnTo>
                  <a:pt x="4266" y="2491"/>
                </a:lnTo>
                <a:lnTo>
                  <a:pt x="4185" y="2491"/>
                </a:lnTo>
                <a:lnTo>
                  <a:pt x="4145" y="2491"/>
                </a:lnTo>
                <a:lnTo>
                  <a:pt x="4105" y="2502"/>
                </a:lnTo>
                <a:lnTo>
                  <a:pt x="4064" y="2512"/>
                </a:lnTo>
                <a:lnTo>
                  <a:pt x="4024" y="2491"/>
                </a:lnTo>
                <a:lnTo>
                  <a:pt x="3984" y="2458"/>
                </a:lnTo>
                <a:lnTo>
                  <a:pt x="3943" y="2458"/>
                </a:lnTo>
                <a:lnTo>
                  <a:pt x="3903" y="2458"/>
                </a:lnTo>
                <a:lnTo>
                  <a:pt x="3852" y="2480"/>
                </a:lnTo>
                <a:lnTo>
                  <a:pt x="3812" y="2469"/>
                </a:lnTo>
                <a:lnTo>
                  <a:pt x="3772" y="2458"/>
                </a:lnTo>
                <a:lnTo>
                  <a:pt x="3741" y="2545"/>
                </a:lnTo>
                <a:lnTo>
                  <a:pt x="3701" y="2578"/>
                </a:lnTo>
                <a:lnTo>
                  <a:pt x="3661" y="2578"/>
                </a:lnTo>
                <a:lnTo>
                  <a:pt x="3651" y="2534"/>
                </a:lnTo>
                <a:lnTo>
                  <a:pt x="3661" y="2491"/>
                </a:lnTo>
                <a:lnTo>
                  <a:pt x="3661" y="2447"/>
                </a:lnTo>
                <a:lnTo>
                  <a:pt x="3661" y="2404"/>
                </a:lnTo>
                <a:lnTo>
                  <a:pt x="3570" y="2360"/>
                </a:lnTo>
                <a:lnTo>
                  <a:pt x="3560" y="2317"/>
                </a:lnTo>
                <a:lnTo>
                  <a:pt x="3570" y="2273"/>
                </a:lnTo>
                <a:lnTo>
                  <a:pt x="3590" y="2230"/>
                </a:lnTo>
                <a:lnTo>
                  <a:pt x="3600" y="2175"/>
                </a:lnTo>
                <a:lnTo>
                  <a:pt x="3600" y="2121"/>
                </a:lnTo>
                <a:lnTo>
                  <a:pt x="3590" y="2077"/>
                </a:lnTo>
                <a:lnTo>
                  <a:pt x="3580" y="2023"/>
                </a:lnTo>
                <a:lnTo>
                  <a:pt x="3580" y="1979"/>
                </a:lnTo>
                <a:lnTo>
                  <a:pt x="3550" y="1936"/>
                </a:lnTo>
                <a:lnTo>
                  <a:pt x="3530" y="1892"/>
                </a:lnTo>
                <a:lnTo>
                  <a:pt x="3550" y="1849"/>
                </a:lnTo>
                <a:lnTo>
                  <a:pt x="3570" y="1805"/>
                </a:lnTo>
                <a:lnTo>
                  <a:pt x="3580" y="1762"/>
                </a:lnTo>
                <a:lnTo>
                  <a:pt x="3570" y="1675"/>
                </a:lnTo>
                <a:lnTo>
                  <a:pt x="3570" y="1631"/>
                </a:lnTo>
                <a:lnTo>
                  <a:pt x="3560" y="1577"/>
                </a:lnTo>
                <a:lnTo>
                  <a:pt x="3520" y="1544"/>
                </a:lnTo>
                <a:lnTo>
                  <a:pt x="3469" y="1566"/>
                </a:lnTo>
                <a:lnTo>
                  <a:pt x="3429" y="1588"/>
                </a:lnTo>
                <a:lnTo>
                  <a:pt x="3389" y="1588"/>
                </a:lnTo>
                <a:lnTo>
                  <a:pt x="3348" y="1566"/>
                </a:lnTo>
                <a:lnTo>
                  <a:pt x="3308" y="1544"/>
                </a:lnTo>
                <a:lnTo>
                  <a:pt x="3267" y="1577"/>
                </a:lnTo>
                <a:lnTo>
                  <a:pt x="3237" y="1621"/>
                </a:lnTo>
                <a:lnTo>
                  <a:pt x="3197" y="1631"/>
                </a:lnTo>
                <a:lnTo>
                  <a:pt x="3146" y="1610"/>
                </a:lnTo>
                <a:lnTo>
                  <a:pt x="3106" y="1599"/>
                </a:lnTo>
                <a:lnTo>
                  <a:pt x="3066" y="1642"/>
                </a:lnTo>
                <a:lnTo>
                  <a:pt x="3046" y="1686"/>
                </a:lnTo>
                <a:lnTo>
                  <a:pt x="3025" y="1729"/>
                </a:lnTo>
                <a:lnTo>
                  <a:pt x="3005" y="1773"/>
                </a:lnTo>
                <a:lnTo>
                  <a:pt x="2995" y="1816"/>
                </a:lnTo>
                <a:lnTo>
                  <a:pt x="2945" y="1816"/>
                </a:lnTo>
                <a:lnTo>
                  <a:pt x="2904" y="1816"/>
                </a:lnTo>
                <a:lnTo>
                  <a:pt x="2894" y="1773"/>
                </a:lnTo>
                <a:lnTo>
                  <a:pt x="2904" y="1729"/>
                </a:lnTo>
                <a:lnTo>
                  <a:pt x="2904" y="1686"/>
                </a:lnTo>
                <a:lnTo>
                  <a:pt x="2864" y="1675"/>
                </a:lnTo>
                <a:lnTo>
                  <a:pt x="2824" y="1664"/>
                </a:lnTo>
                <a:lnTo>
                  <a:pt x="2814" y="1610"/>
                </a:lnTo>
                <a:lnTo>
                  <a:pt x="2824" y="1566"/>
                </a:lnTo>
                <a:lnTo>
                  <a:pt x="2824" y="1512"/>
                </a:lnTo>
                <a:lnTo>
                  <a:pt x="2824" y="1468"/>
                </a:lnTo>
                <a:lnTo>
                  <a:pt x="2834" y="1425"/>
                </a:lnTo>
                <a:lnTo>
                  <a:pt x="2834" y="1381"/>
                </a:lnTo>
                <a:lnTo>
                  <a:pt x="2794" y="1360"/>
                </a:lnTo>
                <a:lnTo>
                  <a:pt x="2753" y="1338"/>
                </a:lnTo>
                <a:lnTo>
                  <a:pt x="2703" y="1338"/>
                </a:lnTo>
                <a:lnTo>
                  <a:pt x="2662" y="1338"/>
                </a:lnTo>
                <a:lnTo>
                  <a:pt x="2622" y="1305"/>
                </a:lnTo>
                <a:lnTo>
                  <a:pt x="2582" y="1294"/>
                </a:lnTo>
                <a:lnTo>
                  <a:pt x="2521" y="1294"/>
                </a:lnTo>
                <a:lnTo>
                  <a:pt x="2491" y="1338"/>
                </a:lnTo>
                <a:lnTo>
                  <a:pt x="2451" y="1381"/>
                </a:lnTo>
                <a:lnTo>
                  <a:pt x="2451" y="1425"/>
                </a:lnTo>
                <a:lnTo>
                  <a:pt x="2451" y="1468"/>
                </a:lnTo>
                <a:lnTo>
                  <a:pt x="2410" y="1512"/>
                </a:lnTo>
                <a:lnTo>
                  <a:pt x="2400" y="1555"/>
                </a:lnTo>
                <a:lnTo>
                  <a:pt x="2360" y="1566"/>
                </a:lnTo>
                <a:lnTo>
                  <a:pt x="2320" y="1555"/>
                </a:lnTo>
                <a:lnTo>
                  <a:pt x="2279" y="1577"/>
                </a:lnTo>
                <a:lnTo>
                  <a:pt x="2239" y="1599"/>
                </a:lnTo>
                <a:lnTo>
                  <a:pt x="2229" y="1653"/>
                </a:lnTo>
                <a:lnTo>
                  <a:pt x="2239" y="1697"/>
                </a:lnTo>
                <a:lnTo>
                  <a:pt x="2239" y="1740"/>
                </a:lnTo>
                <a:lnTo>
                  <a:pt x="2219" y="1784"/>
                </a:lnTo>
                <a:lnTo>
                  <a:pt x="2188" y="1827"/>
                </a:lnTo>
                <a:lnTo>
                  <a:pt x="2178" y="1871"/>
                </a:lnTo>
                <a:lnTo>
                  <a:pt x="2168" y="1914"/>
                </a:lnTo>
                <a:lnTo>
                  <a:pt x="2168" y="1958"/>
                </a:lnTo>
                <a:lnTo>
                  <a:pt x="2158" y="2001"/>
                </a:lnTo>
                <a:lnTo>
                  <a:pt x="2128" y="2045"/>
                </a:lnTo>
                <a:lnTo>
                  <a:pt x="2088" y="2088"/>
                </a:lnTo>
                <a:lnTo>
                  <a:pt x="2047" y="2088"/>
                </a:lnTo>
                <a:lnTo>
                  <a:pt x="2007" y="2077"/>
                </a:lnTo>
                <a:lnTo>
                  <a:pt x="1967" y="2099"/>
                </a:lnTo>
                <a:lnTo>
                  <a:pt x="1926" y="2143"/>
                </a:lnTo>
                <a:lnTo>
                  <a:pt x="1896" y="2197"/>
                </a:lnTo>
                <a:lnTo>
                  <a:pt x="1896" y="2241"/>
                </a:lnTo>
                <a:lnTo>
                  <a:pt x="1896" y="2284"/>
                </a:lnTo>
                <a:lnTo>
                  <a:pt x="1896" y="2328"/>
                </a:lnTo>
                <a:lnTo>
                  <a:pt x="1886" y="2371"/>
                </a:lnTo>
                <a:lnTo>
                  <a:pt x="1916" y="2415"/>
                </a:lnTo>
                <a:lnTo>
                  <a:pt x="1956" y="2447"/>
                </a:lnTo>
                <a:lnTo>
                  <a:pt x="1967" y="2491"/>
                </a:lnTo>
                <a:lnTo>
                  <a:pt x="1946" y="2534"/>
                </a:lnTo>
                <a:lnTo>
                  <a:pt x="1926" y="2589"/>
                </a:lnTo>
                <a:lnTo>
                  <a:pt x="1876" y="2610"/>
                </a:lnTo>
                <a:lnTo>
                  <a:pt x="1835" y="2610"/>
                </a:lnTo>
                <a:lnTo>
                  <a:pt x="1795" y="2643"/>
                </a:lnTo>
                <a:lnTo>
                  <a:pt x="1755" y="2643"/>
                </a:lnTo>
                <a:lnTo>
                  <a:pt x="1714" y="2643"/>
                </a:lnTo>
                <a:lnTo>
                  <a:pt x="1674" y="2621"/>
                </a:lnTo>
                <a:lnTo>
                  <a:pt x="1634" y="2621"/>
                </a:lnTo>
                <a:lnTo>
                  <a:pt x="1593" y="2643"/>
                </a:lnTo>
                <a:lnTo>
                  <a:pt x="1553" y="2589"/>
                </a:lnTo>
                <a:lnTo>
                  <a:pt x="1543" y="2545"/>
                </a:lnTo>
                <a:lnTo>
                  <a:pt x="1493" y="2545"/>
                </a:lnTo>
                <a:lnTo>
                  <a:pt x="1472" y="2502"/>
                </a:lnTo>
                <a:lnTo>
                  <a:pt x="1432" y="2469"/>
                </a:lnTo>
                <a:lnTo>
                  <a:pt x="1392" y="2436"/>
                </a:lnTo>
                <a:lnTo>
                  <a:pt x="1351" y="2436"/>
                </a:lnTo>
                <a:lnTo>
                  <a:pt x="1311" y="2425"/>
                </a:lnTo>
                <a:lnTo>
                  <a:pt x="1271" y="2415"/>
                </a:lnTo>
                <a:lnTo>
                  <a:pt x="1220" y="2458"/>
                </a:lnTo>
                <a:lnTo>
                  <a:pt x="1240" y="2415"/>
                </a:lnTo>
              </a:path>
            </a:pathLst>
          </a:custGeom>
          <a:solidFill>
            <a:srgbClr val="58585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3" name="Freeform 9"/>
          <p:cNvSpPr>
            <a:spLocks/>
          </p:cNvSpPr>
          <p:nvPr/>
        </p:nvSpPr>
        <p:spPr bwMode="auto">
          <a:xfrm>
            <a:off x="839788" y="817563"/>
            <a:ext cx="1066800" cy="960437"/>
          </a:xfrm>
          <a:custGeom>
            <a:avLst/>
            <a:gdLst>
              <a:gd name="T0" fmla="*/ 154 w 672"/>
              <a:gd name="T1" fmla="*/ 44 h 605"/>
              <a:gd name="T2" fmla="*/ 168 w 672"/>
              <a:gd name="T3" fmla="*/ 102 h 605"/>
              <a:gd name="T4" fmla="*/ 174 w 672"/>
              <a:gd name="T5" fmla="*/ 160 h 605"/>
              <a:gd name="T6" fmla="*/ 201 w 672"/>
              <a:gd name="T7" fmla="*/ 226 h 605"/>
              <a:gd name="T8" fmla="*/ 208 w 672"/>
              <a:gd name="T9" fmla="*/ 291 h 605"/>
              <a:gd name="T10" fmla="*/ 221 w 672"/>
              <a:gd name="T11" fmla="*/ 349 h 605"/>
              <a:gd name="T12" fmla="*/ 228 w 672"/>
              <a:gd name="T13" fmla="*/ 415 h 605"/>
              <a:gd name="T14" fmla="*/ 221 w 672"/>
              <a:gd name="T15" fmla="*/ 473 h 605"/>
              <a:gd name="T16" fmla="*/ 201 w 672"/>
              <a:gd name="T17" fmla="*/ 524 h 605"/>
              <a:gd name="T18" fmla="*/ 161 w 672"/>
              <a:gd name="T19" fmla="*/ 466 h 605"/>
              <a:gd name="T20" fmla="*/ 107 w 672"/>
              <a:gd name="T21" fmla="*/ 437 h 605"/>
              <a:gd name="T22" fmla="*/ 54 w 672"/>
              <a:gd name="T23" fmla="*/ 422 h 605"/>
              <a:gd name="T24" fmla="*/ 0 w 672"/>
              <a:gd name="T25" fmla="*/ 408 h 605"/>
              <a:gd name="T26" fmla="*/ 54 w 672"/>
              <a:gd name="T27" fmla="*/ 451 h 605"/>
              <a:gd name="T28" fmla="*/ 107 w 672"/>
              <a:gd name="T29" fmla="*/ 458 h 605"/>
              <a:gd name="T30" fmla="*/ 148 w 672"/>
              <a:gd name="T31" fmla="*/ 488 h 605"/>
              <a:gd name="T32" fmla="*/ 181 w 672"/>
              <a:gd name="T33" fmla="*/ 546 h 605"/>
              <a:gd name="T34" fmla="*/ 235 w 672"/>
              <a:gd name="T35" fmla="*/ 531 h 605"/>
              <a:gd name="T36" fmla="*/ 289 w 672"/>
              <a:gd name="T37" fmla="*/ 546 h 605"/>
              <a:gd name="T38" fmla="*/ 342 w 672"/>
              <a:gd name="T39" fmla="*/ 582 h 605"/>
              <a:gd name="T40" fmla="*/ 396 w 672"/>
              <a:gd name="T41" fmla="*/ 597 h 605"/>
              <a:gd name="T42" fmla="*/ 483 w 672"/>
              <a:gd name="T43" fmla="*/ 604 h 605"/>
              <a:gd name="T44" fmla="*/ 544 w 672"/>
              <a:gd name="T45" fmla="*/ 589 h 605"/>
              <a:gd name="T46" fmla="*/ 604 w 672"/>
              <a:gd name="T47" fmla="*/ 582 h 605"/>
              <a:gd name="T48" fmla="*/ 671 w 672"/>
              <a:gd name="T49" fmla="*/ 568 h 605"/>
              <a:gd name="T50" fmla="*/ 604 w 672"/>
              <a:gd name="T51" fmla="*/ 568 h 605"/>
              <a:gd name="T52" fmla="*/ 537 w 672"/>
              <a:gd name="T53" fmla="*/ 575 h 605"/>
              <a:gd name="T54" fmla="*/ 483 w 672"/>
              <a:gd name="T55" fmla="*/ 575 h 605"/>
              <a:gd name="T56" fmla="*/ 429 w 672"/>
              <a:gd name="T57" fmla="*/ 575 h 605"/>
              <a:gd name="T58" fmla="*/ 376 w 672"/>
              <a:gd name="T59" fmla="*/ 568 h 605"/>
              <a:gd name="T60" fmla="*/ 322 w 672"/>
              <a:gd name="T61" fmla="*/ 524 h 605"/>
              <a:gd name="T62" fmla="*/ 268 w 672"/>
              <a:gd name="T63" fmla="*/ 509 h 605"/>
              <a:gd name="T64" fmla="*/ 255 w 672"/>
              <a:gd name="T65" fmla="*/ 451 h 605"/>
              <a:gd name="T66" fmla="*/ 255 w 672"/>
              <a:gd name="T67" fmla="*/ 393 h 605"/>
              <a:gd name="T68" fmla="*/ 248 w 672"/>
              <a:gd name="T69" fmla="*/ 327 h 605"/>
              <a:gd name="T70" fmla="*/ 242 w 672"/>
              <a:gd name="T71" fmla="*/ 269 h 605"/>
              <a:gd name="T72" fmla="*/ 228 w 672"/>
              <a:gd name="T73" fmla="*/ 211 h 605"/>
              <a:gd name="T74" fmla="*/ 201 w 672"/>
              <a:gd name="T75" fmla="*/ 146 h 605"/>
              <a:gd name="T76" fmla="*/ 141 w 672"/>
              <a:gd name="T77" fmla="*/ 109 h 605"/>
              <a:gd name="T78" fmla="*/ 161 w 672"/>
              <a:gd name="T79" fmla="*/ 51 h 605"/>
              <a:gd name="T80" fmla="*/ 134 w 672"/>
              <a:gd name="T81" fmla="*/ 0 h 6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672" h="605">
                <a:moveTo>
                  <a:pt x="134" y="0"/>
                </a:moveTo>
                <a:lnTo>
                  <a:pt x="154" y="44"/>
                </a:lnTo>
                <a:lnTo>
                  <a:pt x="168" y="73"/>
                </a:lnTo>
                <a:lnTo>
                  <a:pt x="168" y="102"/>
                </a:lnTo>
                <a:lnTo>
                  <a:pt x="168" y="131"/>
                </a:lnTo>
                <a:lnTo>
                  <a:pt x="174" y="160"/>
                </a:lnTo>
                <a:lnTo>
                  <a:pt x="181" y="189"/>
                </a:lnTo>
                <a:lnTo>
                  <a:pt x="201" y="226"/>
                </a:lnTo>
                <a:lnTo>
                  <a:pt x="201" y="262"/>
                </a:lnTo>
                <a:lnTo>
                  <a:pt x="208" y="291"/>
                </a:lnTo>
                <a:lnTo>
                  <a:pt x="215" y="320"/>
                </a:lnTo>
                <a:lnTo>
                  <a:pt x="221" y="349"/>
                </a:lnTo>
                <a:lnTo>
                  <a:pt x="221" y="386"/>
                </a:lnTo>
                <a:lnTo>
                  <a:pt x="228" y="415"/>
                </a:lnTo>
                <a:lnTo>
                  <a:pt x="228" y="444"/>
                </a:lnTo>
                <a:lnTo>
                  <a:pt x="221" y="473"/>
                </a:lnTo>
                <a:lnTo>
                  <a:pt x="228" y="502"/>
                </a:lnTo>
                <a:lnTo>
                  <a:pt x="201" y="524"/>
                </a:lnTo>
                <a:lnTo>
                  <a:pt x="174" y="495"/>
                </a:lnTo>
                <a:lnTo>
                  <a:pt x="161" y="466"/>
                </a:lnTo>
                <a:lnTo>
                  <a:pt x="134" y="437"/>
                </a:lnTo>
                <a:lnTo>
                  <a:pt x="107" y="437"/>
                </a:lnTo>
                <a:lnTo>
                  <a:pt x="81" y="437"/>
                </a:lnTo>
                <a:lnTo>
                  <a:pt x="54" y="422"/>
                </a:lnTo>
                <a:lnTo>
                  <a:pt x="27" y="408"/>
                </a:lnTo>
                <a:lnTo>
                  <a:pt x="0" y="408"/>
                </a:lnTo>
                <a:lnTo>
                  <a:pt x="27" y="422"/>
                </a:lnTo>
                <a:lnTo>
                  <a:pt x="54" y="451"/>
                </a:lnTo>
                <a:lnTo>
                  <a:pt x="81" y="451"/>
                </a:lnTo>
                <a:lnTo>
                  <a:pt x="107" y="458"/>
                </a:lnTo>
                <a:lnTo>
                  <a:pt x="134" y="458"/>
                </a:lnTo>
                <a:lnTo>
                  <a:pt x="148" y="488"/>
                </a:lnTo>
                <a:lnTo>
                  <a:pt x="168" y="517"/>
                </a:lnTo>
                <a:lnTo>
                  <a:pt x="181" y="546"/>
                </a:lnTo>
                <a:lnTo>
                  <a:pt x="208" y="546"/>
                </a:lnTo>
                <a:lnTo>
                  <a:pt x="235" y="531"/>
                </a:lnTo>
                <a:lnTo>
                  <a:pt x="262" y="524"/>
                </a:lnTo>
                <a:lnTo>
                  <a:pt x="289" y="546"/>
                </a:lnTo>
                <a:lnTo>
                  <a:pt x="315" y="560"/>
                </a:lnTo>
                <a:lnTo>
                  <a:pt x="342" y="582"/>
                </a:lnTo>
                <a:lnTo>
                  <a:pt x="369" y="597"/>
                </a:lnTo>
                <a:lnTo>
                  <a:pt x="396" y="597"/>
                </a:lnTo>
                <a:lnTo>
                  <a:pt x="429" y="597"/>
                </a:lnTo>
                <a:lnTo>
                  <a:pt x="483" y="604"/>
                </a:lnTo>
                <a:lnTo>
                  <a:pt x="510" y="604"/>
                </a:lnTo>
                <a:lnTo>
                  <a:pt x="544" y="589"/>
                </a:lnTo>
                <a:lnTo>
                  <a:pt x="570" y="589"/>
                </a:lnTo>
                <a:lnTo>
                  <a:pt x="604" y="582"/>
                </a:lnTo>
                <a:lnTo>
                  <a:pt x="637" y="575"/>
                </a:lnTo>
                <a:lnTo>
                  <a:pt x="671" y="568"/>
                </a:lnTo>
                <a:lnTo>
                  <a:pt x="631" y="568"/>
                </a:lnTo>
                <a:lnTo>
                  <a:pt x="604" y="568"/>
                </a:lnTo>
                <a:lnTo>
                  <a:pt x="564" y="575"/>
                </a:lnTo>
                <a:lnTo>
                  <a:pt x="537" y="575"/>
                </a:lnTo>
                <a:lnTo>
                  <a:pt x="510" y="575"/>
                </a:lnTo>
                <a:lnTo>
                  <a:pt x="483" y="575"/>
                </a:lnTo>
                <a:lnTo>
                  <a:pt x="456" y="575"/>
                </a:lnTo>
                <a:lnTo>
                  <a:pt x="429" y="575"/>
                </a:lnTo>
                <a:lnTo>
                  <a:pt x="403" y="575"/>
                </a:lnTo>
                <a:lnTo>
                  <a:pt x="376" y="568"/>
                </a:lnTo>
                <a:lnTo>
                  <a:pt x="349" y="546"/>
                </a:lnTo>
                <a:lnTo>
                  <a:pt x="322" y="524"/>
                </a:lnTo>
                <a:lnTo>
                  <a:pt x="295" y="524"/>
                </a:lnTo>
                <a:lnTo>
                  <a:pt x="268" y="509"/>
                </a:lnTo>
                <a:lnTo>
                  <a:pt x="248" y="480"/>
                </a:lnTo>
                <a:lnTo>
                  <a:pt x="255" y="451"/>
                </a:lnTo>
                <a:lnTo>
                  <a:pt x="255" y="422"/>
                </a:lnTo>
                <a:lnTo>
                  <a:pt x="255" y="393"/>
                </a:lnTo>
                <a:lnTo>
                  <a:pt x="255" y="364"/>
                </a:lnTo>
                <a:lnTo>
                  <a:pt x="248" y="327"/>
                </a:lnTo>
                <a:lnTo>
                  <a:pt x="248" y="298"/>
                </a:lnTo>
                <a:lnTo>
                  <a:pt x="242" y="269"/>
                </a:lnTo>
                <a:lnTo>
                  <a:pt x="228" y="240"/>
                </a:lnTo>
                <a:lnTo>
                  <a:pt x="228" y="211"/>
                </a:lnTo>
                <a:lnTo>
                  <a:pt x="221" y="175"/>
                </a:lnTo>
                <a:lnTo>
                  <a:pt x="201" y="146"/>
                </a:lnTo>
                <a:lnTo>
                  <a:pt x="161" y="138"/>
                </a:lnTo>
                <a:lnTo>
                  <a:pt x="141" y="109"/>
                </a:lnTo>
                <a:lnTo>
                  <a:pt x="161" y="80"/>
                </a:lnTo>
                <a:lnTo>
                  <a:pt x="161" y="51"/>
                </a:lnTo>
                <a:lnTo>
                  <a:pt x="141" y="22"/>
                </a:lnTo>
                <a:lnTo>
                  <a:pt x="134" y="0"/>
                </a:lnTo>
              </a:path>
            </a:pathLst>
          </a:custGeom>
          <a:solidFill>
            <a:srgbClr val="49494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" name="Freeform 10"/>
          <p:cNvSpPr>
            <a:spLocks/>
          </p:cNvSpPr>
          <p:nvPr/>
        </p:nvSpPr>
        <p:spPr bwMode="auto">
          <a:xfrm>
            <a:off x="796925" y="600075"/>
            <a:ext cx="1803400" cy="4032250"/>
          </a:xfrm>
          <a:custGeom>
            <a:avLst/>
            <a:gdLst>
              <a:gd name="T0" fmla="*/ 1122 w 1136"/>
              <a:gd name="T1" fmla="*/ 87 h 2540"/>
              <a:gd name="T2" fmla="*/ 1095 w 1136"/>
              <a:gd name="T3" fmla="*/ 210 h 2540"/>
              <a:gd name="T4" fmla="*/ 1054 w 1136"/>
              <a:gd name="T5" fmla="*/ 319 h 2540"/>
              <a:gd name="T6" fmla="*/ 1034 w 1136"/>
              <a:gd name="T7" fmla="*/ 406 h 2540"/>
              <a:gd name="T8" fmla="*/ 1075 w 1136"/>
              <a:gd name="T9" fmla="*/ 522 h 2540"/>
              <a:gd name="T10" fmla="*/ 1054 w 1136"/>
              <a:gd name="T11" fmla="*/ 638 h 2540"/>
              <a:gd name="T12" fmla="*/ 1028 w 1136"/>
              <a:gd name="T13" fmla="*/ 754 h 2540"/>
              <a:gd name="T14" fmla="*/ 947 w 1136"/>
              <a:gd name="T15" fmla="*/ 863 h 2540"/>
              <a:gd name="T16" fmla="*/ 913 w 1136"/>
              <a:gd name="T17" fmla="*/ 979 h 2540"/>
              <a:gd name="T18" fmla="*/ 860 w 1136"/>
              <a:gd name="T19" fmla="*/ 1103 h 2540"/>
              <a:gd name="T20" fmla="*/ 813 w 1136"/>
              <a:gd name="T21" fmla="*/ 1219 h 2540"/>
              <a:gd name="T22" fmla="*/ 719 w 1136"/>
              <a:gd name="T23" fmla="*/ 1313 h 2540"/>
              <a:gd name="T24" fmla="*/ 611 w 1136"/>
              <a:gd name="T25" fmla="*/ 1320 h 2540"/>
              <a:gd name="T26" fmla="*/ 504 w 1136"/>
              <a:gd name="T27" fmla="*/ 1320 h 2540"/>
              <a:gd name="T28" fmla="*/ 396 w 1136"/>
              <a:gd name="T29" fmla="*/ 1364 h 2540"/>
              <a:gd name="T30" fmla="*/ 316 w 1136"/>
              <a:gd name="T31" fmla="*/ 1248 h 2540"/>
              <a:gd name="T32" fmla="*/ 208 w 1136"/>
              <a:gd name="T33" fmla="*/ 1175 h 2540"/>
              <a:gd name="T34" fmla="*/ 101 w 1136"/>
              <a:gd name="T35" fmla="*/ 1175 h 2540"/>
              <a:gd name="T36" fmla="*/ 40 w 1136"/>
              <a:gd name="T37" fmla="*/ 1182 h 2540"/>
              <a:gd name="T38" fmla="*/ 141 w 1136"/>
              <a:gd name="T39" fmla="*/ 1240 h 2540"/>
              <a:gd name="T40" fmla="*/ 235 w 1136"/>
              <a:gd name="T41" fmla="*/ 1328 h 2540"/>
              <a:gd name="T42" fmla="*/ 349 w 1136"/>
              <a:gd name="T43" fmla="*/ 1386 h 2540"/>
              <a:gd name="T44" fmla="*/ 356 w 1136"/>
              <a:gd name="T45" fmla="*/ 1531 h 2540"/>
              <a:gd name="T46" fmla="*/ 349 w 1136"/>
              <a:gd name="T47" fmla="*/ 1690 h 2540"/>
              <a:gd name="T48" fmla="*/ 296 w 1136"/>
              <a:gd name="T49" fmla="*/ 1821 h 2540"/>
              <a:gd name="T50" fmla="*/ 235 w 1136"/>
              <a:gd name="T51" fmla="*/ 1951 h 2540"/>
              <a:gd name="T52" fmla="*/ 168 w 1136"/>
              <a:gd name="T53" fmla="*/ 2082 h 2540"/>
              <a:gd name="T54" fmla="*/ 134 w 1136"/>
              <a:gd name="T55" fmla="*/ 2213 h 2540"/>
              <a:gd name="T56" fmla="*/ 67 w 1136"/>
              <a:gd name="T57" fmla="*/ 2329 h 2540"/>
              <a:gd name="T58" fmla="*/ 27 w 1136"/>
              <a:gd name="T59" fmla="*/ 2452 h 2540"/>
              <a:gd name="T60" fmla="*/ 20 w 1136"/>
              <a:gd name="T61" fmla="*/ 2510 h 2540"/>
              <a:gd name="T62" fmla="*/ 81 w 1136"/>
              <a:gd name="T63" fmla="*/ 2387 h 2540"/>
              <a:gd name="T64" fmla="*/ 148 w 1136"/>
              <a:gd name="T65" fmla="*/ 2271 h 2540"/>
              <a:gd name="T66" fmla="*/ 201 w 1136"/>
              <a:gd name="T67" fmla="*/ 2147 h 2540"/>
              <a:gd name="T68" fmla="*/ 242 w 1136"/>
              <a:gd name="T69" fmla="*/ 2002 h 2540"/>
              <a:gd name="T70" fmla="*/ 316 w 1136"/>
              <a:gd name="T71" fmla="*/ 1886 h 2540"/>
              <a:gd name="T72" fmla="*/ 403 w 1136"/>
              <a:gd name="T73" fmla="*/ 1763 h 2540"/>
              <a:gd name="T74" fmla="*/ 430 w 1136"/>
              <a:gd name="T75" fmla="*/ 1639 h 2540"/>
              <a:gd name="T76" fmla="*/ 423 w 1136"/>
              <a:gd name="T77" fmla="*/ 1523 h 2540"/>
              <a:gd name="T78" fmla="*/ 497 w 1136"/>
              <a:gd name="T79" fmla="*/ 1444 h 2540"/>
              <a:gd name="T80" fmla="*/ 651 w 1136"/>
              <a:gd name="T81" fmla="*/ 1407 h 2540"/>
              <a:gd name="T82" fmla="*/ 792 w 1136"/>
              <a:gd name="T83" fmla="*/ 1364 h 2540"/>
              <a:gd name="T84" fmla="*/ 866 w 1136"/>
              <a:gd name="T85" fmla="*/ 1255 h 2540"/>
              <a:gd name="T86" fmla="*/ 907 w 1136"/>
              <a:gd name="T87" fmla="*/ 1074 h 2540"/>
              <a:gd name="T88" fmla="*/ 1014 w 1136"/>
              <a:gd name="T89" fmla="*/ 979 h 2540"/>
              <a:gd name="T90" fmla="*/ 1048 w 1136"/>
              <a:gd name="T91" fmla="*/ 856 h 2540"/>
              <a:gd name="T92" fmla="*/ 1088 w 1136"/>
              <a:gd name="T93" fmla="*/ 733 h 2540"/>
              <a:gd name="T94" fmla="*/ 1115 w 1136"/>
              <a:gd name="T95" fmla="*/ 617 h 2540"/>
              <a:gd name="T96" fmla="*/ 1108 w 1136"/>
              <a:gd name="T97" fmla="*/ 493 h 2540"/>
              <a:gd name="T98" fmla="*/ 1081 w 1136"/>
              <a:gd name="T99" fmla="*/ 377 h 2540"/>
              <a:gd name="T100" fmla="*/ 1088 w 1136"/>
              <a:gd name="T101" fmla="*/ 261 h 2540"/>
              <a:gd name="T102" fmla="*/ 1135 w 1136"/>
              <a:gd name="T103" fmla="*/ 138 h 2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136" h="2540">
                <a:moveTo>
                  <a:pt x="1088" y="0"/>
                </a:moveTo>
                <a:lnTo>
                  <a:pt x="1115" y="29"/>
                </a:lnTo>
                <a:lnTo>
                  <a:pt x="1128" y="58"/>
                </a:lnTo>
                <a:lnTo>
                  <a:pt x="1122" y="87"/>
                </a:lnTo>
                <a:lnTo>
                  <a:pt x="1108" y="116"/>
                </a:lnTo>
                <a:lnTo>
                  <a:pt x="1095" y="145"/>
                </a:lnTo>
                <a:lnTo>
                  <a:pt x="1088" y="181"/>
                </a:lnTo>
                <a:lnTo>
                  <a:pt x="1095" y="210"/>
                </a:lnTo>
                <a:lnTo>
                  <a:pt x="1081" y="239"/>
                </a:lnTo>
                <a:lnTo>
                  <a:pt x="1054" y="261"/>
                </a:lnTo>
                <a:lnTo>
                  <a:pt x="1054" y="290"/>
                </a:lnTo>
                <a:lnTo>
                  <a:pt x="1054" y="319"/>
                </a:lnTo>
                <a:lnTo>
                  <a:pt x="1014" y="319"/>
                </a:lnTo>
                <a:lnTo>
                  <a:pt x="1021" y="348"/>
                </a:lnTo>
                <a:lnTo>
                  <a:pt x="1021" y="377"/>
                </a:lnTo>
                <a:lnTo>
                  <a:pt x="1034" y="406"/>
                </a:lnTo>
                <a:lnTo>
                  <a:pt x="1048" y="435"/>
                </a:lnTo>
                <a:lnTo>
                  <a:pt x="1068" y="464"/>
                </a:lnTo>
                <a:lnTo>
                  <a:pt x="1075" y="493"/>
                </a:lnTo>
                <a:lnTo>
                  <a:pt x="1075" y="522"/>
                </a:lnTo>
                <a:lnTo>
                  <a:pt x="1075" y="551"/>
                </a:lnTo>
                <a:lnTo>
                  <a:pt x="1054" y="580"/>
                </a:lnTo>
                <a:lnTo>
                  <a:pt x="1054" y="609"/>
                </a:lnTo>
                <a:lnTo>
                  <a:pt x="1054" y="638"/>
                </a:lnTo>
                <a:lnTo>
                  <a:pt x="1048" y="667"/>
                </a:lnTo>
                <a:lnTo>
                  <a:pt x="1048" y="696"/>
                </a:lnTo>
                <a:lnTo>
                  <a:pt x="1041" y="725"/>
                </a:lnTo>
                <a:lnTo>
                  <a:pt x="1028" y="754"/>
                </a:lnTo>
                <a:lnTo>
                  <a:pt x="1021" y="783"/>
                </a:lnTo>
                <a:lnTo>
                  <a:pt x="981" y="805"/>
                </a:lnTo>
                <a:lnTo>
                  <a:pt x="954" y="834"/>
                </a:lnTo>
                <a:lnTo>
                  <a:pt x="947" y="863"/>
                </a:lnTo>
                <a:lnTo>
                  <a:pt x="940" y="892"/>
                </a:lnTo>
                <a:lnTo>
                  <a:pt x="927" y="921"/>
                </a:lnTo>
                <a:lnTo>
                  <a:pt x="920" y="950"/>
                </a:lnTo>
                <a:lnTo>
                  <a:pt x="913" y="979"/>
                </a:lnTo>
                <a:lnTo>
                  <a:pt x="907" y="1008"/>
                </a:lnTo>
                <a:lnTo>
                  <a:pt x="880" y="1037"/>
                </a:lnTo>
                <a:lnTo>
                  <a:pt x="873" y="1066"/>
                </a:lnTo>
                <a:lnTo>
                  <a:pt x="860" y="1103"/>
                </a:lnTo>
                <a:lnTo>
                  <a:pt x="853" y="1132"/>
                </a:lnTo>
                <a:lnTo>
                  <a:pt x="839" y="1161"/>
                </a:lnTo>
                <a:lnTo>
                  <a:pt x="826" y="1190"/>
                </a:lnTo>
                <a:lnTo>
                  <a:pt x="813" y="1219"/>
                </a:lnTo>
                <a:lnTo>
                  <a:pt x="792" y="1248"/>
                </a:lnTo>
                <a:lnTo>
                  <a:pt x="772" y="1277"/>
                </a:lnTo>
                <a:lnTo>
                  <a:pt x="745" y="1299"/>
                </a:lnTo>
                <a:lnTo>
                  <a:pt x="719" y="1313"/>
                </a:lnTo>
                <a:lnTo>
                  <a:pt x="692" y="1320"/>
                </a:lnTo>
                <a:lnTo>
                  <a:pt x="665" y="1328"/>
                </a:lnTo>
                <a:lnTo>
                  <a:pt x="638" y="1328"/>
                </a:lnTo>
                <a:lnTo>
                  <a:pt x="611" y="1320"/>
                </a:lnTo>
                <a:lnTo>
                  <a:pt x="584" y="1320"/>
                </a:lnTo>
                <a:lnTo>
                  <a:pt x="557" y="1320"/>
                </a:lnTo>
                <a:lnTo>
                  <a:pt x="531" y="1320"/>
                </a:lnTo>
                <a:lnTo>
                  <a:pt x="504" y="1320"/>
                </a:lnTo>
                <a:lnTo>
                  <a:pt x="477" y="1320"/>
                </a:lnTo>
                <a:lnTo>
                  <a:pt x="450" y="1320"/>
                </a:lnTo>
                <a:lnTo>
                  <a:pt x="423" y="1349"/>
                </a:lnTo>
                <a:lnTo>
                  <a:pt x="396" y="1364"/>
                </a:lnTo>
                <a:lnTo>
                  <a:pt x="376" y="1335"/>
                </a:lnTo>
                <a:lnTo>
                  <a:pt x="356" y="1306"/>
                </a:lnTo>
                <a:lnTo>
                  <a:pt x="336" y="1277"/>
                </a:lnTo>
                <a:lnTo>
                  <a:pt x="316" y="1248"/>
                </a:lnTo>
                <a:lnTo>
                  <a:pt x="289" y="1233"/>
                </a:lnTo>
                <a:lnTo>
                  <a:pt x="262" y="1219"/>
                </a:lnTo>
                <a:lnTo>
                  <a:pt x="235" y="1190"/>
                </a:lnTo>
                <a:lnTo>
                  <a:pt x="208" y="1175"/>
                </a:lnTo>
                <a:lnTo>
                  <a:pt x="181" y="1168"/>
                </a:lnTo>
                <a:lnTo>
                  <a:pt x="154" y="1168"/>
                </a:lnTo>
                <a:lnTo>
                  <a:pt x="128" y="1175"/>
                </a:lnTo>
                <a:lnTo>
                  <a:pt x="101" y="1175"/>
                </a:lnTo>
                <a:lnTo>
                  <a:pt x="74" y="1175"/>
                </a:lnTo>
                <a:lnTo>
                  <a:pt x="40" y="1168"/>
                </a:lnTo>
                <a:lnTo>
                  <a:pt x="13" y="1161"/>
                </a:lnTo>
                <a:lnTo>
                  <a:pt x="40" y="1182"/>
                </a:lnTo>
                <a:lnTo>
                  <a:pt x="74" y="1197"/>
                </a:lnTo>
                <a:lnTo>
                  <a:pt x="101" y="1197"/>
                </a:lnTo>
                <a:lnTo>
                  <a:pt x="107" y="1226"/>
                </a:lnTo>
                <a:lnTo>
                  <a:pt x="141" y="1240"/>
                </a:lnTo>
                <a:lnTo>
                  <a:pt x="168" y="1255"/>
                </a:lnTo>
                <a:lnTo>
                  <a:pt x="195" y="1270"/>
                </a:lnTo>
                <a:lnTo>
                  <a:pt x="222" y="1299"/>
                </a:lnTo>
                <a:lnTo>
                  <a:pt x="235" y="1328"/>
                </a:lnTo>
                <a:lnTo>
                  <a:pt x="269" y="1349"/>
                </a:lnTo>
                <a:lnTo>
                  <a:pt x="296" y="1349"/>
                </a:lnTo>
                <a:lnTo>
                  <a:pt x="322" y="1364"/>
                </a:lnTo>
                <a:lnTo>
                  <a:pt x="349" y="1386"/>
                </a:lnTo>
                <a:lnTo>
                  <a:pt x="369" y="1415"/>
                </a:lnTo>
                <a:lnTo>
                  <a:pt x="376" y="1444"/>
                </a:lnTo>
                <a:lnTo>
                  <a:pt x="369" y="1473"/>
                </a:lnTo>
                <a:lnTo>
                  <a:pt x="356" y="1531"/>
                </a:lnTo>
                <a:lnTo>
                  <a:pt x="356" y="1560"/>
                </a:lnTo>
                <a:lnTo>
                  <a:pt x="356" y="1632"/>
                </a:lnTo>
                <a:lnTo>
                  <a:pt x="356" y="1661"/>
                </a:lnTo>
                <a:lnTo>
                  <a:pt x="349" y="1690"/>
                </a:lnTo>
                <a:lnTo>
                  <a:pt x="322" y="1719"/>
                </a:lnTo>
                <a:lnTo>
                  <a:pt x="309" y="1748"/>
                </a:lnTo>
                <a:lnTo>
                  <a:pt x="309" y="1785"/>
                </a:lnTo>
                <a:lnTo>
                  <a:pt x="296" y="1821"/>
                </a:lnTo>
                <a:lnTo>
                  <a:pt x="275" y="1857"/>
                </a:lnTo>
                <a:lnTo>
                  <a:pt x="262" y="1886"/>
                </a:lnTo>
                <a:lnTo>
                  <a:pt x="255" y="1915"/>
                </a:lnTo>
                <a:lnTo>
                  <a:pt x="235" y="1951"/>
                </a:lnTo>
                <a:lnTo>
                  <a:pt x="215" y="1988"/>
                </a:lnTo>
                <a:lnTo>
                  <a:pt x="195" y="2024"/>
                </a:lnTo>
                <a:lnTo>
                  <a:pt x="175" y="2053"/>
                </a:lnTo>
                <a:lnTo>
                  <a:pt x="168" y="2082"/>
                </a:lnTo>
                <a:lnTo>
                  <a:pt x="161" y="2111"/>
                </a:lnTo>
                <a:lnTo>
                  <a:pt x="154" y="2147"/>
                </a:lnTo>
                <a:lnTo>
                  <a:pt x="148" y="2184"/>
                </a:lnTo>
                <a:lnTo>
                  <a:pt x="134" y="2213"/>
                </a:lnTo>
                <a:lnTo>
                  <a:pt x="121" y="2242"/>
                </a:lnTo>
                <a:lnTo>
                  <a:pt x="107" y="2271"/>
                </a:lnTo>
                <a:lnTo>
                  <a:pt x="87" y="2300"/>
                </a:lnTo>
                <a:lnTo>
                  <a:pt x="67" y="2329"/>
                </a:lnTo>
                <a:lnTo>
                  <a:pt x="60" y="2358"/>
                </a:lnTo>
                <a:lnTo>
                  <a:pt x="47" y="2387"/>
                </a:lnTo>
                <a:lnTo>
                  <a:pt x="40" y="2416"/>
                </a:lnTo>
                <a:lnTo>
                  <a:pt x="27" y="2452"/>
                </a:lnTo>
                <a:lnTo>
                  <a:pt x="20" y="2481"/>
                </a:lnTo>
                <a:lnTo>
                  <a:pt x="13" y="2510"/>
                </a:lnTo>
                <a:lnTo>
                  <a:pt x="0" y="2539"/>
                </a:lnTo>
                <a:lnTo>
                  <a:pt x="20" y="2510"/>
                </a:lnTo>
                <a:lnTo>
                  <a:pt x="34" y="2481"/>
                </a:lnTo>
                <a:lnTo>
                  <a:pt x="54" y="2445"/>
                </a:lnTo>
                <a:lnTo>
                  <a:pt x="67" y="2416"/>
                </a:lnTo>
                <a:lnTo>
                  <a:pt x="81" y="2387"/>
                </a:lnTo>
                <a:lnTo>
                  <a:pt x="94" y="2358"/>
                </a:lnTo>
                <a:lnTo>
                  <a:pt x="107" y="2329"/>
                </a:lnTo>
                <a:lnTo>
                  <a:pt x="128" y="2300"/>
                </a:lnTo>
                <a:lnTo>
                  <a:pt x="148" y="2271"/>
                </a:lnTo>
                <a:lnTo>
                  <a:pt x="168" y="2242"/>
                </a:lnTo>
                <a:lnTo>
                  <a:pt x="175" y="2213"/>
                </a:lnTo>
                <a:lnTo>
                  <a:pt x="188" y="2176"/>
                </a:lnTo>
                <a:lnTo>
                  <a:pt x="201" y="2147"/>
                </a:lnTo>
                <a:lnTo>
                  <a:pt x="215" y="2118"/>
                </a:lnTo>
                <a:lnTo>
                  <a:pt x="222" y="2060"/>
                </a:lnTo>
                <a:lnTo>
                  <a:pt x="235" y="2031"/>
                </a:lnTo>
                <a:lnTo>
                  <a:pt x="242" y="2002"/>
                </a:lnTo>
                <a:lnTo>
                  <a:pt x="269" y="1973"/>
                </a:lnTo>
                <a:lnTo>
                  <a:pt x="296" y="1951"/>
                </a:lnTo>
                <a:lnTo>
                  <a:pt x="309" y="1922"/>
                </a:lnTo>
                <a:lnTo>
                  <a:pt x="316" y="1886"/>
                </a:lnTo>
                <a:lnTo>
                  <a:pt x="329" y="1857"/>
                </a:lnTo>
                <a:lnTo>
                  <a:pt x="356" y="1828"/>
                </a:lnTo>
                <a:lnTo>
                  <a:pt x="383" y="1792"/>
                </a:lnTo>
                <a:lnTo>
                  <a:pt x="403" y="1763"/>
                </a:lnTo>
                <a:lnTo>
                  <a:pt x="416" y="1734"/>
                </a:lnTo>
                <a:lnTo>
                  <a:pt x="423" y="1705"/>
                </a:lnTo>
                <a:lnTo>
                  <a:pt x="430" y="1668"/>
                </a:lnTo>
                <a:lnTo>
                  <a:pt x="430" y="1639"/>
                </a:lnTo>
                <a:lnTo>
                  <a:pt x="430" y="1610"/>
                </a:lnTo>
                <a:lnTo>
                  <a:pt x="423" y="1581"/>
                </a:lnTo>
                <a:lnTo>
                  <a:pt x="423" y="1552"/>
                </a:lnTo>
                <a:lnTo>
                  <a:pt x="423" y="1523"/>
                </a:lnTo>
                <a:lnTo>
                  <a:pt x="423" y="1494"/>
                </a:lnTo>
                <a:lnTo>
                  <a:pt x="443" y="1465"/>
                </a:lnTo>
                <a:lnTo>
                  <a:pt x="470" y="1458"/>
                </a:lnTo>
                <a:lnTo>
                  <a:pt x="497" y="1444"/>
                </a:lnTo>
                <a:lnTo>
                  <a:pt x="524" y="1436"/>
                </a:lnTo>
                <a:lnTo>
                  <a:pt x="584" y="1429"/>
                </a:lnTo>
                <a:lnTo>
                  <a:pt x="618" y="1415"/>
                </a:lnTo>
                <a:lnTo>
                  <a:pt x="651" y="1407"/>
                </a:lnTo>
                <a:lnTo>
                  <a:pt x="678" y="1393"/>
                </a:lnTo>
                <a:lnTo>
                  <a:pt x="719" y="1393"/>
                </a:lnTo>
                <a:lnTo>
                  <a:pt x="766" y="1378"/>
                </a:lnTo>
                <a:lnTo>
                  <a:pt x="792" y="1364"/>
                </a:lnTo>
                <a:lnTo>
                  <a:pt x="819" y="1349"/>
                </a:lnTo>
                <a:lnTo>
                  <a:pt x="846" y="1320"/>
                </a:lnTo>
                <a:lnTo>
                  <a:pt x="853" y="1284"/>
                </a:lnTo>
                <a:lnTo>
                  <a:pt x="866" y="1255"/>
                </a:lnTo>
                <a:lnTo>
                  <a:pt x="866" y="1211"/>
                </a:lnTo>
                <a:lnTo>
                  <a:pt x="880" y="1161"/>
                </a:lnTo>
                <a:lnTo>
                  <a:pt x="893" y="1103"/>
                </a:lnTo>
                <a:lnTo>
                  <a:pt x="907" y="1074"/>
                </a:lnTo>
                <a:lnTo>
                  <a:pt x="947" y="1059"/>
                </a:lnTo>
                <a:lnTo>
                  <a:pt x="974" y="1037"/>
                </a:lnTo>
                <a:lnTo>
                  <a:pt x="1001" y="1008"/>
                </a:lnTo>
                <a:lnTo>
                  <a:pt x="1014" y="979"/>
                </a:lnTo>
                <a:lnTo>
                  <a:pt x="1021" y="950"/>
                </a:lnTo>
                <a:lnTo>
                  <a:pt x="1034" y="914"/>
                </a:lnTo>
                <a:lnTo>
                  <a:pt x="1041" y="885"/>
                </a:lnTo>
                <a:lnTo>
                  <a:pt x="1048" y="856"/>
                </a:lnTo>
                <a:lnTo>
                  <a:pt x="1054" y="820"/>
                </a:lnTo>
                <a:lnTo>
                  <a:pt x="1061" y="791"/>
                </a:lnTo>
                <a:lnTo>
                  <a:pt x="1075" y="762"/>
                </a:lnTo>
                <a:lnTo>
                  <a:pt x="1088" y="733"/>
                </a:lnTo>
                <a:lnTo>
                  <a:pt x="1095" y="704"/>
                </a:lnTo>
                <a:lnTo>
                  <a:pt x="1108" y="675"/>
                </a:lnTo>
                <a:lnTo>
                  <a:pt x="1108" y="646"/>
                </a:lnTo>
                <a:lnTo>
                  <a:pt x="1115" y="617"/>
                </a:lnTo>
                <a:lnTo>
                  <a:pt x="1115" y="588"/>
                </a:lnTo>
                <a:lnTo>
                  <a:pt x="1115" y="551"/>
                </a:lnTo>
                <a:lnTo>
                  <a:pt x="1108" y="522"/>
                </a:lnTo>
                <a:lnTo>
                  <a:pt x="1108" y="493"/>
                </a:lnTo>
                <a:lnTo>
                  <a:pt x="1101" y="464"/>
                </a:lnTo>
                <a:lnTo>
                  <a:pt x="1088" y="435"/>
                </a:lnTo>
                <a:lnTo>
                  <a:pt x="1081" y="406"/>
                </a:lnTo>
                <a:lnTo>
                  <a:pt x="1081" y="377"/>
                </a:lnTo>
                <a:lnTo>
                  <a:pt x="1081" y="348"/>
                </a:lnTo>
                <a:lnTo>
                  <a:pt x="1081" y="319"/>
                </a:lnTo>
                <a:lnTo>
                  <a:pt x="1081" y="290"/>
                </a:lnTo>
                <a:lnTo>
                  <a:pt x="1088" y="261"/>
                </a:lnTo>
                <a:lnTo>
                  <a:pt x="1095" y="232"/>
                </a:lnTo>
                <a:lnTo>
                  <a:pt x="1108" y="203"/>
                </a:lnTo>
                <a:lnTo>
                  <a:pt x="1128" y="167"/>
                </a:lnTo>
                <a:lnTo>
                  <a:pt x="1135" y="138"/>
                </a:lnTo>
                <a:lnTo>
                  <a:pt x="1135" y="109"/>
                </a:lnTo>
                <a:lnTo>
                  <a:pt x="1128" y="80"/>
                </a:lnTo>
                <a:lnTo>
                  <a:pt x="1122" y="51"/>
                </a:lnTo>
              </a:path>
            </a:pathLst>
          </a:custGeom>
          <a:solidFill>
            <a:srgbClr val="6D6D6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5" name="Freeform 11"/>
          <p:cNvSpPr>
            <a:spLocks/>
          </p:cNvSpPr>
          <p:nvPr/>
        </p:nvSpPr>
        <p:spPr bwMode="auto">
          <a:xfrm>
            <a:off x="2108200" y="1601788"/>
            <a:ext cx="3140075" cy="669925"/>
          </a:xfrm>
          <a:custGeom>
            <a:avLst/>
            <a:gdLst>
              <a:gd name="T0" fmla="*/ 87 w 1978"/>
              <a:gd name="T1" fmla="*/ 65 h 422"/>
              <a:gd name="T2" fmla="*/ 168 w 1978"/>
              <a:gd name="T3" fmla="*/ 51 h 422"/>
              <a:gd name="T4" fmla="*/ 222 w 1978"/>
              <a:gd name="T5" fmla="*/ 44 h 422"/>
              <a:gd name="T6" fmla="*/ 276 w 1978"/>
              <a:gd name="T7" fmla="*/ 29 h 422"/>
              <a:gd name="T8" fmla="*/ 370 w 1978"/>
              <a:gd name="T9" fmla="*/ 7 h 422"/>
              <a:gd name="T10" fmla="*/ 451 w 1978"/>
              <a:gd name="T11" fmla="*/ 0 h 422"/>
              <a:gd name="T12" fmla="*/ 504 w 1978"/>
              <a:gd name="T13" fmla="*/ 0 h 422"/>
              <a:gd name="T14" fmla="*/ 558 w 1978"/>
              <a:gd name="T15" fmla="*/ 22 h 422"/>
              <a:gd name="T16" fmla="*/ 632 w 1978"/>
              <a:gd name="T17" fmla="*/ 51 h 422"/>
              <a:gd name="T18" fmla="*/ 693 w 1978"/>
              <a:gd name="T19" fmla="*/ 80 h 422"/>
              <a:gd name="T20" fmla="*/ 746 w 1978"/>
              <a:gd name="T21" fmla="*/ 87 h 422"/>
              <a:gd name="T22" fmla="*/ 800 w 1978"/>
              <a:gd name="T23" fmla="*/ 94 h 422"/>
              <a:gd name="T24" fmla="*/ 867 w 1978"/>
              <a:gd name="T25" fmla="*/ 131 h 422"/>
              <a:gd name="T26" fmla="*/ 921 w 1978"/>
              <a:gd name="T27" fmla="*/ 138 h 422"/>
              <a:gd name="T28" fmla="*/ 982 w 1978"/>
              <a:gd name="T29" fmla="*/ 145 h 422"/>
              <a:gd name="T30" fmla="*/ 1036 w 1978"/>
              <a:gd name="T31" fmla="*/ 167 h 422"/>
              <a:gd name="T32" fmla="*/ 1150 w 1978"/>
              <a:gd name="T33" fmla="*/ 189 h 422"/>
              <a:gd name="T34" fmla="*/ 1231 w 1978"/>
              <a:gd name="T35" fmla="*/ 196 h 422"/>
              <a:gd name="T36" fmla="*/ 1291 w 1978"/>
              <a:gd name="T37" fmla="*/ 225 h 422"/>
              <a:gd name="T38" fmla="*/ 1352 w 1978"/>
              <a:gd name="T39" fmla="*/ 254 h 422"/>
              <a:gd name="T40" fmla="*/ 1432 w 1978"/>
              <a:gd name="T41" fmla="*/ 261 h 422"/>
              <a:gd name="T42" fmla="*/ 1493 w 1978"/>
              <a:gd name="T43" fmla="*/ 276 h 422"/>
              <a:gd name="T44" fmla="*/ 1580 w 1978"/>
              <a:gd name="T45" fmla="*/ 290 h 422"/>
              <a:gd name="T46" fmla="*/ 1634 w 1978"/>
              <a:gd name="T47" fmla="*/ 305 h 422"/>
              <a:gd name="T48" fmla="*/ 1695 w 1978"/>
              <a:gd name="T49" fmla="*/ 327 h 422"/>
              <a:gd name="T50" fmla="*/ 1748 w 1978"/>
              <a:gd name="T51" fmla="*/ 356 h 422"/>
              <a:gd name="T52" fmla="*/ 1809 w 1978"/>
              <a:gd name="T53" fmla="*/ 392 h 422"/>
              <a:gd name="T54" fmla="*/ 1869 w 1978"/>
              <a:gd name="T55" fmla="*/ 392 h 422"/>
              <a:gd name="T56" fmla="*/ 1950 w 1978"/>
              <a:gd name="T57" fmla="*/ 399 h 422"/>
              <a:gd name="T58" fmla="*/ 1950 w 1978"/>
              <a:gd name="T59" fmla="*/ 414 h 422"/>
              <a:gd name="T60" fmla="*/ 1883 w 1978"/>
              <a:gd name="T61" fmla="*/ 421 h 422"/>
              <a:gd name="T62" fmla="*/ 1829 w 1978"/>
              <a:gd name="T63" fmla="*/ 414 h 422"/>
              <a:gd name="T64" fmla="*/ 1775 w 1978"/>
              <a:gd name="T65" fmla="*/ 414 h 422"/>
              <a:gd name="T66" fmla="*/ 1721 w 1978"/>
              <a:gd name="T67" fmla="*/ 363 h 422"/>
              <a:gd name="T68" fmla="*/ 1661 w 1978"/>
              <a:gd name="T69" fmla="*/ 341 h 422"/>
              <a:gd name="T70" fmla="*/ 1594 w 1978"/>
              <a:gd name="T71" fmla="*/ 319 h 422"/>
              <a:gd name="T72" fmla="*/ 1533 w 1978"/>
              <a:gd name="T73" fmla="*/ 305 h 422"/>
              <a:gd name="T74" fmla="*/ 1479 w 1978"/>
              <a:gd name="T75" fmla="*/ 290 h 422"/>
              <a:gd name="T76" fmla="*/ 1405 w 1978"/>
              <a:gd name="T77" fmla="*/ 276 h 422"/>
              <a:gd name="T78" fmla="*/ 1352 w 1978"/>
              <a:gd name="T79" fmla="*/ 269 h 422"/>
              <a:gd name="T80" fmla="*/ 1298 w 1978"/>
              <a:gd name="T81" fmla="*/ 261 h 422"/>
              <a:gd name="T82" fmla="*/ 1231 w 1978"/>
              <a:gd name="T83" fmla="*/ 218 h 422"/>
              <a:gd name="T84" fmla="*/ 1170 w 1978"/>
              <a:gd name="T85" fmla="*/ 196 h 422"/>
              <a:gd name="T86" fmla="*/ 1110 w 1978"/>
              <a:gd name="T87" fmla="*/ 203 h 422"/>
              <a:gd name="T88" fmla="*/ 1056 w 1978"/>
              <a:gd name="T89" fmla="*/ 203 h 422"/>
              <a:gd name="T90" fmla="*/ 1002 w 1978"/>
              <a:gd name="T91" fmla="*/ 181 h 422"/>
              <a:gd name="T92" fmla="*/ 948 w 1978"/>
              <a:gd name="T93" fmla="*/ 152 h 422"/>
              <a:gd name="T94" fmla="*/ 867 w 1978"/>
              <a:gd name="T95" fmla="*/ 152 h 422"/>
              <a:gd name="T96" fmla="*/ 814 w 1978"/>
              <a:gd name="T97" fmla="*/ 116 h 422"/>
              <a:gd name="T98" fmla="*/ 760 w 1978"/>
              <a:gd name="T99" fmla="*/ 102 h 422"/>
              <a:gd name="T100" fmla="*/ 699 w 1978"/>
              <a:gd name="T101" fmla="*/ 80 h 422"/>
              <a:gd name="T102" fmla="*/ 646 w 1978"/>
              <a:gd name="T103" fmla="*/ 58 h 422"/>
              <a:gd name="T104" fmla="*/ 585 w 1978"/>
              <a:gd name="T105" fmla="*/ 44 h 422"/>
              <a:gd name="T106" fmla="*/ 531 w 1978"/>
              <a:gd name="T107" fmla="*/ 29 h 422"/>
              <a:gd name="T108" fmla="*/ 464 w 1978"/>
              <a:gd name="T109" fmla="*/ 15 h 422"/>
              <a:gd name="T110" fmla="*/ 377 w 1978"/>
              <a:gd name="T111" fmla="*/ 15 h 422"/>
              <a:gd name="T112" fmla="*/ 316 w 1978"/>
              <a:gd name="T113" fmla="*/ 15 h 422"/>
              <a:gd name="T114" fmla="*/ 262 w 1978"/>
              <a:gd name="T115" fmla="*/ 36 h 422"/>
              <a:gd name="T116" fmla="*/ 202 w 1978"/>
              <a:gd name="T117" fmla="*/ 58 h 422"/>
              <a:gd name="T118" fmla="*/ 134 w 1978"/>
              <a:gd name="T119" fmla="*/ 87 h 422"/>
              <a:gd name="T120" fmla="*/ 81 w 1978"/>
              <a:gd name="T121" fmla="*/ 94 h 422"/>
              <a:gd name="T122" fmla="*/ 27 w 1978"/>
              <a:gd name="T123" fmla="*/ 80 h 422"/>
              <a:gd name="T124" fmla="*/ 27 w 1978"/>
              <a:gd name="T125" fmla="*/ 73 h 4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978" h="422">
                <a:moveTo>
                  <a:pt x="40" y="73"/>
                </a:moveTo>
                <a:lnTo>
                  <a:pt x="87" y="65"/>
                </a:lnTo>
                <a:lnTo>
                  <a:pt x="128" y="58"/>
                </a:lnTo>
                <a:lnTo>
                  <a:pt x="168" y="51"/>
                </a:lnTo>
                <a:lnTo>
                  <a:pt x="195" y="51"/>
                </a:lnTo>
                <a:lnTo>
                  <a:pt x="222" y="44"/>
                </a:lnTo>
                <a:lnTo>
                  <a:pt x="249" y="29"/>
                </a:lnTo>
                <a:lnTo>
                  <a:pt x="276" y="29"/>
                </a:lnTo>
                <a:lnTo>
                  <a:pt x="309" y="22"/>
                </a:lnTo>
                <a:lnTo>
                  <a:pt x="370" y="7"/>
                </a:lnTo>
                <a:lnTo>
                  <a:pt x="403" y="7"/>
                </a:lnTo>
                <a:lnTo>
                  <a:pt x="451" y="0"/>
                </a:lnTo>
                <a:lnTo>
                  <a:pt x="477" y="0"/>
                </a:lnTo>
                <a:lnTo>
                  <a:pt x="504" y="0"/>
                </a:lnTo>
                <a:lnTo>
                  <a:pt x="531" y="22"/>
                </a:lnTo>
                <a:lnTo>
                  <a:pt x="558" y="22"/>
                </a:lnTo>
                <a:lnTo>
                  <a:pt x="585" y="36"/>
                </a:lnTo>
                <a:lnTo>
                  <a:pt x="632" y="51"/>
                </a:lnTo>
                <a:lnTo>
                  <a:pt x="666" y="65"/>
                </a:lnTo>
                <a:lnTo>
                  <a:pt x="693" y="80"/>
                </a:lnTo>
                <a:lnTo>
                  <a:pt x="720" y="80"/>
                </a:lnTo>
                <a:lnTo>
                  <a:pt x="746" y="87"/>
                </a:lnTo>
                <a:lnTo>
                  <a:pt x="773" y="87"/>
                </a:lnTo>
                <a:lnTo>
                  <a:pt x="800" y="94"/>
                </a:lnTo>
                <a:lnTo>
                  <a:pt x="834" y="109"/>
                </a:lnTo>
                <a:lnTo>
                  <a:pt x="867" y="131"/>
                </a:lnTo>
                <a:lnTo>
                  <a:pt x="894" y="138"/>
                </a:lnTo>
                <a:lnTo>
                  <a:pt x="921" y="138"/>
                </a:lnTo>
                <a:lnTo>
                  <a:pt x="955" y="138"/>
                </a:lnTo>
                <a:lnTo>
                  <a:pt x="982" y="145"/>
                </a:lnTo>
                <a:lnTo>
                  <a:pt x="1009" y="145"/>
                </a:lnTo>
                <a:lnTo>
                  <a:pt x="1036" y="167"/>
                </a:lnTo>
                <a:lnTo>
                  <a:pt x="1089" y="189"/>
                </a:lnTo>
                <a:lnTo>
                  <a:pt x="1150" y="189"/>
                </a:lnTo>
                <a:lnTo>
                  <a:pt x="1177" y="189"/>
                </a:lnTo>
                <a:lnTo>
                  <a:pt x="1231" y="196"/>
                </a:lnTo>
                <a:lnTo>
                  <a:pt x="1257" y="211"/>
                </a:lnTo>
                <a:lnTo>
                  <a:pt x="1291" y="225"/>
                </a:lnTo>
                <a:lnTo>
                  <a:pt x="1318" y="240"/>
                </a:lnTo>
                <a:lnTo>
                  <a:pt x="1352" y="254"/>
                </a:lnTo>
                <a:lnTo>
                  <a:pt x="1385" y="254"/>
                </a:lnTo>
                <a:lnTo>
                  <a:pt x="1432" y="261"/>
                </a:lnTo>
                <a:lnTo>
                  <a:pt x="1459" y="269"/>
                </a:lnTo>
                <a:lnTo>
                  <a:pt x="1493" y="276"/>
                </a:lnTo>
                <a:lnTo>
                  <a:pt x="1533" y="283"/>
                </a:lnTo>
                <a:lnTo>
                  <a:pt x="1580" y="290"/>
                </a:lnTo>
                <a:lnTo>
                  <a:pt x="1607" y="290"/>
                </a:lnTo>
                <a:lnTo>
                  <a:pt x="1634" y="305"/>
                </a:lnTo>
                <a:lnTo>
                  <a:pt x="1668" y="312"/>
                </a:lnTo>
                <a:lnTo>
                  <a:pt x="1695" y="327"/>
                </a:lnTo>
                <a:lnTo>
                  <a:pt x="1721" y="341"/>
                </a:lnTo>
                <a:lnTo>
                  <a:pt x="1748" y="356"/>
                </a:lnTo>
                <a:lnTo>
                  <a:pt x="1782" y="385"/>
                </a:lnTo>
                <a:lnTo>
                  <a:pt x="1809" y="392"/>
                </a:lnTo>
                <a:lnTo>
                  <a:pt x="1843" y="392"/>
                </a:lnTo>
                <a:lnTo>
                  <a:pt x="1869" y="392"/>
                </a:lnTo>
                <a:lnTo>
                  <a:pt x="1923" y="392"/>
                </a:lnTo>
                <a:lnTo>
                  <a:pt x="1950" y="399"/>
                </a:lnTo>
                <a:lnTo>
                  <a:pt x="1977" y="406"/>
                </a:lnTo>
                <a:lnTo>
                  <a:pt x="1950" y="414"/>
                </a:lnTo>
                <a:lnTo>
                  <a:pt x="1923" y="421"/>
                </a:lnTo>
                <a:lnTo>
                  <a:pt x="1883" y="421"/>
                </a:lnTo>
                <a:lnTo>
                  <a:pt x="1856" y="421"/>
                </a:lnTo>
                <a:lnTo>
                  <a:pt x="1829" y="414"/>
                </a:lnTo>
                <a:lnTo>
                  <a:pt x="1802" y="414"/>
                </a:lnTo>
                <a:lnTo>
                  <a:pt x="1775" y="414"/>
                </a:lnTo>
                <a:lnTo>
                  <a:pt x="1742" y="392"/>
                </a:lnTo>
                <a:lnTo>
                  <a:pt x="1721" y="363"/>
                </a:lnTo>
                <a:lnTo>
                  <a:pt x="1695" y="356"/>
                </a:lnTo>
                <a:lnTo>
                  <a:pt x="1661" y="341"/>
                </a:lnTo>
                <a:lnTo>
                  <a:pt x="1627" y="327"/>
                </a:lnTo>
                <a:lnTo>
                  <a:pt x="1594" y="319"/>
                </a:lnTo>
                <a:lnTo>
                  <a:pt x="1560" y="312"/>
                </a:lnTo>
                <a:lnTo>
                  <a:pt x="1533" y="305"/>
                </a:lnTo>
                <a:lnTo>
                  <a:pt x="1506" y="298"/>
                </a:lnTo>
                <a:lnTo>
                  <a:pt x="1479" y="290"/>
                </a:lnTo>
                <a:lnTo>
                  <a:pt x="1432" y="283"/>
                </a:lnTo>
                <a:lnTo>
                  <a:pt x="1405" y="276"/>
                </a:lnTo>
                <a:lnTo>
                  <a:pt x="1379" y="269"/>
                </a:lnTo>
                <a:lnTo>
                  <a:pt x="1352" y="269"/>
                </a:lnTo>
                <a:lnTo>
                  <a:pt x="1325" y="269"/>
                </a:lnTo>
                <a:lnTo>
                  <a:pt x="1298" y="261"/>
                </a:lnTo>
                <a:lnTo>
                  <a:pt x="1264" y="240"/>
                </a:lnTo>
                <a:lnTo>
                  <a:pt x="1231" y="218"/>
                </a:lnTo>
                <a:lnTo>
                  <a:pt x="1197" y="203"/>
                </a:lnTo>
                <a:lnTo>
                  <a:pt x="1170" y="196"/>
                </a:lnTo>
                <a:lnTo>
                  <a:pt x="1136" y="196"/>
                </a:lnTo>
                <a:lnTo>
                  <a:pt x="1110" y="203"/>
                </a:lnTo>
                <a:lnTo>
                  <a:pt x="1083" y="203"/>
                </a:lnTo>
                <a:lnTo>
                  <a:pt x="1056" y="203"/>
                </a:lnTo>
                <a:lnTo>
                  <a:pt x="1029" y="196"/>
                </a:lnTo>
                <a:lnTo>
                  <a:pt x="1002" y="181"/>
                </a:lnTo>
                <a:lnTo>
                  <a:pt x="975" y="167"/>
                </a:lnTo>
                <a:lnTo>
                  <a:pt x="948" y="152"/>
                </a:lnTo>
                <a:lnTo>
                  <a:pt x="894" y="152"/>
                </a:lnTo>
                <a:lnTo>
                  <a:pt x="867" y="152"/>
                </a:lnTo>
                <a:lnTo>
                  <a:pt x="841" y="138"/>
                </a:lnTo>
                <a:lnTo>
                  <a:pt x="814" y="116"/>
                </a:lnTo>
                <a:lnTo>
                  <a:pt x="787" y="102"/>
                </a:lnTo>
                <a:lnTo>
                  <a:pt x="760" y="102"/>
                </a:lnTo>
                <a:lnTo>
                  <a:pt x="726" y="94"/>
                </a:lnTo>
                <a:lnTo>
                  <a:pt x="699" y="80"/>
                </a:lnTo>
                <a:lnTo>
                  <a:pt x="672" y="65"/>
                </a:lnTo>
                <a:lnTo>
                  <a:pt x="646" y="58"/>
                </a:lnTo>
                <a:lnTo>
                  <a:pt x="612" y="51"/>
                </a:lnTo>
                <a:lnTo>
                  <a:pt x="585" y="44"/>
                </a:lnTo>
                <a:lnTo>
                  <a:pt x="558" y="36"/>
                </a:lnTo>
                <a:lnTo>
                  <a:pt x="531" y="29"/>
                </a:lnTo>
                <a:lnTo>
                  <a:pt x="498" y="22"/>
                </a:lnTo>
                <a:lnTo>
                  <a:pt x="464" y="15"/>
                </a:lnTo>
                <a:lnTo>
                  <a:pt x="430" y="15"/>
                </a:lnTo>
                <a:lnTo>
                  <a:pt x="377" y="15"/>
                </a:lnTo>
                <a:lnTo>
                  <a:pt x="343" y="15"/>
                </a:lnTo>
                <a:lnTo>
                  <a:pt x="316" y="15"/>
                </a:lnTo>
                <a:lnTo>
                  <a:pt x="289" y="29"/>
                </a:lnTo>
                <a:lnTo>
                  <a:pt x="262" y="36"/>
                </a:lnTo>
                <a:lnTo>
                  <a:pt x="235" y="44"/>
                </a:lnTo>
                <a:lnTo>
                  <a:pt x="202" y="58"/>
                </a:lnTo>
                <a:lnTo>
                  <a:pt x="168" y="73"/>
                </a:lnTo>
                <a:lnTo>
                  <a:pt x="134" y="87"/>
                </a:lnTo>
                <a:lnTo>
                  <a:pt x="108" y="94"/>
                </a:lnTo>
                <a:lnTo>
                  <a:pt x="81" y="94"/>
                </a:lnTo>
                <a:lnTo>
                  <a:pt x="54" y="94"/>
                </a:lnTo>
                <a:lnTo>
                  <a:pt x="27" y="80"/>
                </a:lnTo>
                <a:lnTo>
                  <a:pt x="0" y="65"/>
                </a:lnTo>
                <a:lnTo>
                  <a:pt x="27" y="73"/>
                </a:lnTo>
                <a:lnTo>
                  <a:pt x="40" y="73"/>
                </a:lnTo>
              </a:path>
            </a:pathLst>
          </a:custGeom>
          <a:solidFill>
            <a:srgbClr val="49494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6" name="Freeform 12"/>
          <p:cNvSpPr>
            <a:spLocks/>
          </p:cNvSpPr>
          <p:nvPr/>
        </p:nvSpPr>
        <p:spPr bwMode="auto">
          <a:xfrm>
            <a:off x="5502275" y="887413"/>
            <a:ext cx="2900363" cy="1397000"/>
          </a:xfrm>
          <a:custGeom>
            <a:avLst/>
            <a:gdLst>
              <a:gd name="T0" fmla="*/ 27 w 1827"/>
              <a:gd name="T1" fmla="*/ 864 h 880"/>
              <a:gd name="T2" fmla="*/ 101 w 1827"/>
              <a:gd name="T3" fmla="*/ 850 h 880"/>
              <a:gd name="T4" fmla="*/ 154 w 1827"/>
              <a:gd name="T5" fmla="*/ 814 h 880"/>
              <a:gd name="T6" fmla="*/ 262 w 1827"/>
              <a:gd name="T7" fmla="*/ 785 h 880"/>
              <a:gd name="T8" fmla="*/ 322 w 1827"/>
              <a:gd name="T9" fmla="*/ 726 h 880"/>
              <a:gd name="T10" fmla="*/ 376 w 1827"/>
              <a:gd name="T11" fmla="*/ 697 h 880"/>
              <a:gd name="T12" fmla="*/ 430 w 1827"/>
              <a:gd name="T13" fmla="*/ 661 h 880"/>
              <a:gd name="T14" fmla="*/ 497 w 1827"/>
              <a:gd name="T15" fmla="*/ 625 h 880"/>
              <a:gd name="T16" fmla="*/ 577 w 1827"/>
              <a:gd name="T17" fmla="*/ 610 h 880"/>
              <a:gd name="T18" fmla="*/ 651 w 1827"/>
              <a:gd name="T19" fmla="*/ 588 h 880"/>
              <a:gd name="T20" fmla="*/ 705 w 1827"/>
              <a:gd name="T21" fmla="*/ 559 h 880"/>
              <a:gd name="T22" fmla="*/ 765 w 1827"/>
              <a:gd name="T23" fmla="*/ 501 h 880"/>
              <a:gd name="T24" fmla="*/ 839 w 1827"/>
              <a:gd name="T25" fmla="*/ 465 h 880"/>
              <a:gd name="T26" fmla="*/ 886 w 1827"/>
              <a:gd name="T27" fmla="*/ 407 h 880"/>
              <a:gd name="T28" fmla="*/ 913 w 1827"/>
              <a:gd name="T29" fmla="*/ 341 h 880"/>
              <a:gd name="T30" fmla="*/ 967 w 1827"/>
              <a:gd name="T31" fmla="*/ 283 h 880"/>
              <a:gd name="T32" fmla="*/ 1027 w 1827"/>
              <a:gd name="T33" fmla="*/ 240 h 880"/>
              <a:gd name="T34" fmla="*/ 1094 w 1827"/>
              <a:gd name="T35" fmla="*/ 203 h 880"/>
              <a:gd name="T36" fmla="*/ 1175 w 1827"/>
              <a:gd name="T37" fmla="*/ 174 h 880"/>
              <a:gd name="T38" fmla="*/ 1242 w 1827"/>
              <a:gd name="T39" fmla="*/ 174 h 880"/>
              <a:gd name="T40" fmla="*/ 1336 w 1827"/>
              <a:gd name="T41" fmla="*/ 145 h 880"/>
              <a:gd name="T42" fmla="*/ 1390 w 1827"/>
              <a:gd name="T43" fmla="*/ 123 h 880"/>
              <a:gd name="T44" fmla="*/ 1443 w 1827"/>
              <a:gd name="T45" fmla="*/ 109 h 880"/>
              <a:gd name="T46" fmla="*/ 1497 w 1827"/>
              <a:gd name="T47" fmla="*/ 94 h 880"/>
              <a:gd name="T48" fmla="*/ 1584 w 1827"/>
              <a:gd name="T49" fmla="*/ 94 h 880"/>
              <a:gd name="T50" fmla="*/ 1638 w 1827"/>
              <a:gd name="T51" fmla="*/ 73 h 880"/>
              <a:gd name="T52" fmla="*/ 1698 w 1827"/>
              <a:gd name="T53" fmla="*/ 44 h 880"/>
              <a:gd name="T54" fmla="*/ 1766 w 1827"/>
              <a:gd name="T55" fmla="*/ 22 h 880"/>
              <a:gd name="T56" fmla="*/ 1826 w 1827"/>
              <a:gd name="T57" fmla="*/ 0 h 880"/>
              <a:gd name="T58" fmla="*/ 1766 w 1827"/>
              <a:gd name="T59" fmla="*/ 22 h 880"/>
              <a:gd name="T60" fmla="*/ 1705 w 1827"/>
              <a:gd name="T61" fmla="*/ 80 h 880"/>
              <a:gd name="T62" fmla="*/ 1625 w 1827"/>
              <a:gd name="T63" fmla="*/ 102 h 880"/>
              <a:gd name="T64" fmla="*/ 1564 w 1827"/>
              <a:gd name="T65" fmla="*/ 116 h 880"/>
              <a:gd name="T66" fmla="*/ 1484 w 1827"/>
              <a:gd name="T67" fmla="*/ 138 h 880"/>
              <a:gd name="T68" fmla="*/ 1430 w 1827"/>
              <a:gd name="T69" fmla="*/ 145 h 880"/>
              <a:gd name="T70" fmla="*/ 1370 w 1827"/>
              <a:gd name="T71" fmla="*/ 160 h 880"/>
              <a:gd name="T72" fmla="*/ 1302 w 1827"/>
              <a:gd name="T73" fmla="*/ 174 h 880"/>
              <a:gd name="T74" fmla="*/ 1242 w 1827"/>
              <a:gd name="T75" fmla="*/ 203 h 880"/>
              <a:gd name="T76" fmla="*/ 1175 w 1827"/>
              <a:gd name="T77" fmla="*/ 218 h 880"/>
              <a:gd name="T78" fmla="*/ 1121 w 1827"/>
              <a:gd name="T79" fmla="*/ 240 h 880"/>
              <a:gd name="T80" fmla="*/ 1067 w 1827"/>
              <a:gd name="T81" fmla="*/ 262 h 880"/>
              <a:gd name="T82" fmla="*/ 1014 w 1827"/>
              <a:gd name="T83" fmla="*/ 298 h 880"/>
              <a:gd name="T84" fmla="*/ 960 w 1827"/>
              <a:gd name="T85" fmla="*/ 327 h 880"/>
              <a:gd name="T86" fmla="*/ 913 w 1827"/>
              <a:gd name="T87" fmla="*/ 370 h 880"/>
              <a:gd name="T88" fmla="*/ 886 w 1827"/>
              <a:gd name="T89" fmla="*/ 443 h 880"/>
              <a:gd name="T90" fmla="*/ 846 w 1827"/>
              <a:gd name="T91" fmla="*/ 509 h 880"/>
              <a:gd name="T92" fmla="*/ 792 w 1827"/>
              <a:gd name="T93" fmla="*/ 545 h 880"/>
              <a:gd name="T94" fmla="*/ 732 w 1827"/>
              <a:gd name="T95" fmla="*/ 567 h 880"/>
              <a:gd name="T96" fmla="*/ 665 w 1827"/>
              <a:gd name="T97" fmla="*/ 588 h 880"/>
              <a:gd name="T98" fmla="*/ 591 w 1827"/>
              <a:gd name="T99" fmla="*/ 610 h 880"/>
              <a:gd name="T100" fmla="*/ 537 w 1827"/>
              <a:gd name="T101" fmla="*/ 647 h 880"/>
              <a:gd name="T102" fmla="*/ 477 w 1827"/>
              <a:gd name="T103" fmla="*/ 654 h 880"/>
              <a:gd name="T104" fmla="*/ 403 w 1827"/>
              <a:gd name="T105" fmla="*/ 676 h 880"/>
              <a:gd name="T106" fmla="*/ 356 w 1827"/>
              <a:gd name="T107" fmla="*/ 734 h 880"/>
              <a:gd name="T108" fmla="*/ 302 w 1827"/>
              <a:gd name="T109" fmla="*/ 777 h 880"/>
              <a:gd name="T110" fmla="*/ 208 w 1827"/>
              <a:gd name="T111" fmla="*/ 799 h 880"/>
              <a:gd name="T112" fmla="*/ 154 w 1827"/>
              <a:gd name="T113" fmla="*/ 835 h 880"/>
              <a:gd name="T114" fmla="*/ 101 w 1827"/>
              <a:gd name="T115" fmla="*/ 872 h 880"/>
              <a:gd name="T116" fmla="*/ 47 w 1827"/>
              <a:gd name="T117" fmla="*/ 879 h 880"/>
              <a:gd name="T118" fmla="*/ 0 w 1827"/>
              <a:gd name="T119" fmla="*/ 864 h 8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827" h="880">
                <a:moveTo>
                  <a:pt x="0" y="864"/>
                </a:moveTo>
                <a:lnTo>
                  <a:pt x="27" y="864"/>
                </a:lnTo>
                <a:lnTo>
                  <a:pt x="67" y="857"/>
                </a:lnTo>
                <a:lnTo>
                  <a:pt x="101" y="850"/>
                </a:lnTo>
                <a:lnTo>
                  <a:pt x="128" y="843"/>
                </a:lnTo>
                <a:lnTo>
                  <a:pt x="154" y="814"/>
                </a:lnTo>
                <a:lnTo>
                  <a:pt x="215" y="799"/>
                </a:lnTo>
                <a:lnTo>
                  <a:pt x="262" y="785"/>
                </a:lnTo>
                <a:lnTo>
                  <a:pt x="289" y="763"/>
                </a:lnTo>
                <a:lnTo>
                  <a:pt x="322" y="726"/>
                </a:lnTo>
                <a:lnTo>
                  <a:pt x="349" y="705"/>
                </a:lnTo>
                <a:lnTo>
                  <a:pt x="376" y="697"/>
                </a:lnTo>
                <a:lnTo>
                  <a:pt x="403" y="683"/>
                </a:lnTo>
                <a:lnTo>
                  <a:pt x="430" y="661"/>
                </a:lnTo>
                <a:lnTo>
                  <a:pt x="463" y="632"/>
                </a:lnTo>
                <a:lnTo>
                  <a:pt x="497" y="625"/>
                </a:lnTo>
                <a:lnTo>
                  <a:pt x="537" y="617"/>
                </a:lnTo>
                <a:lnTo>
                  <a:pt x="577" y="610"/>
                </a:lnTo>
                <a:lnTo>
                  <a:pt x="618" y="603"/>
                </a:lnTo>
                <a:lnTo>
                  <a:pt x="651" y="588"/>
                </a:lnTo>
                <a:lnTo>
                  <a:pt x="678" y="581"/>
                </a:lnTo>
                <a:lnTo>
                  <a:pt x="705" y="559"/>
                </a:lnTo>
                <a:lnTo>
                  <a:pt x="732" y="530"/>
                </a:lnTo>
                <a:lnTo>
                  <a:pt x="765" y="501"/>
                </a:lnTo>
                <a:lnTo>
                  <a:pt x="792" y="479"/>
                </a:lnTo>
                <a:lnTo>
                  <a:pt x="839" y="465"/>
                </a:lnTo>
                <a:lnTo>
                  <a:pt x="859" y="436"/>
                </a:lnTo>
                <a:lnTo>
                  <a:pt x="886" y="407"/>
                </a:lnTo>
                <a:lnTo>
                  <a:pt x="900" y="370"/>
                </a:lnTo>
                <a:lnTo>
                  <a:pt x="913" y="341"/>
                </a:lnTo>
                <a:lnTo>
                  <a:pt x="933" y="312"/>
                </a:lnTo>
                <a:lnTo>
                  <a:pt x="967" y="283"/>
                </a:lnTo>
                <a:lnTo>
                  <a:pt x="1000" y="262"/>
                </a:lnTo>
                <a:lnTo>
                  <a:pt x="1027" y="240"/>
                </a:lnTo>
                <a:lnTo>
                  <a:pt x="1061" y="218"/>
                </a:lnTo>
                <a:lnTo>
                  <a:pt x="1094" y="203"/>
                </a:lnTo>
                <a:lnTo>
                  <a:pt x="1121" y="189"/>
                </a:lnTo>
                <a:lnTo>
                  <a:pt x="1175" y="174"/>
                </a:lnTo>
                <a:lnTo>
                  <a:pt x="1202" y="182"/>
                </a:lnTo>
                <a:lnTo>
                  <a:pt x="1242" y="174"/>
                </a:lnTo>
                <a:lnTo>
                  <a:pt x="1302" y="167"/>
                </a:lnTo>
                <a:lnTo>
                  <a:pt x="1336" y="145"/>
                </a:lnTo>
                <a:lnTo>
                  <a:pt x="1363" y="131"/>
                </a:lnTo>
                <a:lnTo>
                  <a:pt x="1390" y="123"/>
                </a:lnTo>
                <a:lnTo>
                  <a:pt x="1416" y="116"/>
                </a:lnTo>
                <a:lnTo>
                  <a:pt x="1443" y="109"/>
                </a:lnTo>
                <a:lnTo>
                  <a:pt x="1470" y="102"/>
                </a:lnTo>
                <a:lnTo>
                  <a:pt x="1497" y="94"/>
                </a:lnTo>
                <a:lnTo>
                  <a:pt x="1524" y="94"/>
                </a:lnTo>
                <a:lnTo>
                  <a:pt x="1584" y="94"/>
                </a:lnTo>
                <a:lnTo>
                  <a:pt x="1611" y="87"/>
                </a:lnTo>
                <a:lnTo>
                  <a:pt x="1638" y="73"/>
                </a:lnTo>
                <a:lnTo>
                  <a:pt x="1672" y="58"/>
                </a:lnTo>
                <a:lnTo>
                  <a:pt x="1698" y="44"/>
                </a:lnTo>
                <a:lnTo>
                  <a:pt x="1732" y="36"/>
                </a:lnTo>
                <a:lnTo>
                  <a:pt x="1766" y="22"/>
                </a:lnTo>
                <a:lnTo>
                  <a:pt x="1799" y="15"/>
                </a:lnTo>
                <a:lnTo>
                  <a:pt x="1826" y="0"/>
                </a:lnTo>
                <a:lnTo>
                  <a:pt x="1792" y="0"/>
                </a:lnTo>
                <a:lnTo>
                  <a:pt x="1766" y="22"/>
                </a:lnTo>
                <a:lnTo>
                  <a:pt x="1732" y="51"/>
                </a:lnTo>
                <a:lnTo>
                  <a:pt x="1705" y="80"/>
                </a:lnTo>
                <a:lnTo>
                  <a:pt x="1678" y="102"/>
                </a:lnTo>
                <a:lnTo>
                  <a:pt x="1625" y="102"/>
                </a:lnTo>
                <a:lnTo>
                  <a:pt x="1598" y="109"/>
                </a:lnTo>
                <a:lnTo>
                  <a:pt x="1564" y="116"/>
                </a:lnTo>
                <a:lnTo>
                  <a:pt x="1531" y="131"/>
                </a:lnTo>
                <a:lnTo>
                  <a:pt x="1484" y="138"/>
                </a:lnTo>
                <a:lnTo>
                  <a:pt x="1457" y="145"/>
                </a:lnTo>
                <a:lnTo>
                  <a:pt x="1430" y="145"/>
                </a:lnTo>
                <a:lnTo>
                  <a:pt x="1396" y="160"/>
                </a:lnTo>
                <a:lnTo>
                  <a:pt x="1370" y="160"/>
                </a:lnTo>
                <a:lnTo>
                  <a:pt x="1329" y="167"/>
                </a:lnTo>
                <a:lnTo>
                  <a:pt x="1302" y="174"/>
                </a:lnTo>
                <a:lnTo>
                  <a:pt x="1276" y="189"/>
                </a:lnTo>
                <a:lnTo>
                  <a:pt x="1242" y="203"/>
                </a:lnTo>
                <a:lnTo>
                  <a:pt x="1208" y="218"/>
                </a:lnTo>
                <a:lnTo>
                  <a:pt x="1175" y="218"/>
                </a:lnTo>
                <a:lnTo>
                  <a:pt x="1148" y="225"/>
                </a:lnTo>
                <a:lnTo>
                  <a:pt x="1121" y="240"/>
                </a:lnTo>
                <a:lnTo>
                  <a:pt x="1094" y="247"/>
                </a:lnTo>
                <a:lnTo>
                  <a:pt x="1067" y="262"/>
                </a:lnTo>
                <a:lnTo>
                  <a:pt x="1041" y="276"/>
                </a:lnTo>
                <a:lnTo>
                  <a:pt x="1014" y="298"/>
                </a:lnTo>
                <a:lnTo>
                  <a:pt x="987" y="312"/>
                </a:lnTo>
                <a:lnTo>
                  <a:pt x="960" y="327"/>
                </a:lnTo>
                <a:lnTo>
                  <a:pt x="933" y="341"/>
                </a:lnTo>
                <a:lnTo>
                  <a:pt x="913" y="370"/>
                </a:lnTo>
                <a:lnTo>
                  <a:pt x="893" y="400"/>
                </a:lnTo>
                <a:lnTo>
                  <a:pt x="886" y="443"/>
                </a:lnTo>
                <a:lnTo>
                  <a:pt x="866" y="472"/>
                </a:lnTo>
                <a:lnTo>
                  <a:pt x="846" y="509"/>
                </a:lnTo>
                <a:lnTo>
                  <a:pt x="819" y="530"/>
                </a:lnTo>
                <a:lnTo>
                  <a:pt x="792" y="545"/>
                </a:lnTo>
                <a:lnTo>
                  <a:pt x="759" y="559"/>
                </a:lnTo>
                <a:lnTo>
                  <a:pt x="732" y="567"/>
                </a:lnTo>
                <a:lnTo>
                  <a:pt x="705" y="581"/>
                </a:lnTo>
                <a:lnTo>
                  <a:pt x="665" y="588"/>
                </a:lnTo>
                <a:lnTo>
                  <a:pt x="638" y="596"/>
                </a:lnTo>
                <a:lnTo>
                  <a:pt x="591" y="610"/>
                </a:lnTo>
                <a:lnTo>
                  <a:pt x="564" y="632"/>
                </a:lnTo>
                <a:lnTo>
                  <a:pt x="537" y="647"/>
                </a:lnTo>
                <a:lnTo>
                  <a:pt x="503" y="654"/>
                </a:lnTo>
                <a:lnTo>
                  <a:pt x="477" y="654"/>
                </a:lnTo>
                <a:lnTo>
                  <a:pt x="436" y="661"/>
                </a:lnTo>
                <a:lnTo>
                  <a:pt x="403" y="676"/>
                </a:lnTo>
                <a:lnTo>
                  <a:pt x="376" y="697"/>
                </a:lnTo>
                <a:lnTo>
                  <a:pt x="356" y="734"/>
                </a:lnTo>
                <a:lnTo>
                  <a:pt x="329" y="756"/>
                </a:lnTo>
                <a:lnTo>
                  <a:pt x="302" y="777"/>
                </a:lnTo>
                <a:lnTo>
                  <a:pt x="262" y="785"/>
                </a:lnTo>
                <a:lnTo>
                  <a:pt x="208" y="799"/>
                </a:lnTo>
                <a:lnTo>
                  <a:pt x="181" y="821"/>
                </a:lnTo>
                <a:lnTo>
                  <a:pt x="154" y="835"/>
                </a:lnTo>
                <a:lnTo>
                  <a:pt x="128" y="857"/>
                </a:lnTo>
                <a:lnTo>
                  <a:pt x="101" y="872"/>
                </a:lnTo>
                <a:lnTo>
                  <a:pt x="74" y="879"/>
                </a:lnTo>
                <a:lnTo>
                  <a:pt x="47" y="879"/>
                </a:lnTo>
                <a:lnTo>
                  <a:pt x="13" y="872"/>
                </a:lnTo>
                <a:lnTo>
                  <a:pt x="0" y="864"/>
                </a:lnTo>
              </a:path>
            </a:pathLst>
          </a:custGeom>
          <a:solidFill>
            <a:srgbClr val="49494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7" name="Freeform 13"/>
          <p:cNvSpPr>
            <a:spLocks/>
          </p:cNvSpPr>
          <p:nvPr/>
        </p:nvSpPr>
        <p:spPr bwMode="auto">
          <a:xfrm>
            <a:off x="842963" y="565150"/>
            <a:ext cx="7639050" cy="5495925"/>
          </a:xfrm>
          <a:custGeom>
            <a:avLst/>
            <a:gdLst>
              <a:gd name="T0" fmla="*/ 444 w 4812"/>
              <a:gd name="T1" fmla="*/ 348 h 3462"/>
              <a:gd name="T2" fmla="*/ 817 w 4812"/>
              <a:gd name="T3" fmla="*/ 664 h 3462"/>
              <a:gd name="T4" fmla="*/ 1190 w 4812"/>
              <a:gd name="T5" fmla="*/ 925 h 3462"/>
              <a:gd name="T6" fmla="*/ 1614 w 4812"/>
              <a:gd name="T7" fmla="*/ 1252 h 3462"/>
              <a:gd name="T8" fmla="*/ 2058 w 4812"/>
              <a:gd name="T9" fmla="*/ 1611 h 3462"/>
              <a:gd name="T10" fmla="*/ 2421 w 4812"/>
              <a:gd name="T11" fmla="*/ 1926 h 3462"/>
              <a:gd name="T12" fmla="*/ 2673 w 4812"/>
              <a:gd name="T13" fmla="*/ 2362 h 3462"/>
              <a:gd name="T14" fmla="*/ 2249 w 4812"/>
              <a:gd name="T15" fmla="*/ 2318 h 3462"/>
              <a:gd name="T16" fmla="*/ 1815 w 4812"/>
              <a:gd name="T17" fmla="*/ 2307 h 3462"/>
              <a:gd name="T18" fmla="*/ 1311 w 4812"/>
              <a:gd name="T19" fmla="*/ 2373 h 3462"/>
              <a:gd name="T20" fmla="*/ 918 w 4812"/>
              <a:gd name="T21" fmla="*/ 2318 h 3462"/>
              <a:gd name="T22" fmla="*/ 474 w 4812"/>
              <a:gd name="T23" fmla="*/ 2122 h 3462"/>
              <a:gd name="T24" fmla="*/ 30 w 4812"/>
              <a:gd name="T25" fmla="*/ 1752 h 3462"/>
              <a:gd name="T26" fmla="*/ 403 w 4812"/>
              <a:gd name="T27" fmla="*/ 2090 h 3462"/>
              <a:gd name="T28" fmla="*/ 827 w 4812"/>
              <a:gd name="T29" fmla="*/ 2296 h 3462"/>
              <a:gd name="T30" fmla="*/ 635 w 4812"/>
              <a:gd name="T31" fmla="*/ 2416 h 3462"/>
              <a:gd name="T32" fmla="*/ 212 w 4812"/>
              <a:gd name="T33" fmla="*/ 2569 h 3462"/>
              <a:gd name="T34" fmla="*/ 252 w 4812"/>
              <a:gd name="T35" fmla="*/ 2612 h 3462"/>
              <a:gd name="T36" fmla="*/ 676 w 4812"/>
              <a:gd name="T37" fmla="*/ 2438 h 3462"/>
              <a:gd name="T38" fmla="*/ 1089 w 4812"/>
              <a:gd name="T39" fmla="*/ 2405 h 3462"/>
              <a:gd name="T40" fmla="*/ 1553 w 4812"/>
              <a:gd name="T41" fmla="*/ 2569 h 3462"/>
              <a:gd name="T42" fmla="*/ 1624 w 4812"/>
              <a:gd name="T43" fmla="*/ 3004 h 3462"/>
              <a:gd name="T44" fmla="*/ 1069 w 4812"/>
              <a:gd name="T45" fmla="*/ 3189 h 3462"/>
              <a:gd name="T46" fmla="*/ 595 w 4812"/>
              <a:gd name="T47" fmla="*/ 3298 h 3462"/>
              <a:gd name="T48" fmla="*/ 161 w 4812"/>
              <a:gd name="T49" fmla="*/ 3341 h 3462"/>
              <a:gd name="T50" fmla="*/ 292 w 4812"/>
              <a:gd name="T51" fmla="*/ 3320 h 3462"/>
              <a:gd name="T52" fmla="*/ 767 w 4812"/>
              <a:gd name="T53" fmla="*/ 3298 h 3462"/>
              <a:gd name="T54" fmla="*/ 1241 w 4812"/>
              <a:gd name="T55" fmla="*/ 3189 h 3462"/>
              <a:gd name="T56" fmla="*/ 1654 w 4812"/>
              <a:gd name="T57" fmla="*/ 2982 h 3462"/>
              <a:gd name="T58" fmla="*/ 2088 w 4812"/>
              <a:gd name="T59" fmla="*/ 2917 h 3462"/>
              <a:gd name="T60" fmla="*/ 2521 w 4812"/>
              <a:gd name="T61" fmla="*/ 3058 h 3462"/>
              <a:gd name="T62" fmla="*/ 2975 w 4812"/>
              <a:gd name="T63" fmla="*/ 3200 h 3462"/>
              <a:gd name="T64" fmla="*/ 3490 w 4812"/>
              <a:gd name="T65" fmla="*/ 3309 h 3462"/>
              <a:gd name="T66" fmla="*/ 3944 w 4812"/>
              <a:gd name="T67" fmla="*/ 3385 h 3462"/>
              <a:gd name="T68" fmla="*/ 4408 w 4812"/>
              <a:gd name="T69" fmla="*/ 3450 h 3462"/>
              <a:gd name="T70" fmla="*/ 4297 w 4812"/>
              <a:gd name="T71" fmla="*/ 3439 h 3462"/>
              <a:gd name="T72" fmla="*/ 3782 w 4812"/>
              <a:gd name="T73" fmla="*/ 3330 h 3462"/>
              <a:gd name="T74" fmla="*/ 3197 w 4812"/>
              <a:gd name="T75" fmla="*/ 3200 h 3462"/>
              <a:gd name="T76" fmla="*/ 2733 w 4812"/>
              <a:gd name="T77" fmla="*/ 3124 h 3462"/>
              <a:gd name="T78" fmla="*/ 2199 w 4812"/>
              <a:gd name="T79" fmla="*/ 2884 h 3462"/>
              <a:gd name="T80" fmla="*/ 1684 w 4812"/>
              <a:gd name="T81" fmla="*/ 2677 h 3462"/>
              <a:gd name="T82" fmla="*/ 1220 w 4812"/>
              <a:gd name="T83" fmla="*/ 2471 h 3462"/>
              <a:gd name="T84" fmla="*/ 1493 w 4812"/>
              <a:gd name="T85" fmla="*/ 2394 h 3462"/>
              <a:gd name="T86" fmla="*/ 2078 w 4812"/>
              <a:gd name="T87" fmla="*/ 2318 h 3462"/>
              <a:gd name="T88" fmla="*/ 2582 w 4812"/>
              <a:gd name="T89" fmla="*/ 2362 h 3462"/>
              <a:gd name="T90" fmla="*/ 3056 w 4812"/>
              <a:gd name="T91" fmla="*/ 2569 h 3462"/>
              <a:gd name="T92" fmla="*/ 3500 w 4812"/>
              <a:gd name="T93" fmla="*/ 2743 h 3462"/>
              <a:gd name="T94" fmla="*/ 4075 w 4812"/>
              <a:gd name="T95" fmla="*/ 3004 h 3462"/>
              <a:gd name="T96" fmla="*/ 4569 w 4812"/>
              <a:gd name="T97" fmla="*/ 3243 h 3462"/>
              <a:gd name="T98" fmla="*/ 4650 w 4812"/>
              <a:gd name="T99" fmla="*/ 3265 h 3462"/>
              <a:gd name="T100" fmla="*/ 4196 w 4812"/>
              <a:gd name="T101" fmla="*/ 3015 h 3462"/>
              <a:gd name="T102" fmla="*/ 3742 w 4812"/>
              <a:gd name="T103" fmla="*/ 2764 h 3462"/>
              <a:gd name="T104" fmla="*/ 3278 w 4812"/>
              <a:gd name="T105" fmla="*/ 2634 h 3462"/>
              <a:gd name="T106" fmla="*/ 2733 w 4812"/>
              <a:gd name="T107" fmla="*/ 2362 h 3462"/>
              <a:gd name="T108" fmla="*/ 2461 w 4812"/>
              <a:gd name="T109" fmla="*/ 1959 h 3462"/>
              <a:gd name="T110" fmla="*/ 2168 w 4812"/>
              <a:gd name="T111" fmla="*/ 1600 h 3462"/>
              <a:gd name="T112" fmla="*/ 1765 w 4812"/>
              <a:gd name="T113" fmla="*/ 1317 h 3462"/>
              <a:gd name="T114" fmla="*/ 1362 w 4812"/>
              <a:gd name="T115" fmla="*/ 969 h 3462"/>
              <a:gd name="T116" fmla="*/ 938 w 4812"/>
              <a:gd name="T117" fmla="*/ 740 h 3462"/>
              <a:gd name="T118" fmla="*/ 595 w 4812"/>
              <a:gd name="T119" fmla="*/ 392 h 3462"/>
              <a:gd name="T120" fmla="*/ 242 w 4812"/>
              <a:gd name="T121" fmla="*/ 87 h 3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812" h="3462">
                <a:moveTo>
                  <a:pt x="101" y="0"/>
                </a:moveTo>
                <a:lnTo>
                  <a:pt x="141" y="44"/>
                </a:lnTo>
                <a:lnTo>
                  <a:pt x="182" y="76"/>
                </a:lnTo>
                <a:lnTo>
                  <a:pt x="222" y="109"/>
                </a:lnTo>
                <a:lnTo>
                  <a:pt x="262" y="141"/>
                </a:lnTo>
                <a:lnTo>
                  <a:pt x="282" y="185"/>
                </a:lnTo>
                <a:lnTo>
                  <a:pt x="323" y="218"/>
                </a:lnTo>
                <a:lnTo>
                  <a:pt x="363" y="261"/>
                </a:lnTo>
                <a:lnTo>
                  <a:pt x="403" y="305"/>
                </a:lnTo>
                <a:lnTo>
                  <a:pt x="444" y="348"/>
                </a:lnTo>
                <a:lnTo>
                  <a:pt x="484" y="370"/>
                </a:lnTo>
                <a:lnTo>
                  <a:pt x="524" y="414"/>
                </a:lnTo>
                <a:lnTo>
                  <a:pt x="565" y="435"/>
                </a:lnTo>
                <a:lnTo>
                  <a:pt x="605" y="446"/>
                </a:lnTo>
                <a:lnTo>
                  <a:pt x="646" y="479"/>
                </a:lnTo>
                <a:lnTo>
                  <a:pt x="686" y="501"/>
                </a:lnTo>
                <a:lnTo>
                  <a:pt x="716" y="544"/>
                </a:lnTo>
                <a:lnTo>
                  <a:pt x="756" y="566"/>
                </a:lnTo>
                <a:lnTo>
                  <a:pt x="797" y="588"/>
                </a:lnTo>
                <a:lnTo>
                  <a:pt x="817" y="664"/>
                </a:lnTo>
                <a:lnTo>
                  <a:pt x="847" y="707"/>
                </a:lnTo>
                <a:lnTo>
                  <a:pt x="888" y="729"/>
                </a:lnTo>
                <a:lnTo>
                  <a:pt x="928" y="762"/>
                </a:lnTo>
                <a:lnTo>
                  <a:pt x="958" y="805"/>
                </a:lnTo>
                <a:lnTo>
                  <a:pt x="999" y="805"/>
                </a:lnTo>
                <a:lnTo>
                  <a:pt x="1029" y="849"/>
                </a:lnTo>
                <a:lnTo>
                  <a:pt x="1069" y="871"/>
                </a:lnTo>
                <a:lnTo>
                  <a:pt x="1109" y="892"/>
                </a:lnTo>
                <a:lnTo>
                  <a:pt x="1150" y="925"/>
                </a:lnTo>
                <a:lnTo>
                  <a:pt x="1190" y="925"/>
                </a:lnTo>
                <a:lnTo>
                  <a:pt x="1230" y="947"/>
                </a:lnTo>
                <a:lnTo>
                  <a:pt x="1281" y="969"/>
                </a:lnTo>
                <a:lnTo>
                  <a:pt x="1321" y="1012"/>
                </a:lnTo>
                <a:lnTo>
                  <a:pt x="1362" y="1023"/>
                </a:lnTo>
                <a:lnTo>
                  <a:pt x="1402" y="1067"/>
                </a:lnTo>
                <a:lnTo>
                  <a:pt x="1422" y="1121"/>
                </a:lnTo>
                <a:lnTo>
                  <a:pt x="1473" y="1165"/>
                </a:lnTo>
                <a:lnTo>
                  <a:pt x="1523" y="1197"/>
                </a:lnTo>
                <a:lnTo>
                  <a:pt x="1573" y="1241"/>
                </a:lnTo>
                <a:lnTo>
                  <a:pt x="1614" y="1252"/>
                </a:lnTo>
                <a:lnTo>
                  <a:pt x="1664" y="1284"/>
                </a:lnTo>
                <a:lnTo>
                  <a:pt x="1705" y="1328"/>
                </a:lnTo>
                <a:lnTo>
                  <a:pt x="1795" y="1350"/>
                </a:lnTo>
                <a:lnTo>
                  <a:pt x="1836" y="1382"/>
                </a:lnTo>
                <a:lnTo>
                  <a:pt x="1856" y="1437"/>
                </a:lnTo>
                <a:lnTo>
                  <a:pt x="1866" y="1513"/>
                </a:lnTo>
                <a:lnTo>
                  <a:pt x="1916" y="1556"/>
                </a:lnTo>
                <a:lnTo>
                  <a:pt x="1967" y="1567"/>
                </a:lnTo>
                <a:lnTo>
                  <a:pt x="2017" y="1578"/>
                </a:lnTo>
                <a:lnTo>
                  <a:pt x="2058" y="1611"/>
                </a:lnTo>
                <a:lnTo>
                  <a:pt x="2098" y="1643"/>
                </a:lnTo>
                <a:lnTo>
                  <a:pt x="2138" y="1665"/>
                </a:lnTo>
                <a:lnTo>
                  <a:pt x="2199" y="1665"/>
                </a:lnTo>
                <a:lnTo>
                  <a:pt x="2239" y="1676"/>
                </a:lnTo>
                <a:lnTo>
                  <a:pt x="2279" y="1687"/>
                </a:lnTo>
                <a:lnTo>
                  <a:pt x="2300" y="1774"/>
                </a:lnTo>
                <a:lnTo>
                  <a:pt x="2320" y="1818"/>
                </a:lnTo>
                <a:lnTo>
                  <a:pt x="2370" y="1861"/>
                </a:lnTo>
                <a:lnTo>
                  <a:pt x="2411" y="1883"/>
                </a:lnTo>
                <a:lnTo>
                  <a:pt x="2421" y="1926"/>
                </a:lnTo>
                <a:lnTo>
                  <a:pt x="2431" y="1970"/>
                </a:lnTo>
                <a:lnTo>
                  <a:pt x="2451" y="2013"/>
                </a:lnTo>
                <a:lnTo>
                  <a:pt x="2481" y="2068"/>
                </a:lnTo>
                <a:lnTo>
                  <a:pt x="2511" y="2122"/>
                </a:lnTo>
                <a:lnTo>
                  <a:pt x="2521" y="2166"/>
                </a:lnTo>
                <a:lnTo>
                  <a:pt x="2532" y="2209"/>
                </a:lnTo>
                <a:lnTo>
                  <a:pt x="2552" y="2253"/>
                </a:lnTo>
                <a:lnTo>
                  <a:pt x="2602" y="2296"/>
                </a:lnTo>
                <a:lnTo>
                  <a:pt x="2643" y="2318"/>
                </a:lnTo>
                <a:lnTo>
                  <a:pt x="2673" y="2362"/>
                </a:lnTo>
                <a:lnTo>
                  <a:pt x="2632" y="2362"/>
                </a:lnTo>
                <a:lnTo>
                  <a:pt x="2592" y="2362"/>
                </a:lnTo>
                <a:lnTo>
                  <a:pt x="2542" y="2351"/>
                </a:lnTo>
                <a:lnTo>
                  <a:pt x="2501" y="2340"/>
                </a:lnTo>
                <a:lnTo>
                  <a:pt x="2461" y="2340"/>
                </a:lnTo>
                <a:lnTo>
                  <a:pt x="2421" y="2340"/>
                </a:lnTo>
                <a:lnTo>
                  <a:pt x="2380" y="2307"/>
                </a:lnTo>
                <a:lnTo>
                  <a:pt x="2330" y="2296"/>
                </a:lnTo>
                <a:lnTo>
                  <a:pt x="2290" y="2296"/>
                </a:lnTo>
                <a:lnTo>
                  <a:pt x="2249" y="2318"/>
                </a:lnTo>
                <a:lnTo>
                  <a:pt x="2209" y="2329"/>
                </a:lnTo>
                <a:lnTo>
                  <a:pt x="2168" y="2329"/>
                </a:lnTo>
                <a:lnTo>
                  <a:pt x="2128" y="2329"/>
                </a:lnTo>
                <a:lnTo>
                  <a:pt x="2088" y="2329"/>
                </a:lnTo>
                <a:lnTo>
                  <a:pt x="2047" y="2329"/>
                </a:lnTo>
                <a:lnTo>
                  <a:pt x="2007" y="2329"/>
                </a:lnTo>
                <a:lnTo>
                  <a:pt x="1957" y="2340"/>
                </a:lnTo>
                <a:lnTo>
                  <a:pt x="1906" y="2340"/>
                </a:lnTo>
                <a:lnTo>
                  <a:pt x="1866" y="2318"/>
                </a:lnTo>
                <a:lnTo>
                  <a:pt x="1815" y="2307"/>
                </a:lnTo>
                <a:lnTo>
                  <a:pt x="1745" y="2318"/>
                </a:lnTo>
                <a:lnTo>
                  <a:pt x="1705" y="2340"/>
                </a:lnTo>
                <a:lnTo>
                  <a:pt x="1664" y="2362"/>
                </a:lnTo>
                <a:lnTo>
                  <a:pt x="1624" y="2373"/>
                </a:lnTo>
                <a:lnTo>
                  <a:pt x="1583" y="2373"/>
                </a:lnTo>
                <a:lnTo>
                  <a:pt x="1543" y="2373"/>
                </a:lnTo>
                <a:lnTo>
                  <a:pt x="1473" y="2373"/>
                </a:lnTo>
                <a:lnTo>
                  <a:pt x="1432" y="2373"/>
                </a:lnTo>
                <a:lnTo>
                  <a:pt x="1352" y="2373"/>
                </a:lnTo>
                <a:lnTo>
                  <a:pt x="1311" y="2373"/>
                </a:lnTo>
                <a:lnTo>
                  <a:pt x="1271" y="2384"/>
                </a:lnTo>
                <a:lnTo>
                  <a:pt x="1230" y="2405"/>
                </a:lnTo>
                <a:lnTo>
                  <a:pt x="1190" y="2405"/>
                </a:lnTo>
                <a:lnTo>
                  <a:pt x="1150" y="2405"/>
                </a:lnTo>
                <a:lnTo>
                  <a:pt x="1109" y="2405"/>
                </a:lnTo>
                <a:lnTo>
                  <a:pt x="1069" y="2405"/>
                </a:lnTo>
                <a:lnTo>
                  <a:pt x="1029" y="2405"/>
                </a:lnTo>
                <a:lnTo>
                  <a:pt x="988" y="2394"/>
                </a:lnTo>
                <a:lnTo>
                  <a:pt x="948" y="2362"/>
                </a:lnTo>
                <a:lnTo>
                  <a:pt x="918" y="2318"/>
                </a:lnTo>
                <a:lnTo>
                  <a:pt x="877" y="2286"/>
                </a:lnTo>
                <a:lnTo>
                  <a:pt x="837" y="2275"/>
                </a:lnTo>
                <a:lnTo>
                  <a:pt x="797" y="2253"/>
                </a:lnTo>
                <a:lnTo>
                  <a:pt x="736" y="2242"/>
                </a:lnTo>
                <a:lnTo>
                  <a:pt x="696" y="2220"/>
                </a:lnTo>
                <a:lnTo>
                  <a:pt x="656" y="2220"/>
                </a:lnTo>
                <a:lnTo>
                  <a:pt x="615" y="2198"/>
                </a:lnTo>
                <a:lnTo>
                  <a:pt x="565" y="2144"/>
                </a:lnTo>
                <a:lnTo>
                  <a:pt x="524" y="2122"/>
                </a:lnTo>
                <a:lnTo>
                  <a:pt x="474" y="2122"/>
                </a:lnTo>
                <a:lnTo>
                  <a:pt x="434" y="2101"/>
                </a:lnTo>
                <a:lnTo>
                  <a:pt x="383" y="2057"/>
                </a:lnTo>
                <a:lnTo>
                  <a:pt x="313" y="2013"/>
                </a:lnTo>
                <a:lnTo>
                  <a:pt x="272" y="1981"/>
                </a:lnTo>
                <a:lnTo>
                  <a:pt x="232" y="1970"/>
                </a:lnTo>
                <a:lnTo>
                  <a:pt x="192" y="1937"/>
                </a:lnTo>
                <a:lnTo>
                  <a:pt x="161" y="1894"/>
                </a:lnTo>
                <a:lnTo>
                  <a:pt x="121" y="1839"/>
                </a:lnTo>
                <a:lnTo>
                  <a:pt x="71" y="1785"/>
                </a:lnTo>
                <a:lnTo>
                  <a:pt x="30" y="1752"/>
                </a:lnTo>
                <a:lnTo>
                  <a:pt x="50" y="1796"/>
                </a:lnTo>
                <a:lnTo>
                  <a:pt x="91" y="1828"/>
                </a:lnTo>
                <a:lnTo>
                  <a:pt x="121" y="1872"/>
                </a:lnTo>
                <a:lnTo>
                  <a:pt x="151" y="1916"/>
                </a:lnTo>
                <a:lnTo>
                  <a:pt x="192" y="1959"/>
                </a:lnTo>
                <a:lnTo>
                  <a:pt x="232" y="1981"/>
                </a:lnTo>
                <a:lnTo>
                  <a:pt x="282" y="2013"/>
                </a:lnTo>
                <a:lnTo>
                  <a:pt x="323" y="2035"/>
                </a:lnTo>
                <a:lnTo>
                  <a:pt x="363" y="2068"/>
                </a:lnTo>
                <a:lnTo>
                  <a:pt x="403" y="2090"/>
                </a:lnTo>
                <a:lnTo>
                  <a:pt x="444" y="2111"/>
                </a:lnTo>
                <a:lnTo>
                  <a:pt x="484" y="2122"/>
                </a:lnTo>
                <a:lnTo>
                  <a:pt x="524" y="2155"/>
                </a:lnTo>
                <a:lnTo>
                  <a:pt x="565" y="2188"/>
                </a:lnTo>
                <a:lnTo>
                  <a:pt x="615" y="2231"/>
                </a:lnTo>
                <a:lnTo>
                  <a:pt x="656" y="2231"/>
                </a:lnTo>
                <a:lnTo>
                  <a:pt x="696" y="2231"/>
                </a:lnTo>
                <a:lnTo>
                  <a:pt x="736" y="2275"/>
                </a:lnTo>
                <a:lnTo>
                  <a:pt x="787" y="2286"/>
                </a:lnTo>
                <a:lnTo>
                  <a:pt x="827" y="2296"/>
                </a:lnTo>
                <a:lnTo>
                  <a:pt x="908" y="2329"/>
                </a:lnTo>
                <a:lnTo>
                  <a:pt x="948" y="2373"/>
                </a:lnTo>
                <a:lnTo>
                  <a:pt x="999" y="2427"/>
                </a:lnTo>
                <a:lnTo>
                  <a:pt x="938" y="2438"/>
                </a:lnTo>
                <a:lnTo>
                  <a:pt x="888" y="2405"/>
                </a:lnTo>
                <a:lnTo>
                  <a:pt x="847" y="2394"/>
                </a:lnTo>
                <a:lnTo>
                  <a:pt x="807" y="2405"/>
                </a:lnTo>
                <a:lnTo>
                  <a:pt x="767" y="2427"/>
                </a:lnTo>
                <a:lnTo>
                  <a:pt x="716" y="2427"/>
                </a:lnTo>
                <a:lnTo>
                  <a:pt x="635" y="2416"/>
                </a:lnTo>
                <a:lnTo>
                  <a:pt x="595" y="2394"/>
                </a:lnTo>
                <a:lnTo>
                  <a:pt x="555" y="2405"/>
                </a:lnTo>
                <a:lnTo>
                  <a:pt x="514" y="2427"/>
                </a:lnTo>
                <a:lnTo>
                  <a:pt x="474" y="2438"/>
                </a:lnTo>
                <a:lnTo>
                  <a:pt x="403" y="2471"/>
                </a:lnTo>
                <a:lnTo>
                  <a:pt x="373" y="2547"/>
                </a:lnTo>
                <a:lnTo>
                  <a:pt x="333" y="2569"/>
                </a:lnTo>
                <a:lnTo>
                  <a:pt x="292" y="2579"/>
                </a:lnTo>
                <a:lnTo>
                  <a:pt x="252" y="2569"/>
                </a:lnTo>
                <a:lnTo>
                  <a:pt x="212" y="2569"/>
                </a:lnTo>
                <a:lnTo>
                  <a:pt x="171" y="2569"/>
                </a:lnTo>
                <a:lnTo>
                  <a:pt x="121" y="2569"/>
                </a:lnTo>
                <a:lnTo>
                  <a:pt x="81" y="2569"/>
                </a:lnTo>
                <a:lnTo>
                  <a:pt x="40" y="2569"/>
                </a:lnTo>
                <a:lnTo>
                  <a:pt x="0" y="2569"/>
                </a:lnTo>
                <a:lnTo>
                  <a:pt x="71" y="2569"/>
                </a:lnTo>
                <a:lnTo>
                  <a:pt x="131" y="2569"/>
                </a:lnTo>
                <a:lnTo>
                  <a:pt x="171" y="2590"/>
                </a:lnTo>
                <a:lnTo>
                  <a:pt x="212" y="2612"/>
                </a:lnTo>
                <a:lnTo>
                  <a:pt x="252" y="2612"/>
                </a:lnTo>
                <a:lnTo>
                  <a:pt x="292" y="2612"/>
                </a:lnTo>
                <a:lnTo>
                  <a:pt x="333" y="2590"/>
                </a:lnTo>
                <a:lnTo>
                  <a:pt x="373" y="2547"/>
                </a:lnTo>
                <a:lnTo>
                  <a:pt x="424" y="2503"/>
                </a:lnTo>
                <a:lnTo>
                  <a:pt x="464" y="2481"/>
                </a:lnTo>
                <a:lnTo>
                  <a:pt x="504" y="2449"/>
                </a:lnTo>
                <a:lnTo>
                  <a:pt x="555" y="2438"/>
                </a:lnTo>
                <a:lnTo>
                  <a:pt x="595" y="2438"/>
                </a:lnTo>
                <a:lnTo>
                  <a:pt x="635" y="2438"/>
                </a:lnTo>
                <a:lnTo>
                  <a:pt x="676" y="2438"/>
                </a:lnTo>
                <a:lnTo>
                  <a:pt x="716" y="2438"/>
                </a:lnTo>
                <a:lnTo>
                  <a:pt x="756" y="2438"/>
                </a:lnTo>
                <a:lnTo>
                  <a:pt x="797" y="2427"/>
                </a:lnTo>
                <a:lnTo>
                  <a:pt x="847" y="2416"/>
                </a:lnTo>
                <a:lnTo>
                  <a:pt x="888" y="2438"/>
                </a:lnTo>
                <a:lnTo>
                  <a:pt x="928" y="2449"/>
                </a:lnTo>
                <a:lnTo>
                  <a:pt x="978" y="2460"/>
                </a:lnTo>
                <a:lnTo>
                  <a:pt x="1019" y="2460"/>
                </a:lnTo>
                <a:lnTo>
                  <a:pt x="1049" y="2416"/>
                </a:lnTo>
                <a:lnTo>
                  <a:pt x="1089" y="2405"/>
                </a:lnTo>
                <a:lnTo>
                  <a:pt x="1130" y="2427"/>
                </a:lnTo>
                <a:lnTo>
                  <a:pt x="1170" y="2460"/>
                </a:lnTo>
                <a:lnTo>
                  <a:pt x="1210" y="2481"/>
                </a:lnTo>
                <a:lnTo>
                  <a:pt x="1251" y="2481"/>
                </a:lnTo>
                <a:lnTo>
                  <a:pt x="1291" y="2503"/>
                </a:lnTo>
                <a:lnTo>
                  <a:pt x="1341" y="2525"/>
                </a:lnTo>
                <a:lnTo>
                  <a:pt x="1382" y="2536"/>
                </a:lnTo>
                <a:lnTo>
                  <a:pt x="1422" y="2547"/>
                </a:lnTo>
                <a:lnTo>
                  <a:pt x="1493" y="2558"/>
                </a:lnTo>
                <a:lnTo>
                  <a:pt x="1553" y="2569"/>
                </a:lnTo>
                <a:lnTo>
                  <a:pt x="1594" y="2612"/>
                </a:lnTo>
                <a:lnTo>
                  <a:pt x="1604" y="2656"/>
                </a:lnTo>
                <a:lnTo>
                  <a:pt x="1684" y="2710"/>
                </a:lnTo>
                <a:lnTo>
                  <a:pt x="1725" y="2743"/>
                </a:lnTo>
                <a:lnTo>
                  <a:pt x="1755" y="2819"/>
                </a:lnTo>
                <a:lnTo>
                  <a:pt x="1785" y="2862"/>
                </a:lnTo>
                <a:lnTo>
                  <a:pt x="1705" y="2873"/>
                </a:lnTo>
                <a:lnTo>
                  <a:pt x="1664" y="2906"/>
                </a:lnTo>
                <a:lnTo>
                  <a:pt x="1634" y="2949"/>
                </a:lnTo>
                <a:lnTo>
                  <a:pt x="1624" y="3004"/>
                </a:lnTo>
                <a:lnTo>
                  <a:pt x="1533" y="3037"/>
                </a:lnTo>
                <a:lnTo>
                  <a:pt x="1452" y="3047"/>
                </a:lnTo>
                <a:lnTo>
                  <a:pt x="1402" y="3080"/>
                </a:lnTo>
                <a:lnTo>
                  <a:pt x="1352" y="3134"/>
                </a:lnTo>
                <a:lnTo>
                  <a:pt x="1311" y="3156"/>
                </a:lnTo>
                <a:lnTo>
                  <a:pt x="1271" y="3167"/>
                </a:lnTo>
                <a:lnTo>
                  <a:pt x="1230" y="3167"/>
                </a:lnTo>
                <a:lnTo>
                  <a:pt x="1190" y="3167"/>
                </a:lnTo>
                <a:lnTo>
                  <a:pt x="1150" y="3178"/>
                </a:lnTo>
                <a:lnTo>
                  <a:pt x="1069" y="3189"/>
                </a:lnTo>
                <a:lnTo>
                  <a:pt x="1029" y="3200"/>
                </a:lnTo>
                <a:lnTo>
                  <a:pt x="968" y="3211"/>
                </a:lnTo>
                <a:lnTo>
                  <a:pt x="908" y="3211"/>
                </a:lnTo>
                <a:lnTo>
                  <a:pt x="867" y="3211"/>
                </a:lnTo>
                <a:lnTo>
                  <a:pt x="827" y="3222"/>
                </a:lnTo>
                <a:lnTo>
                  <a:pt x="777" y="3243"/>
                </a:lnTo>
                <a:lnTo>
                  <a:pt x="736" y="3265"/>
                </a:lnTo>
                <a:lnTo>
                  <a:pt x="696" y="3287"/>
                </a:lnTo>
                <a:lnTo>
                  <a:pt x="656" y="3298"/>
                </a:lnTo>
                <a:lnTo>
                  <a:pt x="595" y="3298"/>
                </a:lnTo>
                <a:lnTo>
                  <a:pt x="555" y="3309"/>
                </a:lnTo>
                <a:lnTo>
                  <a:pt x="514" y="3309"/>
                </a:lnTo>
                <a:lnTo>
                  <a:pt x="474" y="3320"/>
                </a:lnTo>
                <a:lnTo>
                  <a:pt x="403" y="3320"/>
                </a:lnTo>
                <a:lnTo>
                  <a:pt x="363" y="3320"/>
                </a:lnTo>
                <a:lnTo>
                  <a:pt x="323" y="3320"/>
                </a:lnTo>
                <a:lnTo>
                  <a:pt x="282" y="3320"/>
                </a:lnTo>
                <a:lnTo>
                  <a:pt x="242" y="3320"/>
                </a:lnTo>
                <a:lnTo>
                  <a:pt x="202" y="3330"/>
                </a:lnTo>
                <a:lnTo>
                  <a:pt x="161" y="3341"/>
                </a:lnTo>
                <a:lnTo>
                  <a:pt x="91" y="3341"/>
                </a:lnTo>
                <a:lnTo>
                  <a:pt x="50" y="3352"/>
                </a:lnTo>
                <a:lnTo>
                  <a:pt x="10" y="3396"/>
                </a:lnTo>
                <a:lnTo>
                  <a:pt x="50" y="3396"/>
                </a:lnTo>
                <a:lnTo>
                  <a:pt x="91" y="3374"/>
                </a:lnTo>
                <a:lnTo>
                  <a:pt x="131" y="3352"/>
                </a:lnTo>
                <a:lnTo>
                  <a:pt x="171" y="3341"/>
                </a:lnTo>
                <a:lnTo>
                  <a:pt x="212" y="3341"/>
                </a:lnTo>
                <a:lnTo>
                  <a:pt x="252" y="3330"/>
                </a:lnTo>
                <a:lnTo>
                  <a:pt x="292" y="3320"/>
                </a:lnTo>
                <a:lnTo>
                  <a:pt x="333" y="3309"/>
                </a:lnTo>
                <a:lnTo>
                  <a:pt x="373" y="3309"/>
                </a:lnTo>
                <a:lnTo>
                  <a:pt x="414" y="3309"/>
                </a:lnTo>
                <a:lnTo>
                  <a:pt x="474" y="3320"/>
                </a:lnTo>
                <a:lnTo>
                  <a:pt x="555" y="3320"/>
                </a:lnTo>
                <a:lnTo>
                  <a:pt x="595" y="3320"/>
                </a:lnTo>
                <a:lnTo>
                  <a:pt x="635" y="3320"/>
                </a:lnTo>
                <a:lnTo>
                  <a:pt x="676" y="3309"/>
                </a:lnTo>
                <a:lnTo>
                  <a:pt x="716" y="3309"/>
                </a:lnTo>
                <a:lnTo>
                  <a:pt x="767" y="3298"/>
                </a:lnTo>
                <a:lnTo>
                  <a:pt x="807" y="3265"/>
                </a:lnTo>
                <a:lnTo>
                  <a:pt x="847" y="3243"/>
                </a:lnTo>
                <a:lnTo>
                  <a:pt x="888" y="3243"/>
                </a:lnTo>
                <a:lnTo>
                  <a:pt x="938" y="3243"/>
                </a:lnTo>
                <a:lnTo>
                  <a:pt x="978" y="3222"/>
                </a:lnTo>
                <a:lnTo>
                  <a:pt x="1029" y="3211"/>
                </a:lnTo>
                <a:lnTo>
                  <a:pt x="1109" y="3211"/>
                </a:lnTo>
                <a:lnTo>
                  <a:pt x="1150" y="3211"/>
                </a:lnTo>
                <a:lnTo>
                  <a:pt x="1200" y="3200"/>
                </a:lnTo>
                <a:lnTo>
                  <a:pt x="1241" y="3189"/>
                </a:lnTo>
                <a:lnTo>
                  <a:pt x="1291" y="3200"/>
                </a:lnTo>
                <a:lnTo>
                  <a:pt x="1341" y="3200"/>
                </a:lnTo>
                <a:lnTo>
                  <a:pt x="1382" y="3178"/>
                </a:lnTo>
                <a:lnTo>
                  <a:pt x="1412" y="3134"/>
                </a:lnTo>
                <a:lnTo>
                  <a:pt x="1432" y="3091"/>
                </a:lnTo>
                <a:lnTo>
                  <a:pt x="1473" y="3080"/>
                </a:lnTo>
                <a:lnTo>
                  <a:pt x="1533" y="3069"/>
                </a:lnTo>
                <a:lnTo>
                  <a:pt x="1573" y="3047"/>
                </a:lnTo>
                <a:lnTo>
                  <a:pt x="1614" y="3015"/>
                </a:lnTo>
                <a:lnTo>
                  <a:pt x="1654" y="2982"/>
                </a:lnTo>
                <a:lnTo>
                  <a:pt x="1694" y="2939"/>
                </a:lnTo>
                <a:lnTo>
                  <a:pt x="1735" y="2928"/>
                </a:lnTo>
                <a:lnTo>
                  <a:pt x="1775" y="2895"/>
                </a:lnTo>
                <a:lnTo>
                  <a:pt x="1815" y="2873"/>
                </a:lnTo>
                <a:lnTo>
                  <a:pt x="1856" y="2862"/>
                </a:lnTo>
                <a:lnTo>
                  <a:pt x="1896" y="2884"/>
                </a:lnTo>
                <a:lnTo>
                  <a:pt x="1937" y="2895"/>
                </a:lnTo>
                <a:lnTo>
                  <a:pt x="1977" y="2895"/>
                </a:lnTo>
                <a:lnTo>
                  <a:pt x="2017" y="2906"/>
                </a:lnTo>
                <a:lnTo>
                  <a:pt x="2088" y="2917"/>
                </a:lnTo>
                <a:lnTo>
                  <a:pt x="2128" y="2917"/>
                </a:lnTo>
                <a:lnTo>
                  <a:pt x="2189" y="2928"/>
                </a:lnTo>
                <a:lnTo>
                  <a:pt x="2239" y="2939"/>
                </a:lnTo>
                <a:lnTo>
                  <a:pt x="2279" y="2960"/>
                </a:lnTo>
                <a:lnTo>
                  <a:pt x="2320" y="2982"/>
                </a:lnTo>
                <a:lnTo>
                  <a:pt x="2360" y="3004"/>
                </a:lnTo>
                <a:lnTo>
                  <a:pt x="2400" y="3015"/>
                </a:lnTo>
                <a:lnTo>
                  <a:pt x="2441" y="3015"/>
                </a:lnTo>
                <a:lnTo>
                  <a:pt x="2481" y="3037"/>
                </a:lnTo>
                <a:lnTo>
                  <a:pt x="2521" y="3058"/>
                </a:lnTo>
                <a:lnTo>
                  <a:pt x="2562" y="3091"/>
                </a:lnTo>
                <a:lnTo>
                  <a:pt x="2622" y="3102"/>
                </a:lnTo>
                <a:lnTo>
                  <a:pt x="2663" y="3102"/>
                </a:lnTo>
                <a:lnTo>
                  <a:pt x="2703" y="3134"/>
                </a:lnTo>
                <a:lnTo>
                  <a:pt x="2743" y="3156"/>
                </a:lnTo>
                <a:lnTo>
                  <a:pt x="2784" y="3167"/>
                </a:lnTo>
                <a:lnTo>
                  <a:pt x="2834" y="3189"/>
                </a:lnTo>
                <a:lnTo>
                  <a:pt x="2874" y="3200"/>
                </a:lnTo>
                <a:lnTo>
                  <a:pt x="2925" y="3200"/>
                </a:lnTo>
                <a:lnTo>
                  <a:pt x="2975" y="3200"/>
                </a:lnTo>
                <a:lnTo>
                  <a:pt x="3016" y="3200"/>
                </a:lnTo>
                <a:lnTo>
                  <a:pt x="3066" y="3211"/>
                </a:lnTo>
                <a:lnTo>
                  <a:pt x="3117" y="3243"/>
                </a:lnTo>
                <a:lnTo>
                  <a:pt x="3167" y="3254"/>
                </a:lnTo>
                <a:lnTo>
                  <a:pt x="3217" y="3254"/>
                </a:lnTo>
                <a:lnTo>
                  <a:pt x="3308" y="3254"/>
                </a:lnTo>
                <a:lnTo>
                  <a:pt x="3359" y="3254"/>
                </a:lnTo>
                <a:lnTo>
                  <a:pt x="3399" y="3265"/>
                </a:lnTo>
                <a:lnTo>
                  <a:pt x="3449" y="3298"/>
                </a:lnTo>
                <a:lnTo>
                  <a:pt x="3490" y="3309"/>
                </a:lnTo>
                <a:lnTo>
                  <a:pt x="3530" y="3320"/>
                </a:lnTo>
                <a:lnTo>
                  <a:pt x="3581" y="3330"/>
                </a:lnTo>
                <a:lnTo>
                  <a:pt x="3631" y="3330"/>
                </a:lnTo>
                <a:lnTo>
                  <a:pt x="3671" y="3330"/>
                </a:lnTo>
                <a:lnTo>
                  <a:pt x="3712" y="3341"/>
                </a:lnTo>
                <a:lnTo>
                  <a:pt x="3752" y="3374"/>
                </a:lnTo>
                <a:lnTo>
                  <a:pt x="3802" y="3374"/>
                </a:lnTo>
                <a:lnTo>
                  <a:pt x="3843" y="3374"/>
                </a:lnTo>
                <a:lnTo>
                  <a:pt x="3893" y="3374"/>
                </a:lnTo>
                <a:lnTo>
                  <a:pt x="3944" y="3385"/>
                </a:lnTo>
                <a:lnTo>
                  <a:pt x="3984" y="3385"/>
                </a:lnTo>
                <a:lnTo>
                  <a:pt x="4024" y="3385"/>
                </a:lnTo>
                <a:lnTo>
                  <a:pt x="4075" y="3385"/>
                </a:lnTo>
                <a:lnTo>
                  <a:pt x="4125" y="3385"/>
                </a:lnTo>
                <a:lnTo>
                  <a:pt x="4165" y="3385"/>
                </a:lnTo>
                <a:lnTo>
                  <a:pt x="4216" y="3417"/>
                </a:lnTo>
                <a:lnTo>
                  <a:pt x="4266" y="3450"/>
                </a:lnTo>
                <a:lnTo>
                  <a:pt x="4307" y="3450"/>
                </a:lnTo>
                <a:lnTo>
                  <a:pt x="4357" y="3450"/>
                </a:lnTo>
                <a:lnTo>
                  <a:pt x="4408" y="3450"/>
                </a:lnTo>
                <a:lnTo>
                  <a:pt x="4458" y="3450"/>
                </a:lnTo>
                <a:lnTo>
                  <a:pt x="4498" y="3450"/>
                </a:lnTo>
                <a:lnTo>
                  <a:pt x="4539" y="3450"/>
                </a:lnTo>
                <a:lnTo>
                  <a:pt x="4589" y="3461"/>
                </a:lnTo>
                <a:lnTo>
                  <a:pt x="4640" y="3461"/>
                </a:lnTo>
                <a:lnTo>
                  <a:pt x="4549" y="3461"/>
                </a:lnTo>
                <a:lnTo>
                  <a:pt x="4508" y="3461"/>
                </a:lnTo>
                <a:lnTo>
                  <a:pt x="4428" y="3439"/>
                </a:lnTo>
                <a:lnTo>
                  <a:pt x="4377" y="3428"/>
                </a:lnTo>
                <a:lnTo>
                  <a:pt x="4297" y="3439"/>
                </a:lnTo>
                <a:lnTo>
                  <a:pt x="4256" y="3450"/>
                </a:lnTo>
                <a:lnTo>
                  <a:pt x="4216" y="3439"/>
                </a:lnTo>
                <a:lnTo>
                  <a:pt x="4196" y="3396"/>
                </a:lnTo>
                <a:lnTo>
                  <a:pt x="4105" y="3374"/>
                </a:lnTo>
                <a:lnTo>
                  <a:pt x="4065" y="3374"/>
                </a:lnTo>
                <a:lnTo>
                  <a:pt x="4014" y="3363"/>
                </a:lnTo>
                <a:lnTo>
                  <a:pt x="3954" y="3352"/>
                </a:lnTo>
                <a:lnTo>
                  <a:pt x="3873" y="3341"/>
                </a:lnTo>
                <a:lnTo>
                  <a:pt x="3823" y="3330"/>
                </a:lnTo>
                <a:lnTo>
                  <a:pt x="3782" y="3330"/>
                </a:lnTo>
                <a:lnTo>
                  <a:pt x="3722" y="3341"/>
                </a:lnTo>
                <a:lnTo>
                  <a:pt x="3611" y="3341"/>
                </a:lnTo>
                <a:lnTo>
                  <a:pt x="3560" y="3298"/>
                </a:lnTo>
                <a:lnTo>
                  <a:pt x="3520" y="3298"/>
                </a:lnTo>
                <a:lnTo>
                  <a:pt x="3449" y="3287"/>
                </a:lnTo>
                <a:lnTo>
                  <a:pt x="3369" y="3287"/>
                </a:lnTo>
                <a:lnTo>
                  <a:pt x="3328" y="3265"/>
                </a:lnTo>
                <a:lnTo>
                  <a:pt x="3278" y="3232"/>
                </a:lnTo>
                <a:lnTo>
                  <a:pt x="3238" y="3211"/>
                </a:lnTo>
                <a:lnTo>
                  <a:pt x="3197" y="3200"/>
                </a:lnTo>
                <a:lnTo>
                  <a:pt x="3157" y="3200"/>
                </a:lnTo>
                <a:lnTo>
                  <a:pt x="3117" y="3200"/>
                </a:lnTo>
                <a:lnTo>
                  <a:pt x="3076" y="3189"/>
                </a:lnTo>
                <a:lnTo>
                  <a:pt x="3016" y="3178"/>
                </a:lnTo>
                <a:lnTo>
                  <a:pt x="2955" y="3167"/>
                </a:lnTo>
                <a:lnTo>
                  <a:pt x="2915" y="3145"/>
                </a:lnTo>
                <a:lnTo>
                  <a:pt x="2864" y="3124"/>
                </a:lnTo>
                <a:lnTo>
                  <a:pt x="2824" y="3124"/>
                </a:lnTo>
                <a:lnTo>
                  <a:pt x="2784" y="3124"/>
                </a:lnTo>
                <a:lnTo>
                  <a:pt x="2733" y="3124"/>
                </a:lnTo>
                <a:lnTo>
                  <a:pt x="2673" y="3124"/>
                </a:lnTo>
                <a:lnTo>
                  <a:pt x="2592" y="3113"/>
                </a:lnTo>
                <a:lnTo>
                  <a:pt x="2552" y="3058"/>
                </a:lnTo>
                <a:lnTo>
                  <a:pt x="2511" y="3015"/>
                </a:lnTo>
                <a:lnTo>
                  <a:pt x="2471" y="3015"/>
                </a:lnTo>
                <a:lnTo>
                  <a:pt x="2380" y="3015"/>
                </a:lnTo>
                <a:lnTo>
                  <a:pt x="2340" y="2982"/>
                </a:lnTo>
                <a:lnTo>
                  <a:pt x="2300" y="2949"/>
                </a:lnTo>
                <a:lnTo>
                  <a:pt x="2249" y="2906"/>
                </a:lnTo>
                <a:lnTo>
                  <a:pt x="2199" y="2884"/>
                </a:lnTo>
                <a:lnTo>
                  <a:pt x="2158" y="2884"/>
                </a:lnTo>
                <a:lnTo>
                  <a:pt x="2108" y="2884"/>
                </a:lnTo>
                <a:lnTo>
                  <a:pt x="2017" y="2884"/>
                </a:lnTo>
                <a:lnTo>
                  <a:pt x="1977" y="2884"/>
                </a:lnTo>
                <a:lnTo>
                  <a:pt x="1937" y="2862"/>
                </a:lnTo>
                <a:lnTo>
                  <a:pt x="1826" y="2841"/>
                </a:lnTo>
                <a:lnTo>
                  <a:pt x="1725" y="2808"/>
                </a:lnTo>
                <a:lnTo>
                  <a:pt x="1705" y="2764"/>
                </a:lnTo>
                <a:lnTo>
                  <a:pt x="1715" y="2721"/>
                </a:lnTo>
                <a:lnTo>
                  <a:pt x="1684" y="2677"/>
                </a:lnTo>
                <a:lnTo>
                  <a:pt x="1654" y="2634"/>
                </a:lnTo>
                <a:lnTo>
                  <a:pt x="1624" y="2590"/>
                </a:lnTo>
                <a:lnTo>
                  <a:pt x="1583" y="2558"/>
                </a:lnTo>
                <a:lnTo>
                  <a:pt x="1543" y="2536"/>
                </a:lnTo>
                <a:lnTo>
                  <a:pt x="1503" y="2525"/>
                </a:lnTo>
                <a:lnTo>
                  <a:pt x="1422" y="2492"/>
                </a:lnTo>
                <a:lnTo>
                  <a:pt x="1382" y="2492"/>
                </a:lnTo>
                <a:lnTo>
                  <a:pt x="1341" y="2481"/>
                </a:lnTo>
                <a:lnTo>
                  <a:pt x="1291" y="2471"/>
                </a:lnTo>
                <a:lnTo>
                  <a:pt x="1220" y="2471"/>
                </a:lnTo>
                <a:lnTo>
                  <a:pt x="1180" y="2449"/>
                </a:lnTo>
                <a:lnTo>
                  <a:pt x="1140" y="2438"/>
                </a:lnTo>
                <a:lnTo>
                  <a:pt x="1200" y="2427"/>
                </a:lnTo>
                <a:lnTo>
                  <a:pt x="1241" y="2405"/>
                </a:lnTo>
                <a:lnTo>
                  <a:pt x="1281" y="2394"/>
                </a:lnTo>
                <a:lnTo>
                  <a:pt x="1331" y="2394"/>
                </a:lnTo>
                <a:lnTo>
                  <a:pt x="1372" y="2394"/>
                </a:lnTo>
                <a:lnTo>
                  <a:pt x="1412" y="2394"/>
                </a:lnTo>
                <a:lnTo>
                  <a:pt x="1452" y="2394"/>
                </a:lnTo>
                <a:lnTo>
                  <a:pt x="1493" y="2394"/>
                </a:lnTo>
                <a:lnTo>
                  <a:pt x="1543" y="2394"/>
                </a:lnTo>
                <a:lnTo>
                  <a:pt x="1583" y="2384"/>
                </a:lnTo>
                <a:lnTo>
                  <a:pt x="1664" y="2384"/>
                </a:lnTo>
                <a:lnTo>
                  <a:pt x="1755" y="2373"/>
                </a:lnTo>
                <a:lnTo>
                  <a:pt x="1795" y="2351"/>
                </a:lnTo>
                <a:lnTo>
                  <a:pt x="1836" y="2340"/>
                </a:lnTo>
                <a:lnTo>
                  <a:pt x="1896" y="2340"/>
                </a:lnTo>
                <a:lnTo>
                  <a:pt x="1977" y="2340"/>
                </a:lnTo>
                <a:lnTo>
                  <a:pt x="2037" y="2329"/>
                </a:lnTo>
                <a:lnTo>
                  <a:pt x="2078" y="2318"/>
                </a:lnTo>
                <a:lnTo>
                  <a:pt x="2118" y="2318"/>
                </a:lnTo>
                <a:lnTo>
                  <a:pt x="2158" y="2318"/>
                </a:lnTo>
                <a:lnTo>
                  <a:pt x="2199" y="2340"/>
                </a:lnTo>
                <a:lnTo>
                  <a:pt x="2249" y="2351"/>
                </a:lnTo>
                <a:lnTo>
                  <a:pt x="2310" y="2351"/>
                </a:lnTo>
                <a:lnTo>
                  <a:pt x="2370" y="2351"/>
                </a:lnTo>
                <a:lnTo>
                  <a:pt x="2421" y="2351"/>
                </a:lnTo>
                <a:lnTo>
                  <a:pt x="2461" y="2362"/>
                </a:lnTo>
                <a:lnTo>
                  <a:pt x="2521" y="2362"/>
                </a:lnTo>
                <a:lnTo>
                  <a:pt x="2582" y="2362"/>
                </a:lnTo>
                <a:lnTo>
                  <a:pt x="2622" y="2394"/>
                </a:lnTo>
                <a:lnTo>
                  <a:pt x="2703" y="2416"/>
                </a:lnTo>
                <a:lnTo>
                  <a:pt x="2743" y="2427"/>
                </a:lnTo>
                <a:lnTo>
                  <a:pt x="2794" y="2438"/>
                </a:lnTo>
                <a:lnTo>
                  <a:pt x="2834" y="2438"/>
                </a:lnTo>
                <a:lnTo>
                  <a:pt x="2864" y="2481"/>
                </a:lnTo>
                <a:lnTo>
                  <a:pt x="2915" y="2525"/>
                </a:lnTo>
                <a:lnTo>
                  <a:pt x="2975" y="2536"/>
                </a:lnTo>
                <a:lnTo>
                  <a:pt x="3016" y="2547"/>
                </a:lnTo>
                <a:lnTo>
                  <a:pt x="3056" y="2569"/>
                </a:lnTo>
                <a:lnTo>
                  <a:pt x="3096" y="2612"/>
                </a:lnTo>
                <a:lnTo>
                  <a:pt x="3137" y="2634"/>
                </a:lnTo>
                <a:lnTo>
                  <a:pt x="3177" y="2645"/>
                </a:lnTo>
                <a:lnTo>
                  <a:pt x="3228" y="2656"/>
                </a:lnTo>
                <a:lnTo>
                  <a:pt x="3268" y="2656"/>
                </a:lnTo>
                <a:lnTo>
                  <a:pt x="3308" y="2666"/>
                </a:lnTo>
                <a:lnTo>
                  <a:pt x="3349" y="2699"/>
                </a:lnTo>
                <a:lnTo>
                  <a:pt x="3389" y="2732"/>
                </a:lnTo>
                <a:lnTo>
                  <a:pt x="3459" y="2743"/>
                </a:lnTo>
                <a:lnTo>
                  <a:pt x="3500" y="2743"/>
                </a:lnTo>
                <a:lnTo>
                  <a:pt x="3540" y="2764"/>
                </a:lnTo>
                <a:lnTo>
                  <a:pt x="3621" y="2786"/>
                </a:lnTo>
                <a:lnTo>
                  <a:pt x="3691" y="2797"/>
                </a:lnTo>
                <a:lnTo>
                  <a:pt x="3752" y="2808"/>
                </a:lnTo>
                <a:lnTo>
                  <a:pt x="3843" y="2852"/>
                </a:lnTo>
                <a:lnTo>
                  <a:pt x="3883" y="2873"/>
                </a:lnTo>
                <a:lnTo>
                  <a:pt x="3923" y="2917"/>
                </a:lnTo>
                <a:lnTo>
                  <a:pt x="3994" y="2960"/>
                </a:lnTo>
                <a:lnTo>
                  <a:pt x="4034" y="2982"/>
                </a:lnTo>
                <a:lnTo>
                  <a:pt x="4075" y="3004"/>
                </a:lnTo>
                <a:lnTo>
                  <a:pt x="4125" y="3026"/>
                </a:lnTo>
                <a:lnTo>
                  <a:pt x="4186" y="3047"/>
                </a:lnTo>
                <a:lnTo>
                  <a:pt x="4236" y="3080"/>
                </a:lnTo>
                <a:lnTo>
                  <a:pt x="4276" y="3102"/>
                </a:lnTo>
                <a:lnTo>
                  <a:pt x="4317" y="3134"/>
                </a:lnTo>
                <a:lnTo>
                  <a:pt x="4357" y="3167"/>
                </a:lnTo>
                <a:lnTo>
                  <a:pt x="4428" y="3178"/>
                </a:lnTo>
                <a:lnTo>
                  <a:pt x="4468" y="3189"/>
                </a:lnTo>
                <a:lnTo>
                  <a:pt x="4519" y="3211"/>
                </a:lnTo>
                <a:lnTo>
                  <a:pt x="4569" y="3243"/>
                </a:lnTo>
                <a:lnTo>
                  <a:pt x="4609" y="3287"/>
                </a:lnTo>
                <a:lnTo>
                  <a:pt x="4650" y="3298"/>
                </a:lnTo>
                <a:lnTo>
                  <a:pt x="4690" y="3309"/>
                </a:lnTo>
                <a:lnTo>
                  <a:pt x="4730" y="3341"/>
                </a:lnTo>
                <a:lnTo>
                  <a:pt x="4771" y="3374"/>
                </a:lnTo>
                <a:lnTo>
                  <a:pt x="4811" y="3385"/>
                </a:lnTo>
                <a:lnTo>
                  <a:pt x="4771" y="3363"/>
                </a:lnTo>
                <a:lnTo>
                  <a:pt x="4720" y="3320"/>
                </a:lnTo>
                <a:lnTo>
                  <a:pt x="4690" y="3276"/>
                </a:lnTo>
                <a:lnTo>
                  <a:pt x="4650" y="3265"/>
                </a:lnTo>
                <a:lnTo>
                  <a:pt x="4599" y="3232"/>
                </a:lnTo>
                <a:lnTo>
                  <a:pt x="4549" y="3189"/>
                </a:lnTo>
                <a:lnTo>
                  <a:pt x="4508" y="3145"/>
                </a:lnTo>
                <a:lnTo>
                  <a:pt x="4468" y="3134"/>
                </a:lnTo>
                <a:lnTo>
                  <a:pt x="4428" y="3134"/>
                </a:lnTo>
                <a:lnTo>
                  <a:pt x="4387" y="3113"/>
                </a:lnTo>
                <a:lnTo>
                  <a:pt x="4347" y="3091"/>
                </a:lnTo>
                <a:lnTo>
                  <a:pt x="4276" y="3047"/>
                </a:lnTo>
                <a:lnTo>
                  <a:pt x="4236" y="3026"/>
                </a:lnTo>
                <a:lnTo>
                  <a:pt x="4196" y="3015"/>
                </a:lnTo>
                <a:lnTo>
                  <a:pt x="4145" y="3004"/>
                </a:lnTo>
                <a:lnTo>
                  <a:pt x="4105" y="2960"/>
                </a:lnTo>
                <a:lnTo>
                  <a:pt x="4055" y="2960"/>
                </a:lnTo>
                <a:lnTo>
                  <a:pt x="4004" y="2906"/>
                </a:lnTo>
                <a:lnTo>
                  <a:pt x="3964" y="2862"/>
                </a:lnTo>
                <a:lnTo>
                  <a:pt x="3923" y="2841"/>
                </a:lnTo>
                <a:lnTo>
                  <a:pt x="3883" y="2819"/>
                </a:lnTo>
                <a:lnTo>
                  <a:pt x="3823" y="2808"/>
                </a:lnTo>
                <a:lnTo>
                  <a:pt x="3782" y="2786"/>
                </a:lnTo>
                <a:lnTo>
                  <a:pt x="3742" y="2764"/>
                </a:lnTo>
                <a:lnTo>
                  <a:pt x="3702" y="2764"/>
                </a:lnTo>
                <a:lnTo>
                  <a:pt x="3661" y="2764"/>
                </a:lnTo>
                <a:lnTo>
                  <a:pt x="3611" y="2732"/>
                </a:lnTo>
                <a:lnTo>
                  <a:pt x="3570" y="2699"/>
                </a:lnTo>
                <a:lnTo>
                  <a:pt x="3530" y="2699"/>
                </a:lnTo>
                <a:lnTo>
                  <a:pt x="3490" y="2677"/>
                </a:lnTo>
                <a:lnTo>
                  <a:pt x="3439" y="2656"/>
                </a:lnTo>
                <a:lnTo>
                  <a:pt x="3379" y="2645"/>
                </a:lnTo>
                <a:lnTo>
                  <a:pt x="3338" y="2645"/>
                </a:lnTo>
                <a:lnTo>
                  <a:pt x="3278" y="2634"/>
                </a:lnTo>
                <a:lnTo>
                  <a:pt x="3228" y="2623"/>
                </a:lnTo>
                <a:lnTo>
                  <a:pt x="3187" y="2601"/>
                </a:lnTo>
                <a:lnTo>
                  <a:pt x="3137" y="2558"/>
                </a:lnTo>
                <a:lnTo>
                  <a:pt x="3086" y="2514"/>
                </a:lnTo>
                <a:lnTo>
                  <a:pt x="3036" y="2481"/>
                </a:lnTo>
                <a:lnTo>
                  <a:pt x="2996" y="2460"/>
                </a:lnTo>
                <a:lnTo>
                  <a:pt x="2945" y="2438"/>
                </a:lnTo>
                <a:lnTo>
                  <a:pt x="2864" y="2416"/>
                </a:lnTo>
                <a:lnTo>
                  <a:pt x="2824" y="2394"/>
                </a:lnTo>
                <a:lnTo>
                  <a:pt x="2733" y="2362"/>
                </a:lnTo>
                <a:lnTo>
                  <a:pt x="2693" y="2340"/>
                </a:lnTo>
                <a:lnTo>
                  <a:pt x="2673" y="2296"/>
                </a:lnTo>
                <a:lnTo>
                  <a:pt x="2643" y="2253"/>
                </a:lnTo>
                <a:lnTo>
                  <a:pt x="2602" y="2231"/>
                </a:lnTo>
                <a:lnTo>
                  <a:pt x="2572" y="2177"/>
                </a:lnTo>
                <a:lnTo>
                  <a:pt x="2521" y="2133"/>
                </a:lnTo>
                <a:lnTo>
                  <a:pt x="2511" y="2090"/>
                </a:lnTo>
                <a:lnTo>
                  <a:pt x="2501" y="2046"/>
                </a:lnTo>
                <a:lnTo>
                  <a:pt x="2481" y="2003"/>
                </a:lnTo>
                <a:lnTo>
                  <a:pt x="2461" y="1959"/>
                </a:lnTo>
                <a:lnTo>
                  <a:pt x="2441" y="1916"/>
                </a:lnTo>
                <a:lnTo>
                  <a:pt x="2431" y="1872"/>
                </a:lnTo>
                <a:lnTo>
                  <a:pt x="2411" y="1828"/>
                </a:lnTo>
                <a:lnTo>
                  <a:pt x="2390" y="1785"/>
                </a:lnTo>
                <a:lnTo>
                  <a:pt x="2350" y="1752"/>
                </a:lnTo>
                <a:lnTo>
                  <a:pt x="2330" y="1709"/>
                </a:lnTo>
                <a:lnTo>
                  <a:pt x="2300" y="1665"/>
                </a:lnTo>
                <a:lnTo>
                  <a:pt x="2259" y="1643"/>
                </a:lnTo>
                <a:lnTo>
                  <a:pt x="2209" y="1622"/>
                </a:lnTo>
                <a:lnTo>
                  <a:pt x="2168" y="1600"/>
                </a:lnTo>
                <a:lnTo>
                  <a:pt x="2118" y="1589"/>
                </a:lnTo>
                <a:lnTo>
                  <a:pt x="2078" y="1578"/>
                </a:lnTo>
                <a:lnTo>
                  <a:pt x="2037" y="1556"/>
                </a:lnTo>
                <a:lnTo>
                  <a:pt x="1997" y="1513"/>
                </a:lnTo>
                <a:lnTo>
                  <a:pt x="1957" y="1469"/>
                </a:lnTo>
                <a:lnTo>
                  <a:pt x="1916" y="1437"/>
                </a:lnTo>
                <a:lnTo>
                  <a:pt x="1876" y="1426"/>
                </a:lnTo>
                <a:lnTo>
                  <a:pt x="1846" y="1371"/>
                </a:lnTo>
                <a:lnTo>
                  <a:pt x="1805" y="1339"/>
                </a:lnTo>
                <a:lnTo>
                  <a:pt x="1765" y="1317"/>
                </a:lnTo>
                <a:lnTo>
                  <a:pt x="1725" y="1295"/>
                </a:lnTo>
                <a:lnTo>
                  <a:pt x="1684" y="1252"/>
                </a:lnTo>
                <a:lnTo>
                  <a:pt x="1644" y="1219"/>
                </a:lnTo>
                <a:lnTo>
                  <a:pt x="1604" y="1208"/>
                </a:lnTo>
                <a:lnTo>
                  <a:pt x="1563" y="1186"/>
                </a:lnTo>
                <a:lnTo>
                  <a:pt x="1523" y="1143"/>
                </a:lnTo>
                <a:lnTo>
                  <a:pt x="1493" y="1099"/>
                </a:lnTo>
                <a:lnTo>
                  <a:pt x="1452" y="1067"/>
                </a:lnTo>
                <a:lnTo>
                  <a:pt x="1402" y="1012"/>
                </a:lnTo>
                <a:lnTo>
                  <a:pt x="1362" y="969"/>
                </a:lnTo>
                <a:lnTo>
                  <a:pt x="1321" y="947"/>
                </a:lnTo>
                <a:lnTo>
                  <a:pt x="1281" y="947"/>
                </a:lnTo>
                <a:lnTo>
                  <a:pt x="1230" y="914"/>
                </a:lnTo>
                <a:lnTo>
                  <a:pt x="1180" y="882"/>
                </a:lnTo>
                <a:lnTo>
                  <a:pt x="1140" y="860"/>
                </a:lnTo>
                <a:lnTo>
                  <a:pt x="1099" y="827"/>
                </a:lnTo>
                <a:lnTo>
                  <a:pt x="1059" y="805"/>
                </a:lnTo>
                <a:lnTo>
                  <a:pt x="1019" y="784"/>
                </a:lnTo>
                <a:lnTo>
                  <a:pt x="978" y="751"/>
                </a:lnTo>
                <a:lnTo>
                  <a:pt x="938" y="740"/>
                </a:lnTo>
                <a:lnTo>
                  <a:pt x="898" y="718"/>
                </a:lnTo>
                <a:lnTo>
                  <a:pt x="867" y="675"/>
                </a:lnTo>
                <a:lnTo>
                  <a:pt x="847" y="631"/>
                </a:lnTo>
                <a:lnTo>
                  <a:pt x="817" y="588"/>
                </a:lnTo>
                <a:lnTo>
                  <a:pt x="787" y="544"/>
                </a:lnTo>
                <a:lnTo>
                  <a:pt x="756" y="501"/>
                </a:lnTo>
                <a:lnTo>
                  <a:pt x="716" y="468"/>
                </a:lnTo>
                <a:lnTo>
                  <a:pt x="676" y="435"/>
                </a:lnTo>
                <a:lnTo>
                  <a:pt x="635" y="403"/>
                </a:lnTo>
                <a:lnTo>
                  <a:pt x="595" y="392"/>
                </a:lnTo>
                <a:lnTo>
                  <a:pt x="555" y="381"/>
                </a:lnTo>
                <a:lnTo>
                  <a:pt x="514" y="359"/>
                </a:lnTo>
                <a:lnTo>
                  <a:pt x="474" y="348"/>
                </a:lnTo>
                <a:lnTo>
                  <a:pt x="434" y="327"/>
                </a:lnTo>
                <a:lnTo>
                  <a:pt x="403" y="283"/>
                </a:lnTo>
                <a:lnTo>
                  <a:pt x="383" y="239"/>
                </a:lnTo>
                <a:lnTo>
                  <a:pt x="353" y="196"/>
                </a:lnTo>
                <a:lnTo>
                  <a:pt x="313" y="163"/>
                </a:lnTo>
                <a:lnTo>
                  <a:pt x="282" y="120"/>
                </a:lnTo>
                <a:lnTo>
                  <a:pt x="242" y="87"/>
                </a:lnTo>
                <a:lnTo>
                  <a:pt x="202" y="65"/>
                </a:lnTo>
                <a:lnTo>
                  <a:pt x="161" y="44"/>
                </a:lnTo>
                <a:lnTo>
                  <a:pt x="121" y="11"/>
                </a:lnTo>
                <a:lnTo>
                  <a:pt x="101" y="0"/>
                </a:lnTo>
              </a:path>
            </a:pathLst>
          </a:custGeom>
          <a:solidFill>
            <a:srgbClr val="74747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8" name="Freeform 14"/>
          <p:cNvSpPr>
            <a:spLocks/>
          </p:cNvSpPr>
          <p:nvPr/>
        </p:nvSpPr>
        <p:spPr bwMode="auto">
          <a:xfrm>
            <a:off x="390525" y="323850"/>
            <a:ext cx="8367713" cy="185738"/>
          </a:xfrm>
          <a:custGeom>
            <a:avLst/>
            <a:gdLst>
              <a:gd name="T0" fmla="*/ 0 w 5271"/>
              <a:gd name="T1" fmla="*/ 0 h 117"/>
              <a:gd name="T2" fmla="*/ 108 w 5271"/>
              <a:gd name="T3" fmla="*/ 116 h 117"/>
              <a:gd name="T4" fmla="*/ 5162 w 5271"/>
              <a:gd name="T5" fmla="*/ 116 h 117"/>
              <a:gd name="T6" fmla="*/ 5270 w 5271"/>
              <a:gd name="T7" fmla="*/ 0 h 117"/>
              <a:gd name="T8" fmla="*/ 0 w 5271"/>
              <a:gd name="T9" fmla="*/ 0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71" h="117">
                <a:moveTo>
                  <a:pt x="0" y="0"/>
                </a:moveTo>
                <a:lnTo>
                  <a:pt x="108" y="116"/>
                </a:lnTo>
                <a:lnTo>
                  <a:pt x="5162" y="116"/>
                </a:lnTo>
                <a:lnTo>
                  <a:pt x="5270" y="0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9" name="Freeform 15"/>
          <p:cNvSpPr>
            <a:spLocks/>
          </p:cNvSpPr>
          <p:nvPr/>
        </p:nvSpPr>
        <p:spPr bwMode="auto">
          <a:xfrm>
            <a:off x="390525" y="323850"/>
            <a:ext cx="169863" cy="6173788"/>
          </a:xfrm>
          <a:custGeom>
            <a:avLst/>
            <a:gdLst>
              <a:gd name="T0" fmla="*/ 0 w 107"/>
              <a:gd name="T1" fmla="*/ 0 h 3889"/>
              <a:gd name="T2" fmla="*/ 0 w 107"/>
              <a:gd name="T3" fmla="*/ 3888 h 3889"/>
              <a:gd name="T4" fmla="*/ 106 w 107"/>
              <a:gd name="T5" fmla="*/ 3772 h 3889"/>
              <a:gd name="T6" fmla="*/ 106 w 107"/>
              <a:gd name="T7" fmla="*/ 116 h 3889"/>
              <a:gd name="T8" fmla="*/ 0 w 107"/>
              <a:gd name="T9" fmla="*/ 0 h 3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7" h="3889">
                <a:moveTo>
                  <a:pt x="0" y="0"/>
                </a:moveTo>
                <a:lnTo>
                  <a:pt x="0" y="3888"/>
                </a:lnTo>
                <a:lnTo>
                  <a:pt x="106" y="3772"/>
                </a:lnTo>
                <a:lnTo>
                  <a:pt x="106" y="116"/>
                </a:lnTo>
                <a:lnTo>
                  <a:pt x="0" y="0"/>
                </a:lnTo>
              </a:path>
            </a:pathLst>
          </a:custGeom>
          <a:solidFill>
            <a:srgbClr val="74747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0" name="Freeform 16"/>
          <p:cNvSpPr>
            <a:spLocks/>
          </p:cNvSpPr>
          <p:nvPr/>
        </p:nvSpPr>
        <p:spPr bwMode="auto">
          <a:xfrm>
            <a:off x="8588375" y="323850"/>
            <a:ext cx="169863" cy="6173788"/>
          </a:xfrm>
          <a:custGeom>
            <a:avLst/>
            <a:gdLst>
              <a:gd name="T0" fmla="*/ 0 w 107"/>
              <a:gd name="T1" fmla="*/ 116 h 3889"/>
              <a:gd name="T2" fmla="*/ 0 w 107"/>
              <a:gd name="T3" fmla="*/ 3772 h 3889"/>
              <a:gd name="T4" fmla="*/ 106 w 107"/>
              <a:gd name="T5" fmla="*/ 3888 h 3889"/>
              <a:gd name="T6" fmla="*/ 106 w 107"/>
              <a:gd name="T7" fmla="*/ 0 h 3889"/>
              <a:gd name="T8" fmla="*/ 0 w 107"/>
              <a:gd name="T9" fmla="*/ 116 h 3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7" h="3889">
                <a:moveTo>
                  <a:pt x="0" y="116"/>
                </a:moveTo>
                <a:lnTo>
                  <a:pt x="0" y="3772"/>
                </a:lnTo>
                <a:lnTo>
                  <a:pt x="106" y="3888"/>
                </a:lnTo>
                <a:lnTo>
                  <a:pt x="106" y="0"/>
                </a:lnTo>
                <a:lnTo>
                  <a:pt x="0" y="116"/>
                </a:lnTo>
              </a:path>
            </a:pathLst>
          </a:custGeom>
          <a:solidFill>
            <a:srgbClr val="74747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1" name="Freeform 17"/>
          <p:cNvSpPr>
            <a:spLocks/>
          </p:cNvSpPr>
          <p:nvPr/>
        </p:nvSpPr>
        <p:spPr bwMode="auto">
          <a:xfrm>
            <a:off x="390525" y="6311900"/>
            <a:ext cx="8367713" cy="185738"/>
          </a:xfrm>
          <a:custGeom>
            <a:avLst/>
            <a:gdLst>
              <a:gd name="T0" fmla="*/ 108 w 5271"/>
              <a:gd name="T1" fmla="*/ 0 h 117"/>
              <a:gd name="T2" fmla="*/ 5162 w 5271"/>
              <a:gd name="T3" fmla="*/ 0 h 117"/>
              <a:gd name="T4" fmla="*/ 5270 w 5271"/>
              <a:gd name="T5" fmla="*/ 116 h 117"/>
              <a:gd name="T6" fmla="*/ 0 w 5271"/>
              <a:gd name="T7" fmla="*/ 116 h 117"/>
              <a:gd name="T8" fmla="*/ 108 w 5271"/>
              <a:gd name="T9" fmla="*/ 0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71" h="117">
                <a:moveTo>
                  <a:pt x="108" y="0"/>
                </a:moveTo>
                <a:lnTo>
                  <a:pt x="5162" y="0"/>
                </a:lnTo>
                <a:lnTo>
                  <a:pt x="5270" y="116"/>
                </a:lnTo>
                <a:lnTo>
                  <a:pt x="0" y="116"/>
                </a:lnTo>
                <a:lnTo>
                  <a:pt x="108" y="0"/>
                </a:lnTo>
              </a:path>
            </a:pathLst>
          </a:custGeom>
          <a:solidFill>
            <a:srgbClr val="49494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2" name="Freeform 18"/>
          <p:cNvSpPr>
            <a:spLocks/>
          </p:cNvSpPr>
          <p:nvPr/>
        </p:nvSpPr>
        <p:spPr bwMode="auto">
          <a:xfrm>
            <a:off x="8588375" y="508000"/>
            <a:ext cx="127000" cy="2973388"/>
          </a:xfrm>
          <a:custGeom>
            <a:avLst/>
            <a:gdLst>
              <a:gd name="T0" fmla="*/ 40 w 80"/>
              <a:gd name="T1" fmla="*/ 51 h 1873"/>
              <a:gd name="T2" fmla="*/ 46 w 80"/>
              <a:gd name="T3" fmla="*/ 109 h 1873"/>
              <a:gd name="T4" fmla="*/ 26 w 80"/>
              <a:gd name="T5" fmla="*/ 167 h 1873"/>
              <a:gd name="T6" fmla="*/ 40 w 80"/>
              <a:gd name="T7" fmla="*/ 225 h 1873"/>
              <a:gd name="T8" fmla="*/ 53 w 80"/>
              <a:gd name="T9" fmla="*/ 283 h 1873"/>
              <a:gd name="T10" fmla="*/ 46 w 80"/>
              <a:gd name="T11" fmla="*/ 341 h 1873"/>
              <a:gd name="T12" fmla="*/ 33 w 80"/>
              <a:gd name="T13" fmla="*/ 406 h 1873"/>
              <a:gd name="T14" fmla="*/ 46 w 80"/>
              <a:gd name="T15" fmla="*/ 464 h 1873"/>
              <a:gd name="T16" fmla="*/ 46 w 80"/>
              <a:gd name="T17" fmla="*/ 530 h 1873"/>
              <a:gd name="T18" fmla="*/ 33 w 80"/>
              <a:gd name="T19" fmla="*/ 588 h 1873"/>
              <a:gd name="T20" fmla="*/ 46 w 80"/>
              <a:gd name="T21" fmla="*/ 646 h 1873"/>
              <a:gd name="T22" fmla="*/ 59 w 80"/>
              <a:gd name="T23" fmla="*/ 704 h 1873"/>
              <a:gd name="T24" fmla="*/ 66 w 80"/>
              <a:gd name="T25" fmla="*/ 769 h 1873"/>
              <a:gd name="T26" fmla="*/ 53 w 80"/>
              <a:gd name="T27" fmla="*/ 834 h 1873"/>
              <a:gd name="T28" fmla="*/ 20 w 80"/>
              <a:gd name="T29" fmla="*/ 892 h 1873"/>
              <a:gd name="T30" fmla="*/ 20 w 80"/>
              <a:gd name="T31" fmla="*/ 958 h 1873"/>
              <a:gd name="T32" fmla="*/ 46 w 80"/>
              <a:gd name="T33" fmla="*/ 1016 h 1873"/>
              <a:gd name="T34" fmla="*/ 59 w 80"/>
              <a:gd name="T35" fmla="*/ 1088 h 1873"/>
              <a:gd name="T36" fmla="*/ 46 w 80"/>
              <a:gd name="T37" fmla="*/ 1154 h 1873"/>
              <a:gd name="T38" fmla="*/ 53 w 80"/>
              <a:gd name="T39" fmla="*/ 1219 h 1873"/>
              <a:gd name="T40" fmla="*/ 59 w 80"/>
              <a:gd name="T41" fmla="*/ 1277 h 1873"/>
              <a:gd name="T42" fmla="*/ 53 w 80"/>
              <a:gd name="T43" fmla="*/ 1342 h 1873"/>
              <a:gd name="T44" fmla="*/ 53 w 80"/>
              <a:gd name="T45" fmla="*/ 1408 h 1873"/>
              <a:gd name="T46" fmla="*/ 53 w 80"/>
              <a:gd name="T47" fmla="*/ 1524 h 1873"/>
              <a:gd name="T48" fmla="*/ 53 w 80"/>
              <a:gd name="T49" fmla="*/ 1582 h 1873"/>
              <a:gd name="T50" fmla="*/ 53 w 80"/>
              <a:gd name="T51" fmla="*/ 1640 h 1873"/>
              <a:gd name="T52" fmla="*/ 66 w 80"/>
              <a:gd name="T53" fmla="*/ 1698 h 1873"/>
              <a:gd name="T54" fmla="*/ 53 w 80"/>
              <a:gd name="T55" fmla="*/ 1756 h 1873"/>
              <a:gd name="T56" fmla="*/ 59 w 80"/>
              <a:gd name="T57" fmla="*/ 1814 h 1873"/>
              <a:gd name="T58" fmla="*/ 66 w 80"/>
              <a:gd name="T59" fmla="*/ 1872 h 1873"/>
              <a:gd name="T60" fmla="*/ 40 w 80"/>
              <a:gd name="T61" fmla="*/ 1814 h 1873"/>
              <a:gd name="T62" fmla="*/ 46 w 80"/>
              <a:gd name="T63" fmla="*/ 1756 h 1873"/>
              <a:gd name="T64" fmla="*/ 53 w 80"/>
              <a:gd name="T65" fmla="*/ 1698 h 1873"/>
              <a:gd name="T66" fmla="*/ 53 w 80"/>
              <a:gd name="T67" fmla="*/ 1640 h 1873"/>
              <a:gd name="T68" fmla="*/ 53 w 80"/>
              <a:gd name="T69" fmla="*/ 1582 h 1873"/>
              <a:gd name="T70" fmla="*/ 46 w 80"/>
              <a:gd name="T71" fmla="*/ 1524 h 1873"/>
              <a:gd name="T72" fmla="*/ 53 w 80"/>
              <a:gd name="T73" fmla="*/ 1458 h 1873"/>
              <a:gd name="T74" fmla="*/ 53 w 80"/>
              <a:gd name="T75" fmla="*/ 1393 h 1873"/>
              <a:gd name="T76" fmla="*/ 46 w 80"/>
              <a:gd name="T77" fmla="*/ 1328 h 1873"/>
              <a:gd name="T78" fmla="*/ 53 w 80"/>
              <a:gd name="T79" fmla="*/ 1263 h 1873"/>
              <a:gd name="T80" fmla="*/ 40 w 80"/>
              <a:gd name="T81" fmla="*/ 1204 h 1873"/>
              <a:gd name="T82" fmla="*/ 40 w 80"/>
              <a:gd name="T83" fmla="*/ 1139 h 1873"/>
              <a:gd name="T84" fmla="*/ 66 w 80"/>
              <a:gd name="T85" fmla="*/ 1081 h 1873"/>
              <a:gd name="T86" fmla="*/ 40 w 80"/>
              <a:gd name="T87" fmla="*/ 1023 h 1873"/>
              <a:gd name="T88" fmla="*/ 7 w 80"/>
              <a:gd name="T89" fmla="*/ 972 h 1873"/>
              <a:gd name="T90" fmla="*/ 53 w 80"/>
              <a:gd name="T91" fmla="*/ 907 h 1873"/>
              <a:gd name="T92" fmla="*/ 53 w 80"/>
              <a:gd name="T93" fmla="*/ 842 h 1873"/>
              <a:gd name="T94" fmla="*/ 59 w 80"/>
              <a:gd name="T95" fmla="*/ 784 h 1873"/>
              <a:gd name="T96" fmla="*/ 53 w 80"/>
              <a:gd name="T97" fmla="*/ 726 h 1873"/>
              <a:gd name="T98" fmla="*/ 40 w 80"/>
              <a:gd name="T99" fmla="*/ 668 h 1873"/>
              <a:gd name="T100" fmla="*/ 40 w 80"/>
              <a:gd name="T101" fmla="*/ 609 h 1873"/>
              <a:gd name="T102" fmla="*/ 72 w 80"/>
              <a:gd name="T103" fmla="*/ 551 h 1873"/>
              <a:gd name="T104" fmla="*/ 79 w 80"/>
              <a:gd name="T105" fmla="*/ 486 h 1873"/>
              <a:gd name="T106" fmla="*/ 53 w 80"/>
              <a:gd name="T107" fmla="*/ 428 h 1873"/>
              <a:gd name="T108" fmla="*/ 53 w 80"/>
              <a:gd name="T109" fmla="*/ 370 h 1873"/>
              <a:gd name="T110" fmla="*/ 33 w 80"/>
              <a:gd name="T111" fmla="*/ 312 h 1873"/>
              <a:gd name="T112" fmla="*/ 26 w 80"/>
              <a:gd name="T113" fmla="*/ 247 h 1873"/>
              <a:gd name="T114" fmla="*/ 40 w 80"/>
              <a:gd name="T115" fmla="*/ 189 h 1873"/>
              <a:gd name="T116" fmla="*/ 53 w 80"/>
              <a:gd name="T117" fmla="*/ 131 h 1873"/>
              <a:gd name="T118" fmla="*/ 33 w 80"/>
              <a:gd name="T119" fmla="*/ 73 h 1873"/>
              <a:gd name="T120" fmla="*/ 7 w 80"/>
              <a:gd name="T121" fmla="*/ 15 h 18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80" h="1873">
                <a:moveTo>
                  <a:pt x="0" y="0"/>
                </a:moveTo>
                <a:lnTo>
                  <a:pt x="40" y="51"/>
                </a:lnTo>
                <a:lnTo>
                  <a:pt x="46" y="80"/>
                </a:lnTo>
                <a:lnTo>
                  <a:pt x="46" y="109"/>
                </a:lnTo>
                <a:lnTo>
                  <a:pt x="33" y="138"/>
                </a:lnTo>
                <a:lnTo>
                  <a:pt x="26" y="167"/>
                </a:lnTo>
                <a:lnTo>
                  <a:pt x="33" y="196"/>
                </a:lnTo>
                <a:lnTo>
                  <a:pt x="40" y="225"/>
                </a:lnTo>
                <a:lnTo>
                  <a:pt x="53" y="254"/>
                </a:lnTo>
                <a:lnTo>
                  <a:pt x="53" y="283"/>
                </a:lnTo>
                <a:lnTo>
                  <a:pt x="53" y="312"/>
                </a:lnTo>
                <a:lnTo>
                  <a:pt x="46" y="341"/>
                </a:lnTo>
                <a:lnTo>
                  <a:pt x="33" y="370"/>
                </a:lnTo>
                <a:lnTo>
                  <a:pt x="33" y="406"/>
                </a:lnTo>
                <a:lnTo>
                  <a:pt x="40" y="435"/>
                </a:lnTo>
                <a:lnTo>
                  <a:pt x="46" y="464"/>
                </a:lnTo>
                <a:lnTo>
                  <a:pt x="53" y="501"/>
                </a:lnTo>
                <a:lnTo>
                  <a:pt x="46" y="530"/>
                </a:lnTo>
                <a:lnTo>
                  <a:pt x="40" y="559"/>
                </a:lnTo>
                <a:lnTo>
                  <a:pt x="33" y="588"/>
                </a:lnTo>
                <a:lnTo>
                  <a:pt x="40" y="617"/>
                </a:lnTo>
                <a:lnTo>
                  <a:pt x="46" y="646"/>
                </a:lnTo>
                <a:lnTo>
                  <a:pt x="53" y="675"/>
                </a:lnTo>
                <a:lnTo>
                  <a:pt x="59" y="704"/>
                </a:lnTo>
                <a:lnTo>
                  <a:pt x="66" y="733"/>
                </a:lnTo>
                <a:lnTo>
                  <a:pt x="66" y="769"/>
                </a:lnTo>
                <a:lnTo>
                  <a:pt x="66" y="798"/>
                </a:lnTo>
                <a:lnTo>
                  <a:pt x="53" y="834"/>
                </a:lnTo>
                <a:lnTo>
                  <a:pt x="33" y="863"/>
                </a:lnTo>
                <a:lnTo>
                  <a:pt x="20" y="892"/>
                </a:lnTo>
                <a:lnTo>
                  <a:pt x="13" y="921"/>
                </a:lnTo>
                <a:lnTo>
                  <a:pt x="20" y="958"/>
                </a:lnTo>
                <a:lnTo>
                  <a:pt x="33" y="987"/>
                </a:lnTo>
                <a:lnTo>
                  <a:pt x="46" y="1016"/>
                </a:lnTo>
                <a:lnTo>
                  <a:pt x="59" y="1052"/>
                </a:lnTo>
                <a:lnTo>
                  <a:pt x="59" y="1088"/>
                </a:lnTo>
                <a:lnTo>
                  <a:pt x="53" y="1125"/>
                </a:lnTo>
                <a:lnTo>
                  <a:pt x="46" y="1154"/>
                </a:lnTo>
                <a:lnTo>
                  <a:pt x="46" y="1190"/>
                </a:lnTo>
                <a:lnTo>
                  <a:pt x="53" y="1219"/>
                </a:lnTo>
                <a:lnTo>
                  <a:pt x="53" y="1248"/>
                </a:lnTo>
                <a:lnTo>
                  <a:pt x="59" y="1277"/>
                </a:lnTo>
                <a:lnTo>
                  <a:pt x="53" y="1313"/>
                </a:lnTo>
                <a:lnTo>
                  <a:pt x="53" y="1342"/>
                </a:lnTo>
                <a:lnTo>
                  <a:pt x="53" y="1379"/>
                </a:lnTo>
                <a:lnTo>
                  <a:pt x="53" y="1408"/>
                </a:lnTo>
                <a:lnTo>
                  <a:pt x="53" y="1466"/>
                </a:lnTo>
                <a:lnTo>
                  <a:pt x="53" y="1524"/>
                </a:lnTo>
                <a:lnTo>
                  <a:pt x="53" y="1553"/>
                </a:lnTo>
                <a:lnTo>
                  <a:pt x="53" y="1582"/>
                </a:lnTo>
                <a:lnTo>
                  <a:pt x="53" y="1611"/>
                </a:lnTo>
                <a:lnTo>
                  <a:pt x="53" y="1640"/>
                </a:lnTo>
                <a:lnTo>
                  <a:pt x="53" y="1669"/>
                </a:lnTo>
                <a:lnTo>
                  <a:pt x="66" y="1698"/>
                </a:lnTo>
                <a:lnTo>
                  <a:pt x="66" y="1727"/>
                </a:lnTo>
                <a:lnTo>
                  <a:pt x="53" y="1756"/>
                </a:lnTo>
                <a:lnTo>
                  <a:pt x="46" y="1785"/>
                </a:lnTo>
                <a:lnTo>
                  <a:pt x="59" y="1814"/>
                </a:lnTo>
                <a:lnTo>
                  <a:pt x="66" y="1843"/>
                </a:lnTo>
                <a:lnTo>
                  <a:pt x="66" y="1872"/>
                </a:lnTo>
                <a:lnTo>
                  <a:pt x="53" y="1843"/>
                </a:lnTo>
                <a:lnTo>
                  <a:pt x="40" y="1814"/>
                </a:lnTo>
                <a:lnTo>
                  <a:pt x="33" y="1785"/>
                </a:lnTo>
                <a:lnTo>
                  <a:pt x="46" y="1756"/>
                </a:lnTo>
                <a:lnTo>
                  <a:pt x="59" y="1727"/>
                </a:lnTo>
                <a:lnTo>
                  <a:pt x="53" y="1698"/>
                </a:lnTo>
                <a:lnTo>
                  <a:pt x="46" y="1669"/>
                </a:lnTo>
                <a:lnTo>
                  <a:pt x="53" y="1640"/>
                </a:lnTo>
                <a:lnTo>
                  <a:pt x="53" y="1611"/>
                </a:lnTo>
                <a:lnTo>
                  <a:pt x="53" y="1582"/>
                </a:lnTo>
                <a:lnTo>
                  <a:pt x="46" y="1553"/>
                </a:lnTo>
                <a:lnTo>
                  <a:pt x="46" y="1524"/>
                </a:lnTo>
                <a:lnTo>
                  <a:pt x="46" y="1495"/>
                </a:lnTo>
                <a:lnTo>
                  <a:pt x="53" y="1458"/>
                </a:lnTo>
                <a:lnTo>
                  <a:pt x="53" y="1429"/>
                </a:lnTo>
                <a:lnTo>
                  <a:pt x="53" y="1393"/>
                </a:lnTo>
                <a:lnTo>
                  <a:pt x="46" y="1364"/>
                </a:lnTo>
                <a:lnTo>
                  <a:pt x="46" y="1328"/>
                </a:lnTo>
                <a:lnTo>
                  <a:pt x="53" y="1299"/>
                </a:lnTo>
                <a:lnTo>
                  <a:pt x="53" y="1263"/>
                </a:lnTo>
                <a:lnTo>
                  <a:pt x="46" y="1233"/>
                </a:lnTo>
                <a:lnTo>
                  <a:pt x="40" y="1204"/>
                </a:lnTo>
                <a:lnTo>
                  <a:pt x="33" y="1175"/>
                </a:lnTo>
                <a:lnTo>
                  <a:pt x="40" y="1139"/>
                </a:lnTo>
                <a:lnTo>
                  <a:pt x="53" y="1110"/>
                </a:lnTo>
                <a:lnTo>
                  <a:pt x="66" y="1081"/>
                </a:lnTo>
                <a:lnTo>
                  <a:pt x="59" y="1052"/>
                </a:lnTo>
                <a:lnTo>
                  <a:pt x="40" y="1023"/>
                </a:lnTo>
                <a:lnTo>
                  <a:pt x="13" y="1001"/>
                </a:lnTo>
                <a:lnTo>
                  <a:pt x="7" y="972"/>
                </a:lnTo>
                <a:lnTo>
                  <a:pt x="33" y="943"/>
                </a:lnTo>
                <a:lnTo>
                  <a:pt x="53" y="907"/>
                </a:lnTo>
                <a:lnTo>
                  <a:pt x="53" y="878"/>
                </a:lnTo>
                <a:lnTo>
                  <a:pt x="53" y="842"/>
                </a:lnTo>
                <a:lnTo>
                  <a:pt x="53" y="813"/>
                </a:lnTo>
                <a:lnTo>
                  <a:pt x="59" y="784"/>
                </a:lnTo>
                <a:lnTo>
                  <a:pt x="59" y="755"/>
                </a:lnTo>
                <a:lnTo>
                  <a:pt x="53" y="726"/>
                </a:lnTo>
                <a:lnTo>
                  <a:pt x="53" y="697"/>
                </a:lnTo>
                <a:lnTo>
                  <a:pt x="40" y="668"/>
                </a:lnTo>
                <a:lnTo>
                  <a:pt x="40" y="639"/>
                </a:lnTo>
                <a:lnTo>
                  <a:pt x="40" y="609"/>
                </a:lnTo>
                <a:lnTo>
                  <a:pt x="59" y="580"/>
                </a:lnTo>
                <a:lnTo>
                  <a:pt x="72" y="551"/>
                </a:lnTo>
                <a:lnTo>
                  <a:pt x="79" y="515"/>
                </a:lnTo>
                <a:lnTo>
                  <a:pt x="79" y="486"/>
                </a:lnTo>
                <a:lnTo>
                  <a:pt x="59" y="457"/>
                </a:lnTo>
                <a:lnTo>
                  <a:pt x="53" y="428"/>
                </a:lnTo>
                <a:lnTo>
                  <a:pt x="53" y="399"/>
                </a:lnTo>
                <a:lnTo>
                  <a:pt x="53" y="370"/>
                </a:lnTo>
                <a:lnTo>
                  <a:pt x="46" y="341"/>
                </a:lnTo>
                <a:lnTo>
                  <a:pt x="33" y="312"/>
                </a:lnTo>
                <a:lnTo>
                  <a:pt x="33" y="283"/>
                </a:lnTo>
                <a:lnTo>
                  <a:pt x="26" y="247"/>
                </a:lnTo>
                <a:lnTo>
                  <a:pt x="26" y="218"/>
                </a:lnTo>
                <a:lnTo>
                  <a:pt x="40" y="189"/>
                </a:lnTo>
                <a:lnTo>
                  <a:pt x="53" y="160"/>
                </a:lnTo>
                <a:lnTo>
                  <a:pt x="53" y="131"/>
                </a:lnTo>
                <a:lnTo>
                  <a:pt x="53" y="102"/>
                </a:lnTo>
                <a:lnTo>
                  <a:pt x="33" y="73"/>
                </a:lnTo>
                <a:lnTo>
                  <a:pt x="20" y="44"/>
                </a:lnTo>
                <a:lnTo>
                  <a:pt x="7" y="15"/>
                </a:lnTo>
                <a:lnTo>
                  <a:pt x="0" y="0"/>
                </a:lnTo>
              </a:path>
            </a:pathLst>
          </a:custGeom>
          <a:solidFill>
            <a:srgbClr val="49494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3" name="Freeform 19"/>
          <p:cNvSpPr>
            <a:spLocks/>
          </p:cNvSpPr>
          <p:nvPr/>
        </p:nvSpPr>
        <p:spPr bwMode="auto">
          <a:xfrm>
            <a:off x="1477963" y="6337300"/>
            <a:ext cx="2371725" cy="127000"/>
          </a:xfrm>
          <a:custGeom>
            <a:avLst/>
            <a:gdLst>
              <a:gd name="T0" fmla="*/ 87 w 1494"/>
              <a:gd name="T1" fmla="*/ 0 h 80"/>
              <a:gd name="T2" fmla="*/ 141 w 1494"/>
              <a:gd name="T3" fmla="*/ 29 h 80"/>
              <a:gd name="T4" fmla="*/ 202 w 1494"/>
              <a:gd name="T5" fmla="*/ 43 h 80"/>
              <a:gd name="T6" fmla="*/ 269 w 1494"/>
              <a:gd name="T7" fmla="*/ 43 h 80"/>
              <a:gd name="T8" fmla="*/ 336 w 1494"/>
              <a:gd name="T9" fmla="*/ 65 h 80"/>
              <a:gd name="T10" fmla="*/ 444 w 1494"/>
              <a:gd name="T11" fmla="*/ 79 h 80"/>
              <a:gd name="T12" fmla="*/ 525 w 1494"/>
              <a:gd name="T13" fmla="*/ 72 h 80"/>
              <a:gd name="T14" fmla="*/ 612 w 1494"/>
              <a:gd name="T15" fmla="*/ 65 h 80"/>
              <a:gd name="T16" fmla="*/ 713 w 1494"/>
              <a:gd name="T17" fmla="*/ 43 h 80"/>
              <a:gd name="T18" fmla="*/ 773 w 1494"/>
              <a:gd name="T19" fmla="*/ 43 h 80"/>
              <a:gd name="T20" fmla="*/ 841 w 1494"/>
              <a:gd name="T21" fmla="*/ 50 h 80"/>
              <a:gd name="T22" fmla="*/ 901 w 1494"/>
              <a:gd name="T23" fmla="*/ 57 h 80"/>
              <a:gd name="T24" fmla="*/ 1002 w 1494"/>
              <a:gd name="T25" fmla="*/ 43 h 80"/>
              <a:gd name="T26" fmla="*/ 1069 w 1494"/>
              <a:gd name="T27" fmla="*/ 36 h 80"/>
              <a:gd name="T28" fmla="*/ 1137 w 1494"/>
              <a:gd name="T29" fmla="*/ 36 h 80"/>
              <a:gd name="T30" fmla="*/ 1231 w 1494"/>
              <a:gd name="T31" fmla="*/ 36 h 80"/>
              <a:gd name="T32" fmla="*/ 1311 w 1494"/>
              <a:gd name="T33" fmla="*/ 29 h 80"/>
              <a:gd name="T34" fmla="*/ 1379 w 1494"/>
              <a:gd name="T35" fmla="*/ 29 h 80"/>
              <a:gd name="T36" fmla="*/ 1439 w 1494"/>
              <a:gd name="T37" fmla="*/ 43 h 80"/>
              <a:gd name="T38" fmla="*/ 1493 w 1494"/>
              <a:gd name="T39" fmla="*/ 14 h 80"/>
              <a:gd name="T40" fmla="*/ 1439 w 1494"/>
              <a:gd name="T41" fmla="*/ 29 h 80"/>
              <a:gd name="T42" fmla="*/ 1385 w 1494"/>
              <a:gd name="T43" fmla="*/ 36 h 80"/>
              <a:gd name="T44" fmla="*/ 1325 w 1494"/>
              <a:gd name="T45" fmla="*/ 29 h 80"/>
              <a:gd name="T46" fmla="*/ 1237 w 1494"/>
              <a:gd name="T47" fmla="*/ 43 h 80"/>
              <a:gd name="T48" fmla="*/ 1170 w 1494"/>
              <a:gd name="T49" fmla="*/ 72 h 80"/>
              <a:gd name="T50" fmla="*/ 1110 w 1494"/>
              <a:gd name="T51" fmla="*/ 65 h 80"/>
              <a:gd name="T52" fmla="*/ 1056 w 1494"/>
              <a:gd name="T53" fmla="*/ 50 h 80"/>
              <a:gd name="T54" fmla="*/ 962 w 1494"/>
              <a:gd name="T55" fmla="*/ 36 h 80"/>
              <a:gd name="T56" fmla="*/ 881 w 1494"/>
              <a:gd name="T57" fmla="*/ 43 h 80"/>
              <a:gd name="T58" fmla="*/ 827 w 1494"/>
              <a:gd name="T59" fmla="*/ 57 h 80"/>
              <a:gd name="T60" fmla="*/ 747 w 1494"/>
              <a:gd name="T61" fmla="*/ 57 h 80"/>
              <a:gd name="T62" fmla="*/ 659 w 1494"/>
              <a:gd name="T63" fmla="*/ 57 h 80"/>
              <a:gd name="T64" fmla="*/ 605 w 1494"/>
              <a:gd name="T65" fmla="*/ 50 h 80"/>
              <a:gd name="T66" fmla="*/ 551 w 1494"/>
              <a:gd name="T67" fmla="*/ 57 h 80"/>
              <a:gd name="T68" fmla="*/ 484 w 1494"/>
              <a:gd name="T69" fmla="*/ 65 h 80"/>
              <a:gd name="T70" fmla="*/ 417 w 1494"/>
              <a:gd name="T71" fmla="*/ 57 h 80"/>
              <a:gd name="T72" fmla="*/ 363 w 1494"/>
              <a:gd name="T73" fmla="*/ 36 h 80"/>
              <a:gd name="T74" fmla="*/ 309 w 1494"/>
              <a:gd name="T75" fmla="*/ 57 h 80"/>
              <a:gd name="T76" fmla="*/ 256 w 1494"/>
              <a:gd name="T77" fmla="*/ 57 h 80"/>
              <a:gd name="T78" fmla="*/ 195 w 1494"/>
              <a:gd name="T79" fmla="*/ 50 h 80"/>
              <a:gd name="T80" fmla="*/ 141 w 1494"/>
              <a:gd name="T81" fmla="*/ 7 h 80"/>
              <a:gd name="T82" fmla="*/ 81 w 1494"/>
              <a:gd name="T83" fmla="*/ 22 h 80"/>
              <a:gd name="T84" fmla="*/ 27 w 1494"/>
              <a:gd name="T85" fmla="*/ 36 h 80"/>
              <a:gd name="T86" fmla="*/ 13 w 1494"/>
              <a:gd name="T87" fmla="*/ 43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494" h="80">
                <a:moveTo>
                  <a:pt x="13" y="43"/>
                </a:moveTo>
                <a:lnTo>
                  <a:pt x="87" y="0"/>
                </a:lnTo>
                <a:lnTo>
                  <a:pt x="114" y="7"/>
                </a:lnTo>
                <a:lnTo>
                  <a:pt x="141" y="29"/>
                </a:lnTo>
                <a:lnTo>
                  <a:pt x="168" y="43"/>
                </a:lnTo>
                <a:lnTo>
                  <a:pt x="202" y="43"/>
                </a:lnTo>
                <a:lnTo>
                  <a:pt x="242" y="43"/>
                </a:lnTo>
                <a:lnTo>
                  <a:pt x="269" y="43"/>
                </a:lnTo>
                <a:lnTo>
                  <a:pt x="309" y="50"/>
                </a:lnTo>
                <a:lnTo>
                  <a:pt x="336" y="65"/>
                </a:lnTo>
                <a:lnTo>
                  <a:pt x="390" y="79"/>
                </a:lnTo>
                <a:lnTo>
                  <a:pt x="444" y="79"/>
                </a:lnTo>
                <a:lnTo>
                  <a:pt x="484" y="79"/>
                </a:lnTo>
                <a:lnTo>
                  <a:pt x="525" y="72"/>
                </a:lnTo>
                <a:lnTo>
                  <a:pt x="565" y="65"/>
                </a:lnTo>
                <a:lnTo>
                  <a:pt x="612" y="65"/>
                </a:lnTo>
                <a:lnTo>
                  <a:pt x="659" y="57"/>
                </a:lnTo>
                <a:lnTo>
                  <a:pt x="713" y="43"/>
                </a:lnTo>
                <a:lnTo>
                  <a:pt x="747" y="43"/>
                </a:lnTo>
                <a:lnTo>
                  <a:pt x="773" y="43"/>
                </a:lnTo>
                <a:lnTo>
                  <a:pt x="814" y="43"/>
                </a:lnTo>
                <a:lnTo>
                  <a:pt x="841" y="50"/>
                </a:lnTo>
                <a:lnTo>
                  <a:pt x="874" y="57"/>
                </a:lnTo>
                <a:lnTo>
                  <a:pt x="901" y="57"/>
                </a:lnTo>
                <a:lnTo>
                  <a:pt x="975" y="50"/>
                </a:lnTo>
                <a:lnTo>
                  <a:pt x="1002" y="43"/>
                </a:lnTo>
                <a:lnTo>
                  <a:pt x="1029" y="36"/>
                </a:lnTo>
                <a:lnTo>
                  <a:pt x="1069" y="36"/>
                </a:lnTo>
                <a:lnTo>
                  <a:pt x="1096" y="36"/>
                </a:lnTo>
                <a:lnTo>
                  <a:pt x="1137" y="36"/>
                </a:lnTo>
                <a:lnTo>
                  <a:pt x="1190" y="36"/>
                </a:lnTo>
                <a:lnTo>
                  <a:pt x="1231" y="36"/>
                </a:lnTo>
                <a:lnTo>
                  <a:pt x="1285" y="29"/>
                </a:lnTo>
                <a:lnTo>
                  <a:pt x="1311" y="29"/>
                </a:lnTo>
                <a:lnTo>
                  <a:pt x="1352" y="29"/>
                </a:lnTo>
                <a:lnTo>
                  <a:pt x="1379" y="29"/>
                </a:lnTo>
                <a:lnTo>
                  <a:pt x="1406" y="36"/>
                </a:lnTo>
                <a:lnTo>
                  <a:pt x="1439" y="43"/>
                </a:lnTo>
                <a:lnTo>
                  <a:pt x="1466" y="22"/>
                </a:lnTo>
                <a:lnTo>
                  <a:pt x="1493" y="14"/>
                </a:lnTo>
                <a:lnTo>
                  <a:pt x="1466" y="22"/>
                </a:lnTo>
                <a:lnTo>
                  <a:pt x="1439" y="29"/>
                </a:lnTo>
                <a:lnTo>
                  <a:pt x="1412" y="36"/>
                </a:lnTo>
                <a:lnTo>
                  <a:pt x="1385" y="36"/>
                </a:lnTo>
                <a:lnTo>
                  <a:pt x="1352" y="29"/>
                </a:lnTo>
                <a:lnTo>
                  <a:pt x="1325" y="29"/>
                </a:lnTo>
                <a:lnTo>
                  <a:pt x="1298" y="29"/>
                </a:lnTo>
                <a:lnTo>
                  <a:pt x="1237" y="43"/>
                </a:lnTo>
                <a:lnTo>
                  <a:pt x="1197" y="57"/>
                </a:lnTo>
                <a:lnTo>
                  <a:pt x="1170" y="72"/>
                </a:lnTo>
                <a:lnTo>
                  <a:pt x="1137" y="72"/>
                </a:lnTo>
                <a:lnTo>
                  <a:pt x="1110" y="65"/>
                </a:lnTo>
                <a:lnTo>
                  <a:pt x="1083" y="57"/>
                </a:lnTo>
                <a:lnTo>
                  <a:pt x="1056" y="50"/>
                </a:lnTo>
                <a:lnTo>
                  <a:pt x="1022" y="36"/>
                </a:lnTo>
                <a:lnTo>
                  <a:pt x="962" y="36"/>
                </a:lnTo>
                <a:lnTo>
                  <a:pt x="915" y="36"/>
                </a:lnTo>
                <a:lnTo>
                  <a:pt x="881" y="43"/>
                </a:lnTo>
                <a:lnTo>
                  <a:pt x="854" y="50"/>
                </a:lnTo>
                <a:lnTo>
                  <a:pt x="827" y="57"/>
                </a:lnTo>
                <a:lnTo>
                  <a:pt x="800" y="57"/>
                </a:lnTo>
                <a:lnTo>
                  <a:pt x="747" y="57"/>
                </a:lnTo>
                <a:lnTo>
                  <a:pt x="693" y="57"/>
                </a:lnTo>
                <a:lnTo>
                  <a:pt x="659" y="57"/>
                </a:lnTo>
                <a:lnTo>
                  <a:pt x="632" y="50"/>
                </a:lnTo>
                <a:lnTo>
                  <a:pt x="605" y="50"/>
                </a:lnTo>
                <a:lnTo>
                  <a:pt x="578" y="57"/>
                </a:lnTo>
                <a:lnTo>
                  <a:pt x="551" y="57"/>
                </a:lnTo>
                <a:lnTo>
                  <a:pt x="525" y="65"/>
                </a:lnTo>
                <a:lnTo>
                  <a:pt x="484" y="65"/>
                </a:lnTo>
                <a:lnTo>
                  <a:pt x="444" y="57"/>
                </a:lnTo>
                <a:lnTo>
                  <a:pt x="417" y="57"/>
                </a:lnTo>
                <a:lnTo>
                  <a:pt x="390" y="43"/>
                </a:lnTo>
                <a:lnTo>
                  <a:pt x="363" y="36"/>
                </a:lnTo>
                <a:lnTo>
                  <a:pt x="336" y="43"/>
                </a:lnTo>
                <a:lnTo>
                  <a:pt x="309" y="57"/>
                </a:lnTo>
                <a:lnTo>
                  <a:pt x="282" y="57"/>
                </a:lnTo>
                <a:lnTo>
                  <a:pt x="256" y="57"/>
                </a:lnTo>
                <a:lnTo>
                  <a:pt x="222" y="50"/>
                </a:lnTo>
                <a:lnTo>
                  <a:pt x="195" y="50"/>
                </a:lnTo>
                <a:lnTo>
                  <a:pt x="168" y="22"/>
                </a:lnTo>
                <a:lnTo>
                  <a:pt x="141" y="7"/>
                </a:lnTo>
                <a:lnTo>
                  <a:pt x="114" y="14"/>
                </a:lnTo>
                <a:lnTo>
                  <a:pt x="81" y="22"/>
                </a:lnTo>
                <a:lnTo>
                  <a:pt x="54" y="36"/>
                </a:lnTo>
                <a:lnTo>
                  <a:pt x="27" y="36"/>
                </a:lnTo>
                <a:lnTo>
                  <a:pt x="0" y="50"/>
                </a:lnTo>
                <a:lnTo>
                  <a:pt x="13" y="43"/>
                </a:lnTo>
              </a:path>
            </a:pathLst>
          </a:custGeom>
          <a:solidFill>
            <a:srgbClr val="39393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" name="Freeform 20"/>
          <p:cNvSpPr>
            <a:spLocks/>
          </p:cNvSpPr>
          <p:nvPr/>
        </p:nvSpPr>
        <p:spPr bwMode="auto">
          <a:xfrm>
            <a:off x="4402138" y="6311900"/>
            <a:ext cx="2733675" cy="128588"/>
          </a:xfrm>
          <a:custGeom>
            <a:avLst/>
            <a:gdLst>
              <a:gd name="T0" fmla="*/ 0 w 1722"/>
              <a:gd name="T1" fmla="*/ 0 h 81"/>
              <a:gd name="T2" fmla="*/ 1721 w 1722"/>
              <a:gd name="T3" fmla="*/ 0 h 81"/>
              <a:gd name="T4" fmla="*/ 1721 w 1722"/>
              <a:gd name="T5" fmla="*/ 0 h 81"/>
              <a:gd name="T6" fmla="*/ 1640 w 1722"/>
              <a:gd name="T7" fmla="*/ 22 h 81"/>
              <a:gd name="T8" fmla="*/ 1613 w 1722"/>
              <a:gd name="T9" fmla="*/ 7 h 81"/>
              <a:gd name="T10" fmla="*/ 1587 w 1722"/>
              <a:gd name="T11" fmla="*/ 0 h 81"/>
              <a:gd name="T12" fmla="*/ 1560 w 1722"/>
              <a:gd name="T13" fmla="*/ 15 h 81"/>
              <a:gd name="T14" fmla="*/ 1533 w 1722"/>
              <a:gd name="T15" fmla="*/ 44 h 81"/>
              <a:gd name="T16" fmla="*/ 1506 w 1722"/>
              <a:gd name="T17" fmla="*/ 58 h 81"/>
              <a:gd name="T18" fmla="*/ 1479 w 1722"/>
              <a:gd name="T19" fmla="*/ 73 h 81"/>
              <a:gd name="T20" fmla="*/ 1418 w 1722"/>
              <a:gd name="T21" fmla="*/ 80 h 81"/>
              <a:gd name="T22" fmla="*/ 1351 w 1722"/>
              <a:gd name="T23" fmla="*/ 80 h 81"/>
              <a:gd name="T24" fmla="*/ 1311 w 1722"/>
              <a:gd name="T25" fmla="*/ 73 h 81"/>
              <a:gd name="T26" fmla="*/ 1284 w 1722"/>
              <a:gd name="T27" fmla="*/ 65 h 81"/>
              <a:gd name="T28" fmla="*/ 1250 w 1722"/>
              <a:gd name="T29" fmla="*/ 73 h 81"/>
              <a:gd name="T30" fmla="*/ 1224 w 1722"/>
              <a:gd name="T31" fmla="*/ 73 h 81"/>
              <a:gd name="T32" fmla="*/ 1170 w 1722"/>
              <a:gd name="T33" fmla="*/ 73 h 81"/>
              <a:gd name="T34" fmla="*/ 1123 w 1722"/>
              <a:gd name="T35" fmla="*/ 65 h 81"/>
              <a:gd name="T36" fmla="*/ 1096 w 1722"/>
              <a:gd name="T37" fmla="*/ 65 h 81"/>
              <a:gd name="T38" fmla="*/ 1055 w 1722"/>
              <a:gd name="T39" fmla="*/ 58 h 81"/>
              <a:gd name="T40" fmla="*/ 1029 w 1722"/>
              <a:gd name="T41" fmla="*/ 58 h 81"/>
              <a:gd name="T42" fmla="*/ 1002 w 1722"/>
              <a:gd name="T43" fmla="*/ 36 h 81"/>
              <a:gd name="T44" fmla="*/ 968 w 1722"/>
              <a:gd name="T45" fmla="*/ 15 h 81"/>
              <a:gd name="T46" fmla="*/ 934 w 1722"/>
              <a:gd name="T47" fmla="*/ 15 h 81"/>
              <a:gd name="T48" fmla="*/ 908 w 1722"/>
              <a:gd name="T49" fmla="*/ 15 h 81"/>
              <a:gd name="T50" fmla="*/ 881 w 1722"/>
              <a:gd name="T51" fmla="*/ 15 h 81"/>
              <a:gd name="T52" fmla="*/ 847 w 1722"/>
              <a:gd name="T53" fmla="*/ 29 h 81"/>
              <a:gd name="T54" fmla="*/ 787 w 1722"/>
              <a:gd name="T55" fmla="*/ 44 h 81"/>
              <a:gd name="T56" fmla="*/ 753 w 1722"/>
              <a:gd name="T57" fmla="*/ 51 h 81"/>
              <a:gd name="T58" fmla="*/ 726 w 1722"/>
              <a:gd name="T59" fmla="*/ 51 h 81"/>
              <a:gd name="T60" fmla="*/ 686 w 1722"/>
              <a:gd name="T61" fmla="*/ 44 h 81"/>
              <a:gd name="T62" fmla="*/ 659 w 1722"/>
              <a:gd name="T63" fmla="*/ 29 h 81"/>
              <a:gd name="T64" fmla="*/ 632 w 1722"/>
              <a:gd name="T65" fmla="*/ 22 h 81"/>
              <a:gd name="T66" fmla="*/ 598 w 1722"/>
              <a:gd name="T67" fmla="*/ 22 h 81"/>
              <a:gd name="T68" fmla="*/ 565 w 1722"/>
              <a:gd name="T69" fmla="*/ 22 h 81"/>
              <a:gd name="T70" fmla="*/ 531 w 1722"/>
              <a:gd name="T71" fmla="*/ 29 h 81"/>
              <a:gd name="T72" fmla="*/ 477 w 1722"/>
              <a:gd name="T73" fmla="*/ 29 h 81"/>
              <a:gd name="T74" fmla="*/ 437 w 1722"/>
              <a:gd name="T75" fmla="*/ 36 h 81"/>
              <a:gd name="T76" fmla="*/ 403 w 1722"/>
              <a:gd name="T77" fmla="*/ 44 h 81"/>
              <a:gd name="T78" fmla="*/ 376 w 1722"/>
              <a:gd name="T79" fmla="*/ 44 h 81"/>
              <a:gd name="T80" fmla="*/ 343 w 1722"/>
              <a:gd name="T81" fmla="*/ 44 h 81"/>
              <a:gd name="T82" fmla="*/ 282 w 1722"/>
              <a:gd name="T83" fmla="*/ 44 h 81"/>
              <a:gd name="T84" fmla="*/ 229 w 1722"/>
              <a:gd name="T85" fmla="*/ 29 h 81"/>
              <a:gd name="T86" fmla="*/ 195 w 1722"/>
              <a:gd name="T87" fmla="*/ 22 h 81"/>
              <a:gd name="T88" fmla="*/ 168 w 1722"/>
              <a:gd name="T89" fmla="*/ 22 h 81"/>
              <a:gd name="T90" fmla="*/ 141 w 1722"/>
              <a:gd name="T91" fmla="*/ 15 h 81"/>
              <a:gd name="T92" fmla="*/ 114 w 1722"/>
              <a:gd name="T93" fmla="*/ 7 h 81"/>
              <a:gd name="T94" fmla="*/ 87 w 1722"/>
              <a:gd name="T95" fmla="*/ 7 h 81"/>
              <a:gd name="T96" fmla="*/ 61 w 1722"/>
              <a:gd name="T97" fmla="*/ 15 h 81"/>
              <a:gd name="T98" fmla="*/ 34 w 1722"/>
              <a:gd name="T99" fmla="*/ 22 h 81"/>
              <a:gd name="T100" fmla="*/ 7 w 1722"/>
              <a:gd name="T101" fmla="*/ 36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722" h="81">
                <a:moveTo>
                  <a:pt x="0" y="0"/>
                </a:moveTo>
                <a:lnTo>
                  <a:pt x="1721" y="0"/>
                </a:lnTo>
                <a:lnTo>
                  <a:pt x="1721" y="0"/>
                </a:lnTo>
                <a:lnTo>
                  <a:pt x="1640" y="22"/>
                </a:lnTo>
                <a:lnTo>
                  <a:pt x="1613" y="7"/>
                </a:lnTo>
                <a:lnTo>
                  <a:pt x="1587" y="0"/>
                </a:lnTo>
                <a:lnTo>
                  <a:pt x="1560" y="15"/>
                </a:lnTo>
                <a:lnTo>
                  <a:pt x="1533" y="44"/>
                </a:lnTo>
                <a:lnTo>
                  <a:pt x="1506" y="58"/>
                </a:lnTo>
                <a:lnTo>
                  <a:pt x="1479" y="73"/>
                </a:lnTo>
                <a:lnTo>
                  <a:pt x="1418" y="80"/>
                </a:lnTo>
                <a:lnTo>
                  <a:pt x="1351" y="80"/>
                </a:lnTo>
                <a:lnTo>
                  <a:pt x="1311" y="73"/>
                </a:lnTo>
                <a:lnTo>
                  <a:pt x="1284" y="65"/>
                </a:lnTo>
                <a:lnTo>
                  <a:pt x="1250" y="73"/>
                </a:lnTo>
                <a:lnTo>
                  <a:pt x="1224" y="73"/>
                </a:lnTo>
                <a:lnTo>
                  <a:pt x="1170" y="73"/>
                </a:lnTo>
                <a:lnTo>
                  <a:pt x="1123" y="65"/>
                </a:lnTo>
                <a:lnTo>
                  <a:pt x="1096" y="65"/>
                </a:lnTo>
                <a:lnTo>
                  <a:pt x="1055" y="58"/>
                </a:lnTo>
                <a:lnTo>
                  <a:pt x="1029" y="58"/>
                </a:lnTo>
                <a:lnTo>
                  <a:pt x="1002" y="36"/>
                </a:lnTo>
                <a:lnTo>
                  <a:pt x="968" y="15"/>
                </a:lnTo>
                <a:lnTo>
                  <a:pt x="934" y="15"/>
                </a:lnTo>
                <a:lnTo>
                  <a:pt x="908" y="15"/>
                </a:lnTo>
                <a:lnTo>
                  <a:pt x="881" y="15"/>
                </a:lnTo>
                <a:lnTo>
                  <a:pt x="847" y="29"/>
                </a:lnTo>
                <a:lnTo>
                  <a:pt x="787" y="44"/>
                </a:lnTo>
                <a:lnTo>
                  <a:pt x="753" y="51"/>
                </a:lnTo>
                <a:lnTo>
                  <a:pt x="726" y="51"/>
                </a:lnTo>
                <a:lnTo>
                  <a:pt x="686" y="44"/>
                </a:lnTo>
                <a:lnTo>
                  <a:pt x="659" y="29"/>
                </a:lnTo>
                <a:lnTo>
                  <a:pt x="632" y="22"/>
                </a:lnTo>
                <a:lnTo>
                  <a:pt x="598" y="22"/>
                </a:lnTo>
                <a:lnTo>
                  <a:pt x="565" y="22"/>
                </a:lnTo>
                <a:lnTo>
                  <a:pt x="531" y="29"/>
                </a:lnTo>
                <a:lnTo>
                  <a:pt x="477" y="29"/>
                </a:lnTo>
                <a:lnTo>
                  <a:pt x="437" y="36"/>
                </a:lnTo>
                <a:lnTo>
                  <a:pt x="403" y="44"/>
                </a:lnTo>
                <a:lnTo>
                  <a:pt x="376" y="44"/>
                </a:lnTo>
                <a:lnTo>
                  <a:pt x="343" y="44"/>
                </a:lnTo>
                <a:lnTo>
                  <a:pt x="282" y="44"/>
                </a:lnTo>
                <a:lnTo>
                  <a:pt x="229" y="29"/>
                </a:lnTo>
                <a:lnTo>
                  <a:pt x="195" y="22"/>
                </a:lnTo>
                <a:lnTo>
                  <a:pt x="168" y="22"/>
                </a:lnTo>
                <a:lnTo>
                  <a:pt x="141" y="15"/>
                </a:lnTo>
                <a:lnTo>
                  <a:pt x="114" y="7"/>
                </a:lnTo>
                <a:lnTo>
                  <a:pt x="87" y="7"/>
                </a:lnTo>
                <a:lnTo>
                  <a:pt x="61" y="15"/>
                </a:lnTo>
                <a:lnTo>
                  <a:pt x="34" y="22"/>
                </a:lnTo>
                <a:lnTo>
                  <a:pt x="7" y="36"/>
                </a:lnTo>
              </a:path>
            </a:pathLst>
          </a:custGeom>
          <a:solidFill>
            <a:srgbClr val="31313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5" name="Freeform 21"/>
          <p:cNvSpPr>
            <a:spLocks/>
          </p:cNvSpPr>
          <p:nvPr/>
        </p:nvSpPr>
        <p:spPr bwMode="auto">
          <a:xfrm>
            <a:off x="8588375" y="3179763"/>
            <a:ext cx="127000" cy="2168525"/>
          </a:xfrm>
          <a:custGeom>
            <a:avLst/>
            <a:gdLst>
              <a:gd name="T0" fmla="*/ 33 w 80"/>
              <a:gd name="T1" fmla="*/ 109 h 1366"/>
              <a:gd name="T2" fmla="*/ 59 w 80"/>
              <a:gd name="T3" fmla="*/ 167 h 1366"/>
              <a:gd name="T4" fmla="*/ 59 w 80"/>
              <a:gd name="T5" fmla="*/ 232 h 1366"/>
              <a:gd name="T6" fmla="*/ 40 w 80"/>
              <a:gd name="T7" fmla="*/ 298 h 1366"/>
              <a:gd name="T8" fmla="*/ 33 w 80"/>
              <a:gd name="T9" fmla="*/ 363 h 1366"/>
              <a:gd name="T10" fmla="*/ 40 w 80"/>
              <a:gd name="T11" fmla="*/ 421 h 1366"/>
              <a:gd name="T12" fmla="*/ 53 w 80"/>
              <a:gd name="T13" fmla="*/ 494 h 1366"/>
              <a:gd name="T14" fmla="*/ 53 w 80"/>
              <a:gd name="T15" fmla="*/ 581 h 1366"/>
              <a:gd name="T16" fmla="*/ 53 w 80"/>
              <a:gd name="T17" fmla="*/ 653 h 1366"/>
              <a:gd name="T18" fmla="*/ 59 w 80"/>
              <a:gd name="T19" fmla="*/ 741 h 1366"/>
              <a:gd name="T20" fmla="*/ 66 w 80"/>
              <a:gd name="T21" fmla="*/ 799 h 1366"/>
              <a:gd name="T22" fmla="*/ 46 w 80"/>
              <a:gd name="T23" fmla="*/ 871 h 1366"/>
              <a:gd name="T24" fmla="*/ 66 w 80"/>
              <a:gd name="T25" fmla="*/ 929 h 1366"/>
              <a:gd name="T26" fmla="*/ 59 w 80"/>
              <a:gd name="T27" fmla="*/ 1016 h 1366"/>
              <a:gd name="T28" fmla="*/ 53 w 80"/>
              <a:gd name="T29" fmla="*/ 1089 h 1366"/>
              <a:gd name="T30" fmla="*/ 72 w 80"/>
              <a:gd name="T31" fmla="*/ 1147 h 1366"/>
              <a:gd name="T32" fmla="*/ 59 w 80"/>
              <a:gd name="T33" fmla="*/ 1213 h 1366"/>
              <a:gd name="T34" fmla="*/ 53 w 80"/>
              <a:gd name="T35" fmla="*/ 1278 h 1366"/>
              <a:gd name="T36" fmla="*/ 72 w 80"/>
              <a:gd name="T37" fmla="*/ 1336 h 1366"/>
              <a:gd name="T38" fmla="*/ 59 w 80"/>
              <a:gd name="T39" fmla="*/ 1300 h 1366"/>
              <a:gd name="T40" fmla="*/ 33 w 80"/>
              <a:gd name="T41" fmla="*/ 1242 h 1366"/>
              <a:gd name="T42" fmla="*/ 46 w 80"/>
              <a:gd name="T43" fmla="*/ 1154 h 1366"/>
              <a:gd name="T44" fmla="*/ 59 w 80"/>
              <a:gd name="T45" fmla="*/ 1089 h 1366"/>
              <a:gd name="T46" fmla="*/ 59 w 80"/>
              <a:gd name="T47" fmla="*/ 1031 h 1366"/>
              <a:gd name="T48" fmla="*/ 66 w 80"/>
              <a:gd name="T49" fmla="*/ 966 h 1366"/>
              <a:gd name="T50" fmla="*/ 66 w 80"/>
              <a:gd name="T51" fmla="*/ 864 h 1366"/>
              <a:gd name="T52" fmla="*/ 26 w 80"/>
              <a:gd name="T53" fmla="*/ 799 h 1366"/>
              <a:gd name="T54" fmla="*/ 26 w 80"/>
              <a:gd name="T55" fmla="*/ 726 h 1366"/>
              <a:gd name="T56" fmla="*/ 26 w 80"/>
              <a:gd name="T57" fmla="*/ 639 h 1366"/>
              <a:gd name="T58" fmla="*/ 26 w 80"/>
              <a:gd name="T59" fmla="*/ 581 h 1366"/>
              <a:gd name="T60" fmla="*/ 40 w 80"/>
              <a:gd name="T61" fmla="*/ 523 h 1366"/>
              <a:gd name="T62" fmla="*/ 46 w 80"/>
              <a:gd name="T63" fmla="*/ 450 h 1366"/>
              <a:gd name="T64" fmla="*/ 46 w 80"/>
              <a:gd name="T65" fmla="*/ 392 h 1366"/>
              <a:gd name="T66" fmla="*/ 46 w 80"/>
              <a:gd name="T67" fmla="*/ 319 h 1366"/>
              <a:gd name="T68" fmla="*/ 46 w 80"/>
              <a:gd name="T69" fmla="*/ 254 h 1366"/>
              <a:gd name="T70" fmla="*/ 53 w 80"/>
              <a:gd name="T71" fmla="*/ 196 h 1366"/>
              <a:gd name="T72" fmla="*/ 46 w 80"/>
              <a:gd name="T73" fmla="*/ 131 h 1366"/>
              <a:gd name="T74" fmla="*/ 13 w 80"/>
              <a:gd name="T75" fmla="*/ 73 h 1366"/>
              <a:gd name="T76" fmla="*/ 7 w 80"/>
              <a:gd name="T77" fmla="*/ 15 h 13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80" h="1366">
                <a:moveTo>
                  <a:pt x="0" y="0"/>
                </a:moveTo>
                <a:lnTo>
                  <a:pt x="33" y="109"/>
                </a:lnTo>
                <a:lnTo>
                  <a:pt x="53" y="138"/>
                </a:lnTo>
                <a:lnTo>
                  <a:pt x="59" y="167"/>
                </a:lnTo>
                <a:lnTo>
                  <a:pt x="66" y="196"/>
                </a:lnTo>
                <a:lnTo>
                  <a:pt x="59" y="232"/>
                </a:lnTo>
                <a:lnTo>
                  <a:pt x="46" y="269"/>
                </a:lnTo>
                <a:lnTo>
                  <a:pt x="40" y="298"/>
                </a:lnTo>
                <a:lnTo>
                  <a:pt x="33" y="334"/>
                </a:lnTo>
                <a:lnTo>
                  <a:pt x="33" y="363"/>
                </a:lnTo>
                <a:lnTo>
                  <a:pt x="33" y="392"/>
                </a:lnTo>
                <a:lnTo>
                  <a:pt x="40" y="421"/>
                </a:lnTo>
                <a:lnTo>
                  <a:pt x="40" y="457"/>
                </a:lnTo>
                <a:lnTo>
                  <a:pt x="53" y="494"/>
                </a:lnTo>
                <a:lnTo>
                  <a:pt x="53" y="523"/>
                </a:lnTo>
                <a:lnTo>
                  <a:pt x="53" y="581"/>
                </a:lnTo>
                <a:lnTo>
                  <a:pt x="53" y="610"/>
                </a:lnTo>
                <a:lnTo>
                  <a:pt x="53" y="653"/>
                </a:lnTo>
                <a:lnTo>
                  <a:pt x="53" y="697"/>
                </a:lnTo>
                <a:lnTo>
                  <a:pt x="59" y="741"/>
                </a:lnTo>
                <a:lnTo>
                  <a:pt x="66" y="770"/>
                </a:lnTo>
                <a:lnTo>
                  <a:pt x="66" y="799"/>
                </a:lnTo>
                <a:lnTo>
                  <a:pt x="59" y="835"/>
                </a:lnTo>
                <a:lnTo>
                  <a:pt x="46" y="871"/>
                </a:lnTo>
                <a:lnTo>
                  <a:pt x="53" y="900"/>
                </a:lnTo>
                <a:lnTo>
                  <a:pt x="66" y="929"/>
                </a:lnTo>
                <a:lnTo>
                  <a:pt x="66" y="958"/>
                </a:lnTo>
                <a:lnTo>
                  <a:pt x="59" y="1016"/>
                </a:lnTo>
                <a:lnTo>
                  <a:pt x="53" y="1060"/>
                </a:lnTo>
                <a:lnTo>
                  <a:pt x="53" y="1089"/>
                </a:lnTo>
                <a:lnTo>
                  <a:pt x="59" y="1118"/>
                </a:lnTo>
                <a:lnTo>
                  <a:pt x="72" y="1147"/>
                </a:lnTo>
                <a:lnTo>
                  <a:pt x="72" y="1176"/>
                </a:lnTo>
                <a:lnTo>
                  <a:pt x="59" y="1213"/>
                </a:lnTo>
                <a:lnTo>
                  <a:pt x="46" y="1242"/>
                </a:lnTo>
                <a:lnTo>
                  <a:pt x="53" y="1278"/>
                </a:lnTo>
                <a:lnTo>
                  <a:pt x="66" y="1307"/>
                </a:lnTo>
                <a:lnTo>
                  <a:pt x="72" y="1336"/>
                </a:lnTo>
                <a:lnTo>
                  <a:pt x="79" y="1365"/>
                </a:lnTo>
                <a:lnTo>
                  <a:pt x="59" y="1300"/>
                </a:lnTo>
                <a:lnTo>
                  <a:pt x="40" y="1271"/>
                </a:lnTo>
                <a:lnTo>
                  <a:pt x="33" y="1242"/>
                </a:lnTo>
                <a:lnTo>
                  <a:pt x="33" y="1183"/>
                </a:lnTo>
                <a:lnTo>
                  <a:pt x="46" y="1154"/>
                </a:lnTo>
                <a:lnTo>
                  <a:pt x="59" y="1125"/>
                </a:lnTo>
                <a:lnTo>
                  <a:pt x="59" y="1089"/>
                </a:lnTo>
                <a:lnTo>
                  <a:pt x="59" y="1060"/>
                </a:lnTo>
                <a:lnTo>
                  <a:pt x="59" y="1031"/>
                </a:lnTo>
                <a:lnTo>
                  <a:pt x="66" y="995"/>
                </a:lnTo>
                <a:lnTo>
                  <a:pt x="66" y="966"/>
                </a:lnTo>
                <a:lnTo>
                  <a:pt x="66" y="922"/>
                </a:lnTo>
                <a:lnTo>
                  <a:pt x="66" y="864"/>
                </a:lnTo>
                <a:lnTo>
                  <a:pt x="40" y="835"/>
                </a:lnTo>
                <a:lnTo>
                  <a:pt x="26" y="799"/>
                </a:lnTo>
                <a:lnTo>
                  <a:pt x="26" y="770"/>
                </a:lnTo>
                <a:lnTo>
                  <a:pt x="26" y="726"/>
                </a:lnTo>
                <a:lnTo>
                  <a:pt x="26" y="683"/>
                </a:lnTo>
                <a:lnTo>
                  <a:pt x="26" y="639"/>
                </a:lnTo>
                <a:lnTo>
                  <a:pt x="26" y="610"/>
                </a:lnTo>
                <a:lnTo>
                  <a:pt x="26" y="581"/>
                </a:lnTo>
                <a:lnTo>
                  <a:pt x="26" y="552"/>
                </a:lnTo>
                <a:lnTo>
                  <a:pt x="40" y="523"/>
                </a:lnTo>
                <a:lnTo>
                  <a:pt x="46" y="486"/>
                </a:lnTo>
                <a:lnTo>
                  <a:pt x="46" y="450"/>
                </a:lnTo>
                <a:lnTo>
                  <a:pt x="46" y="421"/>
                </a:lnTo>
                <a:lnTo>
                  <a:pt x="46" y="392"/>
                </a:lnTo>
                <a:lnTo>
                  <a:pt x="46" y="349"/>
                </a:lnTo>
                <a:lnTo>
                  <a:pt x="46" y="319"/>
                </a:lnTo>
                <a:lnTo>
                  <a:pt x="46" y="290"/>
                </a:lnTo>
                <a:lnTo>
                  <a:pt x="46" y="254"/>
                </a:lnTo>
                <a:lnTo>
                  <a:pt x="46" y="225"/>
                </a:lnTo>
                <a:lnTo>
                  <a:pt x="53" y="196"/>
                </a:lnTo>
                <a:lnTo>
                  <a:pt x="59" y="160"/>
                </a:lnTo>
                <a:lnTo>
                  <a:pt x="46" y="131"/>
                </a:lnTo>
                <a:lnTo>
                  <a:pt x="26" y="102"/>
                </a:lnTo>
                <a:lnTo>
                  <a:pt x="13" y="73"/>
                </a:lnTo>
                <a:lnTo>
                  <a:pt x="13" y="44"/>
                </a:lnTo>
                <a:lnTo>
                  <a:pt x="7" y="15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6" name="Freeform 22"/>
          <p:cNvSpPr>
            <a:spLocks/>
          </p:cNvSpPr>
          <p:nvPr/>
        </p:nvSpPr>
        <p:spPr bwMode="auto">
          <a:xfrm>
            <a:off x="390525" y="323850"/>
            <a:ext cx="169863" cy="3389313"/>
          </a:xfrm>
          <a:custGeom>
            <a:avLst/>
            <a:gdLst>
              <a:gd name="T0" fmla="*/ 0 w 107"/>
              <a:gd name="T1" fmla="*/ 0 h 2135"/>
              <a:gd name="T2" fmla="*/ 106 w 107"/>
              <a:gd name="T3" fmla="*/ 116 h 2135"/>
              <a:gd name="T4" fmla="*/ 106 w 107"/>
              <a:gd name="T5" fmla="*/ 987 h 2135"/>
              <a:gd name="T6" fmla="*/ 53 w 107"/>
              <a:gd name="T7" fmla="*/ 1045 h 2135"/>
              <a:gd name="T8" fmla="*/ 53 w 107"/>
              <a:gd name="T9" fmla="*/ 1161 h 2135"/>
              <a:gd name="T10" fmla="*/ 66 w 107"/>
              <a:gd name="T11" fmla="*/ 1219 h 2135"/>
              <a:gd name="T12" fmla="*/ 40 w 107"/>
              <a:gd name="T13" fmla="*/ 1277 h 2135"/>
              <a:gd name="T14" fmla="*/ 40 w 107"/>
              <a:gd name="T15" fmla="*/ 1336 h 2135"/>
              <a:gd name="T16" fmla="*/ 27 w 107"/>
              <a:gd name="T17" fmla="*/ 1394 h 2135"/>
              <a:gd name="T18" fmla="*/ 40 w 107"/>
              <a:gd name="T19" fmla="*/ 1452 h 2135"/>
              <a:gd name="T20" fmla="*/ 53 w 107"/>
              <a:gd name="T21" fmla="*/ 1510 h 2135"/>
              <a:gd name="T22" fmla="*/ 53 w 107"/>
              <a:gd name="T23" fmla="*/ 1568 h 2135"/>
              <a:gd name="T24" fmla="*/ 66 w 107"/>
              <a:gd name="T25" fmla="*/ 1626 h 2135"/>
              <a:gd name="T26" fmla="*/ 40 w 107"/>
              <a:gd name="T27" fmla="*/ 1684 h 2135"/>
              <a:gd name="T28" fmla="*/ 27 w 107"/>
              <a:gd name="T29" fmla="*/ 1742 h 2135"/>
              <a:gd name="T30" fmla="*/ 27 w 107"/>
              <a:gd name="T31" fmla="*/ 1800 h 2135"/>
              <a:gd name="T32" fmla="*/ 40 w 107"/>
              <a:gd name="T33" fmla="*/ 1873 h 2135"/>
              <a:gd name="T34" fmla="*/ 40 w 107"/>
              <a:gd name="T35" fmla="*/ 1945 h 2135"/>
              <a:gd name="T36" fmla="*/ 27 w 107"/>
              <a:gd name="T37" fmla="*/ 2018 h 2135"/>
              <a:gd name="T38" fmla="*/ 40 w 107"/>
              <a:gd name="T39" fmla="*/ 2076 h 2135"/>
              <a:gd name="T40" fmla="*/ 53 w 107"/>
              <a:gd name="T41" fmla="*/ 2134 h 2135"/>
              <a:gd name="T42" fmla="*/ 13 w 107"/>
              <a:gd name="T43" fmla="*/ 2061 h 2135"/>
              <a:gd name="T44" fmla="*/ 13 w 107"/>
              <a:gd name="T45" fmla="*/ 1974 h 2135"/>
              <a:gd name="T46" fmla="*/ 13 w 107"/>
              <a:gd name="T47" fmla="*/ 1916 h 2135"/>
              <a:gd name="T48" fmla="*/ 27 w 107"/>
              <a:gd name="T49" fmla="*/ 1858 h 2135"/>
              <a:gd name="T50" fmla="*/ 40 w 107"/>
              <a:gd name="T51" fmla="*/ 1800 h 2135"/>
              <a:gd name="T52" fmla="*/ 40 w 107"/>
              <a:gd name="T53" fmla="*/ 1684 h 2135"/>
              <a:gd name="T54" fmla="*/ 40 w 107"/>
              <a:gd name="T55" fmla="*/ 1597 h 2135"/>
              <a:gd name="T56" fmla="*/ 40 w 107"/>
              <a:gd name="T57" fmla="*/ 1539 h 2135"/>
              <a:gd name="T58" fmla="*/ 40 w 107"/>
              <a:gd name="T59" fmla="*/ 1481 h 2135"/>
              <a:gd name="T60" fmla="*/ 53 w 107"/>
              <a:gd name="T61" fmla="*/ 1423 h 2135"/>
              <a:gd name="T62" fmla="*/ 53 w 107"/>
              <a:gd name="T63" fmla="*/ 1350 h 2135"/>
              <a:gd name="T64" fmla="*/ 53 w 107"/>
              <a:gd name="T65" fmla="*/ 1292 h 2135"/>
              <a:gd name="T66" fmla="*/ 40 w 107"/>
              <a:gd name="T67" fmla="*/ 1234 h 2135"/>
              <a:gd name="T68" fmla="*/ 40 w 107"/>
              <a:gd name="T69" fmla="*/ 1176 h 2135"/>
              <a:gd name="T70" fmla="*/ 53 w 107"/>
              <a:gd name="T71" fmla="*/ 1118 h 2135"/>
              <a:gd name="T72" fmla="*/ 66 w 107"/>
              <a:gd name="T73" fmla="*/ 1060 h 2135"/>
              <a:gd name="T74" fmla="*/ 66 w 107"/>
              <a:gd name="T75" fmla="*/ 987 h 2135"/>
              <a:gd name="T76" fmla="*/ 66 w 107"/>
              <a:gd name="T77" fmla="*/ 929 h 2135"/>
              <a:gd name="T78" fmla="*/ 66 w 107"/>
              <a:gd name="T79" fmla="*/ 871 h 2135"/>
              <a:gd name="T80" fmla="*/ 66 w 107"/>
              <a:gd name="T81" fmla="*/ 798 h 2135"/>
              <a:gd name="T82" fmla="*/ 66 w 107"/>
              <a:gd name="T83" fmla="*/ 726 h 2135"/>
              <a:gd name="T84" fmla="*/ 66 w 107"/>
              <a:gd name="T85" fmla="*/ 668 h 2135"/>
              <a:gd name="T86" fmla="*/ 66 w 107"/>
              <a:gd name="T87" fmla="*/ 552 h 2135"/>
              <a:gd name="T88" fmla="*/ 53 w 107"/>
              <a:gd name="T89" fmla="*/ 494 h 2135"/>
              <a:gd name="T90" fmla="*/ 53 w 107"/>
              <a:gd name="T91" fmla="*/ 436 h 2135"/>
              <a:gd name="T92" fmla="*/ 53 w 107"/>
              <a:gd name="T93" fmla="*/ 377 h 2135"/>
              <a:gd name="T94" fmla="*/ 53 w 107"/>
              <a:gd name="T95" fmla="*/ 319 h 2135"/>
              <a:gd name="T96" fmla="*/ 53 w 107"/>
              <a:gd name="T97" fmla="*/ 261 h 2135"/>
              <a:gd name="T98" fmla="*/ 53 w 107"/>
              <a:gd name="T99" fmla="*/ 203 h 2135"/>
              <a:gd name="T100" fmla="*/ 53 w 107"/>
              <a:gd name="T101" fmla="*/ 145 h 2135"/>
              <a:gd name="T102" fmla="*/ 27 w 107"/>
              <a:gd name="T103" fmla="*/ 87 h 2135"/>
              <a:gd name="T104" fmla="*/ 0 w 107"/>
              <a:gd name="T105" fmla="*/ 0 h 2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07" h="2135">
                <a:moveTo>
                  <a:pt x="0" y="0"/>
                </a:moveTo>
                <a:lnTo>
                  <a:pt x="106" y="116"/>
                </a:lnTo>
                <a:lnTo>
                  <a:pt x="106" y="987"/>
                </a:lnTo>
                <a:lnTo>
                  <a:pt x="53" y="1045"/>
                </a:lnTo>
                <a:lnTo>
                  <a:pt x="53" y="1161"/>
                </a:lnTo>
                <a:lnTo>
                  <a:pt x="66" y="1219"/>
                </a:lnTo>
                <a:lnTo>
                  <a:pt x="40" y="1277"/>
                </a:lnTo>
                <a:lnTo>
                  <a:pt x="40" y="1336"/>
                </a:lnTo>
                <a:lnTo>
                  <a:pt x="27" y="1394"/>
                </a:lnTo>
                <a:lnTo>
                  <a:pt x="40" y="1452"/>
                </a:lnTo>
                <a:lnTo>
                  <a:pt x="53" y="1510"/>
                </a:lnTo>
                <a:lnTo>
                  <a:pt x="53" y="1568"/>
                </a:lnTo>
                <a:lnTo>
                  <a:pt x="66" y="1626"/>
                </a:lnTo>
                <a:lnTo>
                  <a:pt x="40" y="1684"/>
                </a:lnTo>
                <a:lnTo>
                  <a:pt x="27" y="1742"/>
                </a:lnTo>
                <a:lnTo>
                  <a:pt x="27" y="1800"/>
                </a:lnTo>
                <a:lnTo>
                  <a:pt x="40" y="1873"/>
                </a:lnTo>
                <a:lnTo>
                  <a:pt x="40" y="1945"/>
                </a:lnTo>
                <a:lnTo>
                  <a:pt x="27" y="2018"/>
                </a:lnTo>
                <a:lnTo>
                  <a:pt x="40" y="2076"/>
                </a:lnTo>
                <a:lnTo>
                  <a:pt x="53" y="2134"/>
                </a:lnTo>
                <a:lnTo>
                  <a:pt x="13" y="2061"/>
                </a:lnTo>
                <a:lnTo>
                  <a:pt x="13" y="1974"/>
                </a:lnTo>
                <a:lnTo>
                  <a:pt x="13" y="1916"/>
                </a:lnTo>
                <a:lnTo>
                  <a:pt x="27" y="1858"/>
                </a:lnTo>
                <a:lnTo>
                  <a:pt x="40" y="1800"/>
                </a:lnTo>
                <a:lnTo>
                  <a:pt x="40" y="1684"/>
                </a:lnTo>
                <a:lnTo>
                  <a:pt x="40" y="1597"/>
                </a:lnTo>
                <a:lnTo>
                  <a:pt x="40" y="1539"/>
                </a:lnTo>
                <a:lnTo>
                  <a:pt x="40" y="1481"/>
                </a:lnTo>
                <a:lnTo>
                  <a:pt x="53" y="1423"/>
                </a:lnTo>
                <a:lnTo>
                  <a:pt x="53" y="1350"/>
                </a:lnTo>
                <a:lnTo>
                  <a:pt x="53" y="1292"/>
                </a:lnTo>
                <a:lnTo>
                  <a:pt x="40" y="1234"/>
                </a:lnTo>
                <a:lnTo>
                  <a:pt x="40" y="1176"/>
                </a:lnTo>
                <a:lnTo>
                  <a:pt x="53" y="1118"/>
                </a:lnTo>
                <a:lnTo>
                  <a:pt x="66" y="1060"/>
                </a:lnTo>
                <a:lnTo>
                  <a:pt x="66" y="987"/>
                </a:lnTo>
                <a:lnTo>
                  <a:pt x="66" y="929"/>
                </a:lnTo>
                <a:lnTo>
                  <a:pt x="66" y="871"/>
                </a:lnTo>
                <a:lnTo>
                  <a:pt x="66" y="798"/>
                </a:lnTo>
                <a:lnTo>
                  <a:pt x="66" y="726"/>
                </a:lnTo>
                <a:lnTo>
                  <a:pt x="66" y="668"/>
                </a:lnTo>
                <a:lnTo>
                  <a:pt x="66" y="552"/>
                </a:lnTo>
                <a:lnTo>
                  <a:pt x="53" y="494"/>
                </a:lnTo>
                <a:lnTo>
                  <a:pt x="53" y="436"/>
                </a:lnTo>
                <a:lnTo>
                  <a:pt x="53" y="377"/>
                </a:lnTo>
                <a:lnTo>
                  <a:pt x="53" y="319"/>
                </a:lnTo>
                <a:lnTo>
                  <a:pt x="53" y="261"/>
                </a:lnTo>
                <a:lnTo>
                  <a:pt x="53" y="203"/>
                </a:lnTo>
                <a:lnTo>
                  <a:pt x="53" y="145"/>
                </a:lnTo>
                <a:lnTo>
                  <a:pt x="27" y="87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7" name="Freeform 23"/>
          <p:cNvSpPr>
            <a:spLocks/>
          </p:cNvSpPr>
          <p:nvPr/>
        </p:nvSpPr>
        <p:spPr bwMode="auto">
          <a:xfrm>
            <a:off x="412750" y="693738"/>
            <a:ext cx="147638" cy="2697162"/>
          </a:xfrm>
          <a:custGeom>
            <a:avLst/>
            <a:gdLst>
              <a:gd name="T0" fmla="*/ 92 w 93"/>
              <a:gd name="T1" fmla="*/ 0 h 1699"/>
              <a:gd name="T2" fmla="*/ 79 w 93"/>
              <a:gd name="T3" fmla="*/ 73 h 1699"/>
              <a:gd name="T4" fmla="*/ 79 w 93"/>
              <a:gd name="T5" fmla="*/ 131 h 1699"/>
              <a:gd name="T6" fmla="*/ 66 w 93"/>
              <a:gd name="T7" fmla="*/ 189 h 1699"/>
              <a:gd name="T8" fmla="*/ 26 w 93"/>
              <a:gd name="T9" fmla="*/ 247 h 1699"/>
              <a:gd name="T10" fmla="*/ 26 w 93"/>
              <a:gd name="T11" fmla="*/ 305 h 1699"/>
              <a:gd name="T12" fmla="*/ 26 w 93"/>
              <a:gd name="T13" fmla="*/ 363 h 1699"/>
              <a:gd name="T14" fmla="*/ 39 w 93"/>
              <a:gd name="T15" fmla="*/ 421 h 1699"/>
              <a:gd name="T16" fmla="*/ 53 w 93"/>
              <a:gd name="T17" fmla="*/ 479 h 1699"/>
              <a:gd name="T18" fmla="*/ 53 w 93"/>
              <a:gd name="T19" fmla="*/ 537 h 1699"/>
              <a:gd name="T20" fmla="*/ 39 w 93"/>
              <a:gd name="T21" fmla="*/ 610 h 1699"/>
              <a:gd name="T22" fmla="*/ 39 w 93"/>
              <a:gd name="T23" fmla="*/ 668 h 1699"/>
              <a:gd name="T24" fmla="*/ 39 w 93"/>
              <a:gd name="T25" fmla="*/ 726 h 1699"/>
              <a:gd name="T26" fmla="*/ 39 w 93"/>
              <a:gd name="T27" fmla="*/ 784 h 1699"/>
              <a:gd name="T28" fmla="*/ 13 w 93"/>
              <a:gd name="T29" fmla="*/ 856 h 1699"/>
              <a:gd name="T30" fmla="*/ 0 w 93"/>
              <a:gd name="T31" fmla="*/ 914 h 1699"/>
              <a:gd name="T32" fmla="*/ 0 w 93"/>
              <a:gd name="T33" fmla="*/ 972 h 1699"/>
              <a:gd name="T34" fmla="*/ 26 w 93"/>
              <a:gd name="T35" fmla="*/ 1030 h 1699"/>
              <a:gd name="T36" fmla="*/ 26 w 93"/>
              <a:gd name="T37" fmla="*/ 1103 h 1699"/>
              <a:gd name="T38" fmla="*/ 13 w 93"/>
              <a:gd name="T39" fmla="*/ 1176 h 1699"/>
              <a:gd name="T40" fmla="*/ 13 w 93"/>
              <a:gd name="T41" fmla="*/ 1234 h 1699"/>
              <a:gd name="T42" fmla="*/ 13 w 93"/>
              <a:gd name="T43" fmla="*/ 1292 h 1699"/>
              <a:gd name="T44" fmla="*/ 13 w 93"/>
              <a:gd name="T45" fmla="*/ 1350 h 1699"/>
              <a:gd name="T46" fmla="*/ 0 w 93"/>
              <a:gd name="T47" fmla="*/ 1408 h 1699"/>
              <a:gd name="T48" fmla="*/ 0 w 93"/>
              <a:gd name="T49" fmla="*/ 1466 h 1699"/>
              <a:gd name="T50" fmla="*/ 13 w 93"/>
              <a:gd name="T51" fmla="*/ 1524 h 1699"/>
              <a:gd name="T52" fmla="*/ 53 w 93"/>
              <a:gd name="T53" fmla="*/ 1582 h 1699"/>
              <a:gd name="T54" fmla="*/ 53 w 93"/>
              <a:gd name="T55" fmla="*/ 1640 h 1699"/>
              <a:gd name="T56" fmla="*/ 26 w 93"/>
              <a:gd name="T57" fmla="*/ 1698 h 1699"/>
              <a:gd name="T58" fmla="*/ 53 w 93"/>
              <a:gd name="T59" fmla="*/ 1640 h 1699"/>
              <a:gd name="T60" fmla="*/ 39 w 93"/>
              <a:gd name="T61" fmla="*/ 1567 h 1699"/>
              <a:gd name="T62" fmla="*/ 26 w 93"/>
              <a:gd name="T63" fmla="*/ 1509 h 1699"/>
              <a:gd name="T64" fmla="*/ 26 w 93"/>
              <a:gd name="T65" fmla="*/ 1437 h 1699"/>
              <a:gd name="T66" fmla="*/ 26 w 93"/>
              <a:gd name="T67" fmla="*/ 1379 h 1699"/>
              <a:gd name="T68" fmla="*/ 26 w 93"/>
              <a:gd name="T69" fmla="*/ 1321 h 1699"/>
              <a:gd name="T70" fmla="*/ 26 w 93"/>
              <a:gd name="T71" fmla="*/ 1263 h 1699"/>
              <a:gd name="T72" fmla="*/ 26 w 93"/>
              <a:gd name="T73" fmla="*/ 1205 h 1699"/>
              <a:gd name="T74" fmla="*/ 53 w 93"/>
              <a:gd name="T75" fmla="*/ 1147 h 1699"/>
              <a:gd name="T76" fmla="*/ 66 w 93"/>
              <a:gd name="T77" fmla="*/ 1088 h 1699"/>
              <a:gd name="T78" fmla="*/ 39 w 93"/>
              <a:gd name="T79" fmla="*/ 1030 h 1699"/>
              <a:gd name="T80" fmla="*/ 13 w 93"/>
              <a:gd name="T81" fmla="*/ 972 h 1699"/>
              <a:gd name="T82" fmla="*/ 13 w 93"/>
              <a:gd name="T83" fmla="*/ 914 h 1699"/>
              <a:gd name="T84" fmla="*/ 26 w 93"/>
              <a:gd name="T85" fmla="*/ 856 h 1699"/>
              <a:gd name="T86" fmla="*/ 39 w 93"/>
              <a:gd name="T87" fmla="*/ 798 h 1699"/>
              <a:gd name="T88" fmla="*/ 39 w 93"/>
              <a:gd name="T89" fmla="*/ 740 h 1699"/>
              <a:gd name="T90" fmla="*/ 53 w 93"/>
              <a:gd name="T91" fmla="*/ 682 h 1699"/>
              <a:gd name="T92" fmla="*/ 66 w 93"/>
              <a:gd name="T93" fmla="*/ 624 h 1699"/>
              <a:gd name="T94" fmla="*/ 66 w 93"/>
              <a:gd name="T95" fmla="*/ 566 h 1699"/>
              <a:gd name="T96" fmla="*/ 53 w 93"/>
              <a:gd name="T97" fmla="*/ 508 h 1699"/>
              <a:gd name="T98" fmla="*/ 39 w 93"/>
              <a:gd name="T99" fmla="*/ 450 h 1699"/>
              <a:gd name="T100" fmla="*/ 26 w 93"/>
              <a:gd name="T101" fmla="*/ 392 h 1699"/>
              <a:gd name="T102" fmla="*/ 26 w 93"/>
              <a:gd name="T103" fmla="*/ 334 h 1699"/>
              <a:gd name="T104" fmla="*/ 26 w 93"/>
              <a:gd name="T105" fmla="*/ 276 h 1699"/>
              <a:gd name="T106" fmla="*/ 66 w 93"/>
              <a:gd name="T107" fmla="*/ 218 h 1699"/>
              <a:gd name="T108" fmla="*/ 66 w 93"/>
              <a:gd name="T109" fmla="*/ 160 h 1699"/>
              <a:gd name="T110" fmla="*/ 66 w 93"/>
              <a:gd name="T111" fmla="*/ 102 h 16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93" h="1699">
                <a:moveTo>
                  <a:pt x="92" y="0"/>
                </a:moveTo>
                <a:lnTo>
                  <a:pt x="79" y="73"/>
                </a:lnTo>
                <a:lnTo>
                  <a:pt x="79" y="131"/>
                </a:lnTo>
                <a:lnTo>
                  <a:pt x="66" y="189"/>
                </a:lnTo>
                <a:lnTo>
                  <a:pt x="26" y="247"/>
                </a:lnTo>
                <a:lnTo>
                  <a:pt x="26" y="305"/>
                </a:lnTo>
                <a:lnTo>
                  <a:pt x="26" y="363"/>
                </a:lnTo>
                <a:lnTo>
                  <a:pt x="39" y="421"/>
                </a:lnTo>
                <a:lnTo>
                  <a:pt x="53" y="479"/>
                </a:lnTo>
                <a:lnTo>
                  <a:pt x="53" y="537"/>
                </a:lnTo>
                <a:lnTo>
                  <a:pt x="39" y="610"/>
                </a:lnTo>
                <a:lnTo>
                  <a:pt x="39" y="668"/>
                </a:lnTo>
                <a:lnTo>
                  <a:pt x="39" y="726"/>
                </a:lnTo>
                <a:lnTo>
                  <a:pt x="39" y="784"/>
                </a:lnTo>
                <a:lnTo>
                  <a:pt x="13" y="856"/>
                </a:lnTo>
                <a:lnTo>
                  <a:pt x="0" y="914"/>
                </a:lnTo>
                <a:lnTo>
                  <a:pt x="0" y="972"/>
                </a:lnTo>
                <a:lnTo>
                  <a:pt x="26" y="1030"/>
                </a:lnTo>
                <a:lnTo>
                  <a:pt x="26" y="1103"/>
                </a:lnTo>
                <a:lnTo>
                  <a:pt x="13" y="1176"/>
                </a:lnTo>
                <a:lnTo>
                  <a:pt x="13" y="1234"/>
                </a:lnTo>
                <a:lnTo>
                  <a:pt x="13" y="1292"/>
                </a:lnTo>
                <a:lnTo>
                  <a:pt x="13" y="1350"/>
                </a:lnTo>
                <a:lnTo>
                  <a:pt x="0" y="1408"/>
                </a:lnTo>
                <a:lnTo>
                  <a:pt x="0" y="1466"/>
                </a:lnTo>
                <a:lnTo>
                  <a:pt x="13" y="1524"/>
                </a:lnTo>
                <a:lnTo>
                  <a:pt x="53" y="1582"/>
                </a:lnTo>
                <a:lnTo>
                  <a:pt x="53" y="1640"/>
                </a:lnTo>
                <a:lnTo>
                  <a:pt x="26" y="1698"/>
                </a:lnTo>
                <a:lnTo>
                  <a:pt x="53" y="1640"/>
                </a:lnTo>
                <a:lnTo>
                  <a:pt x="39" y="1567"/>
                </a:lnTo>
                <a:lnTo>
                  <a:pt x="26" y="1509"/>
                </a:lnTo>
                <a:lnTo>
                  <a:pt x="26" y="1437"/>
                </a:lnTo>
                <a:lnTo>
                  <a:pt x="26" y="1379"/>
                </a:lnTo>
                <a:lnTo>
                  <a:pt x="26" y="1321"/>
                </a:lnTo>
                <a:lnTo>
                  <a:pt x="26" y="1263"/>
                </a:lnTo>
                <a:lnTo>
                  <a:pt x="26" y="1205"/>
                </a:lnTo>
                <a:lnTo>
                  <a:pt x="53" y="1147"/>
                </a:lnTo>
                <a:lnTo>
                  <a:pt x="66" y="1088"/>
                </a:lnTo>
                <a:lnTo>
                  <a:pt x="39" y="1030"/>
                </a:lnTo>
                <a:lnTo>
                  <a:pt x="13" y="972"/>
                </a:lnTo>
                <a:lnTo>
                  <a:pt x="13" y="914"/>
                </a:lnTo>
                <a:lnTo>
                  <a:pt x="26" y="856"/>
                </a:lnTo>
                <a:lnTo>
                  <a:pt x="39" y="798"/>
                </a:lnTo>
                <a:lnTo>
                  <a:pt x="39" y="740"/>
                </a:lnTo>
                <a:lnTo>
                  <a:pt x="53" y="682"/>
                </a:lnTo>
                <a:lnTo>
                  <a:pt x="66" y="624"/>
                </a:lnTo>
                <a:lnTo>
                  <a:pt x="66" y="566"/>
                </a:lnTo>
                <a:lnTo>
                  <a:pt x="53" y="508"/>
                </a:lnTo>
                <a:lnTo>
                  <a:pt x="39" y="450"/>
                </a:lnTo>
                <a:lnTo>
                  <a:pt x="26" y="392"/>
                </a:lnTo>
                <a:lnTo>
                  <a:pt x="26" y="334"/>
                </a:lnTo>
                <a:lnTo>
                  <a:pt x="26" y="276"/>
                </a:lnTo>
                <a:lnTo>
                  <a:pt x="66" y="218"/>
                </a:lnTo>
                <a:lnTo>
                  <a:pt x="66" y="160"/>
                </a:lnTo>
                <a:lnTo>
                  <a:pt x="66" y="102"/>
                </a:lnTo>
              </a:path>
            </a:pathLst>
          </a:custGeom>
          <a:solidFill>
            <a:srgbClr val="49494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8" name="Freeform 24"/>
          <p:cNvSpPr>
            <a:spLocks/>
          </p:cNvSpPr>
          <p:nvPr/>
        </p:nvSpPr>
        <p:spPr bwMode="auto">
          <a:xfrm>
            <a:off x="1843088" y="323850"/>
            <a:ext cx="4011612" cy="185738"/>
          </a:xfrm>
          <a:custGeom>
            <a:avLst/>
            <a:gdLst>
              <a:gd name="T0" fmla="*/ 81 w 2527"/>
              <a:gd name="T1" fmla="*/ 73 h 117"/>
              <a:gd name="T2" fmla="*/ 188 w 2527"/>
              <a:gd name="T3" fmla="*/ 44 h 117"/>
              <a:gd name="T4" fmla="*/ 296 w 2527"/>
              <a:gd name="T5" fmla="*/ 58 h 117"/>
              <a:gd name="T6" fmla="*/ 417 w 2527"/>
              <a:gd name="T7" fmla="*/ 87 h 117"/>
              <a:gd name="T8" fmla="*/ 524 w 2527"/>
              <a:gd name="T9" fmla="*/ 87 h 117"/>
              <a:gd name="T10" fmla="*/ 645 w 2527"/>
              <a:gd name="T11" fmla="*/ 73 h 117"/>
              <a:gd name="T12" fmla="*/ 833 w 2527"/>
              <a:gd name="T13" fmla="*/ 58 h 117"/>
              <a:gd name="T14" fmla="*/ 941 w 2527"/>
              <a:gd name="T15" fmla="*/ 44 h 117"/>
              <a:gd name="T16" fmla="*/ 1061 w 2527"/>
              <a:gd name="T17" fmla="*/ 58 h 117"/>
              <a:gd name="T18" fmla="*/ 1209 w 2527"/>
              <a:gd name="T19" fmla="*/ 58 h 117"/>
              <a:gd name="T20" fmla="*/ 1344 w 2527"/>
              <a:gd name="T21" fmla="*/ 44 h 117"/>
              <a:gd name="T22" fmla="*/ 1451 w 2527"/>
              <a:gd name="T23" fmla="*/ 44 h 117"/>
              <a:gd name="T24" fmla="*/ 1559 w 2527"/>
              <a:gd name="T25" fmla="*/ 0 h 117"/>
              <a:gd name="T26" fmla="*/ 2472 w 2527"/>
              <a:gd name="T27" fmla="*/ 0 h 117"/>
              <a:gd name="T28" fmla="*/ 2472 w 2527"/>
              <a:gd name="T29" fmla="*/ 58 h 117"/>
              <a:gd name="T30" fmla="*/ 2351 w 2527"/>
              <a:gd name="T31" fmla="*/ 58 h 117"/>
              <a:gd name="T32" fmla="*/ 2244 w 2527"/>
              <a:gd name="T33" fmla="*/ 58 h 117"/>
              <a:gd name="T34" fmla="*/ 2123 w 2527"/>
              <a:gd name="T35" fmla="*/ 73 h 117"/>
              <a:gd name="T36" fmla="*/ 2015 w 2527"/>
              <a:gd name="T37" fmla="*/ 87 h 117"/>
              <a:gd name="T38" fmla="*/ 1868 w 2527"/>
              <a:gd name="T39" fmla="*/ 73 h 117"/>
              <a:gd name="T40" fmla="*/ 1760 w 2527"/>
              <a:gd name="T41" fmla="*/ 58 h 117"/>
              <a:gd name="T42" fmla="*/ 1639 w 2527"/>
              <a:gd name="T43" fmla="*/ 58 h 117"/>
              <a:gd name="T44" fmla="*/ 1532 w 2527"/>
              <a:gd name="T45" fmla="*/ 73 h 117"/>
              <a:gd name="T46" fmla="*/ 1424 w 2527"/>
              <a:gd name="T47" fmla="*/ 73 h 117"/>
              <a:gd name="T48" fmla="*/ 1317 w 2527"/>
              <a:gd name="T49" fmla="*/ 58 h 117"/>
              <a:gd name="T50" fmla="*/ 1088 w 2527"/>
              <a:gd name="T51" fmla="*/ 73 h 117"/>
              <a:gd name="T52" fmla="*/ 967 w 2527"/>
              <a:gd name="T53" fmla="*/ 73 h 117"/>
              <a:gd name="T54" fmla="*/ 846 w 2527"/>
              <a:gd name="T55" fmla="*/ 87 h 117"/>
              <a:gd name="T56" fmla="*/ 726 w 2527"/>
              <a:gd name="T57" fmla="*/ 73 h 117"/>
              <a:gd name="T58" fmla="*/ 591 w 2527"/>
              <a:gd name="T59" fmla="*/ 73 h 117"/>
              <a:gd name="T60" fmla="*/ 470 w 2527"/>
              <a:gd name="T61" fmla="*/ 73 h 117"/>
              <a:gd name="T62" fmla="*/ 363 w 2527"/>
              <a:gd name="T63" fmla="*/ 73 h 117"/>
              <a:gd name="T64" fmla="*/ 255 w 2527"/>
              <a:gd name="T65" fmla="*/ 44 h 117"/>
              <a:gd name="T66" fmla="*/ 148 w 2527"/>
              <a:gd name="T67" fmla="*/ 73 h 117"/>
              <a:gd name="T68" fmla="*/ 0 w 2527"/>
              <a:gd name="T69" fmla="*/ 116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527" h="117">
                <a:moveTo>
                  <a:pt x="0" y="116"/>
                </a:moveTo>
                <a:lnTo>
                  <a:pt x="81" y="73"/>
                </a:lnTo>
                <a:lnTo>
                  <a:pt x="134" y="58"/>
                </a:lnTo>
                <a:lnTo>
                  <a:pt x="188" y="44"/>
                </a:lnTo>
                <a:lnTo>
                  <a:pt x="242" y="44"/>
                </a:lnTo>
                <a:lnTo>
                  <a:pt x="296" y="58"/>
                </a:lnTo>
                <a:lnTo>
                  <a:pt x="363" y="87"/>
                </a:lnTo>
                <a:lnTo>
                  <a:pt x="417" y="87"/>
                </a:lnTo>
                <a:lnTo>
                  <a:pt x="470" y="87"/>
                </a:lnTo>
                <a:lnTo>
                  <a:pt x="524" y="87"/>
                </a:lnTo>
                <a:lnTo>
                  <a:pt x="591" y="87"/>
                </a:lnTo>
                <a:lnTo>
                  <a:pt x="645" y="73"/>
                </a:lnTo>
                <a:lnTo>
                  <a:pt x="752" y="58"/>
                </a:lnTo>
                <a:lnTo>
                  <a:pt x="833" y="58"/>
                </a:lnTo>
                <a:lnTo>
                  <a:pt x="887" y="44"/>
                </a:lnTo>
                <a:lnTo>
                  <a:pt x="941" y="44"/>
                </a:lnTo>
                <a:lnTo>
                  <a:pt x="1008" y="58"/>
                </a:lnTo>
                <a:lnTo>
                  <a:pt x="1061" y="58"/>
                </a:lnTo>
                <a:lnTo>
                  <a:pt x="1115" y="58"/>
                </a:lnTo>
                <a:lnTo>
                  <a:pt x="1209" y="58"/>
                </a:lnTo>
                <a:lnTo>
                  <a:pt x="1276" y="44"/>
                </a:lnTo>
                <a:lnTo>
                  <a:pt x="1344" y="44"/>
                </a:lnTo>
                <a:lnTo>
                  <a:pt x="1397" y="44"/>
                </a:lnTo>
                <a:lnTo>
                  <a:pt x="1451" y="44"/>
                </a:lnTo>
                <a:lnTo>
                  <a:pt x="1505" y="29"/>
                </a:lnTo>
                <a:lnTo>
                  <a:pt x="1559" y="0"/>
                </a:lnTo>
                <a:lnTo>
                  <a:pt x="2472" y="0"/>
                </a:lnTo>
                <a:lnTo>
                  <a:pt x="2472" y="0"/>
                </a:lnTo>
                <a:lnTo>
                  <a:pt x="2526" y="29"/>
                </a:lnTo>
                <a:lnTo>
                  <a:pt x="2472" y="58"/>
                </a:lnTo>
                <a:lnTo>
                  <a:pt x="2419" y="58"/>
                </a:lnTo>
                <a:lnTo>
                  <a:pt x="2351" y="58"/>
                </a:lnTo>
                <a:lnTo>
                  <a:pt x="2298" y="58"/>
                </a:lnTo>
                <a:lnTo>
                  <a:pt x="2244" y="58"/>
                </a:lnTo>
                <a:lnTo>
                  <a:pt x="2177" y="102"/>
                </a:lnTo>
                <a:lnTo>
                  <a:pt x="2123" y="73"/>
                </a:lnTo>
                <a:lnTo>
                  <a:pt x="2069" y="73"/>
                </a:lnTo>
                <a:lnTo>
                  <a:pt x="2015" y="87"/>
                </a:lnTo>
                <a:lnTo>
                  <a:pt x="1935" y="87"/>
                </a:lnTo>
                <a:lnTo>
                  <a:pt x="1868" y="73"/>
                </a:lnTo>
                <a:lnTo>
                  <a:pt x="1814" y="58"/>
                </a:lnTo>
                <a:lnTo>
                  <a:pt x="1760" y="58"/>
                </a:lnTo>
                <a:lnTo>
                  <a:pt x="1706" y="58"/>
                </a:lnTo>
                <a:lnTo>
                  <a:pt x="1639" y="58"/>
                </a:lnTo>
                <a:lnTo>
                  <a:pt x="1585" y="58"/>
                </a:lnTo>
                <a:lnTo>
                  <a:pt x="1532" y="73"/>
                </a:lnTo>
                <a:lnTo>
                  <a:pt x="1478" y="73"/>
                </a:lnTo>
                <a:lnTo>
                  <a:pt x="1424" y="73"/>
                </a:lnTo>
                <a:lnTo>
                  <a:pt x="1370" y="58"/>
                </a:lnTo>
                <a:lnTo>
                  <a:pt x="1317" y="58"/>
                </a:lnTo>
                <a:lnTo>
                  <a:pt x="1196" y="58"/>
                </a:lnTo>
                <a:lnTo>
                  <a:pt x="1088" y="73"/>
                </a:lnTo>
                <a:lnTo>
                  <a:pt x="1035" y="73"/>
                </a:lnTo>
                <a:lnTo>
                  <a:pt x="967" y="73"/>
                </a:lnTo>
                <a:lnTo>
                  <a:pt x="914" y="87"/>
                </a:lnTo>
                <a:lnTo>
                  <a:pt x="846" y="87"/>
                </a:lnTo>
                <a:lnTo>
                  <a:pt x="779" y="73"/>
                </a:lnTo>
                <a:lnTo>
                  <a:pt x="726" y="73"/>
                </a:lnTo>
                <a:lnTo>
                  <a:pt x="658" y="73"/>
                </a:lnTo>
                <a:lnTo>
                  <a:pt x="591" y="73"/>
                </a:lnTo>
                <a:lnTo>
                  <a:pt x="524" y="73"/>
                </a:lnTo>
                <a:lnTo>
                  <a:pt x="470" y="73"/>
                </a:lnTo>
                <a:lnTo>
                  <a:pt x="417" y="73"/>
                </a:lnTo>
                <a:lnTo>
                  <a:pt x="363" y="73"/>
                </a:lnTo>
                <a:lnTo>
                  <a:pt x="309" y="44"/>
                </a:lnTo>
                <a:lnTo>
                  <a:pt x="255" y="44"/>
                </a:lnTo>
                <a:lnTo>
                  <a:pt x="202" y="44"/>
                </a:lnTo>
                <a:lnTo>
                  <a:pt x="148" y="73"/>
                </a:lnTo>
                <a:lnTo>
                  <a:pt x="94" y="73"/>
                </a:lnTo>
                <a:lnTo>
                  <a:pt x="0" y="116"/>
                </a:lnTo>
              </a:path>
            </a:pathLst>
          </a:custGeom>
          <a:solidFill>
            <a:srgbClr val="B9B9B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9" name="Freeform 25"/>
          <p:cNvSpPr>
            <a:spLocks/>
          </p:cNvSpPr>
          <p:nvPr/>
        </p:nvSpPr>
        <p:spPr bwMode="auto">
          <a:xfrm>
            <a:off x="4873625" y="323850"/>
            <a:ext cx="2798763" cy="119063"/>
          </a:xfrm>
          <a:custGeom>
            <a:avLst/>
            <a:gdLst>
              <a:gd name="T0" fmla="*/ 188 w 1763"/>
              <a:gd name="T1" fmla="*/ 0 h 75"/>
              <a:gd name="T2" fmla="*/ 363 w 1763"/>
              <a:gd name="T3" fmla="*/ 74 h 75"/>
              <a:gd name="T4" fmla="*/ 444 w 1763"/>
              <a:gd name="T5" fmla="*/ 74 h 75"/>
              <a:gd name="T6" fmla="*/ 565 w 1763"/>
              <a:gd name="T7" fmla="*/ 74 h 75"/>
              <a:gd name="T8" fmla="*/ 619 w 1763"/>
              <a:gd name="T9" fmla="*/ 74 h 75"/>
              <a:gd name="T10" fmla="*/ 699 w 1763"/>
              <a:gd name="T11" fmla="*/ 59 h 75"/>
              <a:gd name="T12" fmla="*/ 753 w 1763"/>
              <a:gd name="T13" fmla="*/ 59 h 75"/>
              <a:gd name="T14" fmla="*/ 807 w 1763"/>
              <a:gd name="T15" fmla="*/ 44 h 75"/>
              <a:gd name="T16" fmla="*/ 874 w 1763"/>
              <a:gd name="T17" fmla="*/ 44 h 75"/>
              <a:gd name="T18" fmla="*/ 928 w 1763"/>
              <a:gd name="T19" fmla="*/ 44 h 75"/>
              <a:gd name="T20" fmla="*/ 995 w 1763"/>
              <a:gd name="T21" fmla="*/ 74 h 75"/>
              <a:gd name="T22" fmla="*/ 1103 w 1763"/>
              <a:gd name="T23" fmla="*/ 74 h 75"/>
              <a:gd name="T24" fmla="*/ 1157 w 1763"/>
              <a:gd name="T25" fmla="*/ 74 h 75"/>
              <a:gd name="T26" fmla="*/ 1211 w 1763"/>
              <a:gd name="T27" fmla="*/ 74 h 75"/>
              <a:gd name="T28" fmla="*/ 1332 w 1763"/>
              <a:gd name="T29" fmla="*/ 74 h 75"/>
              <a:gd name="T30" fmla="*/ 1399 w 1763"/>
              <a:gd name="T31" fmla="*/ 59 h 75"/>
              <a:gd name="T32" fmla="*/ 1453 w 1763"/>
              <a:gd name="T33" fmla="*/ 44 h 75"/>
              <a:gd name="T34" fmla="*/ 1506 w 1763"/>
              <a:gd name="T35" fmla="*/ 44 h 75"/>
              <a:gd name="T36" fmla="*/ 1560 w 1763"/>
              <a:gd name="T37" fmla="*/ 30 h 75"/>
              <a:gd name="T38" fmla="*/ 1654 w 1763"/>
              <a:gd name="T39" fmla="*/ 30 h 75"/>
              <a:gd name="T40" fmla="*/ 1708 w 1763"/>
              <a:gd name="T41" fmla="*/ 30 h 75"/>
              <a:gd name="T42" fmla="*/ 1762 w 1763"/>
              <a:gd name="T43" fmla="*/ 30 h 75"/>
              <a:gd name="T44" fmla="*/ 1708 w 1763"/>
              <a:gd name="T45" fmla="*/ 30 h 75"/>
              <a:gd name="T46" fmla="*/ 1654 w 1763"/>
              <a:gd name="T47" fmla="*/ 44 h 75"/>
              <a:gd name="T48" fmla="*/ 1601 w 1763"/>
              <a:gd name="T49" fmla="*/ 74 h 75"/>
              <a:gd name="T50" fmla="*/ 1547 w 1763"/>
              <a:gd name="T51" fmla="*/ 74 h 75"/>
              <a:gd name="T52" fmla="*/ 1493 w 1763"/>
              <a:gd name="T53" fmla="*/ 74 h 75"/>
              <a:gd name="T54" fmla="*/ 1426 w 1763"/>
              <a:gd name="T55" fmla="*/ 59 h 75"/>
              <a:gd name="T56" fmla="*/ 1372 w 1763"/>
              <a:gd name="T57" fmla="*/ 59 h 75"/>
              <a:gd name="T58" fmla="*/ 1251 w 1763"/>
              <a:gd name="T59" fmla="*/ 59 h 75"/>
              <a:gd name="T60" fmla="*/ 1184 w 1763"/>
              <a:gd name="T61" fmla="*/ 59 h 75"/>
              <a:gd name="T62" fmla="*/ 1116 w 1763"/>
              <a:gd name="T63" fmla="*/ 59 h 75"/>
              <a:gd name="T64" fmla="*/ 1009 w 1763"/>
              <a:gd name="T65" fmla="*/ 59 h 75"/>
              <a:gd name="T66" fmla="*/ 955 w 1763"/>
              <a:gd name="T67" fmla="*/ 59 h 75"/>
              <a:gd name="T68" fmla="*/ 888 w 1763"/>
              <a:gd name="T69" fmla="*/ 59 h 75"/>
              <a:gd name="T70" fmla="*/ 820 w 1763"/>
              <a:gd name="T71" fmla="*/ 74 h 75"/>
              <a:gd name="T72" fmla="*/ 767 w 1763"/>
              <a:gd name="T73" fmla="*/ 74 h 75"/>
              <a:gd name="T74" fmla="*/ 699 w 1763"/>
              <a:gd name="T75" fmla="*/ 59 h 75"/>
              <a:gd name="T76" fmla="*/ 646 w 1763"/>
              <a:gd name="T77" fmla="*/ 44 h 75"/>
              <a:gd name="T78" fmla="*/ 592 w 1763"/>
              <a:gd name="T79" fmla="*/ 44 h 75"/>
              <a:gd name="T80" fmla="*/ 538 w 1763"/>
              <a:gd name="T81" fmla="*/ 44 h 75"/>
              <a:gd name="T82" fmla="*/ 484 w 1763"/>
              <a:gd name="T83" fmla="*/ 59 h 75"/>
              <a:gd name="T84" fmla="*/ 430 w 1763"/>
              <a:gd name="T85" fmla="*/ 59 h 75"/>
              <a:gd name="T86" fmla="*/ 377 w 1763"/>
              <a:gd name="T87" fmla="*/ 30 h 75"/>
              <a:gd name="T88" fmla="*/ 323 w 1763"/>
              <a:gd name="T89" fmla="*/ 15 h 75"/>
              <a:gd name="T90" fmla="*/ 269 w 1763"/>
              <a:gd name="T91" fmla="*/ 15 h 75"/>
              <a:gd name="T92" fmla="*/ 215 w 1763"/>
              <a:gd name="T93" fmla="*/ 15 h 75"/>
              <a:gd name="T94" fmla="*/ 161 w 1763"/>
              <a:gd name="T95" fmla="*/ 15 h 75"/>
              <a:gd name="T96" fmla="*/ 108 w 1763"/>
              <a:gd name="T97" fmla="*/ 30 h 75"/>
              <a:gd name="T98" fmla="*/ 54 w 1763"/>
              <a:gd name="T99" fmla="*/ 44 h 75"/>
              <a:gd name="T100" fmla="*/ 0 w 1763"/>
              <a:gd name="T101" fmla="*/ 59 h 75"/>
              <a:gd name="T102" fmla="*/ 54 w 1763"/>
              <a:gd name="T103" fmla="*/ 59 h 75"/>
              <a:gd name="T104" fmla="*/ 108 w 1763"/>
              <a:gd name="T105" fmla="*/ 30 h 75"/>
              <a:gd name="T106" fmla="*/ 161 w 1763"/>
              <a:gd name="T107" fmla="*/ 30 h 75"/>
              <a:gd name="T108" fmla="*/ 188 w 1763"/>
              <a:gd name="T109" fmla="*/ 0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763" h="75">
                <a:moveTo>
                  <a:pt x="188" y="0"/>
                </a:moveTo>
                <a:lnTo>
                  <a:pt x="363" y="74"/>
                </a:lnTo>
                <a:lnTo>
                  <a:pt x="444" y="74"/>
                </a:lnTo>
                <a:lnTo>
                  <a:pt x="565" y="74"/>
                </a:lnTo>
                <a:lnTo>
                  <a:pt x="619" y="74"/>
                </a:lnTo>
                <a:lnTo>
                  <a:pt x="699" y="59"/>
                </a:lnTo>
                <a:lnTo>
                  <a:pt x="753" y="59"/>
                </a:lnTo>
                <a:lnTo>
                  <a:pt x="807" y="44"/>
                </a:lnTo>
                <a:lnTo>
                  <a:pt x="874" y="44"/>
                </a:lnTo>
                <a:lnTo>
                  <a:pt x="928" y="44"/>
                </a:lnTo>
                <a:lnTo>
                  <a:pt x="995" y="74"/>
                </a:lnTo>
                <a:lnTo>
                  <a:pt x="1103" y="74"/>
                </a:lnTo>
                <a:lnTo>
                  <a:pt x="1157" y="74"/>
                </a:lnTo>
                <a:lnTo>
                  <a:pt x="1211" y="74"/>
                </a:lnTo>
                <a:lnTo>
                  <a:pt x="1332" y="74"/>
                </a:lnTo>
                <a:lnTo>
                  <a:pt x="1399" y="59"/>
                </a:lnTo>
                <a:lnTo>
                  <a:pt x="1453" y="44"/>
                </a:lnTo>
                <a:lnTo>
                  <a:pt x="1506" y="44"/>
                </a:lnTo>
                <a:lnTo>
                  <a:pt x="1560" y="30"/>
                </a:lnTo>
                <a:lnTo>
                  <a:pt x="1654" y="30"/>
                </a:lnTo>
                <a:lnTo>
                  <a:pt x="1708" y="30"/>
                </a:lnTo>
                <a:lnTo>
                  <a:pt x="1762" y="30"/>
                </a:lnTo>
                <a:lnTo>
                  <a:pt x="1708" y="30"/>
                </a:lnTo>
                <a:lnTo>
                  <a:pt x="1654" y="44"/>
                </a:lnTo>
                <a:lnTo>
                  <a:pt x="1601" y="74"/>
                </a:lnTo>
                <a:lnTo>
                  <a:pt x="1547" y="74"/>
                </a:lnTo>
                <a:lnTo>
                  <a:pt x="1493" y="74"/>
                </a:lnTo>
                <a:lnTo>
                  <a:pt x="1426" y="59"/>
                </a:lnTo>
                <a:lnTo>
                  <a:pt x="1372" y="59"/>
                </a:lnTo>
                <a:lnTo>
                  <a:pt x="1251" y="59"/>
                </a:lnTo>
                <a:lnTo>
                  <a:pt x="1184" y="59"/>
                </a:lnTo>
                <a:lnTo>
                  <a:pt x="1116" y="59"/>
                </a:lnTo>
                <a:lnTo>
                  <a:pt x="1009" y="59"/>
                </a:lnTo>
                <a:lnTo>
                  <a:pt x="955" y="59"/>
                </a:lnTo>
                <a:lnTo>
                  <a:pt x="888" y="59"/>
                </a:lnTo>
                <a:lnTo>
                  <a:pt x="820" y="74"/>
                </a:lnTo>
                <a:lnTo>
                  <a:pt x="767" y="74"/>
                </a:lnTo>
                <a:lnTo>
                  <a:pt x="699" y="59"/>
                </a:lnTo>
                <a:lnTo>
                  <a:pt x="646" y="44"/>
                </a:lnTo>
                <a:lnTo>
                  <a:pt x="592" y="44"/>
                </a:lnTo>
                <a:lnTo>
                  <a:pt x="538" y="44"/>
                </a:lnTo>
                <a:lnTo>
                  <a:pt x="484" y="59"/>
                </a:lnTo>
                <a:lnTo>
                  <a:pt x="430" y="59"/>
                </a:lnTo>
                <a:lnTo>
                  <a:pt x="377" y="30"/>
                </a:lnTo>
                <a:lnTo>
                  <a:pt x="323" y="15"/>
                </a:lnTo>
                <a:lnTo>
                  <a:pt x="269" y="15"/>
                </a:lnTo>
                <a:lnTo>
                  <a:pt x="215" y="15"/>
                </a:lnTo>
                <a:lnTo>
                  <a:pt x="161" y="15"/>
                </a:lnTo>
                <a:lnTo>
                  <a:pt x="108" y="30"/>
                </a:lnTo>
                <a:lnTo>
                  <a:pt x="54" y="44"/>
                </a:lnTo>
                <a:lnTo>
                  <a:pt x="0" y="59"/>
                </a:lnTo>
                <a:lnTo>
                  <a:pt x="54" y="59"/>
                </a:lnTo>
                <a:lnTo>
                  <a:pt x="108" y="30"/>
                </a:lnTo>
                <a:lnTo>
                  <a:pt x="161" y="30"/>
                </a:lnTo>
                <a:lnTo>
                  <a:pt x="188" y="0"/>
                </a:lnTo>
              </a:path>
            </a:pathLst>
          </a:custGeom>
          <a:solidFill>
            <a:srgbClr val="6D6D6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054" name="Group 30"/>
          <p:cNvGrpSpPr>
            <a:grpSpLocks/>
          </p:cNvGrpSpPr>
          <p:nvPr/>
        </p:nvGrpSpPr>
        <p:grpSpPr bwMode="auto">
          <a:xfrm>
            <a:off x="0" y="0"/>
            <a:ext cx="1978025" cy="1955800"/>
            <a:chOff x="0" y="0"/>
            <a:chExt cx="1246" cy="1232"/>
          </a:xfrm>
        </p:grpSpPr>
        <p:sp>
          <p:nvSpPr>
            <p:cNvPr id="1051" name="Rectangle 27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2" name="Rectangle 28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3" name="Rectangle 29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59" name="Rectangle 35"/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0" name="Rectangle 3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1" name="Rectangle 3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3" name="Rectangle 3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6" name="Rectangle 42"/>
          <p:cNvSpPr>
            <a:spLocks noChangeArrowheads="1"/>
          </p:cNvSpPr>
          <p:nvPr/>
        </p:nvSpPr>
        <p:spPr bwMode="auto">
          <a:xfrm>
            <a:off x="260820" y="228600"/>
            <a:ext cx="1679575" cy="107465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pPr algn="l"/>
            <a:r>
              <a:rPr lang="zh-CN" alt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历史舞台</a:t>
            </a:r>
          </a:p>
        </p:txBody>
      </p:sp>
      <p:sp>
        <p:nvSpPr>
          <p:cNvPr id="1067" name="Line 4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" name="Rectangle 51"/>
          <p:cNvSpPr>
            <a:spLocks noChangeArrowheads="1"/>
          </p:cNvSpPr>
          <p:nvPr/>
        </p:nvSpPr>
        <p:spPr bwMode="auto">
          <a:xfrm>
            <a:off x="7616825" y="6529388"/>
            <a:ext cx="6619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8.0.02.</a:t>
            </a:r>
          </a:p>
        </p:txBody>
      </p:sp>
      <p:sp>
        <p:nvSpPr>
          <p:cNvPr id="1082" name="Text Box 58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000">
                <a:solidFill>
                  <a:srgbClr val="FFFFFF"/>
                </a:solidFill>
                <a:effectLst/>
                <a:latin typeface="Arial" charset="0"/>
                <a:ea typeface="宋体" charset="0"/>
                <a:cs typeface="宋体" charset="0"/>
              </a:rPr>
              <a:t>©2006 TBBMI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9" name="Rectangle 3"/>
          <p:cNvSpPr>
            <a:spLocks noChangeArrowheads="1"/>
          </p:cNvSpPr>
          <p:nvPr/>
        </p:nvSpPr>
        <p:spPr bwMode="auto">
          <a:xfrm>
            <a:off x="0" y="0"/>
            <a:ext cx="9132888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790015">
                  <a:gamma/>
                  <a:shade val="8000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6931" name="Rectangle 35"/>
          <p:cNvSpPr>
            <a:spLocks noChangeArrowheads="1"/>
          </p:cNvSpPr>
          <p:nvPr userDrawn="1"/>
        </p:nvSpPr>
        <p:spPr bwMode="auto">
          <a:xfrm>
            <a:off x="657225" y="539750"/>
            <a:ext cx="8242300" cy="60801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36900" name="Group 4"/>
          <p:cNvGrpSpPr>
            <a:grpSpLocks/>
          </p:cNvGrpSpPr>
          <p:nvPr/>
        </p:nvGrpSpPr>
        <p:grpSpPr bwMode="auto">
          <a:xfrm>
            <a:off x="390525" y="323850"/>
            <a:ext cx="8367713" cy="6173788"/>
            <a:chOff x="246" y="204"/>
            <a:chExt cx="5271" cy="3889"/>
          </a:xfrm>
        </p:grpSpPr>
        <p:sp>
          <p:nvSpPr>
            <p:cNvPr id="336901" name="Rectangle 5"/>
            <p:cNvSpPr>
              <a:spLocks noChangeArrowheads="1"/>
            </p:cNvSpPr>
            <p:nvPr/>
          </p:nvSpPr>
          <p:spPr bwMode="auto">
            <a:xfrm>
              <a:off x="294" y="228"/>
              <a:ext cx="5217" cy="3850"/>
            </a:xfrm>
            <a:prstGeom prst="rect">
              <a:avLst/>
            </a:prstGeom>
            <a:solidFill>
              <a:srgbClr val="53535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97566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6902" name="Freeform 6"/>
            <p:cNvSpPr>
              <a:spLocks/>
            </p:cNvSpPr>
            <p:nvPr/>
          </p:nvSpPr>
          <p:spPr bwMode="auto">
            <a:xfrm>
              <a:off x="3002" y="378"/>
              <a:ext cx="1411" cy="3440"/>
            </a:xfrm>
            <a:custGeom>
              <a:avLst/>
              <a:gdLst>
                <a:gd name="T0" fmla="*/ 91 w 1411"/>
                <a:gd name="T1" fmla="*/ 33 h 3440"/>
                <a:gd name="T2" fmla="*/ 212 w 1411"/>
                <a:gd name="T3" fmla="*/ 76 h 3440"/>
                <a:gd name="T4" fmla="*/ 332 w 1411"/>
                <a:gd name="T5" fmla="*/ 174 h 3440"/>
                <a:gd name="T6" fmla="*/ 383 w 1411"/>
                <a:gd name="T7" fmla="*/ 305 h 3440"/>
                <a:gd name="T8" fmla="*/ 443 w 1411"/>
                <a:gd name="T9" fmla="*/ 446 h 3440"/>
                <a:gd name="T10" fmla="*/ 453 w 1411"/>
                <a:gd name="T11" fmla="*/ 620 h 3440"/>
                <a:gd name="T12" fmla="*/ 494 w 1411"/>
                <a:gd name="T13" fmla="*/ 751 h 3440"/>
                <a:gd name="T14" fmla="*/ 494 w 1411"/>
                <a:gd name="T15" fmla="*/ 882 h 3440"/>
                <a:gd name="T16" fmla="*/ 483 w 1411"/>
                <a:gd name="T17" fmla="*/ 1012 h 3440"/>
                <a:gd name="T18" fmla="*/ 473 w 1411"/>
                <a:gd name="T19" fmla="*/ 1143 h 3440"/>
                <a:gd name="T20" fmla="*/ 463 w 1411"/>
                <a:gd name="T21" fmla="*/ 1284 h 3440"/>
                <a:gd name="T22" fmla="*/ 433 w 1411"/>
                <a:gd name="T23" fmla="*/ 1426 h 3440"/>
                <a:gd name="T24" fmla="*/ 383 w 1411"/>
                <a:gd name="T25" fmla="*/ 1556 h 3440"/>
                <a:gd name="T26" fmla="*/ 353 w 1411"/>
                <a:gd name="T27" fmla="*/ 1687 h 3440"/>
                <a:gd name="T28" fmla="*/ 443 w 1411"/>
                <a:gd name="T29" fmla="*/ 1796 h 3440"/>
                <a:gd name="T30" fmla="*/ 494 w 1411"/>
                <a:gd name="T31" fmla="*/ 1937 h 3440"/>
                <a:gd name="T32" fmla="*/ 524 w 1411"/>
                <a:gd name="T33" fmla="*/ 2068 h 3440"/>
                <a:gd name="T34" fmla="*/ 614 w 1411"/>
                <a:gd name="T35" fmla="*/ 2198 h 3440"/>
                <a:gd name="T36" fmla="*/ 705 w 1411"/>
                <a:gd name="T37" fmla="*/ 2351 h 3440"/>
                <a:gd name="T38" fmla="*/ 836 w 1411"/>
                <a:gd name="T39" fmla="*/ 2470 h 3440"/>
                <a:gd name="T40" fmla="*/ 947 w 1411"/>
                <a:gd name="T41" fmla="*/ 2612 h 3440"/>
                <a:gd name="T42" fmla="*/ 1078 w 1411"/>
                <a:gd name="T43" fmla="*/ 2721 h 3440"/>
                <a:gd name="T44" fmla="*/ 1158 w 1411"/>
                <a:gd name="T45" fmla="*/ 2851 h 3440"/>
                <a:gd name="T46" fmla="*/ 1269 w 1411"/>
                <a:gd name="T47" fmla="*/ 3004 h 3440"/>
                <a:gd name="T48" fmla="*/ 1319 w 1411"/>
                <a:gd name="T49" fmla="*/ 3156 h 3440"/>
                <a:gd name="T50" fmla="*/ 1370 w 1411"/>
                <a:gd name="T51" fmla="*/ 3308 h 3440"/>
                <a:gd name="T52" fmla="*/ 1400 w 1411"/>
                <a:gd name="T53" fmla="*/ 3439 h 3440"/>
                <a:gd name="T54" fmla="*/ 1410 w 1411"/>
                <a:gd name="T55" fmla="*/ 3145 h 3440"/>
                <a:gd name="T56" fmla="*/ 1340 w 1411"/>
                <a:gd name="T57" fmla="*/ 3058 h 3440"/>
                <a:gd name="T58" fmla="*/ 1259 w 1411"/>
                <a:gd name="T59" fmla="*/ 2862 h 3440"/>
                <a:gd name="T60" fmla="*/ 1098 w 1411"/>
                <a:gd name="T61" fmla="*/ 2721 h 3440"/>
                <a:gd name="T62" fmla="*/ 997 w 1411"/>
                <a:gd name="T63" fmla="*/ 2514 h 3440"/>
                <a:gd name="T64" fmla="*/ 806 w 1411"/>
                <a:gd name="T65" fmla="*/ 2449 h 3440"/>
                <a:gd name="T66" fmla="*/ 735 w 1411"/>
                <a:gd name="T67" fmla="*/ 2307 h 3440"/>
                <a:gd name="T68" fmla="*/ 635 w 1411"/>
                <a:gd name="T69" fmla="*/ 2187 h 3440"/>
                <a:gd name="T70" fmla="*/ 534 w 1411"/>
                <a:gd name="T71" fmla="*/ 1959 h 3440"/>
                <a:gd name="T72" fmla="*/ 443 w 1411"/>
                <a:gd name="T73" fmla="*/ 1785 h 3440"/>
                <a:gd name="T74" fmla="*/ 403 w 1411"/>
                <a:gd name="T75" fmla="*/ 1632 h 3440"/>
                <a:gd name="T76" fmla="*/ 433 w 1411"/>
                <a:gd name="T77" fmla="*/ 1491 h 3440"/>
                <a:gd name="T78" fmla="*/ 483 w 1411"/>
                <a:gd name="T79" fmla="*/ 1349 h 3440"/>
                <a:gd name="T80" fmla="*/ 483 w 1411"/>
                <a:gd name="T81" fmla="*/ 1208 h 3440"/>
                <a:gd name="T82" fmla="*/ 524 w 1411"/>
                <a:gd name="T83" fmla="*/ 1023 h 3440"/>
                <a:gd name="T84" fmla="*/ 514 w 1411"/>
                <a:gd name="T85" fmla="*/ 805 h 3440"/>
                <a:gd name="T86" fmla="*/ 534 w 1411"/>
                <a:gd name="T87" fmla="*/ 642 h 3440"/>
                <a:gd name="T88" fmla="*/ 554 w 1411"/>
                <a:gd name="T89" fmla="*/ 522 h 3440"/>
                <a:gd name="T90" fmla="*/ 665 w 1411"/>
                <a:gd name="T91" fmla="*/ 392 h 3440"/>
                <a:gd name="T92" fmla="*/ 826 w 1411"/>
                <a:gd name="T93" fmla="*/ 218 h 3440"/>
                <a:gd name="T94" fmla="*/ 876 w 1411"/>
                <a:gd name="T95" fmla="*/ 76 h 3440"/>
                <a:gd name="T96" fmla="*/ 917 w 1411"/>
                <a:gd name="T97" fmla="*/ 11 h 3440"/>
                <a:gd name="T98" fmla="*/ 765 w 1411"/>
                <a:gd name="T99" fmla="*/ 87 h 3440"/>
                <a:gd name="T100" fmla="*/ 755 w 1411"/>
                <a:gd name="T101" fmla="*/ 218 h 3440"/>
                <a:gd name="T102" fmla="*/ 745 w 1411"/>
                <a:gd name="T103" fmla="*/ 305 h 3440"/>
                <a:gd name="T104" fmla="*/ 624 w 1411"/>
                <a:gd name="T105" fmla="*/ 435 h 3440"/>
                <a:gd name="T106" fmla="*/ 534 w 1411"/>
                <a:gd name="T107" fmla="*/ 522 h 3440"/>
                <a:gd name="T108" fmla="*/ 483 w 1411"/>
                <a:gd name="T109" fmla="*/ 664 h 3440"/>
                <a:gd name="T110" fmla="*/ 473 w 1411"/>
                <a:gd name="T111" fmla="*/ 511 h 3440"/>
                <a:gd name="T112" fmla="*/ 443 w 1411"/>
                <a:gd name="T113" fmla="*/ 348 h 3440"/>
                <a:gd name="T114" fmla="*/ 383 w 1411"/>
                <a:gd name="T115" fmla="*/ 218 h 3440"/>
                <a:gd name="T116" fmla="*/ 302 w 1411"/>
                <a:gd name="T117" fmla="*/ 98 h 3440"/>
                <a:gd name="T118" fmla="*/ 181 w 1411"/>
                <a:gd name="T119" fmla="*/ 33 h 3440"/>
                <a:gd name="T120" fmla="*/ 60 w 1411"/>
                <a:gd name="T121" fmla="*/ 11 h 3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11" h="3440">
                  <a:moveTo>
                    <a:pt x="0" y="0"/>
                  </a:moveTo>
                  <a:lnTo>
                    <a:pt x="50" y="22"/>
                  </a:lnTo>
                  <a:lnTo>
                    <a:pt x="91" y="33"/>
                  </a:lnTo>
                  <a:lnTo>
                    <a:pt x="131" y="22"/>
                  </a:lnTo>
                  <a:lnTo>
                    <a:pt x="171" y="54"/>
                  </a:lnTo>
                  <a:lnTo>
                    <a:pt x="212" y="76"/>
                  </a:lnTo>
                  <a:lnTo>
                    <a:pt x="252" y="98"/>
                  </a:lnTo>
                  <a:lnTo>
                    <a:pt x="292" y="141"/>
                  </a:lnTo>
                  <a:lnTo>
                    <a:pt x="332" y="174"/>
                  </a:lnTo>
                  <a:lnTo>
                    <a:pt x="342" y="218"/>
                  </a:lnTo>
                  <a:lnTo>
                    <a:pt x="342" y="261"/>
                  </a:lnTo>
                  <a:lnTo>
                    <a:pt x="383" y="305"/>
                  </a:lnTo>
                  <a:lnTo>
                    <a:pt x="413" y="348"/>
                  </a:lnTo>
                  <a:lnTo>
                    <a:pt x="413" y="403"/>
                  </a:lnTo>
                  <a:lnTo>
                    <a:pt x="443" y="446"/>
                  </a:lnTo>
                  <a:lnTo>
                    <a:pt x="463" y="490"/>
                  </a:lnTo>
                  <a:lnTo>
                    <a:pt x="453" y="577"/>
                  </a:lnTo>
                  <a:lnTo>
                    <a:pt x="453" y="620"/>
                  </a:lnTo>
                  <a:lnTo>
                    <a:pt x="473" y="664"/>
                  </a:lnTo>
                  <a:lnTo>
                    <a:pt x="483" y="707"/>
                  </a:lnTo>
                  <a:lnTo>
                    <a:pt x="494" y="751"/>
                  </a:lnTo>
                  <a:lnTo>
                    <a:pt x="494" y="794"/>
                  </a:lnTo>
                  <a:lnTo>
                    <a:pt x="494" y="838"/>
                  </a:lnTo>
                  <a:lnTo>
                    <a:pt x="494" y="882"/>
                  </a:lnTo>
                  <a:lnTo>
                    <a:pt x="494" y="925"/>
                  </a:lnTo>
                  <a:lnTo>
                    <a:pt x="504" y="969"/>
                  </a:lnTo>
                  <a:lnTo>
                    <a:pt x="483" y="1012"/>
                  </a:lnTo>
                  <a:lnTo>
                    <a:pt x="473" y="1056"/>
                  </a:lnTo>
                  <a:lnTo>
                    <a:pt x="473" y="1099"/>
                  </a:lnTo>
                  <a:lnTo>
                    <a:pt x="473" y="1143"/>
                  </a:lnTo>
                  <a:lnTo>
                    <a:pt x="483" y="1186"/>
                  </a:lnTo>
                  <a:lnTo>
                    <a:pt x="483" y="1230"/>
                  </a:lnTo>
                  <a:lnTo>
                    <a:pt x="463" y="1284"/>
                  </a:lnTo>
                  <a:lnTo>
                    <a:pt x="453" y="1328"/>
                  </a:lnTo>
                  <a:lnTo>
                    <a:pt x="453" y="1382"/>
                  </a:lnTo>
                  <a:lnTo>
                    <a:pt x="433" y="1426"/>
                  </a:lnTo>
                  <a:lnTo>
                    <a:pt x="403" y="1469"/>
                  </a:lnTo>
                  <a:lnTo>
                    <a:pt x="383" y="1513"/>
                  </a:lnTo>
                  <a:lnTo>
                    <a:pt x="383" y="1556"/>
                  </a:lnTo>
                  <a:lnTo>
                    <a:pt x="383" y="1600"/>
                  </a:lnTo>
                  <a:lnTo>
                    <a:pt x="363" y="1643"/>
                  </a:lnTo>
                  <a:lnTo>
                    <a:pt x="353" y="1687"/>
                  </a:lnTo>
                  <a:lnTo>
                    <a:pt x="363" y="1730"/>
                  </a:lnTo>
                  <a:lnTo>
                    <a:pt x="383" y="1785"/>
                  </a:lnTo>
                  <a:lnTo>
                    <a:pt x="443" y="1796"/>
                  </a:lnTo>
                  <a:lnTo>
                    <a:pt x="463" y="1850"/>
                  </a:lnTo>
                  <a:lnTo>
                    <a:pt x="483" y="1894"/>
                  </a:lnTo>
                  <a:lnTo>
                    <a:pt x="494" y="1937"/>
                  </a:lnTo>
                  <a:lnTo>
                    <a:pt x="494" y="1981"/>
                  </a:lnTo>
                  <a:lnTo>
                    <a:pt x="524" y="2024"/>
                  </a:lnTo>
                  <a:lnTo>
                    <a:pt x="524" y="2068"/>
                  </a:lnTo>
                  <a:lnTo>
                    <a:pt x="544" y="2122"/>
                  </a:lnTo>
                  <a:lnTo>
                    <a:pt x="584" y="2155"/>
                  </a:lnTo>
                  <a:lnTo>
                    <a:pt x="614" y="2198"/>
                  </a:lnTo>
                  <a:lnTo>
                    <a:pt x="624" y="2275"/>
                  </a:lnTo>
                  <a:lnTo>
                    <a:pt x="685" y="2285"/>
                  </a:lnTo>
                  <a:lnTo>
                    <a:pt x="705" y="2351"/>
                  </a:lnTo>
                  <a:lnTo>
                    <a:pt x="745" y="2394"/>
                  </a:lnTo>
                  <a:lnTo>
                    <a:pt x="786" y="2438"/>
                  </a:lnTo>
                  <a:lnTo>
                    <a:pt x="836" y="2470"/>
                  </a:lnTo>
                  <a:lnTo>
                    <a:pt x="876" y="2514"/>
                  </a:lnTo>
                  <a:lnTo>
                    <a:pt x="896" y="2568"/>
                  </a:lnTo>
                  <a:lnTo>
                    <a:pt x="947" y="2612"/>
                  </a:lnTo>
                  <a:lnTo>
                    <a:pt x="997" y="2634"/>
                  </a:lnTo>
                  <a:lnTo>
                    <a:pt x="1027" y="2677"/>
                  </a:lnTo>
                  <a:lnTo>
                    <a:pt x="1078" y="2721"/>
                  </a:lnTo>
                  <a:lnTo>
                    <a:pt x="1108" y="2764"/>
                  </a:lnTo>
                  <a:lnTo>
                    <a:pt x="1128" y="2808"/>
                  </a:lnTo>
                  <a:lnTo>
                    <a:pt x="1158" y="2851"/>
                  </a:lnTo>
                  <a:lnTo>
                    <a:pt x="1188" y="2906"/>
                  </a:lnTo>
                  <a:lnTo>
                    <a:pt x="1229" y="2949"/>
                  </a:lnTo>
                  <a:lnTo>
                    <a:pt x="1269" y="3004"/>
                  </a:lnTo>
                  <a:lnTo>
                    <a:pt x="1279" y="3058"/>
                  </a:lnTo>
                  <a:lnTo>
                    <a:pt x="1289" y="3113"/>
                  </a:lnTo>
                  <a:lnTo>
                    <a:pt x="1319" y="3156"/>
                  </a:lnTo>
                  <a:lnTo>
                    <a:pt x="1350" y="3210"/>
                  </a:lnTo>
                  <a:lnTo>
                    <a:pt x="1360" y="3265"/>
                  </a:lnTo>
                  <a:lnTo>
                    <a:pt x="1370" y="3308"/>
                  </a:lnTo>
                  <a:lnTo>
                    <a:pt x="1390" y="3352"/>
                  </a:lnTo>
                  <a:lnTo>
                    <a:pt x="1400" y="3395"/>
                  </a:lnTo>
                  <a:lnTo>
                    <a:pt x="1400" y="3439"/>
                  </a:lnTo>
                  <a:lnTo>
                    <a:pt x="1400" y="3319"/>
                  </a:lnTo>
                  <a:lnTo>
                    <a:pt x="1410" y="3232"/>
                  </a:lnTo>
                  <a:lnTo>
                    <a:pt x="1410" y="3145"/>
                  </a:lnTo>
                  <a:lnTo>
                    <a:pt x="1410" y="3102"/>
                  </a:lnTo>
                  <a:lnTo>
                    <a:pt x="1380" y="3058"/>
                  </a:lnTo>
                  <a:lnTo>
                    <a:pt x="1340" y="3058"/>
                  </a:lnTo>
                  <a:lnTo>
                    <a:pt x="1309" y="2982"/>
                  </a:lnTo>
                  <a:lnTo>
                    <a:pt x="1299" y="2938"/>
                  </a:lnTo>
                  <a:lnTo>
                    <a:pt x="1259" y="2862"/>
                  </a:lnTo>
                  <a:lnTo>
                    <a:pt x="1239" y="2819"/>
                  </a:lnTo>
                  <a:lnTo>
                    <a:pt x="1178" y="2753"/>
                  </a:lnTo>
                  <a:lnTo>
                    <a:pt x="1098" y="2721"/>
                  </a:lnTo>
                  <a:lnTo>
                    <a:pt x="1037" y="2721"/>
                  </a:lnTo>
                  <a:lnTo>
                    <a:pt x="1007" y="2579"/>
                  </a:lnTo>
                  <a:lnTo>
                    <a:pt x="997" y="2514"/>
                  </a:lnTo>
                  <a:lnTo>
                    <a:pt x="967" y="2470"/>
                  </a:lnTo>
                  <a:lnTo>
                    <a:pt x="886" y="2460"/>
                  </a:lnTo>
                  <a:lnTo>
                    <a:pt x="806" y="2449"/>
                  </a:lnTo>
                  <a:lnTo>
                    <a:pt x="765" y="2438"/>
                  </a:lnTo>
                  <a:lnTo>
                    <a:pt x="755" y="2351"/>
                  </a:lnTo>
                  <a:lnTo>
                    <a:pt x="735" y="2307"/>
                  </a:lnTo>
                  <a:lnTo>
                    <a:pt x="715" y="2253"/>
                  </a:lnTo>
                  <a:lnTo>
                    <a:pt x="675" y="2209"/>
                  </a:lnTo>
                  <a:lnTo>
                    <a:pt x="635" y="2187"/>
                  </a:lnTo>
                  <a:lnTo>
                    <a:pt x="554" y="2100"/>
                  </a:lnTo>
                  <a:lnTo>
                    <a:pt x="534" y="2057"/>
                  </a:lnTo>
                  <a:lnTo>
                    <a:pt x="534" y="1959"/>
                  </a:lnTo>
                  <a:lnTo>
                    <a:pt x="524" y="1894"/>
                  </a:lnTo>
                  <a:lnTo>
                    <a:pt x="494" y="1839"/>
                  </a:lnTo>
                  <a:lnTo>
                    <a:pt x="443" y="1785"/>
                  </a:lnTo>
                  <a:lnTo>
                    <a:pt x="413" y="1741"/>
                  </a:lnTo>
                  <a:lnTo>
                    <a:pt x="393" y="1687"/>
                  </a:lnTo>
                  <a:lnTo>
                    <a:pt x="403" y="1632"/>
                  </a:lnTo>
                  <a:lnTo>
                    <a:pt x="403" y="1589"/>
                  </a:lnTo>
                  <a:lnTo>
                    <a:pt x="413" y="1545"/>
                  </a:lnTo>
                  <a:lnTo>
                    <a:pt x="433" y="1491"/>
                  </a:lnTo>
                  <a:lnTo>
                    <a:pt x="433" y="1447"/>
                  </a:lnTo>
                  <a:lnTo>
                    <a:pt x="463" y="1393"/>
                  </a:lnTo>
                  <a:lnTo>
                    <a:pt x="483" y="1349"/>
                  </a:lnTo>
                  <a:lnTo>
                    <a:pt x="494" y="1295"/>
                  </a:lnTo>
                  <a:lnTo>
                    <a:pt x="494" y="1252"/>
                  </a:lnTo>
                  <a:lnTo>
                    <a:pt x="483" y="1208"/>
                  </a:lnTo>
                  <a:lnTo>
                    <a:pt x="494" y="1164"/>
                  </a:lnTo>
                  <a:lnTo>
                    <a:pt x="524" y="1067"/>
                  </a:lnTo>
                  <a:lnTo>
                    <a:pt x="524" y="1023"/>
                  </a:lnTo>
                  <a:lnTo>
                    <a:pt x="524" y="936"/>
                  </a:lnTo>
                  <a:lnTo>
                    <a:pt x="524" y="871"/>
                  </a:lnTo>
                  <a:lnTo>
                    <a:pt x="514" y="805"/>
                  </a:lnTo>
                  <a:lnTo>
                    <a:pt x="524" y="762"/>
                  </a:lnTo>
                  <a:lnTo>
                    <a:pt x="544" y="707"/>
                  </a:lnTo>
                  <a:lnTo>
                    <a:pt x="534" y="642"/>
                  </a:lnTo>
                  <a:lnTo>
                    <a:pt x="524" y="599"/>
                  </a:lnTo>
                  <a:lnTo>
                    <a:pt x="514" y="555"/>
                  </a:lnTo>
                  <a:lnTo>
                    <a:pt x="554" y="522"/>
                  </a:lnTo>
                  <a:lnTo>
                    <a:pt x="584" y="479"/>
                  </a:lnTo>
                  <a:lnTo>
                    <a:pt x="594" y="435"/>
                  </a:lnTo>
                  <a:lnTo>
                    <a:pt x="665" y="392"/>
                  </a:lnTo>
                  <a:lnTo>
                    <a:pt x="725" y="305"/>
                  </a:lnTo>
                  <a:lnTo>
                    <a:pt x="786" y="239"/>
                  </a:lnTo>
                  <a:lnTo>
                    <a:pt x="826" y="218"/>
                  </a:lnTo>
                  <a:lnTo>
                    <a:pt x="856" y="174"/>
                  </a:lnTo>
                  <a:lnTo>
                    <a:pt x="856" y="131"/>
                  </a:lnTo>
                  <a:lnTo>
                    <a:pt x="876" y="76"/>
                  </a:lnTo>
                  <a:lnTo>
                    <a:pt x="917" y="44"/>
                  </a:lnTo>
                  <a:lnTo>
                    <a:pt x="957" y="0"/>
                  </a:lnTo>
                  <a:lnTo>
                    <a:pt x="917" y="11"/>
                  </a:lnTo>
                  <a:lnTo>
                    <a:pt x="856" y="22"/>
                  </a:lnTo>
                  <a:lnTo>
                    <a:pt x="796" y="44"/>
                  </a:lnTo>
                  <a:lnTo>
                    <a:pt x="765" y="87"/>
                  </a:lnTo>
                  <a:lnTo>
                    <a:pt x="776" y="131"/>
                  </a:lnTo>
                  <a:lnTo>
                    <a:pt x="755" y="174"/>
                  </a:lnTo>
                  <a:lnTo>
                    <a:pt x="755" y="218"/>
                  </a:lnTo>
                  <a:lnTo>
                    <a:pt x="826" y="229"/>
                  </a:lnTo>
                  <a:lnTo>
                    <a:pt x="786" y="272"/>
                  </a:lnTo>
                  <a:lnTo>
                    <a:pt x="745" y="305"/>
                  </a:lnTo>
                  <a:lnTo>
                    <a:pt x="705" y="348"/>
                  </a:lnTo>
                  <a:lnTo>
                    <a:pt x="665" y="424"/>
                  </a:lnTo>
                  <a:lnTo>
                    <a:pt x="624" y="435"/>
                  </a:lnTo>
                  <a:lnTo>
                    <a:pt x="584" y="468"/>
                  </a:lnTo>
                  <a:lnTo>
                    <a:pt x="544" y="479"/>
                  </a:lnTo>
                  <a:lnTo>
                    <a:pt x="534" y="522"/>
                  </a:lnTo>
                  <a:lnTo>
                    <a:pt x="534" y="566"/>
                  </a:lnTo>
                  <a:lnTo>
                    <a:pt x="494" y="620"/>
                  </a:lnTo>
                  <a:lnTo>
                    <a:pt x="483" y="664"/>
                  </a:lnTo>
                  <a:lnTo>
                    <a:pt x="483" y="707"/>
                  </a:lnTo>
                  <a:lnTo>
                    <a:pt x="483" y="620"/>
                  </a:lnTo>
                  <a:lnTo>
                    <a:pt x="473" y="511"/>
                  </a:lnTo>
                  <a:lnTo>
                    <a:pt x="463" y="446"/>
                  </a:lnTo>
                  <a:lnTo>
                    <a:pt x="453" y="403"/>
                  </a:lnTo>
                  <a:lnTo>
                    <a:pt x="443" y="348"/>
                  </a:lnTo>
                  <a:lnTo>
                    <a:pt x="413" y="305"/>
                  </a:lnTo>
                  <a:lnTo>
                    <a:pt x="383" y="261"/>
                  </a:lnTo>
                  <a:lnTo>
                    <a:pt x="383" y="218"/>
                  </a:lnTo>
                  <a:lnTo>
                    <a:pt x="353" y="174"/>
                  </a:lnTo>
                  <a:lnTo>
                    <a:pt x="312" y="141"/>
                  </a:lnTo>
                  <a:lnTo>
                    <a:pt x="302" y="98"/>
                  </a:lnTo>
                  <a:lnTo>
                    <a:pt x="262" y="76"/>
                  </a:lnTo>
                  <a:lnTo>
                    <a:pt x="222" y="76"/>
                  </a:lnTo>
                  <a:lnTo>
                    <a:pt x="181" y="33"/>
                  </a:lnTo>
                  <a:lnTo>
                    <a:pt x="141" y="11"/>
                  </a:lnTo>
                  <a:lnTo>
                    <a:pt x="101" y="0"/>
                  </a:lnTo>
                  <a:lnTo>
                    <a:pt x="60" y="11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903" name="Freeform 7"/>
            <p:cNvSpPr>
              <a:spLocks/>
            </p:cNvSpPr>
            <p:nvPr/>
          </p:nvSpPr>
          <p:spPr bwMode="auto">
            <a:xfrm>
              <a:off x="522" y="3415"/>
              <a:ext cx="1965" cy="490"/>
            </a:xfrm>
            <a:custGeom>
              <a:avLst/>
              <a:gdLst>
                <a:gd name="T0" fmla="*/ 40 w 1965"/>
                <a:gd name="T1" fmla="*/ 43 h 490"/>
                <a:gd name="T2" fmla="*/ 141 w 1965"/>
                <a:gd name="T3" fmla="*/ 65 h 490"/>
                <a:gd name="T4" fmla="*/ 232 w 1965"/>
                <a:gd name="T5" fmla="*/ 76 h 490"/>
                <a:gd name="T6" fmla="*/ 363 w 1965"/>
                <a:gd name="T7" fmla="*/ 130 h 490"/>
                <a:gd name="T8" fmla="*/ 504 w 1965"/>
                <a:gd name="T9" fmla="*/ 130 h 490"/>
                <a:gd name="T10" fmla="*/ 604 w 1965"/>
                <a:gd name="T11" fmla="*/ 141 h 490"/>
                <a:gd name="T12" fmla="*/ 705 w 1965"/>
                <a:gd name="T13" fmla="*/ 196 h 490"/>
                <a:gd name="T14" fmla="*/ 765 w 1965"/>
                <a:gd name="T15" fmla="*/ 250 h 490"/>
                <a:gd name="T16" fmla="*/ 906 w 1965"/>
                <a:gd name="T17" fmla="*/ 261 h 490"/>
                <a:gd name="T18" fmla="*/ 1007 w 1965"/>
                <a:gd name="T19" fmla="*/ 261 h 490"/>
                <a:gd name="T20" fmla="*/ 1148 w 1965"/>
                <a:gd name="T21" fmla="*/ 250 h 490"/>
                <a:gd name="T22" fmla="*/ 1219 w 1965"/>
                <a:gd name="T23" fmla="*/ 304 h 490"/>
                <a:gd name="T24" fmla="*/ 1299 w 1965"/>
                <a:gd name="T25" fmla="*/ 315 h 490"/>
                <a:gd name="T26" fmla="*/ 1380 w 1965"/>
                <a:gd name="T27" fmla="*/ 380 h 490"/>
                <a:gd name="T28" fmla="*/ 1460 w 1965"/>
                <a:gd name="T29" fmla="*/ 424 h 490"/>
                <a:gd name="T30" fmla="*/ 1541 w 1965"/>
                <a:gd name="T31" fmla="*/ 446 h 490"/>
                <a:gd name="T32" fmla="*/ 1662 w 1965"/>
                <a:gd name="T33" fmla="*/ 446 h 490"/>
                <a:gd name="T34" fmla="*/ 1752 w 1965"/>
                <a:gd name="T35" fmla="*/ 456 h 490"/>
                <a:gd name="T36" fmla="*/ 1883 w 1965"/>
                <a:gd name="T37" fmla="*/ 467 h 490"/>
                <a:gd name="T38" fmla="*/ 1964 w 1965"/>
                <a:gd name="T39" fmla="*/ 489 h 490"/>
                <a:gd name="T40" fmla="*/ 1863 w 1965"/>
                <a:gd name="T41" fmla="*/ 467 h 490"/>
                <a:gd name="T42" fmla="*/ 1783 w 1965"/>
                <a:gd name="T43" fmla="*/ 446 h 490"/>
                <a:gd name="T44" fmla="*/ 1692 w 1965"/>
                <a:gd name="T45" fmla="*/ 446 h 490"/>
                <a:gd name="T46" fmla="*/ 1611 w 1965"/>
                <a:gd name="T47" fmla="*/ 402 h 490"/>
                <a:gd name="T48" fmla="*/ 1531 w 1965"/>
                <a:gd name="T49" fmla="*/ 413 h 490"/>
                <a:gd name="T50" fmla="*/ 1450 w 1965"/>
                <a:gd name="T51" fmla="*/ 369 h 490"/>
                <a:gd name="T52" fmla="*/ 1370 w 1965"/>
                <a:gd name="T53" fmla="*/ 348 h 490"/>
                <a:gd name="T54" fmla="*/ 1289 w 1965"/>
                <a:gd name="T55" fmla="*/ 272 h 490"/>
                <a:gd name="T56" fmla="*/ 1209 w 1965"/>
                <a:gd name="T57" fmla="*/ 283 h 490"/>
                <a:gd name="T58" fmla="*/ 1047 w 1965"/>
                <a:gd name="T59" fmla="*/ 130 h 490"/>
                <a:gd name="T60" fmla="*/ 927 w 1965"/>
                <a:gd name="T61" fmla="*/ 130 h 490"/>
                <a:gd name="T62" fmla="*/ 886 w 1965"/>
                <a:gd name="T63" fmla="*/ 228 h 490"/>
                <a:gd name="T64" fmla="*/ 806 w 1965"/>
                <a:gd name="T65" fmla="*/ 228 h 490"/>
                <a:gd name="T66" fmla="*/ 725 w 1965"/>
                <a:gd name="T67" fmla="*/ 196 h 490"/>
                <a:gd name="T68" fmla="*/ 624 w 1965"/>
                <a:gd name="T69" fmla="*/ 152 h 490"/>
                <a:gd name="T70" fmla="*/ 544 w 1965"/>
                <a:gd name="T71" fmla="*/ 109 h 490"/>
                <a:gd name="T72" fmla="*/ 443 w 1965"/>
                <a:gd name="T73" fmla="*/ 109 h 490"/>
                <a:gd name="T74" fmla="*/ 353 w 1965"/>
                <a:gd name="T75" fmla="*/ 76 h 490"/>
                <a:gd name="T76" fmla="*/ 262 w 1965"/>
                <a:gd name="T77" fmla="*/ 87 h 490"/>
                <a:gd name="T78" fmla="*/ 181 w 1965"/>
                <a:gd name="T79" fmla="*/ 43 h 490"/>
                <a:gd name="T80" fmla="*/ 101 w 1965"/>
                <a:gd name="T81" fmla="*/ 33 h 490"/>
                <a:gd name="T82" fmla="*/ 20 w 1965"/>
                <a:gd name="T83" fmla="*/ 11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65" h="490">
                  <a:moveTo>
                    <a:pt x="0" y="0"/>
                  </a:moveTo>
                  <a:lnTo>
                    <a:pt x="40" y="43"/>
                  </a:lnTo>
                  <a:lnTo>
                    <a:pt x="81" y="65"/>
                  </a:lnTo>
                  <a:lnTo>
                    <a:pt x="141" y="65"/>
                  </a:lnTo>
                  <a:lnTo>
                    <a:pt x="181" y="76"/>
                  </a:lnTo>
                  <a:lnTo>
                    <a:pt x="232" y="76"/>
                  </a:lnTo>
                  <a:lnTo>
                    <a:pt x="272" y="109"/>
                  </a:lnTo>
                  <a:lnTo>
                    <a:pt x="363" y="130"/>
                  </a:lnTo>
                  <a:lnTo>
                    <a:pt x="443" y="130"/>
                  </a:lnTo>
                  <a:lnTo>
                    <a:pt x="504" y="130"/>
                  </a:lnTo>
                  <a:lnTo>
                    <a:pt x="544" y="130"/>
                  </a:lnTo>
                  <a:lnTo>
                    <a:pt x="604" y="141"/>
                  </a:lnTo>
                  <a:lnTo>
                    <a:pt x="665" y="152"/>
                  </a:lnTo>
                  <a:lnTo>
                    <a:pt x="705" y="196"/>
                  </a:lnTo>
                  <a:lnTo>
                    <a:pt x="725" y="239"/>
                  </a:lnTo>
                  <a:lnTo>
                    <a:pt x="765" y="250"/>
                  </a:lnTo>
                  <a:lnTo>
                    <a:pt x="816" y="250"/>
                  </a:lnTo>
                  <a:lnTo>
                    <a:pt x="906" y="261"/>
                  </a:lnTo>
                  <a:lnTo>
                    <a:pt x="967" y="250"/>
                  </a:lnTo>
                  <a:lnTo>
                    <a:pt x="1007" y="261"/>
                  </a:lnTo>
                  <a:lnTo>
                    <a:pt x="1068" y="261"/>
                  </a:lnTo>
                  <a:lnTo>
                    <a:pt x="1148" y="250"/>
                  </a:lnTo>
                  <a:lnTo>
                    <a:pt x="1188" y="261"/>
                  </a:lnTo>
                  <a:lnTo>
                    <a:pt x="1219" y="304"/>
                  </a:lnTo>
                  <a:lnTo>
                    <a:pt x="1259" y="326"/>
                  </a:lnTo>
                  <a:lnTo>
                    <a:pt x="1299" y="315"/>
                  </a:lnTo>
                  <a:lnTo>
                    <a:pt x="1340" y="348"/>
                  </a:lnTo>
                  <a:lnTo>
                    <a:pt x="1380" y="380"/>
                  </a:lnTo>
                  <a:lnTo>
                    <a:pt x="1420" y="402"/>
                  </a:lnTo>
                  <a:lnTo>
                    <a:pt x="1460" y="424"/>
                  </a:lnTo>
                  <a:lnTo>
                    <a:pt x="1501" y="446"/>
                  </a:lnTo>
                  <a:lnTo>
                    <a:pt x="1541" y="446"/>
                  </a:lnTo>
                  <a:lnTo>
                    <a:pt x="1622" y="446"/>
                  </a:lnTo>
                  <a:lnTo>
                    <a:pt x="1662" y="446"/>
                  </a:lnTo>
                  <a:lnTo>
                    <a:pt x="1712" y="456"/>
                  </a:lnTo>
                  <a:lnTo>
                    <a:pt x="1752" y="456"/>
                  </a:lnTo>
                  <a:lnTo>
                    <a:pt x="1843" y="456"/>
                  </a:lnTo>
                  <a:lnTo>
                    <a:pt x="1883" y="467"/>
                  </a:lnTo>
                  <a:lnTo>
                    <a:pt x="1924" y="489"/>
                  </a:lnTo>
                  <a:lnTo>
                    <a:pt x="1964" y="489"/>
                  </a:lnTo>
                  <a:lnTo>
                    <a:pt x="1914" y="467"/>
                  </a:lnTo>
                  <a:lnTo>
                    <a:pt x="1863" y="467"/>
                  </a:lnTo>
                  <a:lnTo>
                    <a:pt x="1823" y="446"/>
                  </a:lnTo>
                  <a:lnTo>
                    <a:pt x="1783" y="446"/>
                  </a:lnTo>
                  <a:lnTo>
                    <a:pt x="1742" y="446"/>
                  </a:lnTo>
                  <a:lnTo>
                    <a:pt x="1692" y="446"/>
                  </a:lnTo>
                  <a:lnTo>
                    <a:pt x="1652" y="413"/>
                  </a:lnTo>
                  <a:lnTo>
                    <a:pt x="1611" y="402"/>
                  </a:lnTo>
                  <a:lnTo>
                    <a:pt x="1571" y="402"/>
                  </a:lnTo>
                  <a:lnTo>
                    <a:pt x="1531" y="413"/>
                  </a:lnTo>
                  <a:lnTo>
                    <a:pt x="1491" y="402"/>
                  </a:lnTo>
                  <a:lnTo>
                    <a:pt x="1450" y="369"/>
                  </a:lnTo>
                  <a:lnTo>
                    <a:pt x="1410" y="348"/>
                  </a:lnTo>
                  <a:lnTo>
                    <a:pt x="1370" y="348"/>
                  </a:lnTo>
                  <a:lnTo>
                    <a:pt x="1329" y="304"/>
                  </a:lnTo>
                  <a:lnTo>
                    <a:pt x="1289" y="272"/>
                  </a:lnTo>
                  <a:lnTo>
                    <a:pt x="1249" y="261"/>
                  </a:lnTo>
                  <a:lnTo>
                    <a:pt x="1209" y="283"/>
                  </a:lnTo>
                  <a:lnTo>
                    <a:pt x="1128" y="196"/>
                  </a:lnTo>
                  <a:lnTo>
                    <a:pt x="1047" y="130"/>
                  </a:lnTo>
                  <a:lnTo>
                    <a:pt x="1007" y="120"/>
                  </a:lnTo>
                  <a:lnTo>
                    <a:pt x="927" y="130"/>
                  </a:lnTo>
                  <a:lnTo>
                    <a:pt x="917" y="185"/>
                  </a:lnTo>
                  <a:lnTo>
                    <a:pt x="886" y="228"/>
                  </a:lnTo>
                  <a:lnTo>
                    <a:pt x="846" y="239"/>
                  </a:lnTo>
                  <a:lnTo>
                    <a:pt x="806" y="228"/>
                  </a:lnTo>
                  <a:lnTo>
                    <a:pt x="765" y="206"/>
                  </a:lnTo>
                  <a:lnTo>
                    <a:pt x="725" y="196"/>
                  </a:lnTo>
                  <a:lnTo>
                    <a:pt x="675" y="152"/>
                  </a:lnTo>
                  <a:lnTo>
                    <a:pt x="624" y="152"/>
                  </a:lnTo>
                  <a:lnTo>
                    <a:pt x="584" y="141"/>
                  </a:lnTo>
                  <a:lnTo>
                    <a:pt x="544" y="109"/>
                  </a:lnTo>
                  <a:lnTo>
                    <a:pt x="483" y="109"/>
                  </a:lnTo>
                  <a:lnTo>
                    <a:pt x="443" y="109"/>
                  </a:lnTo>
                  <a:lnTo>
                    <a:pt x="403" y="109"/>
                  </a:lnTo>
                  <a:lnTo>
                    <a:pt x="353" y="76"/>
                  </a:lnTo>
                  <a:lnTo>
                    <a:pt x="312" y="65"/>
                  </a:lnTo>
                  <a:lnTo>
                    <a:pt x="262" y="87"/>
                  </a:lnTo>
                  <a:lnTo>
                    <a:pt x="222" y="87"/>
                  </a:lnTo>
                  <a:lnTo>
                    <a:pt x="181" y="43"/>
                  </a:lnTo>
                  <a:lnTo>
                    <a:pt x="141" y="33"/>
                  </a:lnTo>
                  <a:lnTo>
                    <a:pt x="101" y="33"/>
                  </a:lnTo>
                  <a:lnTo>
                    <a:pt x="60" y="43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904" name="Freeform 8"/>
            <p:cNvSpPr>
              <a:spLocks/>
            </p:cNvSpPr>
            <p:nvPr/>
          </p:nvSpPr>
          <p:spPr bwMode="auto">
            <a:xfrm>
              <a:off x="4384" y="399"/>
              <a:ext cx="1042" cy="1764"/>
            </a:xfrm>
            <a:custGeom>
              <a:avLst/>
              <a:gdLst>
                <a:gd name="T0" fmla="*/ 977 w 1042"/>
                <a:gd name="T1" fmla="*/ 76 h 1764"/>
                <a:gd name="T2" fmla="*/ 907 w 1042"/>
                <a:gd name="T3" fmla="*/ 152 h 1764"/>
                <a:gd name="T4" fmla="*/ 826 w 1042"/>
                <a:gd name="T5" fmla="*/ 131 h 1764"/>
                <a:gd name="T6" fmla="*/ 745 w 1042"/>
                <a:gd name="T7" fmla="*/ 152 h 1764"/>
                <a:gd name="T8" fmla="*/ 685 w 1042"/>
                <a:gd name="T9" fmla="*/ 229 h 1764"/>
                <a:gd name="T10" fmla="*/ 604 w 1042"/>
                <a:gd name="T11" fmla="*/ 250 h 1764"/>
                <a:gd name="T12" fmla="*/ 524 w 1042"/>
                <a:gd name="T13" fmla="*/ 283 h 1764"/>
                <a:gd name="T14" fmla="*/ 443 w 1042"/>
                <a:gd name="T15" fmla="*/ 348 h 1764"/>
                <a:gd name="T16" fmla="*/ 383 w 1042"/>
                <a:gd name="T17" fmla="*/ 435 h 1764"/>
                <a:gd name="T18" fmla="*/ 343 w 1042"/>
                <a:gd name="T19" fmla="*/ 511 h 1764"/>
                <a:gd name="T20" fmla="*/ 302 w 1042"/>
                <a:gd name="T21" fmla="*/ 599 h 1764"/>
                <a:gd name="T22" fmla="*/ 222 w 1042"/>
                <a:gd name="T23" fmla="*/ 599 h 1764"/>
                <a:gd name="T24" fmla="*/ 141 w 1042"/>
                <a:gd name="T25" fmla="*/ 653 h 1764"/>
                <a:gd name="T26" fmla="*/ 60 w 1042"/>
                <a:gd name="T27" fmla="*/ 653 h 1764"/>
                <a:gd name="T28" fmla="*/ 0 w 1042"/>
                <a:gd name="T29" fmla="*/ 707 h 1764"/>
                <a:gd name="T30" fmla="*/ 81 w 1042"/>
                <a:gd name="T31" fmla="*/ 729 h 1764"/>
                <a:gd name="T32" fmla="*/ 141 w 1042"/>
                <a:gd name="T33" fmla="*/ 816 h 1764"/>
                <a:gd name="T34" fmla="*/ 222 w 1042"/>
                <a:gd name="T35" fmla="*/ 816 h 1764"/>
                <a:gd name="T36" fmla="*/ 302 w 1042"/>
                <a:gd name="T37" fmla="*/ 860 h 1764"/>
                <a:gd name="T38" fmla="*/ 383 w 1042"/>
                <a:gd name="T39" fmla="*/ 914 h 1764"/>
                <a:gd name="T40" fmla="*/ 463 w 1042"/>
                <a:gd name="T41" fmla="*/ 914 h 1764"/>
                <a:gd name="T42" fmla="*/ 524 w 1042"/>
                <a:gd name="T43" fmla="*/ 882 h 1764"/>
                <a:gd name="T44" fmla="*/ 584 w 1042"/>
                <a:gd name="T45" fmla="*/ 816 h 1764"/>
                <a:gd name="T46" fmla="*/ 655 w 1042"/>
                <a:gd name="T47" fmla="*/ 784 h 1764"/>
                <a:gd name="T48" fmla="*/ 705 w 1042"/>
                <a:gd name="T49" fmla="*/ 871 h 1764"/>
                <a:gd name="T50" fmla="*/ 735 w 1042"/>
                <a:gd name="T51" fmla="*/ 958 h 1764"/>
                <a:gd name="T52" fmla="*/ 796 w 1042"/>
                <a:gd name="T53" fmla="*/ 1088 h 1764"/>
                <a:gd name="T54" fmla="*/ 846 w 1042"/>
                <a:gd name="T55" fmla="*/ 1186 h 1764"/>
                <a:gd name="T56" fmla="*/ 876 w 1042"/>
                <a:gd name="T57" fmla="*/ 1273 h 1764"/>
                <a:gd name="T58" fmla="*/ 907 w 1042"/>
                <a:gd name="T59" fmla="*/ 1360 h 1764"/>
                <a:gd name="T60" fmla="*/ 917 w 1042"/>
                <a:gd name="T61" fmla="*/ 1447 h 1764"/>
                <a:gd name="T62" fmla="*/ 957 w 1042"/>
                <a:gd name="T63" fmla="*/ 1534 h 1764"/>
                <a:gd name="T64" fmla="*/ 977 w 1042"/>
                <a:gd name="T65" fmla="*/ 1622 h 1764"/>
                <a:gd name="T66" fmla="*/ 1017 w 1042"/>
                <a:gd name="T67" fmla="*/ 1709 h 1764"/>
                <a:gd name="T68" fmla="*/ 1041 w 1042"/>
                <a:gd name="T69" fmla="*/ 1763 h 1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42" h="1764">
                  <a:moveTo>
                    <a:pt x="1038" y="0"/>
                  </a:moveTo>
                  <a:lnTo>
                    <a:pt x="977" y="76"/>
                  </a:lnTo>
                  <a:lnTo>
                    <a:pt x="937" y="109"/>
                  </a:lnTo>
                  <a:lnTo>
                    <a:pt x="907" y="152"/>
                  </a:lnTo>
                  <a:lnTo>
                    <a:pt x="866" y="131"/>
                  </a:lnTo>
                  <a:lnTo>
                    <a:pt x="826" y="131"/>
                  </a:lnTo>
                  <a:lnTo>
                    <a:pt x="786" y="131"/>
                  </a:lnTo>
                  <a:lnTo>
                    <a:pt x="745" y="152"/>
                  </a:lnTo>
                  <a:lnTo>
                    <a:pt x="725" y="196"/>
                  </a:lnTo>
                  <a:lnTo>
                    <a:pt x="685" y="229"/>
                  </a:lnTo>
                  <a:lnTo>
                    <a:pt x="645" y="229"/>
                  </a:lnTo>
                  <a:lnTo>
                    <a:pt x="604" y="250"/>
                  </a:lnTo>
                  <a:lnTo>
                    <a:pt x="564" y="283"/>
                  </a:lnTo>
                  <a:lnTo>
                    <a:pt x="524" y="283"/>
                  </a:lnTo>
                  <a:lnTo>
                    <a:pt x="484" y="305"/>
                  </a:lnTo>
                  <a:lnTo>
                    <a:pt x="443" y="348"/>
                  </a:lnTo>
                  <a:lnTo>
                    <a:pt x="413" y="392"/>
                  </a:lnTo>
                  <a:lnTo>
                    <a:pt x="383" y="435"/>
                  </a:lnTo>
                  <a:lnTo>
                    <a:pt x="343" y="446"/>
                  </a:lnTo>
                  <a:lnTo>
                    <a:pt x="343" y="511"/>
                  </a:lnTo>
                  <a:lnTo>
                    <a:pt x="332" y="555"/>
                  </a:lnTo>
                  <a:lnTo>
                    <a:pt x="302" y="599"/>
                  </a:lnTo>
                  <a:lnTo>
                    <a:pt x="262" y="609"/>
                  </a:lnTo>
                  <a:lnTo>
                    <a:pt x="222" y="599"/>
                  </a:lnTo>
                  <a:lnTo>
                    <a:pt x="181" y="609"/>
                  </a:lnTo>
                  <a:lnTo>
                    <a:pt x="141" y="653"/>
                  </a:lnTo>
                  <a:lnTo>
                    <a:pt x="101" y="664"/>
                  </a:lnTo>
                  <a:lnTo>
                    <a:pt x="60" y="653"/>
                  </a:lnTo>
                  <a:lnTo>
                    <a:pt x="20" y="664"/>
                  </a:lnTo>
                  <a:lnTo>
                    <a:pt x="0" y="707"/>
                  </a:lnTo>
                  <a:lnTo>
                    <a:pt x="40" y="729"/>
                  </a:lnTo>
                  <a:lnTo>
                    <a:pt x="81" y="729"/>
                  </a:lnTo>
                  <a:lnTo>
                    <a:pt x="121" y="773"/>
                  </a:lnTo>
                  <a:lnTo>
                    <a:pt x="141" y="816"/>
                  </a:lnTo>
                  <a:lnTo>
                    <a:pt x="181" y="816"/>
                  </a:lnTo>
                  <a:lnTo>
                    <a:pt x="222" y="816"/>
                  </a:lnTo>
                  <a:lnTo>
                    <a:pt x="262" y="827"/>
                  </a:lnTo>
                  <a:lnTo>
                    <a:pt x="302" y="860"/>
                  </a:lnTo>
                  <a:lnTo>
                    <a:pt x="343" y="903"/>
                  </a:lnTo>
                  <a:lnTo>
                    <a:pt x="383" y="914"/>
                  </a:lnTo>
                  <a:lnTo>
                    <a:pt x="423" y="914"/>
                  </a:lnTo>
                  <a:lnTo>
                    <a:pt x="463" y="914"/>
                  </a:lnTo>
                  <a:lnTo>
                    <a:pt x="504" y="925"/>
                  </a:lnTo>
                  <a:lnTo>
                    <a:pt x="524" y="882"/>
                  </a:lnTo>
                  <a:lnTo>
                    <a:pt x="544" y="838"/>
                  </a:lnTo>
                  <a:lnTo>
                    <a:pt x="584" y="816"/>
                  </a:lnTo>
                  <a:lnTo>
                    <a:pt x="615" y="773"/>
                  </a:lnTo>
                  <a:lnTo>
                    <a:pt x="655" y="784"/>
                  </a:lnTo>
                  <a:lnTo>
                    <a:pt x="675" y="827"/>
                  </a:lnTo>
                  <a:lnTo>
                    <a:pt x="705" y="871"/>
                  </a:lnTo>
                  <a:lnTo>
                    <a:pt x="715" y="914"/>
                  </a:lnTo>
                  <a:lnTo>
                    <a:pt x="735" y="958"/>
                  </a:lnTo>
                  <a:lnTo>
                    <a:pt x="776" y="1045"/>
                  </a:lnTo>
                  <a:lnTo>
                    <a:pt x="796" y="1088"/>
                  </a:lnTo>
                  <a:lnTo>
                    <a:pt x="796" y="1132"/>
                  </a:lnTo>
                  <a:lnTo>
                    <a:pt x="846" y="1186"/>
                  </a:lnTo>
                  <a:lnTo>
                    <a:pt x="876" y="1230"/>
                  </a:lnTo>
                  <a:lnTo>
                    <a:pt x="876" y="1273"/>
                  </a:lnTo>
                  <a:lnTo>
                    <a:pt x="887" y="1317"/>
                  </a:lnTo>
                  <a:lnTo>
                    <a:pt x="907" y="1360"/>
                  </a:lnTo>
                  <a:lnTo>
                    <a:pt x="917" y="1404"/>
                  </a:lnTo>
                  <a:lnTo>
                    <a:pt x="917" y="1447"/>
                  </a:lnTo>
                  <a:lnTo>
                    <a:pt x="917" y="1491"/>
                  </a:lnTo>
                  <a:lnTo>
                    <a:pt x="957" y="1534"/>
                  </a:lnTo>
                  <a:lnTo>
                    <a:pt x="977" y="1578"/>
                  </a:lnTo>
                  <a:lnTo>
                    <a:pt x="977" y="1622"/>
                  </a:lnTo>
                  <a:lnTo>
                    <a:pt x="1017" y="1665"/>
                  </a:lnTo>
                  <a:lnTo>
                    <a:pt x="1017" y="1709"/>
                  </a:lnTo>
                  <a:lnTo>
                    <a:pt x="1038" y="1748"/>
                  </a:lnTo>
                  <a:lnTo>
                    <a:pt x="1041" y="1763"/>
                  </a:lnTo>
                  <a:lnTo>
                    <a:pt x="1038" y="0"/>
                  </a:lnTo>
                </a:path>
              </a:pathLst>
            </a:custGeom>
            <a:solidFill>
              <a:srgbClr val="6565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905" name="Freeform 9"/>
            <p:cNvSpPr>
              <a:spLocks/>
            </p:cNvSpPr>
            <p:nvPr/>
          </p:nvSpPr>
          <p:spPr bwMode="auto">
            <a:xfrm>
              <a:off x="502" y="1226"/>
              <a:ext cx="4882" cy="1403"/>
            </a:xfrm>
            <a:custGeom>
              <a:avLst/>
              <a:gdLst>
                <a:gd name="T0" fmla="*/ 151 w 4882"/>
                <a:gd name="T1" fmla="*/ 54 h 1403"/>
                <a:gd name="T2" fmla="*/ 282 w 4882"/>
                <a:gd name="T3" fmla="*/ 250 h 1403"/>
                <a:gd name="T4" fmla="*/ 524 w 4882"/>
                <a:gd name="T5" fmla="*/ 261 h 1403"/>
                <a:gd name="T6" fmla="*/ 686 w 4882"/>
                <a:gd name="T7" fmla="*/ 467 h 1403"/>
                <a:gd name="T8" fmla="*/ 766 w 4882"/>
                <a:gd name="T9" fmla="*/ 706 h 1403"/>
                <a:gd name="T10" fmla="*/ 918 w 4882"/>
                <a:gd name="T11" fmla="*/ 739 h 1403"/>
                <a:gd name="T12" fmla="*/ 1008 w 4882"/>
                <a:gd name="T13" fmla="*/ 815 h 1403"/>
                <a:gd name="T14" fmla="*/ 1210 w 4882"/>
                <a:gd name="T15" fmla="*/ 869 h 1403"/>
                <a:gd name="T16" fmla="*/ 1331 w 4882"/>
                <a:gd name="T17" fmla="*/ 772 h 1403"/>
                <a:gd name="T18" fmla="*/ 1412 w 4882"/>
                <a:gd name="T19" fmla="*/ 565 h 1403"/>
                <a:gd name="T20" fmla="*/ 1291 w 4882"/>
                <a:gd name="T21" fmla="*/ 359 h 1403"/>
                <a:gd name="T22" fmla="*/ 1412 w 4882"/>
                <a:gd name="T23" fmla="*/ 163 h 1403"/>
                <a:gd name="T24" fmla="*/ 1603 w 4882"/>
                <a:gd name="T25" fmla="*/ 206 h 1403"/>
                <a:gd name="T26" fmla="*/ 1785 w 4882"/>
                <a:gd name="T27" fmla="*/ 250 h 1403"/>
                <a:gd name="T28" fmla="*/ 1967 w 4882"/>
                <a:gd name="T29" fmla="*/ 250 h 1403"/>
                <a:gd name="T30" fmla="*/ 2088 w 4882"/>
                <a:gd name="T31" fmla="*/ 217 h 1403"/>
                <a:gd name="T32" fmla="*/ 2219 w 4882"/>
                <a:gd name="T33" fmla="*/ 120 h 1403"/>
                <a:gd name="T34" fmla="*/ 2420 w 4882"/>
                <a:gd name="T35" fmla="*/ 261 h 1403"/>
                <a:gd name="T36" fmla="*/ 2612 w 4882"/>
                <a:gd name="T37" fmla="*/ 348 h 1403"/>
                <a:gd name="T38" fmla="*/ 2783 w 4882"/>
                <a:gd name="T39" fmla="*/ 478 h 1403"/>
                <a:gd name="T40" fmla="*/ 2985 w 4882"/>
                <a:gd name="T41" fmla="*/ 576 h 1403"/>
                <a:gd name="T42" fmla="*/ 3177 w 4882"/>
                <a:gd name="T43" fmla="*/ 652 h 1403"/>
                <a:gd name="T44" fmla="*/ 3378 w 4882"/>
                <a:gd name="T45" fmla="*/ 772 h 1403"/>
                <a:gd name="T46" fmla="*/ 3580 w 4882"/>
                <a:gd name="T47" fmla="*/ 706 h 1403"/>
                <a:gd name="T48" fmla="*/ 3782 w 4882"/>
                <a:gd name="T49" fmla="*/ 772 h 1403"/>
                <a:gd name="T50" fmla="*/ 3983 w 4882"/>
                <a:gd name="T51" fmla="*/ 706 h 1403"/>
                <a:gd name="T52" fmla="*/ 4195 w 4882"/>
                <a:gd name="T53" fmla="*/ 696 h 1403"/>
                <a:gd name="T54" fmla="*/ 4397 w 4882"/>
                <a:gd name="T55" fmla="*/ 783 h 1403"/>
                <a:gd name="T56" fmla="*/ 4599 w 4882"/>
                <a:gd name="T57" fmla="*/ 783 h 1403"/>
                <a:gd name="T58" fmla="*/ 4800 w 4882"/>
                <a:gd name="T59" fmla="*/ 761 h 1403"/>
                <a:gd name="T60" fmla="*/ 4760 w 4882"/>
                <a:gd name="T61" fmla="*/ 848 h 1403"/>
                <a:gd name="T62" fmla="*/ 4498 w 4882"/>
                <a:gd name="T63" fmla="*/ 924 h 1403"/>
                <a:gd name="T64" fmla="*/ 4296 w 4882"/>
                <a:gd name="T65" fmla="*/ 978 h 1403"/>
                <a:gd name="T66" fmla="*/ 4276 w 4882"/>
                <a:gd name="T67" fmla="*/ 1130 h 1403"/>
                <a:gd name="T68" fmla="*/ 4165 w 4882"/>
                <a:gd name="T69" fmla="*/ 1293 h 1403"/>
                <a:gd name="T70" fmla="*/ 3933 w 4882"/>
                <a:gd name="T71" fmla="*/ 1337 h 1403"/>
                <a:gd name="T72" fmla="*/ 3620 w 4882"/>
                <a:gd name="T73" fmla="*/ 1185 h 1403"/>
                <a:gd name="T74" fmla="*/ 3409 w 4882"/>
                <a:gd name="T75" fmla="*/ 1011 h 1403"/>
                <a:gd name="T76" fmla="*/ 3177 w 4882"/>
                <a:gd name="T77" fmla="*/ 978 h 1403"/>
                <a:gd name="T78" fmla="*/ 2955 w 4882"/>
                <a:gd name="T79" fmla="*/ 859 h 1403"/>
                <a:gd name="T80" fmla="*/ 2703 w 4882"/>
                <a:gd name="T81" fmla="*/ 848 h 1403"/>
                <a:gd name="T82" fmla="*/ 2471 w 4882"/>
                <a:gd name="T83" fmla="*/ 924 h 1403"/>
                <a:gd name="T84" fmla="*/ 2239 w 4882"/>
                <a:gd name="T85" fmla="*/ 859 h 1403"/>
                <a:gd name="T86" fmla="*/ 2027 w 4882"/>
                <a:gd name="T87" fmla="*/ 772 h 1403"/>
                <a:gd name="T88" fmla="*/ 1926 w 4882"/>
                <a:gd name="T89" fmla="*/ 946 h 1403"/>
                <a:gd name="T90" fmla="*/ 1916 w 4882"/>
                <a:gd name="T91" fmla="*/ 1163 h 1403"/>
                <a:gd name="T92" fmla="*/ 1805 w 4882"/>
                <a:gd name="T93" fmla="*/ 1359 h 1403"/>
                <a:gd name="T94" fmla="*/ 1593 w 4882"/>
                <a:gd name="T95" fmla="*/ 1402 h 1403"/>
                <a:gd name="T96" fmla="*/ 1382 w 4882"/>
                <a:gd name="T97" fmla="*/ 1326 h 1403"/>
                <a:gd name="T98" fmla="*/ 1180 w 4882"/>
                <a:gd name="T99" fmla="*/ 1239 h 1403"/>
                <a:gd name="T100" fmla="*/ 978 w 4882"/>
                <a:gd name="T101" fmla="*/ 1217 h 1403"/>
                <a:gd name="T102" fmla="*/ 777 w 4882"/>
                <a:gd name="T103" fmla="*/ 1337 h 1403"/>
                <a:gd name="T104" fmla="*/ 625 w 4882"/>
                <a:gd name="T105" fmla="*/ 1250 h 1403"/>
                <a:gd name="T106" fmla="*/ 504 w 4882"/>
                <a:gd name="T107" fmla="*/ 1087 h 1403"/>
                <a:gd name="T108" fmla="*/ 373 w 4882"/>
                <a:gd name="T109" fmla="*/ 902 h 1403"/>
                <a:gd name="T110" fmla="*/ 182 w 4882"/>
                <a:gd name="T111" fmla="*/ 783 h 1403"/>
                <a:gd name="T112" fmla="*/ 121 w 4882"/>
                <a:gd name="T113" fmla="*/ 598 h 1403"/>
                <a:gd name="T114" fmla="*/ 61 w 4882"/>
                <a:gd name="T115" fmla="*/ 413 h 1403"/>
                <a:gd name="T116" fmla="*/ 61 w 4882"/>
                <a:gd name="T117" fmla="*/ 196 h 1403"/>
                <a:gd name="T118" fmla="*/ 0 w 4882"/>
                <a:gd name="T119" fmla="*/ 0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882" h="1403">
                  <a:moveTo>
                    <a:pt x="0" y="0"/>
                  </a:moveTo>
                  <a:lnTo>
                    <a:pt x="40" y="22"/>
                  </a:lnTo>
                  <a:lnTo>
                    <a:pt x="81" y="33"/>
                  </a:lnTo>
                  <a:lnTo>
                    <a:pt x="121" y="11"/>
                  </a:lnTo>
                  <a:lnTo>
                    <a:pt x="151" y="54"/>
                  </a:lnTo>
                  <a:lnTo>
                    <a:pt x="192" y="76"/>
                  </a:lnTo>
                  <a:lnTo>
                    <a:pt x="222" y="120"/>
                  </a:lnTo>
                  <a:lnTo>
                    <a:pt x="242" y="163"/>
                  </a:lnTo>
                  <a:lnTo>
                    <a:pt x="252" y="206"/>
                  </a:lnTo>
                  <a:lnTo>
                    <a:pt x="282" y="250"/>
                  </a:lnTo>
                  <a:lnTo>
                    <a:pt x="323" y="272"/>
                  </a:lnTo>
                  <a:lnTo>
                    <a:pt x="363" y="272"/>
                  </a:lnTo>
                  <a:lnTo>
                    <a:pt x="403" y="250"/>
                  </a:lnTo>
                  <a:lnTo>
                    <a:pt x="484" y="250"/>
                  </a:lnTo>
                  <a:lnTo>
                    <a:pt x="524" y="261"/>
                  </a:lnTo>
                  <a:lnTo>
                    <a:pt x="565" y="304"/>
                  </a:lnTo>
                  <a:lnTo>
                    <a:pt x="595" y="348"/>
                  </a:lnTo>
                  <a:lnTo>
                    <a:pt x="635" y="380"/>
                  </a:lnTo>
                  <a:lnTo>
                    <a:pt x="666" y="424"/>
                  </a:lnTo>
                  <a:lnTo>
                    <a:pt x="686" y="467"/>
                  </a:lnTo>
                  <a:lnTo>
                    <a:pt x="686" y="511"/>
                  </a:lnTo>
                  <a:lnTo>
                    <a:pt x="686" y="554"/>
                  </a:lnTo>
                  <a:lnTo>
                    <a:pt x="706" y="609"/>
                  </a:lnTo>
                  <a:lnTo>
                    <a:pt x="726" y="663"/>
                  </a:lnTo>
                  <a:lnTo>
                    <a:pt x="766" y="706"/>
                  </a:lnTo>
                  <a:lnTo>
                    <a:pt x="807" y="717"/>
                  </a:lnTo>
                  <a:lnTo>
                    <a:pt x="847" y="674"/>
                  </a:lnTo>
                  <a:lnTo>
                    <a:pt x="887" y="652"/>
                  </a:lnTo>
                  <a:lnTo>
                    <a:pt x="908" y="696"/>
                  </a:lnTo>
                  <a:lnTo>
                    <a:pt x="918" y="739"/>
                  </a:lnTo>
                  <a:lnTo>
                    <a:pt x="898" y="783"/>
                  </a:lnTo>
                  <a:lnTo>
                    <a:pt x="887" y="826"/>
                  </a:lnTo>
                  <a:lnTo>
                    <a:pt x="928" y="869"/>
                  </a:lnTo>
                  <a:lnTo>
                    <a:pt x="968" y="848"/>
                  </a:lnTo>
                  <a:lnTo>
                    <a:pt x="1008" y="815"/>
                  </a:lnTo>
                  <a:lnTo>
                    <a:pt x="1049" y="826"/>
                  </a:lnTo>
                  <a:lnTo>
                    <a:pt x="1089" y="848"/>
                  </a:lnTo>
                  <a:lnTo>
                    <a:pt x="1129" y="848"/>
                  </a:lnTo>
                  <a:lnTo>
                    <a:pt x="1170" y="859"/>
                  </a:lnTo>
                  <a:lnTo>
                    <a:pt x="1210" y="869"/>
                  </a:lnTo>
                  <a:lnTo>
                    <a:pt x="1220" y="826"/>
                  </a:lnTo>
                  <a:lnTo>
                    <a:pt x="1261" y="815"/>
                  </a:lnTo>
                  <a:lnTo>
                    <a:pt x="1301" y="826"/>
                  </a:lnTo>
                  <a:lnTo>
                    <a:pt x="1341" y="815"/>
                  </a:lnTo>
                  <a:lnTo>
                    <a:pt x="1331" y="772"/>
                  </a:lnTo>
                  <a:lnTo>
                    <a:pt x="1331" y="728"/>
                  </a:lnTo>
                  <a:lnTo>
                    <a:pt x="1372" y="696"/>
                  </a:lnTo>
                  <a:lnTo>
                    <a:pt x="1392" y="652"/>
                  </a:lnTo>
                  <a:lnTo>
                    <a:pt x="1382" y="609"/>
                  </a:lnTo>
                  <a:lnTo>
                    <a:pt x="1412" y="565"/>
                  </a:lnTo>
                  <a:lnTo>
                    <a:pt x="1412" y="522"/>
                  </a:lnTo>
                  <a:lnTo>
                    <a:pt x="1372" y="500"/>
                  </a:lnTo>
                  <a:lnTo>
                    <a:pt x="1331" y="446"/>
                  </a:lnTo>
                  <a:lnTo>
                    <a:pt x="1301" y="402"/>
                  </a:lnTo>
                  <a:lnTo>
                    <a:pt x="1291" y="359"/>
                  </a:lnTo>
                  <a:lnTo>
                    <a:pt x="1291" y="315"/>
                  </a:lnTo>
                  <a:lnTo>
                    <a:pt x="1301" y="272"/>
                  </a:lnTo>
                  <a:lnTo>
                    <a:pt x="1341" y="228"/>
                  </a:lnTo>
                  <a:lnTo>
                    <a:pt x="1372" y="185"/>
                  </a:lnTo>
                  <a:lnTo>
                    <a:pt x="1412" y="163"/>
                  </a:lnTo>
                  <a:lnTo>
                    <a:pt x="1442" y="206"/>
                  </a:lnTo>
                  <a:lnTo>
                    <a:pt x="1482" y="217"/>
                  </a:lnTo>
                  <a:lnTo>
                    <a:pt x="1523" y="206"/>
                  </a:lnTo>
                  <a:lnTo>
                    <a:pt x="1563" y="206"/>
                  </a:lnTo>
                  <a:lnTo>
                    <a:pt x="1603" y="206"/>
                  </a:lnTo>
                  <a:lnTo>
                    <a:pt x="1654" y="196"/>
                  </a:lnTo>
                  <a:lnTo>
                    <a:pt x="1694" y="185"/>
                  </a:lnTo>
                  <a:lnTo>
                    <a:pt x="1735" y="185"/>
                  </a:lnTo>
                  <a:lnTo>
                    <a:pt x="1775" y="206"/>
                  </a:lnTo>
                  <a:lnTo>
                    <a:pt x="1785" y="250"/>
                  </a:lnTo>
                  <a:lnTo>
                    <a:pt x="1825" y="250"/>
                  </a:lnTo>
                  <a:lnTo>
                    <a:pt x="1866" y="283"/>
                  </a:lnTo>
                  <a:lnTo>
                    <a:pt x="1906" y="315"/>
                  </a:lnTo>
                  <a:lnTo>
                    <a:pt x="1946" y="293"/>
                  </a:lnTo>
                  <a:lnTo>
                    <a:pt x="1967" y="250"/>
                  </a:lnTo>
                  <a:lnTo>
                    <a:pt x="1977" y="206"/>
                  </a:lnTo>
                  <a:lnTo>
                    <a:pt x="1997" y="163"/>
                  </a:lnTo>
                  <a:lnTo>
                    <a:pt x="2037" y="152"/>
                  </a:lnTo>
                  <a:lnTo>
                    <a:pt x="2047" y="196"/>
                  </a:lnTo>
                  <a:lnTo>
                    <a:pt x="2088" y="217"/>
                  </a:lnTo>
                  <a:lnTo>
                    <a:pt x="2128" y="217"/>
                  </a:lnTo>
                  <a:lnTo>
                    <a:pt x="2138" y="174"/>
                  </a:lnTo>
                  <a:lnTo>
                    <a:pt x="2138" y="130"/>
                  </a:lnTo>
                  <a:lnTo>
                    <a:pt x="2178" y="120"/>
                  </a:lnTo>
                  <a:lnTo>
                    <a:pt x="2219" y="120"/>
                  </a:lnTo>
                  <a:lnTo>
                    <a:pt x="2259" y="163"/>
                  </a:lnTo>
                  <a:lnTo>
                    <a:pt x="2299" y="196"/>
                  </a:lnTo>
                  <a:lnTo>
                    <a:pt x="2340" y="196"/>
                  </a:lnTo>
                  <a:lnTo>
                    <a:pt x="2380" y="217"/>
                  </a:lnTo>
                  <a:lnTo>
                    <a:pt x="2420" y="261"/>
                  </a:lnTo>
                  <a:lnTo>
                    <a:pt x="2451" y="304"/>
                  </a:lnTo>
                  <a:lnTo>
                    <a:pt x="2491" y="337"/>
                  </a:lnTo>
                  <a:lnTo>
                    <a:pt x="2531" y="348"/>
                  </a:lnTo>
                  <a:lnTo>
                    <a:pt x="2572" y="348"/>
                  </a:lnTo>
                  <a:lnTo>
                    <a:pt x="2612" y="348"/>
                  </a:lnTo>
                  <a:lnTo>
                    <a:pt x="2652" y="359"/>
                  </a:lnTo>
                  <a:lnTo>
                    <a:pt x="2693" y="370"/>
                  </a:lnTo>
                  <a:lnTo>
                    <a:pt x="2733" y="391"/>
                  </a:lnTo>
                  <a:lnTo>
                    <a:pt x="2773" y="435"/>
                  </a:lnTo>
                  <a:lnTo>
                    <a:pt x="2783" y="478"/>
                  </a:lnTo>
                  <a:lnTo>
                    <a:pt x="2804" y="522"/>
                  </a:lnTo>
                  <a:lnTo>
                    <a:pt x="2854" y="565"/>
                  </a:lnTo>
                  <a:lnTo>
                    <a:pt x="2894" y="576"/>
                  </a:lnTo>
                  <a:lnTo>
                    <a:pt x="2945" y="576"/>
                  </a:lnTo>
                  <a:lnTo>
                    <a:pt x="2985" y="576"/>
                  </a:lnTo>
                  <a:lnTo>
                    <a:pt x="3025" y="576"/>
                  </a:lnTo>
                  <a:lnTo>
                    <a:pt x="3066" y="576"/>
                  </a:lnTo>
                  <a:lnTo>
                    <a:pt x="3106" y="587"/>
                  </a:lnTo>
                  <a:lnTo>
                    <a:pt x="3146" y="609"/>
                  </a:lnTo>
                  <a:lnTo>
                    <a:pt x="3177" y="652"/>
                  </a:lnTo>
                  <a:lnTo>
                    <a:pt x="3217" y="685"/>
                  </a:lnTo>
                  <a:lnTo>
                    <a:pt x="3257" y="696"/>
                  </a:lnTo>
                  <a:lnTo>
                    <a:pt x="3298" y="728"/>
                  </a:lnTo>
                  <a:lnTo>
                    <a:pt x="3338" y="772"/>
                  </a:lnTo>
                  <a:lnTo>
                    <a:pt x="3378" y="772"/>
                  </a:lnTo>
                  <a:lnTo>
                    <a:pt x="3419" y="772"/>
                  </a:lnTo>
                  <a:lnTo>
                    <a:pt x="3469" y="761"/>
                  </a:lnTo>
                  <a:lnTo>
                    <a:pt x="3509" y="761"/>
                  </a:lnTo>
                  <a:lnTo>
                    <a:pt x="3540" y="717"/>
                  </a:lnTo>
                  <a:lnTo>
                    <a:pt x="3580" y="706"/>
                  </a:lnTo>
                  <a:lnTo>
                    <a:pt x="3620" y="706"/>
                  </a:lnTo>
                  <a:lnTo>
                    <a:pt x="3661" y="706"/>
                  </a:lnTo>
                  <a:lnTo>
                    <a:pt x="3701" y="750"/>
                  </a:lnTo>
                  <a:lnTo>
                    <a:pt x="3741" y="772"/>
                  </a:lnTo>
                  <a:lnTo>
                    <a:pt x="3782" y="772"/>
                  </a:lnTo>
                  <a:lnTo>
                    <a:pt x="3822" y="761"/>
                  </a:lnTo>
                  <a:lnTo>
                    <a:pt x="3862" y="739"/>
                  </a:lnTo>
                  <a:lnTo>
                    <a:pt x="3903" y="717"/>
                  </a:lnTo>
                  <a:lnTo>
                    <a:pt x="3943" y="706"/>
                  </a:lnTo>
                  <a:lnTo>
                    <a:pt x="3983" y="706"/>
                  </a:lnTo>
                  <a:lnTo>
                    <a:pt x="4034" y="706"/>
                  </a:lnTo>
                  <a:lnTo>
                    <a:pt x="4074" y="696"/>
                  </a:lnTo>
                  <a:lnTo>
                    <a:pt x="4115" y="696"/>
                  </a:lnTo>
                  <a:lnTo>
                    <a:pt x="4155" y="696"/>
                  </a:lnTo>
                  <a:lnTo>
                    <a:pt x="4195" y="696"/>
                  </a:lnTo>
                  <a:lnTo>
                    <a:pt x="4236" y="717"/>
                  </a:lnTo>
                  <a:lnTo>
                    <a:pt x="4276" y="750"/>
                  </a:lnTo>
                  <a:lnTo>
                    <a:pt x="4316" y="772"/>
                  </a:lnTo>
                  <a:lnTo>
                    <a:pt x="4357" y="783"/>
                  </a:lnTo>
                  <a:lnTo>
                    <a:pt x="4397" y="783"/>
                  </a:lnTo>
                  <a:lnTo>
                    <a:pt x="4437" y="783"/>
                  </a:lnTo>
                  <a:lnTo>
                    <a:pt x="4478" y="783"/>
                  </a:lnTo>
                  <a:lnTo>
                    <a:pt x="4518" y="783"/>
                  </a:lnTo>
                  <a:lnTo>
                    <a:pt x="4558" y="783"/>
                  </a:lnTo>
                  <a:lnTo>
                    <a:pt x="4599" y="783"/>
                  </a:lnTo>
                  <a:lnTo>
                    <a:pt x="4639" y="783"/>
                  </a:lnTo>
                  <a:lnTo>
                    <a:pt x="4679" y="772"/>
                  </a:lnTo>
                  <a:lnTo>
                    <a:pt x="4720" y="761"/>
                  </a:lnTo>
                  <a:lnTo>
                    <a:pt x="4760" y="761"/>
                  </a:lnTo>
                  <a:lnTo>
                    <a:pt x="4800" y="761"/>
                  </a:lnTo>
                  <a:lnTo>
                    <a:pt x="4841" y="772"/>
                  </a:lnTo>
                  <a:lnTo>
                    <a:pt x="4881" y="772"/>
                  </a:lnTo>
                  <a:lnTo>
                    <a:pt x="4841" y="815"/>
                  </a:lnTo>
                  <a:lnTo>
                    <a:pt x="4800" y="826"/>
                  </a:lnTo>
                  <a:lnTo>
                    <a:pt x="4760" y="848"/>
                  </a:lnTo>
                  <a:lnTo>
                    <a:pt x="4720" y="880"/>
                  </a:lnTo>
                  <a:lnTo>
                    <a:pt x="4679" y="891"/>
                  </a:lnTo>
                  <a:lnTo>
                    <a:pt x="4629" y="913"/>
                  </a:lnTo>
                  <a:lnTo>
                    <a:pt x="4548" y="924"/>
                  </a:lnTo>
                  <a:lnTo>
                    <a:pt x="4498" y="924"/>
                  </a:lnTo>
                  <a:lnTo>
                    <a:pt x="4457" y="935"/>
                  </a:lnTo>
                  <a:lnTo>
                    <a:pt x="4417" y="967"/>
                  </a:lnTo>
                  <a:lnTo>
                    <a:pt x="4377" y="978"/>
                  </a:lnTo>
                  <a:lnTo>
                    <a:pt x="4336" y="978"/>
                  </a:lnTo>
                  <a:lnTo>
                    <a:pt x="4296" y="978"/>
                  </a:lnTo>
                  <a:lnTo>
                    <a:pt x="4246" y="978"/>
                  </a:lnTo>
                  <a:lnTo>
                    <a:pt x="4205" y="1000"/>
                  </a:lnTo>
                  <a:lnTo>
                    <a:pt x="4205" y="1076"/>
                  </a:lnTo>
                  <a:lnTo>
                    <a:pt x="4215" y="1119"/>
                  </a:lnTo>
                  <a:lnTo>
                    <a:pt x="4276" y="1130"/>
                  </a:lnTo>
                  <a:lnTo>
                    <a:pt x="4316" y="1152"/>
                  </a:lnTo>
                  <a:lnTo>
                    <a:pt x="4276" y="1206"/>
                  </a:lnTo>
                  <a:lnTo>
                    <a:pt x="4236" y="1228"/>
                  </a:lnTo>
                  <a:lnTo>
                    <a:pt x="4195" y="1250"/>
                  </a:lnTo>
                  <a:lnTo>
                    <a:pt x="4165" y="1293"/>
                  </a:lnTo>
                  <a:lnTo>
                    <a:pt x="4125" y="1337"/>
                  </a:lnTo>
                  <a:lnTo>
                    <a:pt x="4074" y="1337"/>
                  </a:lnTo>
                  <a:lnTo>
                    <a:pt x="4024" y="1337"/>
                  </a:lnTo>
                  <a:lnTo>
                    <a:pt x="3973" y="1337"/>
                  </a:lnTo>
                  <a:lnTo>
                    <a:pt x="3933" y="1337"/>
                  </a:lnTo>
                  <a:lnTo>
                    <a:pt x="3842" y="1337"/>
                  </a:lnTo>
                  <a:lnTo>
                    <a:pt x="3731" y="1315"/>
                  </a:lnTo>
                  <a:lnTo>
                    <a:pt x="3691" y="1293"/>
                  </a:lnTo>
                  <a:lnTo>
                    <a:pt x="3651" y="1239"/>
                  </a:lnTo>
                  <a:lnTo>
                    <a:pt x="3620" y="1185"/>
                  </a:lnTo>
                  <a:lnTo>
                    <a:pt x="3600" y="1141"/>
                  </a:lnTo>
                  <a:lnTo>
                    <a:pt x="3550" y="1109"/>
                  </a:lnTo>
                  <a:lnTo>
                    <a:pt x="3489" y="1087"/>
                  </a:lnTo>
                  <a:lnTo>
                    <a:pt x="3449" y="1043"/>
                  </a:lnTo>
                  <a:lnTo>
                    <a:pt x="3409" y="1011"/>
                  </a:lnTo>
                  <a:lnTo>
                    <a:pt x="3368" y="989"/>
                  </a:lnTo>
                  <a:lnTo>
                    <a:pt x="3328" y="978"/>
                  </a:lnTo>
                  <a:lnTo>
                    <a:pt x="3257" y="967"/>
                  </a:lnTo>
                  <a:lnTo>
                    <a:pt x="3217" y="967"/>
                  </a:lnTo>
                  <a:lnTo>
                    <a:pt x="3177" y="978"/>
                  </a:lnTo>
                  <a:lnTo>
                    <a:pt x="3136" y="978"/>
                  </a:lnTo>
                  <a:lnTo>
                    <a:pt x="3106" y="935"/>
                  </a:lnTo>
                  <a:lnTo>
                    <a:pt x="3076" y="891"/>
                  </a:lnTo>
                  <a:lnTo>
                    <a:pt x="2995" y="869"/>
                  </a:lnTo>
                  <a:lnTo>
                    <a:pt x="2955" y="859"/>
                  </a:lnTo>
                  <a:lnTo>
                    <a:pt x="2904" y="837"/>
                  </a:lnTo>
                  <a:lnTo>
                    <a:pt x="2824" y="826"/>
                  </a:lnTo>
                  <a:lnTo>
                    <a:pt x="2783" y="815"/>
                  </a:lnTo>
                  <a:lnTo>
                    <a:pt x="2743" y="826"/>
                  </a:lnTo>
                  <a:lnTo>
                    <a:pt x="2703" y="848"/>
                  </a:lnTo>
                  <a:lnTo>
                    <a:pt x="2662" y="869"/>
                  </a:lnTo>
                  <a:lnTo>
                    <a:pt x="2612" y="880"/>
                  </a:lnTo>
                  <a:lnTo>
                    <a:pt x="2562" y="891"/>
                  </a:lnTo>
                  <a:lnTo>
                    <a:pt x="2511" y="902"/>
                  </a:lnTo>
                  <a:lnTo>
                    <a:pt x="2471" y="924"/>
                  </a:lnTo>
                  <a:lnTo>
                    <a:pt x="2430" y="924"/>
                  </a:lnTo>
                  <a:lnTo>
                    <a:pt x="2390" y="913"/>
                  </a:lnTo>
                  <a:lnTo>
                    <a:pt x="2350" y="902"/>
                  </a:lnTo>
                  <a:lnTo>
                    <a:pt x="2279" y="869"/>
                  </a:lnTo>
                  <a:lnTo>
                    <a:pt x="2239" y="859"/>
                  </a:lnTo>
                  <a:lnTo>
                    <a:pt x="2198" y="837"/>
                  </a:lnTo>
                  <a:lnTo>
                    <a:pt x="2158" y="815"/>
                  </a:lnTo>
                  <a:lnTo>
                    <a:pt x="2118" y="783"/>
                  </a:lnTo>
                  <a:lnTo>
                    <a:pt x="2067" y="772"/>
                  </a:lnTo>
                  <a:lnTo>
                    <a:pt x="2027" y="772"/>
                  </a:lnTo>
                  <a:lnTo>
                    <a:pt x="1987" y="793"/>
                  </a:lnTo>
                  <a:lnTo>
                    <a:pt x="1946" y="815"/>
                  </a:lnTo>
                  <a:lnTo>
                    <a:pt x="1926" y="859"/>
                  </a:lnTo>
                  <a:lnTo>
                    <a:pt x="1926" y="902"/>
                  </a:lnTo>
                  <a:lnTo>
                    <a:pt x="1926" y="946"/>
                  </a:lnTo>
                  <a:lnTo>
                    <a:pt x="1896" y="989"/>
                  </a:lnTo>
                  <a:lnTo>
                    <a:pt x="1876" y="1032"/>
                  </a:lnTo>
                  <a:lnTo>
                    <a:pt x="1876" y="1076"/>
                  </a:lnTo>
                  <a:lnTo>
                    <a:pt x="1896" y="1119"/>
                  </a:lnTo>
                  <a:lnTo>
                    <a:pt x="1916" y="1163"/>
                  </a:lnTo>
                  <a:lnTo>
                    <a:pt x="1916" y="1206"/>
                  </a:lnTo>
                  <a:lnTo>
                    <a:pt x="1916" y="1293"/>
                  </a:lnTo>
                  <a:lnTo>
                    <a:pt x="1906" y="1337"/>
                  </a:lnTo>
                  <a:lnTo>
                    <a:pt x="1866" y="1359"/>
                  </a:lnTo>
                  <a:lnTo>
                    <a:pt x="1805" y="1359"/>
                  </a:lnTo>
                  <a:lnTo>
                    <a:pt x="1755" y="1380"/>
                  </a:lnTo>
                  <a:lnTo>
                    <a:pt x="1714" y="1380"/>
                  </a:lnTo>
                  <a:lnTo>
                    <a:pt x="1674" y="1391"/>
                  </a:lnTo>
                  <a:lnTo>
                    <a:pt x="1634" y="1391"/>
                  </a:lnTo>
                  <a:lnTo>
                    <a:pt x="1593" y="1402"/>
                  </a:lnTo>
                  <a:lnTo>
                    <a:pt x="1553" y="1369"/>
                  </a:lnTo>
                  <a:lnTo>
                    <a:pt x="1513" y="1348"/>
                  </a:lnTo>
                  <a:lnTo>
                    <a:pt x="1472" y="1348"/>
                  </a:lnTo>
                  <a:lnTo>
                    <a:pt x="1432" y="1348"/>
                  </a:lnTo>
                  <a:lnTo>
                    <a:pt x="1382" y="1326"/>
                  </a:lnTo>
                  <a:lnTo>
                    <a:pt x="1341" y="1304"/>
                  </a:lnTo>
                  <a:lnTo>
                    <a:pt x="1301" y="1272"/>
                  </a:lnTo>
                  <a:lnTo>
                    <a:pt x="1261" y="1250"/>
                  </a:lnTo>
                  <a:lnTo>
                    <a:pt x="1220" y="1239"/>
                  </a:lnTo>
                  <a:lnTo>
                    <a:pt x="1180" y="1239"/>
                  </a:lnTo>
                  <a:lnTo>
                    <a:pt x="1140" y="1239"/>
                  </a:lnTo>
                  <a:lnTo>
                    <a:pt x="1099" y="1228"/>
                  </a:lnTo>
                  <a:lnTo>
                    <a:pt x="1059" y="1228"/>
                  </a:lnTo>
                  <a:lnTo>
                    <a:pt x="1019" y="1217"/>
                  </a:lnTo>
                  <a:lnTo>
                    <a:pt x="978" y="1217"/>
                  </a:lnTo>
                  <a:lnTo>
                    <a:pt x="938" y="1228"/>
                  </a:lnTo>
                  <a:lnTo>
                    <a:pt x="898" y="1250"/>
                  </a:lnTo>
                  <a:lnTo>
                    <a:pt x="857" y="1282"/>
                  </a:lnTo>
                  <a:lnTo>
                    <a:pt x="817" y="1315"/>
                  </a:lnTo>
                  <a:lnTo>
                    <a:pt x="777" y="1337"/>
                  </a:lnTo>
                  <a:lnTo>
                    <a:pt x="736" y="1369"/>
                  </a:lnTo>
                  <a:lnTo>
                    <a:pt x="696" y="1380"/>
                  </a:lnTo>
                  <a:lnTo>
                    <a:pt x="656" y="1337"/>
                  </a:lnTo>
                  <a:lnTo>
                    <a:pt x="645" y="1293"/>
                  </a:lnTo>
                  <a:lnTo>
                    <a:pt x="625" y="1250"/>
                  </a:lnTo>
                  <a:lnTo>
                    <a:pt x="625" y="1206"/>
                  </a:lnTo>
                  <a:lnTo>
                    <a:pt x="615" y="1163"/>
                  </a:lnTo>
                  <a:lnTo>
                    <a:pt x="595" y="1119"/>
                  </a:lnTo>
                  <a:lnTo>
                    <a:pt x="555" y="1098"/>
                  </a:lnTo>
                  <a:lnTo>
                    <a:pt x="504" y="1087"/>
                  </a:lnTo>
                  <a:lnTo>
                    <a:pt x="464" y="1076"/>
                  </a:lnTo>
                  <a:lnTo>
                    <a:pt x="424" y="1043"/>
                  </a:lnTo>
                  <a:lnTo>
                    <a:pt x="393" y="1000"/>
                  </a:lnTo>
                  <a:lnTo>
                    <a:pt x="383" y="956"/>
                  </a:lnTo>
                  <a:lnTo>
                    <a:pt x="373" y="902"/>
                  </a:lnTo>
                  <a:lnTo>
                    <a:pt x="353" y="859"/>
                  </a:lnTo>
                  <a:lnTo>
                    <a:pt x="313" y="837"/>
                  </a:lnTo>
                  <a:lnTo>
                    <a:pt x="272" y="804"/>
                  </a:lnTo>
                  <a:lnTo>
                    <a:pt x="232" y="783"/>
                  </a:lnTo>
                  <a:lnTo>
                    <a:pt x="182" y="783"/>
                  </a:lnTo>
                  <a:lnTo>
                    <a:pt x="141" y="783"/>
                  </a:lnTo>
                  <a:lnTo>
                    <a:pt x="131" y="739"/>
                  </a:lnTo>
                  <a:lnTo>
                    <a:pt x="121" y="696"/>
                  </a:lnTo>
                  <a:lnTo>
                    <a:pt x="121" y="641"/>
                  </a:lnTo>
                  <a:lnTo>
                    <a:pt x="121" y="598"/>
                  </a:lnTo>
                  <a:lnTo>
                    <a:pt x="121" y="554"/>
                  </a:lnTo>
                  <a:lnTo>
                    <a:pt x="121" y="511"/>
                  </a:lnTo>
                  <a:lnTo>
                    <a:pt x="121" y="467"/>
                  </a:lnTo>
                  <a:lnTo>
                    <a:pt x="81" y="456"/>
                  </a:lnTo>
                  <a:lnTo>
                    <a:pt x="61" y="413"/>
                  </a:lnTo>
                  <a:lnTo>
                    <a:pt x="61" y="370"/>
                  </a:lnTo>
                  <a:lnTo>
                    <a:pt x="61" y="326"/>
                  </a:lnTo>
                  <a:lnTo>
                    <a:pt x="61" y="283"/>
                  </a:lnTo>
                  <a:lnTo>
                    <a:pt x="50" y="239"/>
                  </a:lnTo>
                  <a:lnTo>
                    <a:pt x="61" y="196"/>
                  </a:lnTo>
                  <a:lnTo>
                    <a:pt x="91" y="152"/>
                  </a:lnTo>
                  <a:lnTo>
                    <a:pt x="91" y="109"/>
                  </a:lnTo>
                  <a:lnTo>
                    <a:pt x="61" y="65"/>
                  </a:lnTo>
                  <a:lnTo>
                    <a:pt x="20" y="43"/>
                  </a:lnTo>
                  <a:lnTo>
                    <a:pt x="0" y="0"/>
                  </a:lnTo>
                  <a:lnTo>
                    <a:pt x="0" y="65"/>
                  </a:lnTo>
                  <a:lnTo>
                    <a:pt x="0" y="0"/>
                  </a:lnTo>
                </a:path>
              </a:pathLst>
            </a:custGeom>
            <a:solidFill>
              <a:srgbClr val="6565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906" name="Freeform 10"/>
            <p:cNvSpPr>
              <a:spLocks/>
            </p:cNvSpPr>
            <p:nvPr/>
          </p:nvSpPr>
          <p:spPr bwMode="auto">
            <a:xfrm>
              <a:off x="418" y="549"/>
              <a:ext cx="4993" cy="3253"/>
            </a:xfrm>
            <a:custGeom>
              <a:avLst/>
              <a:gdLst>
                <a:gd name="T0" fmla="*/ 968 w 4993"/>
                <a:gd name="T1" fmla="*/ 2686 h 3253"/>
                <a:gd name="T2" fmla="*/ 766 w 4993"/>
                <a:gd name="T3" fmla="*/ 3045 h 3253"/>
                <a:gd name="T4" fmla="*/ 474 w 4993"/>
                <a:gd name="T5" fmla="*/ 3121 h 3253"/>
                <a:gd name="T6" fmla="*/ 161 w 4993"/>
                <a:gd name="T7" fmla="*/ 3067 h 3253"/>
                <a:gd name="T8" fmla="*/ 182 w 4993"/>
                <a:gd name="T9" fmla="*/ 2893 h 3253"/>
                <a:gd name="T10" fmla="*/ 504 w 4993"/>
                <a:gd name="T11" fmla="*/ 2828 h 3253"/>
                <a:gd name="T12" fmla="*/ 807 w 4993"/>
                <a:gd name="T13" fmla="*/ 2708 h 3253"/>
                <a:gd name="T14" fmla="*/ 958 w 4993"/>
                <a:gd name="T15" fmla="*/ 2447 h 3253"/>
                <a:gd name="T16" fmla="*/ 645 w 4993"/>
                <a:gd name="T17" fmla="*/ 2186 h 3253"/>
                <a:gd name="T18" fmla="*/ 303 w 4993"/>
                <a:gd name="T19" fmla="*/ 2001 h 3253"/>
                <a:gd name="T20" fmla="*/ 444 w 4993"/>
                <a:gd name="T21" fmla="*/ 2012 h 3253"/>
                <a:gd name="T22" fmla="*/ 837 w 4993"/>
                <a:gd name="T23" fmla="*/ 2077 h 3253"/>
                <a:gd name="T24" fmla="*/ 1190 w 4993"/>
                <a:gd name="T25" fmla="*/ 2186 h 3253"/>
                <a:gd name="T26" fmla="*/ 1291 w 4993"/>
                <a:gd name="T27" fmla="*/ 2230 h 3253"/>
                <a:gd name="T28" fmla="*/ 1553 w 4993"/>
                <a:gd name="T29" fmla="*/ 1990 h 3253"/>
                <a:gd name="T30" fmla="*/ 1896 w 4993"/>
                <a:gd name="T31" fmla="*/ 1795 h 3253"/>
                <a:gd name="T32" fmla="*/ 2047 w 4993"/>
                <a:gd name="T33" fmla="*/ 1468 h 3253"/>
                <a:gd name="T34" fmla="*/ 2148 w 4993"/>
                <a:gd name="T35" fmla="*/ 1523 h 3253"/>
                <a:gd name="T36" fmla="*/ 2350 w 4993"/>
                <a:gd name="T37" fmla="*/ 1370 h 3253"/>
                <a:gd name="T38" fmla="*/ 2158 w 4993"/>
                <a:gd name="T39" fmla="*/ 1088 h 3253"/>
                <a:gd name="T40" fmla="*/ 2077 w 4993"/>
                <a:gd name="T41" fmla="*/ 653 h 3253"/>
                <a:gd name="T42" fmla="*/ 1876 w 4993"/>
                <a:gd name="T43" fmla="*/ 359 h 3253"/>
                <a:gd name="T44" fmla="*/ 1674 w 4993"/>
                <a:gd name="T45" fmla="*/ 65 h 3253"/>
                <a:gd name="T46" fmla="*/ 1967 w 4993"/>
                <a:gd name="T47" fmla="*/ 131 h 3253"/>
                <a:gd name="T48" fmla="*/ 2198 w 4993"/>
                <a:gd name="T49" fmla="*/ 348 h 3253"/>
                <a:gd name="T50" fmla="*/ 2188 w 4993"/>
                <a:gd name="T51" fmla="*/ 674 h 3253"/>
                <a:gd name="T52" fmla="*/ 2309 w 4993"/>
                <a:gd name="T53" fmla="*/ 914 h 3253"/>
                <a:gd name="T54" fmla="*/ 2562 w 4993"/>
                <a:gd name="T55" fmla="*/ 707 h 3253"/>
                <a:gd name="T56" fmla="*/ 2400 w 4993"/>
                <a:gd name="T57" fmla="*/ 326 h 3253"/>
                <a:gd name="T58" fmla="*/ 2794 w 4993"/>
                <a:gd name="T59" fmla="*/ 163 h 3253"/>
                <a:gd name="T60" fmla="*/ 3207 w 4993"/>
                <a:gd name="T61" fmla="*/ 196 h 3253"/>
                <a:gd name="T62" fmla="*/ 3247 w 4993"/>
                <a:gd name="T63" fmla="*/ 555 h 3253"/>
                <a:gd name="T64" fmla="*/ 3086 w 4993"/>
                <a:gd name="T65" fmla="*/ 783 h 3253"/>
                <a:gd name="T66" fmla="*/ 2783 w 4993"/>
                <a:gd name="T67" fmla="*/ 881 h 3253"/>
                <a:gd name="T68" fmla="*/ 3096 w 4993"/>
                <a:gd name="T69" fmla="*/ 1055 h 3253"/>
                <a:gd name="T70" fmla="*/ 3499 w 4993"/>
                <a:gd name="T71" fmla="*/ 1033 h 3253"/>
                <a:gd name="T72" fmla="*/ 3741 w 4993"/>
                <a:gd name="T73" fmla="*/ 1283 h 3253"/>
                <a:gd name="T74" fmla="*/ 3661 w 4993"/>
                <a:gd name="T75" fmla="*/ 1664 h 3253"/>
                <a:gd name="T76" fmla="*/ 3873 w 4993"/>
                <a:gd name="T77" fmla="*/ 1903 h 3253"/>
                <a:gd name="T78" fmla="*/ 4175 w 4993"/>
                <a:gd name="T79" fmla="*/ 1784 h 3253"/>
                <a:gd name="T80" fmla="*/ 4468 w 4993"/>
                <a:gd name="T81" fmla="*/ 1631 h 3253"/>
                <a:gd name="T82" fmla="*/ 4720 w 4993"/>
                <a:gd name="T83" fmla="*/ 1392 h 3253"/>
                <a:gd name="T84" fmla="*/ 4992 w 4993"/>
                <a:gd name="T85" fmla="*/ 1490 h 3253"/>
                <a:gd name="T86" fmla="*/ 4730 w 4993"/>
                <a:gd name="T87" fmla="*/ 1762 h 3253"/>
                <a:gd name="T88" fmla="*/ 4518 w 4993"/>
                <a:gd name="T89" fmla="*/ 2132 h 3253"/>
                <a:gd name="T90" fmla="*/ 4266 w 4993"/>
                <a:gd name="T91" fmla="*/ 2491 h 3253"/>
                <a:gd name="T92" fmla="*/ 3812 w 4993"/>
                <a:gd name="T93" fmla="*/ 2469 h 3253"/>
                <a:gd name="T94" fmla="*/ 3560 w 4993"/>
                <a:gd name="T95" fmla="*/ 2317 h 3253"/>
                <a:gd name="T96" fmla="*/ 3550 w 4993"/>
                <a:gd name="T97" fmla="*/ 1849 h 3253"/>
                <a:gd name="T98" fmla="*/ 3348 w 4993"/>
                <a:gd name="T99" fmla="*/ 1566 h 3253"/>
                <a:gd name="T100" fmla="*/ 3005 w 4993"/>
                <a:gd name="T101" fmla="*/ 1773 h 3253"/>
                <a:gd name="T102" fmla="*/ 2824 w 4993"/>
                <a:gd name="T103" fmla="*/ 1566 h 3253"/>
                <a:gd name="T104" fmla="*/ 2582 w 4993"/>
                <a:gd name="T105" fmla="*/ 1294 h 3253"/>
                <a:gd name="T106" fmla="*/ 2279 w 4993"/>
                <a:gd name="T107" fmla="*/ 1577 h 3253"/>
                <a:gd name="T108" fmla="*/ 2158 w 4993"/>
                <a:gd name="T109" fmla="*/ 2001 h 3253"/>
                <a:gd name="T110" fmla="*/ 1896 w 4993"/>
                <a:gd name="T111" fmla="*/ 2328 h 3253"/>
                <a:gd name="T112" fmla="*/ 1755 w 4993"/>
                <a:gd name="T113" fmla="*/ 2643 h 3253"/>
                <a:gd name="T114" fmla="*/ 1392 w 4993"/>
                <a:gd name="T115" fmla="*/ 2436 h 3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993" h="3253">
                  <a:moveTo>
                    <a:pt x="1240" y="2415"/>
                  </a:moveTo>
                  <a:lnTo>
                    <a:pt x="1190" y="2436"/>
                  </a:lnTo>
                  <a:lnTo>
                    <a:pt x="1150" y="2458"/>
                  </a:lnTo>
                  <a:lnTo>
                    <a:pt x="1140" y="2502"/>
                  </a:lnTo>
                  <a:lnTo>
                    <a:pt x="1140" y="2545"/>
                  </a:lnTo>
                  <a:lnTo>
                    <a:pt x="1119" y="2589"/>
                  </a:lnTo>
                  <a:lnTo>
                    <a:pt x="1079" y="2610"/>
                  </a:lnTo>
                  <a:lnTo>
                    <a:pt x="1039" y="2621"/>
                  </a:lnTo>
                  <a:lnTo>
                    <a:pt x="998" y="2643"/>
                  </a:lnTo>
                  <a:lnTo>
                    <a:pt x="968" y="2686"/>
                  </a:lnTo>
                  <a:lnTo>
                    <a:pt x="968" y="2730"/>
                  </a:lnTo>
                  <a:lnTo>
                    <a:pt x="958" y="2784"/>
                  </a:lnTo>
                  <a:lnTo>
                    <a:pt x="958" y="2828"/>
                  </a:lnTo>
                  <a:lnTo>
                    <a:pt x="968" y="2871"/>
                  </a:lnTo>
                  <a:lnTo>
                    <a:pt x="968" y="2915"/>
                  </a:lnTo>
                  <a:lnTo>
                    <a:pt x="938" y="2958"/>
                  </a:lnTo>
                  <a:lnTo>
                    <a:pt x="887" y="2980"/>
                  </a:lnTo>
                  <a:lnTo>
                    <a:pt x="847" y="3013"/>
                  </a:lnTo>
                  <a:lnTo>
                    <a:pt x="807" y="3045"/>
                  </a:lnTo>
                  <a:lnTo>
                    <a:pt x="766" y="3045"/>
                  </a:lnTo>
                  <a:lnTo>
                    <a:pt x="716" y="3045"/>
                  </a:lnTo>
                  <a:lnTo>
                    <a:pt x="676" y="3056"/>
                  </a:lnTo>
                  <a:lnTo>
                    <a:pt x="666" y="3100"/>
                  </a:lnTo>
                  <a:lnTo>
                    <a:pt x="666" y="3154"/>
                  </a:lnTo>
                  <a:lnTo>
                    <a:pt x="645" y="3198"/>
                  </a:lnTo>
                  <a:lnTo>
                    <a:pt x="595" y="3241"/>
                  </a:lnTo>
                  <a:lnTo>
                    <a:pt x="555" y="3252"/>
                  </a:lnTo>
                  <a:lnTo>
                    <a:pt x="524" y="3208"/>
                  </a:lnTo>
                  <a:lnTo>
                    <a:pt x="504" y="3165"/>
                  </a:lnTo>
                  <a:lnTo>
                    <a:pt x="474" y="3121"/>
                  </a:lnTo>
                  <a:lnTo>
                    <a:pt x="484" y="3078"/>
                  </a:lnTo>
                  <a:lnTo>
                    <a:pt x="484" y="3034"/>
                  </a:lnTo>
                  <a:lnTo>
                    <a:pt x="444" y="3013"/>
                  </a:lnTo>
                  <a:lnTo>
                    <a:pt x="403" y="3013"/>
                  </a:lnTo>
                  <a:lnTo>
                    <a:pt x="363" y="3024"/>
                  </a:lnTo>
                  <a:lnTo>
                    <a:pt x="323" y="3045"/>
                  </a:lnTo>
                  <a:lnTo>
                    <a:pt x="282" y="3067"/>
                  </a:lnTo>
                  <a:lnTo>
                    <a:pt x="242" y="3078"/>
                  </a:lnTo>
                  <a:lnTo>
                    <a:pt x="202" y="3067"/>
                  </a:lnTo>
                  <a:lnTo>
                    <a:pt x="161" y="3067"/>
                  </a:lnTo>
                  <a:lnTo>
                    <a:pt x="121" y="3024"/>
                  </a:lnTo>
                  <a:lnTo>
                    <a:pt x="121" y="2980"/>
                  </a:lnTo>
                  <a:lnTo>
                    <a:pt x="91" y="2937"/>
                  </a:lnTo>
                  <a:lnTo>
                    <a:pt x="40" y="2915"/>
                  </a:lnTo>
                  <a:lnTo>
                    <a:pt x="0" y="2860"/>
                  </a:lnTo>
                  <a:lnTo>
                    <a:pt x="30" y="2817"/>
                  </a:lnTo>
                  <a:lnTo>
                    <a:pt x="71" y="2828"/>
                  </a:lnTo>
                  <a:lnTo>
                    <a:pt x="91" y="2871"/>
                  </a:lnTo>
                  <a:lnTo>
                    <a:pt x="141" y="2893"/>
                  </a:lnTo>
                  <a:lnTo>
                    <a:pt x="182" y="2893"/>
                  </a:lnTo>
                  <a:lnTo>
                    <a:pt x="202" y="2937"/>
                  </a:lnTo>
                  <a:lnTo>
                    <a:pt x="252" y="2969"/>
                  </a:lnTo>
                  <a:lnTo>
                    <a:pt x="292" y="2937"/>
                  </a:lnTo>
                  <a:lnTo>
                    <a:pt x="303" y="2893"/>
                  </a:lnTo>
                  <a:lnTo>
                    <a:pt x="303" y="2850"/>
                  </a:lnTo>
                  <a:lnTo>
                    <a:pt x="343" y="2839"/>
                  </a:lnTo>
                  <a:lnTo>
                    <a:pt x="383" y="2860"/>
                  </a:lnTo>
                  <a:lnTo>
                    <a:pt x="424" y="2828"/>
                  </a:lnTo>
                  <a:lnTo>
                    <a:pt x="464" y="2795"/>
                  </a:lnTo>
                  <a:lnTo>
                    <a:pt x="504" y="2828"/>
                  </a:lnTo>
                  <a:lnTo>
                    <a:pt x="555" y="2860"/>
                  </a:lnTo>
                  <a:lnTo>
                    <a:pt x="595" y="2871"/>
                  </a:lnTo>
                  <a:lnTo>
                    <a:pt x="645" y="2882"/>
                  </a:lnTo>
                  <a:lnTo>
                    <a:pt x="656" y="2839"/>
                  </a:lnTo>
                  <a:lnTo>
                    <a:pt x="645" y="2795"/>
                  </a:lnTo>
                  <a:lnTo>
                    <a:pt x="686" y="2773"/>
                  </a:lnTo>
                  <a:lnTo>
                    <a:pt x="686" y="2730"/>
                  </a:lnTo>
                  <a:lnTo>
                    <a:pt x="726" y="2708"/>
                  </a:lnTo>
                  <a:lnTo>
                    <a:pt x="766" y="2708"/>
                  </a:lnTo>
                  <a:lnTo>
                    <a:pt x="807" y="2708"/>
                  </a:lnTo>
                  <a:lnTo>
                    <a:pt x="847" y="2686"/>
                  </a:lnTo>
                  <a:lnTo>
                    <a:pt x="887" y="2665"/>
                  </a:lnTo>
                  <a:lnTo>
                    <a:pt x="918" y="2621"/>
                  </a:lnTo>
                  <a:lnTo>
                    <a:pt x="958" y="2599"/>
                  </a:lnTo>
                  <a:lnTo>
                    <a:pt x="998" y="2599"/>
                  </a:lnTo>
                  <a:lnTo>
                    <a:pt x="1019" y="2556"/>
                  </a:lnTo>
                  <a:lnTo>
                    <a:pt x="1049" y="2512"/>
                  </a:lnTo>
                  <a:lnTo>
                    <a:pt x="1039" y="2469"/>
                  </a:lnTo>
                  <a:lnTo>
                    <a:pt x="998" y="2447"/>
                  </a:lnTo>
                  <a:lnTo>
                    <a:pt x="958" y="2447"/>
                  </a:lnTo>
                  <a:lnTo>
                    <a:pt x="918" y="2425"/>
                  </a:lnTo>
                  <a:lnTo>
                    <a:pt x="877" y="2404"/>
                  </a:lnTo>
                  <a:lnTo>
                    <a:pt x="837" y="2415"/>
                  </a:lnTo>
                  <a:lnTo>
                    <a:pt x="797" y="2404"/>
                  </a:lnTo>
                  <a:lnTo>
                    <a:pt x="777" y="2360"/>
                  </a:lnTo>
                  <a:lnTo>
                    <a:pt x="797" y="2317"/>
                  </a:lnTo>
                  <a:lnTo>
                    <a:pt x="807" y="2273"/>
                  </a:lnTo>
                  <a:lnTo>
                    <a:pt x="716" y="2241"/>
                  </a:lnTo>
                  <a:lnTo>
                    <a:pt x="676" y="2230"/>
                  </a:lnTo>
                  <a:lnTo>
                    <a:pt x="645" y="2186"/>
                  </a:lnTo>
                  <a:lnTo>
                    <a:pt x="605" y="2164"/>
                  </a:lnTo>
                  <a:lnTo>
                    <a:pt x="565" y="2153"/>
                  </a:lnTo>
                  <a:lnTo>
                    <a:pt x="524" y="2132"/>
                  </a:lnTo>
                  <a:lnTo>
                    <a:pt x="484" y="2110"/>
                  </a:lnTo>
                  <a:lnTo>
                    <a:pt x="444" y="2110"/>
                  </a:lnTo>
                  <a:lnTo>
                    <a:pt x="403" y="2099"/>
                  </a:lnTo>
                  <a:lnTo>
                    <a:pt x="363" y="2099"/>
                  </a:lnTo>
                  <a:lnTo>
                    <a:pt x="343" y="2056"/>
                  </a:lnTo>
                  <a:lnTo>
                    <a:pt x="343" y="2012"/>
                  </a:lnTo>
                  <a:lnTo>
                    <a:pt x="303" y="2001"/>
                  </a:lnTo>
                  <a:lnTo>
                    <a:pt x="282" y="1958"/>
                  </a:lnTo>
                  <a:lnTo>
                    <a:pt x="242" y="1914"/>
                  </a:lnTo>
                  <a:lnTo>
                    <a:pt x="222" y="1871"/>
                  </a:lnTo>
                  <a:lnTo>
                    <a:pt x="242" y="1827"/>
                  </a:lnTo>
                  <a:lnTo>
                    <a:pt x="282" y="1827"/>
                  </a:lnTo>
                  <a:lnTo>
                    <a:pt x="313" y="1871"/>
                  </a:lnTo>
                  <a:lnTo>
                    <a:pt x="353" y="1903"/>
                  </a:lnTo>
                  <a:lnTo>
                    <a:pt x="393" y="1925"/>
                  </a:lnTo>
                  <a:lnTo>
                    <a:pt x="403" y="1969"/>
                  </a:lnTo>
                  <a:lnTo>
                    <a:pt x="444" y="2012"/>
                  </a:lnTo>
                  <a:lnTo>
                    <a:pt x="484" y="2023"/>
                  </a:lnTo>
                  <a:lnTo>
                    <a:pt x="524" y="2066"/>
                  </a:lnTo>
                  <a:lnTo>
                    <a:pt x="555" y="2110"/>
                  </a:lnTo>
                  <a:lnTo>
                    <a:pt x="595" y="2121"/>
                  </a:lnTo>
                  <a:lnTo>
                    <a:pt x="635" y="2121"/>
                  </a:lnTo>
                  <a:lnTo>
                    <a:pt x="676" y="2121"/>
                  </a:lnTo>
                  <a:lnTo>
                    <a:pt x="716" y="2099"/>
                  </a:lnTo>
                  <a:lnTo>
                    <a:pt x="756" y="2066"/>
                  </a:lnTo>
                  <a:lnTo>
                    <a:pt x="797" y="2056"/>
                  </a:lnTo>
                  <a:lnTo>
                    <a:pt x="837" y="2077"/>
                  </a:lnTo>
                  <a:lnTo>
                    <a:pt x="877" y="2110"/>
                  </a:lnTo>
                  <a:lnTo>
                    <a:pt x="918" y="2110"/>
                  </a:lnTo>
                  <a:lnTo>
                    <a:pt x="958" y="2110"/>
                  </a:lnTo>
                  <a:lnTo>
                    <a:pt x="998" y="2121"/>
                  </a:lnTo>
                  <a:lnTo>
                    <a:pt x="1029" y="2164"/>
                  </a:lnTo>
                  <a:lnTo>
                    <a:pt x="1069" y="2164"/>
                  </a:lnTo>
                  <a:lnTo>
                    <a:pt x="1109" y="2153"/>
                  </a:lnTo>
                  <a:lnTo>
                    <a:pt x="1150" y="2143"/>
                  </a:lnTo>
                  <a:lnTo>
                    <a:pt x="1190" y="2143"/>
                  </a:lnTo>
                  <a:lnTo>
                    <a:pt x="1190" y="2186"/>
                  </a:lnTo>
                  <a:lnTo>
                    <a:pt x="1180" y="2230"/>
                  </a:lnTo>
                  <a:lnTo>
                    <a:pt x="1170" y="2273"/>
                  </a:lnTo>
                  <a:lnTo>
                    <a:pt x="1180" y="2317"/>
                  </a:lnTo>
                  <a:lnTo>
                    <a:pt x="1220" y="2349"/>
                  </a:lnTo>
                  <a:lnTo>
                    <a:pt x="1261" y="2393"/>
                  </a:lnTo>
                  <a:lnTo>
                    <a:pt x="1301" y="2404"/>
                  </a:lnTo>
                  <a:lnTo>
                    <a:pt x="1321" y="2360"/>
                  </a:lnTo>
                  <a:lnTo>
                    <a:pt x="1321" y="2317"/>
                  </a:lnTo>
                  <a:lnTo>
                    <a:pt x="1301" y="2273"/>
                  </a:lnTo>
                  <a:lnTo>
                    <a:pt x="1291" y="2230"/>
                  </a:lnTo>
                  <a:lnTo>
                    <a:pt x="1321" y="2186"/>
                  </a:lnTo>
                  <a:lnTo>
                    <a:pt x="1361" y="2164"/>
                  </a:lnTo>
                  <a:lnTo>
                    <a:pt x="1402" y="2164"/>
                  </a:lnTo>
                  <a:lnTo>
                    <a:pt x="1402" y="2121"/>
                  </a:lnTo>
                  <a:lnTo>
                    <a:pt x="1392" y="2077"/>
                  </a:lnTo>
                  <a:lnTo>
                    <a:pt x="1442" y="2066"/>
                  </a:lnTo>
                  <a:lnTo>
                    <a:pt x="1482" y="2066"/>
                  </a:lnTo>
                  <a:lnTo>
                    <a:pt x="1523" y="2077"/>
                  </a:lnTo>
                  <a:lnTo>
                    <a:pt x="1553" y="2034"/>
                  </a:lnTo>
                  <a:lnTo>
                    <a:pt x="1553" y="1990"/>
                  </a:lnTo>
                  <a:lnTo>
                    <a:pt x="1553" y="1947"/>
                  </a:lnTo>
                  <a:lnTo>
                    <a:pt x="1593" y="1914"/>
                  </a:lnTo>
                  <a:lnTo>
                    <a:pt x="1644" y="1914"/>
                  </a:lnTo>
                  <a:lnTo>
                    <a:pt x="1694" y="1903"/>
                  </a:lnTo>
                  <a:lnTo>
                    <a:pt x="1745" y="1903"/>
                  </a:lnTo>
                  <a:lnTo>
                    <a:pt x="1785" y="1903"/>
                  </a:lnTo>
                  <a:lnTo>
                    <a:pt x="1825" y="1882"/>
                  </a:lnTo>
                  <a:lnTo>
                    <a:pt x="1866" y="1882"/>
                  </a:lnTo>
                  <a:lnTo>
                    <a:pt x="1896" y="1838"/>
                  </a:lnTo>
                  <a:lnTo>
                    <a:pt x="1896" y="1795"/>
                  </a:lnTo>
                  <a:lnTo>
                    <a:pt x="1886" y="1751"/>
                  </a:lnTo>
                  <a:lnTo>
                    <a:pt x="1886" y="1708"/>
                  </a:lnTo>
                  <a:lnTo>
                    <a:pt x="1896" y="1664"/>
                  </a:lnTo>
                  <a:lnTo>
                    <a:pt x="1886" y="1621"/>
                  </a:lnTo>
                  <a:lnTo>
                    <a:pt x="1886" y="1577"/>
                  </a:lnTo>
                  <a:lnTo>
                    <a:pt x="1926" y="1555"/>
                  </a:lnTo>
                  <a:lnTo>
                    <a:pt x="1977" y="1555"/>
                  </a:lnTo>
                  <a:lnTo>
                    <a:pt x="2017" y="1555"/>
                  </a:lnTo>
                  <a:lnTo>
                    <a:pt x="2017" y="1512"/>
                  </a:lnTo>
                  <a:lnTo>
                    <a:pt x="2047" y="1468"/>
                  </a:lnTo>
                  <a:lnTo>
                    <a:pt x="2098" y="1436"/>
                  </a:lnTo>
                  <a:lnTo>
                    <a:pt x="2108" y="1392"/>
                  </a:lnTo>
                  <a:lnTo>
                    <a:pt x="2108" y="1349"/>
                  </a:lnTo>
                  <a:lnTo>
                    <a:pt x="2148" y="1316"/>
                  </a:lnTo>
                  <a:lnTo>
                    <a:pt x="2188" y="1305"/>
                  </a:lnTo>
                  <a:lnTo>
                    <a:pt x="2178" y="1349"/>
                  </a:lnTo>
                  <a:lnTo>
                    <a:pt x="2168" y="1392"/>
                  </a:lnTo>
                  <a:lnTo>
                    <a:pt x="2148" y="1436"/>
                  </a:lnTo>
                  <a:lnTo>
                    <a:pt x="2148" y="1479"/>
                  </a:lnTo>
                  <a:lnTo>
                    <a:pt x="2148" y="1523"/>
                  </a:lnTo>
                  <a:lnTo>
                    <a:pt x="2138" y="1566"/>
                  </a:lnTo>
                  <a:lnTo>
                    <a:pt x="2178" y="1555"/>
                  </a:lnTo>
                  <a:lnTo>
                    <a:pt x="2209" y="1512"/>
                  </a:lnTo>
                  <a:lnTo>
                    <a:pt x="2249" y="1544"/>
                  </a:lnTo>
                  <a:lnTo>
                    <a:pt x="2289" y="1566"/>
                  </a:lnTo>
                  <a:lnTo>
                    <a:pt x="2299" y="1523"/>
                  </a:lnTo>
                  <a:lnTo>
                    <a:pt x="2340" y="1501"/>
                  </a:lnTo>
                  <a:lnTo>
                    <a:pt x="2360" y="1457"/>
                  </a:lnTo>
                  <a:lnTo>
                    <a:pt x="2350" y="1414"/>
                  </a:lnTo>
                  <a:lnTo>
                    <a:pt x="2350" y="1370"/>
                  </a:lnTo>
                  <a:lnTo>
                    <a:pt x="2309" y="1360"/>
                  </a:lnTo>
                  <a:lnTo>
                    <a:pt x="2279" y="1316"/>
                  </a:lnTo>
                  <a:lnTo>
                    <a:pt x="2279" y="1262"/>
                  </a:lnTo>
                  <a:lnTo>
                    <a:pt x="2279" y="1218"/>
                  </a:lnTo>
                  <a:lnTo>
                    <a:pt x="2289" y="1175"/>
                  </a:lnTo>
                  <a:lnTo>
                    <a:pt x="2289" y="1131"/>
                  </a:lnTo>
                  <a:lnTo>
                    <a:pt x="2279" y="1088"/>
                  </a:lnTo>
                  <a:lnTo>
                    <a:pt x="2239" y="1077"/>
                  </a:lnTo>
                  <a:lnTo>
                    <a:pt x="2198" y="1099"/>
                  </a:lnTo>
                  <a:lnTo>
                    <a:pt x="2158" y="1088"/>
                  </a:lnTo>
                  <a:lnTo>
                    <a:pt x="2118" y="1044"/>
                  </a:lnTo>
                  <a:lnTo>
                    <a:pt x="2098" y="1001"/>
                  </a:lnTo>
                  <a:lnTo>
                    <a:pt x="2108" y="957"/>
                  </a:lnTo>
                  <a:lnTo>
                    <a:pt x="2098" y="914"/>
                  </a:lnTo>
                  <a:lnTo>
                    <a:pt x="2077" y="870"/>
                  </a:lnTo>
                  <a:lnTo>
                    <a:pt x="2067" y="827"/>
                  </a:lnTo>
                  <a:lnTo>
                    <a:pt x="2077" y="783"/>
                  </a:lnTo>
                  <a:lnTo>
                    <a:pt x="2077" y="740"/>
                  </a:lnTo>
                  <a:lnTo>
                    <a:pt x="2077" y="696"/>
                  </a:lnTo>
                  <a:lnTo>
                    <a:pt x="2077" y="653"/>
                  </a:lnTo>
                  <a:lnTo>
                    <a:pt x="2108" y="609"/>
                  </a:lnTo>
                  <a:lnTo>
                    <a:pt x="2128" y="566"/>
                  </a:lnTo>
                  <a:lnTo>
                    <a:pt x="2128" y="522"/>
                  </a:lnTo>
                  <a:lnTo>
                    <a:pt x="2108" y="479"/>
                  </a:lnTo>
                  <a:lnTo>
                    <a:pt x="2067" y="457"/>
                  </a:lnTo>
                  <a:lnTo>
                    <a:pt x="2027" y="424"/>
                  </a:lnTo>
                  <a:lnTo>
                    <a:pt x="1987" y="402"/>
                  </a:lnTo>
                  <a:lnTo>
                    <a:pt x="1946" y="402"/>
                  </a:lnTo>
                  <a:lnTo>
                    <a:pt x="1906" y="402"/>
                  </a:lnTo>
                  <a:lnTo>
                    <a:pt x="1876" y="359"/>
                  </a:lnTo>
                  <a:lnTo>
                    <a:pt x="1906" y="315"/>
                  </a:lnTo>
                  <a:lnTo>
                    <a:pt x="1896" y="272"/>
                  </a:lnTo>
                  <a:lnTo>
                    <a:pt x="1906" y="228"/>
                  </a:lnTo>
                  <a:lnTo>
                    <a:pt x="1926" y="185"/>
                  </a:lnTo>
                  <a:lnTo>
                    <a:pt x="1876" y="174"/>
                  </a:lnTo>
                  <a:lnTo>
                    <a:pt x="1835" y="174"/>
                  </a:lnTo>
                  <a:lnTo>
                    <a:pt x="1785" y="163"/>
                  </a:lnTo>
                  <a:lnTo>
                    <a:pt x="1755" y="120"/>
                  </a:lnTo>
                  <a:lnTo>
                    <a:pt x="1714" y="76"/>
                  </a:lnTo>
                  <a:lnTo>
                    <a:pt x="1674" y="65"/>
                  </a:lnTo>
                  <a:lnTo>
                    <a:pt x="1634" y="54"/>
                  </a:lnTo>
                  <a:lnTo>
                    <a:pt x="1644" y="11"/>
                  </a:lnTo>
                  <a:lnTo>
                    <a:pt x="1684" y="0"/>
                  </a:lnTo>
                  <a:lnTo>
                    <a:pt x="1735" y="0"/>
                  </a:lnTo>
                  <a:lnTo>
                    <a:pt x="1755" y="44"/>
                  </a:lnTo>
                  <a:lnTo>
                    <a:pt x="1805" y="65"/>
                  </a:lnTo>
                  <a:lnTo>
                    <a:pt x="1846" y="65"/>
                  </a:lnTo>
                  <a:lnTo>
                    <a:pt x="1886" y="76"/>
                  </a:lnTo>
                  <a:lnTo>
                    <a:pt x="1936" y="87"/>
                  </a:lnTo>
                  <a:lnTo>
                    <a:pt x="1967" y="131"/>
                  </a:lnTo>
                  <a:lnTo>
                    <a:pt x="1967" y="174"/>
                  </a:lnTo>
                  <a:lnTo>
                    <a:pt x="2007" y="185"/>
                  </a:lnTo>
                  <a:lnTo>
                    <a:pt x="2037" y="228"/>
                  </a:lnTo>
                  <a:lnTo>
                    <a:pt x="2077" y="228"/>
                  </a:lnTo>
                  <a:lnTo>
                    <a:pt x="2128" y="207"/>
                  </a:lnTo>
                  <a:lnTo>
                    <a:pt x="2178" y="196"/>
                  </a:lnTo>
                  <a:lnTo>
                    <a:pt x="2219" y="218"/>
                  </a:lnTo>
                  <a:lnTo>
                    <a:pt x="2219" y="261"/>
                  </a:lnTo>
                  <a:lnTo>
                    <a:pt x="2198" y="305"/>
                  </a:lnTo>
                  <a:lnTo>
                    <a:pt x="2198" y="348"/>
                  </a:lnTo>
                  <a:lnTo>
                    <a:pt x="2229" y="392"/>
                  </a:lnTo>
                  <a:lnTo>
                    <a:pt x="2269" y="392"/>
                  </a:lnTo>
                  <a:lnTo>
                    <a:pt x="2309" y="402"/>
                  </a:lnTo>
                  <a:lnTo>
                    <a:pt x="2350" y="446"/>
                  </a:lnTo>
                  <a:lnTo>
                    <a:pt x="2299" y="489"/>
                  </a:lnTo>
                  <a:lnTo>
                    <a:pt x="2259" y="500"/>
                  </a:lnTo>
                  <a:lnTo>
                    <a:pt x="2239" y="544"/>
                  </a:lnTo>
                  <a:lnTo>
                    <a:pt x="2239" y="587"/>
                  </a:lnTo>
                  <a:lnTo>
                    <a:pt x="2219" y="631"/>
                  </a:lnTo>
                  <a:lnTo>
                    <a:pt x="2188" y="674"/>
                  </a:lnTo>
                  <a:lnTo>
                    <a:pt x="2148" y="696"/>
                  </a:lnTo>
                  <a:lnTo>
                    <a:pt x="2108" y="718"/>
                  </a:lnTo>
                  <a:lnTo>
                    <a:pt x="2098" y="761"/>
                  </a:lnTo>
                  <a:lnTo>
                    <a:pt x="2098" y="805"/>
                  </a:lnTo>
                  <a:lnTo>
                    <a:pt x="2108" y="848"/>
                  </a:lnTo>
                  <a:lnTo>
                    <a:pt x="2148" y="859"/>
                  </a:lnTo>
                  <a:lnTo>
                    <a:pt x="2188" y="859"/>
                  </a:lnTo>
                  <a:lnTo>
                    <a:pt x="2229" y="848"/>
                  </a:lnTo>
                  <a:lnTo>
                    <a:pt x="2269" y="881"/>
                  </a:lnTo>
                  <a:lnTo>
                    <a:pt x="2309" y="914"/>
                  </a:lnTo>
                  <a:lnTo>
                    <a:pt x="2350" y="892"/>
                  </a:lnTo>
                  <a:lnTo>
                    <a:pt x="2360" y="848"/>
                  </a:lnTo>
                  <a:lnTo>
                    <a:pt x="2360" y="805"/>
                  </a:lnTo>
                  <a:lnTo>
                    <a:pt x="2360" y="761"/>
                  </a:lnTo>
                  <a:lnTo>
                    <a:pt x="2360" y="718"/>
                  </a:lnTo>
                  <a:lnTo>
                    <a:pt x="2400" y="707"/>
                  </a:lnTo>
                  <a:lnTo>
                    <a:pt x="2441" y="718"/>
                  </a:lnTo>
                  <a:lnTo>
                    <a:pt x="2481" y="740"/>
                  </a:lnTo>
                  <a:lnTo>
                    <a:pt x="2521" y="750"/>
                  </a:lnTo>
                  <a:lnTo>
                    <a:pt x="2562" y="707"/>
                  </a:lnTo>
                  <a:lnTo>
                    <a:pt x="2572" y="663"/>
                  </a:lnTo>
                  <a:lnTo>
                    <a:pt x="2572" y="620"/>
                  </a:lnTo>
                  <a:lnTo>
                    <a:pt x="2531" y="587"/>
                  </a:lnTo>
                  <a:lnTo>
                    <a:pt x="2491" y="587"/>
                  </a:lnTo>
                  <a:lnTo>
                    <a:pt x="2451" y="566"/>
                  </a:lnTo>
                  <a:lnTo>
                    <a:pt x="2430" y="522"/>
                  </a:lnTo>
                  <a:lnTo>
                    <a:pt x="2430" y="479"/>
                  </a:lnTo>
                  <a:lnTo>
                    <a:pt x="2430" y="424"/>
                  </a:lnTo>
                  <a:lnTo>
                    <a:pt x="2410" y="370"/>
                  </a:lnTo>
                  <a:lnTo>
                    <a:pt x="2400" y="326"/>
                  </a:lnTo>
                  <a:lnTo>
                    <a:pt x="2441" y="305"/>
                  </a:lnTo>
                  <a:lnTo>
                    <a:pt x="2481" y="305"/>
                  </a:lnTo>
                  <a:lnTo>
                    <a:pt x="2521" y="305"/>
                  </a:lnTo>
                  <a:lnTo>
                    <a:pt x="2562" y="305"/>
                  </a:lnTo>
                  <a:lnTo>
                    <a:pt x="2602" y="315"/>
                  </a:lnTo>
                  <a:lnTo>
                    <a:pt x="2642" y="272"/>
                  </a:lnTo>
                  <a:lnTo>
                    <a:pt x="2672" y="228"/>
                  </a:lnTo>
                  <a:lnTo>
                    <a:pt x="2713" y="207"/>
                  </a:lnTo>
                  <a:lnTo>
                    <a:pt x="2753" y="196"/>
                  </a:lnTo>
                  <a:lnTo>
                    <a:pt x="2794" y="163"/>
                  </a:lnTo>
                  <a:lnTo>
                    <a:pt x="2834" y="141"/>
                  </a:lnTo>
                  <a:lnTo>
                    <a:pt x="2874" y="163"/>
                  </a:lnTo>
                  <a:lnTo>
                    <a:pt x="2915" y="196"/>
                  </a:lnTo>
                  <a:lnTo>
                    <a:pt x="2955" y="185"/>
                  </a:lnTo>
                  <a:lnTo>
                    <a:pt x="2995" y="174"/>
                  </a:lnTo>
                  <a:lnTo>
                    <a:pt x="3036" y="163"/>
                  </a:lnTo>
                  <a:lnTo>
                    <a:pt x="3076" y="196"/>
                  </a:lnTo>
                  <a:lnTo>
                    <a:pt x="3116" y="218"/>
                  </a:lnTo>
                  <a:lnTo>
                    <a:pt x="3167" y="207"/>
                  </a:lnTo>
                  <a:lnTo>
                    <a:pt x="3207" y="196"/>
                  </a:lnTo>
                  <a:lnTo>
                    <a:pt x="3247" y="218"/>
                  </a:lnTo>
                  <a:lnTo>
                    <a:pt x="3267" y="261"/>
                  </a:lnTo>
                  <a:lnTo>
                    <a:pt x="3267" y="305"/>
                  </a:lnTo>
                  <a:lnTo>
                    <a:pt x="3257" y="348"/>
                  </a:lnTo>
                  <a:lnTo>
                    <a:pt x="3227" y="392"/>
                  </a:lnTo>
                  <a:lnTo>
                    <a:pt x="3207" y="435"/>
                  </a:lnTo>
                  <a:lnTo>
                    <a:pt x="3197" y="479"/>
                  </a:lnTo>
                  <a:lnTo>
                    <a:pt x="3157" y="511"/>
                  </a:lnTo>
                  <a:lnTo>
                    <a:pt x="3207" y="544"/>
                  </a:lnTo>
                  <a:lnTo>
                    <a:pt x="3247" y="555"/>
                  </a:lnTo>
                  <a:lnTo>
                    <a:pt x="3288" y="566"/>
                  </a:lnTo>
                  <a:lnTo>
                    <a:pt x="3318" y="609"/>
                  </a:lnTo>
                  <a:lnTo>
                    <a:pt x="3348" y="653"/>
                  </a:lnTo>
                  <a:lnTo>
                    <a:pt x="3308" y="674"/>
                  </a:lnTo>
                  <a:lnTo>
                    <a:pt x="3267" y="674"/>
                  </a:lnTo>
                  <a:lnTo>
                    <a:pt x="3227" y="674"/>
                  </a:lnTo>
                  <a:lnTo>
                    <a:pt x="3187" y="707"/>
                  </a:lnTo>
                  <a:lnTo>
                    <a:pt x="3177" y="750"/>
                  </a:lnTo>
                  <a:lnTo>
                    <a:pt x="3136" y="783"/>
                  </a:lnTo>
                  <a:lnTo>
                    <a:pt x="3086" y="783"/>
                  </a:lnTo>
                  <a:lnTo>
                    <a:pt x="3046" y="783"/>
                  </a:lnTo>
                  <a:lnTo>
                    <a:pt x="2995" y="783"/>
                  </a:lnTo>
                  <a:lnTo>
                    <a:pt x="2955" y="783"/>
                  </a:lnTo>
                  <a:lnTo>
                    <a:pt x="2915" y="783"/>
                  </a:lnTo>
                  <a:lnTo>
                    <a:pt x="2864" y="783"/>
                  </a:lnTo>
                  <a:lnTo>
                    <a:pt x="2824" y="783"/>
                  </a:lnTo>
                  <a:lnTo>
                    <a:pt x="2783" y="783"/>
                  </a:lnTo>
                  <a:lnTo>
                    <a:pt x="2743" y="805"/>
                  </a:lnTo>
                  <a:lnTo>
                    <a:pt x="2733" y="848"/>
                  </a:lnTo>
                  <a:lnTo>
                    <a:pt x="2783" y="881"/>
                  </a:lnTo>
                  <a:lnTo>
                    <a:pt x="2824" y="881"/>
                  </a:lnTo>
                  <a:lnTo>
                    <a:pt x="2864" y="870"/>
                  </a:lnTo>
                  <a:lnTo>
                    <a:pt x="2884" y="914"/>
                  </a:lnTo>
                  <a:lnTo>
                    <a:pt x="2894" y="957"/>
                  </a:lnTo>
                  <a:lnTo>
                    <a:pt x="2894" y="1011"/>
                  </a:lnTo>
                  <a:lnTo>
                    <a:pt x="2904" y="1055"/>
                  </a:lnTo>
                  <a:lnTo>
                    <a:pt x="2975" y="1055"/>
                  </a:lnTo>
                  <a:lnTo>
                    <a:pt x="3015" y="1044"/>
                  </a:lnTo>
                  <a:lnTo>
                    <a:pt x="3056" y="1033"/>
                  </a:lnTo>
                  <a:lnTo>
                    <a:pt x="3096" y="1055"/>
                  </a:lnTo>
                  <a:lnTo>
                    <a:pt x="3136" y="1055"/>
                  </a:lnTo>
                  <a:lnTo>
                    <a:pt x="3167" y="1011"/>
                  </a:lnTo>
                  <a:lnTo>
                    <a:pt x="3207" y="990"/>
                  </a:lnTo>
                  <a:lnTo>
                    <a:pt x="3247" y="968"/>
                  </a:lnTo>
                  <a:lnTo>
                    <a:pt x="3288" y="946"/>
                  </a:lnTo>
                  <a:lnTo>
                    <a:pt x="3338" y="957"/>
                  </a:lnTo>
                  <a:lnTo>
                    <a:pt x="3378" y="1001"/>
                  </a:lnTo>
                  <a:lnTo>
                    <a:pt x="3419" y="1033"/>
                  </a:lnTo>
                  <a:lnTo>
                    <a:pt x="3459" y="1033"/>
                  </a:lnTo>
                  <a:lnTo>
                    <a:pt x="3499" y="1033"/>
                  </a:lnTo>
                  <a:lnTo>
                    <a:pt x="3540" y="1011"/>
                  </a:lnTo>
                  <a:lnTo>
                    <a:pt x="3580" y="1001"/>
                  </a:lnTo>
                  <a:lnTo>
                    <a:pt x="3620" y="1001"/>
                  </a:lnTo>
                  <a:lnTo>
                    <a:pt x="3661" y="1011"/>
                  </a:lnTo>
                  <a:lnTo>
                    <a:pt x="3681" y="1066"/>
                  </a:lnTo>
                  <a:lnTo>
                    <a:pt x="3691" y="1109"/>
                  </a:lnTo>
                  <a:lnTo>
                    <a:pt x="3691" y="1153"/>
                  </a:lnTo>
                  <a:lnTo>
                    <a:pt x="3681" y="1196"/>
                  </a:lnTo>
                  <a:lnTo>
                    <a:pt x="3711" y="1240"/>
                  </a:lnTo>
                  <a:lnTo>
                    <a:pt x="3741" y="1283"/>
                  </a:lnTo>
                  <a:lnTo>
                    <a:pt x="3741" y="1327"/>
                  </a:lnTo>
                  <a:lnTo>
                    <a:pt x="3741" y="1381"/>
                  </a:lnTo>
                  <a:lnTo>
                    <a:pt x="3752" y="1425"/>
                  </a:lnTo>
                  <a:lnTo>
                    <a:pt x="3752" y="1468"/>
                  </a:lnTo>
                  <a:lnTo>
                    <a:pt x="3701" y="1490"/>
                  </a:lnTo>
                  <a:lnTo>
                    <a:pt x="3641" y="1501"/>
                  </a:lnTo>
                  <a:lnTo>
                    <a:pt x="3610" y="1544"/>
                  </a:lnTo>
                  <a:lnTo>
                    <a:pt x="3610" y="1588"/>
                  </a:lnTo>
                  <a:lnTo>
                    <a:pt x="3620" y="1631"/>
                  </a:lnTo>
                  <a:lnTo>
                    <a:pt x="3661" y="1664"/>
                  </a:lnTo>
                  <a:lnTo>
                    <a:pt x="3701" y="1686"/>
                  </a:lnTo>
                  <a:lnTo>
                    <a:pt x="3741" y="1675"/>
                  </a:lnTo>
                  <a:lnTo>
                    <a:pt x="3782" y="1653"/>
                  </a:lnTo>
                  <a:lnTo>
                    <a:pt x="3822" y="1664"/>
                  </a:lnTo>
                  <a:lnTo>
                    <a:pt x="3842" y="1708"/>
                  </a:lnTo>
                  <a:lnTo>
                    <a:pt x="3852" y="1751"/>
                  </a:lnTo>
                  <a:lnTo>
                    <a:pt x="3822" y="1795"/>
                  </a:lnTo>
                  <a:lnTo>
                    <a:pt x="3822" y="1838"/>
                  </a:lnTo>
                  <a:lnTo>
                    <a:pt x="3832" y="1892"/>
                  </a:lnTo>
                  <a:lnTo>
                    <a:pt x="3873" y="1903"/>
                  </a:lnTo>
                  <a:lnTo>
                    <a:pt x="3893" y="1947"/>
                  </a:lnTo>
                  <a:lnTo>
                    <a:pt x="3943" y="1969"/>
                  </a:lnTo>
                  <a:lnTo>
                    <a:pt x="3994" y="1969"/>
                  </a:lnTo>
                  <a:lnTo>
                    <a:pt x="4044" y="1958"/>
                  </a:lnTo>
                  <a:lnTo>
                    <a:pt x="4084" y="1958"/>
                  </a:lnTo>
                  <a:lnTo>
                    <a:pt x="4125" y="1958"/>
                  </a:lnTo>
                  <a:lnTo>
                    <a:pt x="4135" y="1914"/>
                  </a:lnTo>
                  <a:lnTo>
                    <a:pt x="4135" y="1871"/>
                  </a:lnTo>
                  <a:lnTo>
                    <a:pt x="4175" y="1827"/>
                  </a:lnTo>
                  <a:lnTo>
                    <a:pt x="4175" y="1784"/>
                  </a:lnTo>
                  <a:lnTo>
                    <a:pt x="4215" y="1751"/>
                  </a:lnTo>
                  <a:lnTo>
                    <a:pt x="4256" y="1718"/>
                  </a:lnTo>
                  <a:lnTo>
                    <a:pt x="4256" y="1675"/>
                  </a:lnTo>
                  <a:lnTo>
                    <a:pt x="4256" y="1631"/>
                  </a:lnTo>
                  <a:lnTo>
                    <a:pt x="4276" y="1588"/>
                  </a:lnTo>
                  <a:lnTo>
                    <a:pt x="4316" y="1566"/>
                  </a:lnTo>
                  <a:lnTo>
                    <a:pt x="4347" y="1621"/>
                  </a:lnTo>
                  <a:lnTo>
                    <a:pt x="4387" y="1653"/>
                  </a:lnTo>
                  <a:lnTo>
                    <a:pt x="4427" y="1642"/>
                  </a:lnTo>
                  <a:lnTo>
                    <a:pt x="4468" y="1631"/>
                  </a:lnTo>
                  <a:lnTo>
                    <a:pt x="4508" y="1642"/>
                  </a:lnTo>
                  <a:lnTo>
                    <a:pt x="4548" y="1664"/>
                  </a:lnTo>
                  <a:lnTo>
                    <a:pt x="4589" y="1631"/>
                  </a:lnTo>
                  <a:lnTo>
                    <a:pt x="4589" y="1588"/>
                  </a:lnTo>
                  <a:lnTo>
                    <a:pt x="4599" y="1544"/>
                  </a:lnTo>
                  <a:lnTo>
                    <a:pt x="4639" y="1523"/>
                  </a:lnTo>
                  <a:lnTo>
                    <a:pt x="4679" y="1523"/>
                  </a:lnTo>
                  <a:lnTo>
                    <a:pt x="4700" y="1479"/>
                  </a:lnTo>
                  <a:lnTo>
                    <a:pt x="4700" y="1436"/>
                  </a:lnTo>
                  <a:lnTo>
                    <a:pt x="4720" y="1392"/>
                  </a:lnTo>
                  <a:lnTo>
                    <a:pt x="4760" y="1360"/>
                  </a:lnTo>
                  <a:lnTo>
                    <a:pt x="4800" y="1349"/>
                  </a:lnTo>
                  <a:lnTo>
                    <a:pt x="4841" y="1349"/>
                  </a:lnTo>
                  <a:lnTo>
                    <a:pt x="4881" y="1316"/>
                  </a:lnTo>
                  <a:lnTo>
                    <a:pt x="4921" y="1305"/>
                  </a:lnTo>
                  <a:lnTo>
                    <a:pt x="4962" y="1305"/>
                  </a:lnTo>
                  <a:lnTo>
                    <a:pt x="4992" y="1360"/>
                  </a:lnTo>
                  <a:lnTo>
                    <a:pt x="4992" y="1403"/>
                  </a:lnTo>
                  <a:lnTo>
                    <a:pt x="4992" y="1447"/>
                  </a:lnTo>
                  <a:lnTo>
                    <a:pt x="4992" y="1490"/>
                  </a:lnTo>
                  <a:lnTo>
                    <a:pt x="4992" y="1534"/>
                  </a:lnTo>
                  <a:lnTo>
                    <a:pt x="4962" y="1577"/>
                  </a:lnTo>
                  <a:lnTo>
                    <a:pt x="4921" y="1566"/>
                  </a:lnTo>
                  <a:lnTo>
                    <a:pt x="4881" y="1544"/>
                  </a:lnTo>
                  <a:lnTo>
                    <a:pt x="4841" y="1555"/>
                  </a:lnTo>
                  <a:lnTo>
                    <a:pt x="4810" y="1599"/>
                  </a:lnTo>
                  <a:lnTo>
                    <a:pt x="4770" y="1631"/>
                  </a:lnTo>
                  <a:lnTo>
                    <a:pt x="4750" y="1675"/>
                  </a:lnTo>
                  <a:lnTo>
                    <a:pt x="4750" y="1718"/>
                  </a:lnTo>
                  <a:lnTo>
                    <a:pt x="4730" y="1762"/>
                  </a:lnTo>
                  <a:lnTo>
                    <a:pt x="4700" y="1805"/>
                  </a:lnTo>
                  <a:lnTo>
                    <a:pt x="4659" y="1849"/>
                  </a:lnTo>
                  <a:lnTo>
                    <a:pt x="4639" y="1892"/>
                  </a:lnTo>
                  <a:lnTo>
                    <a:pt x="4639" y="1936"/>
                  </a:lnTo>
                  <a:lnTo>
                    <a:pt x="4599" y="1936"/>
                  </a:lnTo>
                  <a:lnTo>
                    <a:pt x="4579" y="1990"/>
                  </a:lnTo>
                  <a:lnTo>
                    <a:pt x="4579" y="2034"/>
                  </a:lnTo>
                  <a:lnTo>
                    <a:pt x="4579" y="2077"/>
                  </a:lnTo>
                  <a:lnTo>
                    <a:pt x="4558" y="2121"/>
                  </a:lnTo>
                  <a:lnTo>
                    <a:pt x="4518" y="2132"/>
                  </a:lnTo>
                  <a:lnTo>
                    <a:pt x="4478" y="2132"/>
                  </a:lnTo>
                  <a:lnTo>
                    <a:pt x="4437" y="2143"/>
                  </a:lnTo>
                  <a:lnTo>
                    <a:pt x="4417" y="2186"/>
                  </a:lnTo>
                  <a:lnTo>
                    <a:pt x="4377" y="2219"/>
                  </a:lnTo>
                  <a:lnTo>
                    <a:pt x="4377" y="2262"/>
                  </a:lnTo>
                  <a:lnTo>
                    <a:pt x="4377" y="2317"/>
                  </a:lnTo>
                  <a:lnTo>
                    <a:pt x="4347" y="2360"/>
                  </a:lnTo>
                  <a:lnTo>
                    <a:pt x="4306" y="2415"/>
                  </a:lnTo>
                  <a:lnTo>
                    <a:pt x="4306" y="2469"/>
                  </a:lnTo>
                  <a:lnTo>
                    <a:pt x="4266" y="2491"/>
                  </a:lnTo>
                  <a:lnTo>
                    <a:pt x="4185" y="2491"/>
                  </a:lnTo>
                  <a:lnTo>
                    <a:pt x="4145" y="2491"/>
                  </a:lnTo>
                  <a:lnTo>
                    <a:pt x="4105" y="2502"/>
                  </a:lnTo>
                  <a:lnTo>
                    <a:pt x="4064" y="2512"/>
                  </a:lnTo>
                  <a:lnTo>
                    <a:pt x="4024" y="2491"/>
                  </a:lnTo>
                  <a:lnTo>
                    <a:pt x="3984" y="2458"/>
                  </a:lnTo>
                  <a:lnTo>
                    <a:pt x="3943" y="2458"/>
                  </a:lnTo>
                  <a:lnTo>
                    <a:pt x="3903" y="2458"/>
                  </a:lnTo>
                  <a:lnTo>
                    <a:pt x="3852" y="2480"/>
                  </a:lnTo>
                  <a:lnTo>
                    <a:pt x="3812" y="2469"/>
                  </a:lnTo>
                  <a:lnTo>
                    <a:pt x="3772" y="2458"/>
                  </a:lnTo>
                  <a:lnTo>
                    <a:pt x="3741" y="2545"/>
                  </a:lnTo>
                  <a:lnTo>
                    <a:pt x="3701" y="2578"/>
                  </a:lnTo>
                  <a:lnTo>
                    <a:pt x="3661" y="2578"/>
                  </a:lnTo>
                  <a:lnTo>
                    <a:pt x="3651" y="2534"/>
                  </a:lnTo>
                  <a:lnTo>
                    <a:pt x="3661" y="2491"/>
                  </a:lnTo>
                  <a:lnTo>
                    <a:pt x="3661" y="2447"/>
                  </a:lnTo>
                  <a:lnTo>
                    <a:pt x="3661" y="2404"/>
                  </a:lnTo>
                  <a:lnTo>
                    <a:pt x="3570" y="2360"/>
                  </a:lnTo>
                  <a:lnTo>
                    <a:pt x="3560" y="2317"/>
                  </a:lnTo>
                  <a:lnTo>
                    <a:pt x="3570" y="2273"/>
                  </a:lnTo>
                  <a:lnTo>
                    <a:pt x="3590" y="2230"/>
                  </a:lnTo>
                  <a:lnTo>
                    <a:pt x="3600" y="2175"/>
                  </a:lnTo>
                  <a:lnTo>
                    <a:pt x="3600" y="2121"/>
                  </a:lnTo>
                  <a:lnTo>
                    <a:pt x="3590" y="2077"/>
                  </a:lnTo>
                  <a:lnTo>
                    <a:pt x="3580" y="2023"/>
                  </a:lnTo>
                  <a:lnTo>
                    <a:pt x="3580" y="1979"/>
                  </a:lnTo>
                  <a:lnTo>
                    <a:pt x="3550" y="1936"/>
                  </a:lnTo>
                  <a:lnTo>
                    <a:pt x="3530" y="1892"/>
                  </a:lnTo>
                  <a:lnTo>
                    <a:pt x="3550" y="1849"/>
                  </a:lnTo>
                  <a:lnTo>
                    <a:pt x="3570" y="1805"/>
                  </a:lnTo>
                  <a:lnTo>
                    <a:pt x="3580" y="1762"/>
                  </a:lnTo>
                  <a:lnTo>
                    <a:pt x="3570" y="1675"/>
                  </a:lnTo>
                  <a:lnTo>
                    <a:pt x="3570" y="1631"/>
                  </a:lnTo>
                  <a:lnTo>
                    <a:pt x="3560" y="1577"/>
                  </a:lnTo>
                  <a:lnTo>
                    <a:pt x="3520" y="1544"/>
                  </a:lnTo>
                  <a:lnTo>
                    <a:pt x="3469" y="1566"/>
                  </a:lnTo>
                  <a:lnTo>
                    <a:pt x="3429" y="1588"/>
                  </a:lnTo>
                  <a:lnTo>
                    <a:pt x="3389" y="1588"/>
                  </a:lnTo>
                  <a:lnTo>
                    <a:pt x="3348" y="1566"/>
                  </a:lnTo>
                  <a:lnTo>
                    <a:pt x="3308" y="1544"/>
                  </a:lnTo>
                  <a:lnTo>
                    <a:pt x="3267" y="1577"/>
                  </a:lnTo>
                  <a:lnTo>
                    <a:pt x="3237" y="1621"/>
                  </a:lnTo>
                  <a:lnTo>
                    <a:pt x="3197" y="1631"/>
                  </a:lnTo>
                  <a:lnTo>
                    <a:pt x="3146" y="1610"/>
                  </a:lnTo>
                  <a:lnTo>
                    <a:pt x="3106" y="1599"/>
                  </a:lnTo>
                  <a:lnTo>
                    <a:pt x="3066" y="1642"/>
                  </a:lnTo>
                  <a:lnTo>
                    <a:pt x="3046" y="1686"/>
                  </a:lnTo>
                  <a:lnTo>
                    <a:pt x="3025" y="1729"/>
                  </a:lnTo>
                  <a:lnTo>
                    <a:pt x="3005" y="1773"/>
                  </a:lnTo>
                  <a:lnTo>
                    <a:pt x="2995" y="1816"/>
                  </a:lnTo>
                  <a:lnTo>
                    <a:pt x="2945" y="1816"/>
                  </a:lnTo>
                  <a:lnTo>
                    <a:pt x="2904" y="1816"/>
                  </a:lnTo>
                  <a:lnTo>
                    <a:pt x="2894" y="1773"/>
                  </a:lnTo>
                  <a:lnTo>
                    <a:pt x="2904" y="1729"/>
                  </a:lnTo>
                  <a:lnTo>
                    <a:pt x="2904" y="1686"/>
                  </a:lnTo>
                  <a:lnTo>
                    <a:pt x="2864" y="1675"/>
                  </a:lnTo>
                  <a:lnTo>
                    <a:pt x="2824" y="1664"/>
                  </a:lnTo>
                  <a:lnTo>
                    <a:pt x="2814" y="1610"/>
                  </a:lnTo>
                  <a:lnTo>
                    <a:pt x="2824" y="1566"/>
                  </a:lnTo>
                  <a:lnTo>
                    <a:pt x="2824" y="1512"/>
                  </a:lnTo>
                  <a:lnTo>
                    <a:pt x="2824" y="1468"/>
                  </a:lnTo>
                  <a:lnTo>
                    <a:pt x="2834" y="1425"/>
                  </a:lnTo>
                  <a:lnTo>
                    <a:pt x="2834" y="1381"/>
                  </a:lnTo>
                  <a:lnTo>
                    <a:pt x="2794" y="1360"/>
                  </a:lnTo>
                  <a:lnTo>
                    <a:pt x="2753" y="1338"/>
                  </a:lnTo>
                  <a:lnTo>
                    <a:pt x="2703" y="1338"/>
                  </a:lnTo>
                  <a:lnTo>
                    <a:pt x="2662" y="1338"/>
                  </a:lnTo>
                  <a:lnTo>
                    <a:pt x="2622" y="1305"/>
                  </a:lnTo>
                  <a:lnTo>
                    <a:pt x="2582" y="1294"/>
                  </a:lnTo>
                  <a:lnTo>
                    <a:pt x="2521" y="1294"/>
                  </a:lnTo>
                  <a:lnTo>
                    <a:pt x="2491" y="1338"/>
                  </a:lnTo>
                  <a:lnTo>
                    <a:pt x="2451" y="1381"/>
                  </a:lnTo>
                  <a:lnTo>
                    <a:pt x="2451" y="1425"/>
                  </a:lnTo>
                  <a:lnTo>
                    <a:pt x="2451" y="1468"/>
                  </a:lnTo>
                  <a:lnTo>
                    <a:pt x="2410" y="1512"/>
                  </a:lnTo>
                  <a:lnTo>
                    <a:pt x="2400" y="1555"/>
                  </a:lnTo>
                  <a:lnTo>
                    <a:pt x="2360" y="1566"/>
                  </a:lnTo>
                  <a:lnTo>
                    <a:pt x="2320" y="1555"/>
                  </a:lnTo>
                  <a:lnTo>
                    <a:pt x="2279" y="1577"/>
                  </a:lnTo>
                  <a:lnTo>
                    <a:pt x="2239" y="1599"/>
                  </a:lnTo>
                  <a:lnTo>
                    <a:pt x="2229" y="1653"/>
                  </a:lnTo>
                  <a:lnTo>
                    <a:pt x="2239" y="1697"/>
                  </a:lnTo>
                  <a:lnTo>
                    <a:pt x="2239" y="1740"/>
                  </a:lnTo>
                  <a:lnTo>
                    <a:pt x="2219" y="1784"/>
                  </a:lnTo>
                  <a:lnTo>
                    <a:pt x="2188" y="1827"/>
                  </a:lnTo>
                  <a:lnTo>
                    <a:pt x="2178" y="1871"/>
                  </a:lnTo>
                  <a:lnTo>
                    <a:pt x="2168" y="1914"/>
                  </a:lnTo>
                  <a:lnTo>
                    <a:pt x="2168" y="1958"/>
                  </a:lnTo>
                  <a:lnTo>
                    <a:pt x="2158" y="2001"/>
                  </a:lnTo>
                  <a:lnTo>
                    <a:pt x="2128" y="2045"/>
                  </a:lnTo>
                  <a:lnTo>
                    <a:pt x="2088" y="2088"/>
                  </a:lnTo>
                  <a:lnTo>
                    <a:pt x="2047" y="2088"/>
                  </a:lnTo>
                  <a:lnTo>
                    <a:pt x="2007" y="2077"/>
                  </a:lnTo>
                  <a:lnTo>
                    <a:pt x="1967" y="2099"/>
                  </a:lnTo>
                  <a:lnTo>
                    <a:pt x="1926" y="2143"/>
                  </a:lnTo>
                  <a:lnTo>
                    <a:pt x="1896" y="2197"/>
                  </a:lnTo>
                  <a:lnTo>
                    <a:pt x="1896" y="2241"/>
                  </a:lnTo>
                  <a:lnTo>
                    <a:pt x="1896" y="2284"/>
                  </a:lnTo>
                  <a:lnTo>
                    <a:pt x="1896" y="2328"/>
                  </a:lnTo>
                  <a:lnTo>
                    <a:pt x="1886" y="2371"/>
                  </a:lnTo>
                  <a:lnTo>
                    <a:pt x="1916" y="2415"/>
                  </a:lnTo>
                  <a:lnTo>
                    <a:pt x="1956" y="2447"/>
                  </a:lnTo>
                  <a:lnTo>
                    <a:pt x="1967" y="2491"/>
                  </a:lnTo>
                  <a:lnTo>
                    <a:pt x="1946" y="2534"/>
                  </a:lnTo>
                  <a:lnTo>
                    <a:pt x="1926" y="2589"/>
                  </a:lnTo>
                  <a:lnTo>
                    <a:pt x="1876" y="2610"/>
                  </a:lnTo>
                  <a:lnTo>
                    <a:pt x="1835" y="2610"/>
                  </a:lnTo>
                  <a:lnTo>
                    <a:pt x="1795" y="2643"/>
                  </a:lnTo>
                  <a:lnTo>
                    <a:pt x="1755" y="2643"/>
                  </a:lnTo>
                  <a:lnTo>
                    <a:pt x="1714" y="2643"/>
                  </a:lnTo>
                  <a:lnTo>
                    <a:pt x="1674" y="2621"/>
                  </a:lnTo>
                  <a:lnTo>
                    <a:pt x="1634" y="2621"/>
                  </a:lnTo>
                  <a:lnTo>
                    <a:pt x="1593" y="2643"/>
                  </a:lnTo>
                  <a:lnTo>
                    <a:pt x="1553" y="2589"/>
                  </a:lnTo>
                  <a:lnTo>
                    <a:pt x="1543" y="2545"/>
                  </a:lnTo>
                  <a:lnTo>
                    <a:pt x="1493" y="2545"/>
                  </a:lnTo>
                  <a:lnTo>
                    <a:pt x="1472" y="2502"/>
                  </a:lnTo>
                  <a:lnTo>
                    <a:pt x="1432" y="2469"/>
                  </a:lnTo>
                  <a:lnTo>
                    <a:pt x="1392" y="2436"/>
                  </a:lnTo>
                  <a:lnTo>
                    <a:pt x="1351" y="2436"/>
                  </a:lnTo>
                  <a:lnTo>
                    <a:pt x="1311" y="2425"/>
                  </a:lnTo>
                  <a:lnTo>
                    <a:pt x="1271" y="2415"/>
                  </a:lnTo>
                  <a:lnTo>
                    <a:pt x="1220" y="2458"/>
                  </a:lnTo>
                  <a:lnTo>
                    <a:pt x="1240" y="2415"/>
                  </a:lnTo>
                </a:path>
              </a:pathLst>
            </a:custGeom>
            <a:solidFill>
              <a:srgbClr val="58585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907" name="Freeform 11"/>
            <p:cNvSpPr>
              <a:spLocks/>
            </p:cNvSpPr>
            <p:nvPr/>
          </p:nvSpPr>
          <p:spPr bwMode="auto">
            <a:xfrm>
              <a:off x="529" y="515"/>
              <a:ext cx="672" cy="605"/>
            </a:xfrm>
            <a:custGeom>
              <a:avLst/>
              <a:gdLst>
                <a:gd name="T0" fmla="*/ 154 w 672"/>
                <a:gd name="T1" fmla="*/ 44 h 605"/>
                <a:gd name="T2" fmla="*/ 168 w 672"/>
                <a:gd name="T3" fmla="*/ 102 h 605"/>
                <a:gd name="T4" fmla="*/ 174 w 672"/>
                <a:gd name="T5" fmla="*/ 160 h 605"/>
                <a:gd name="T6" fmla="*/ 201 w 672"/>
                <a:gd name="T7" fmla="*/ 226 h 605"/>
                <a:gd name="T8" fmla="*/ 208 w 672"/>
                <a:gd name="T9" fmla="*/ 291 h 605"/>
                <a:gd name="T10" fmla="*/ 221 w 672"/>
                <a:gd name="T11" fmla="*/ 349 h 605"/>
                <a:gd name="T12" fmla="*/ 228 w 672"/>
                <a:gd name="T13" fmla="*/ 415 h 605"/>
                <a:gd name="T14" fmla="*/ 221 w 672"/>
                <a:gd name="T15" fmla="*/ 473 h 605"/>
                <a:gd name="T16" fmla="*/ 201 w 672"/>
                <a:gd name="T17" fmla="*/ 524 h 605"/>
                <a:gd name="T18" fmla="*/ 161 w 672"/>
                <a:gd name="T19" fmla="*/ 466 h 605"/>
                <a:gd name="T20" fmla="*/ 107 w 672"/>
                <a:gd name="T21" fmla="*/ 437 h 605"/>
                <a:gd name="T22" fmla="*/ 54 w 672"/>
                <a:gd name="T23" fmla="*/ 422 h 605"/>
                <a:gd name="T24" fmla="*/ 0 w 672"/>
                <a:gd name="T25" fmla="*/ 408 h 605"/>
                <a:gd name="T26" fmla="*/ 54 w 672"/>
                <a:gd name="T27" fmla="*/ 451 h 605"/>
                <a:gd name="T28" fmla="*/ 107 w 672"/>
                <a:gd name="T29" fmla="*/ 458 h 605"/>
                <a:gd name="T30" fmla="*/ 148 w 672"/>
                <a:gd name="T31" fmla="*/ 488 h 605"/>
                <a:gd name="T32" fmla="*/ 181 w 672"/>
                <a:gd name="T33" fmla="*/ 546 h 605"/>
                <a:gd name="T34" fmla="*/ 235 w 672"/>
                <a:gd name="T35" fmla="*/ 531 h 605"/>
                <a:gd name="T36" fmla="*/ 289 w 672"/>
                <a:gd name="T37" fmla="*/ 546 h 605"/>
                <a:gd name="T38" fmla="*/ 342 w 672"/>
                <a:gd name="T39" fmla="*/ 582 h 605"/>
                <a:gd name="T40" fmla="*/ 396 w 672"/>
                <a:gd name="T41" fmla="*/ 597 h 605"/>
                <a:gd name="T42" fmla="*/ 483 w 672"/>
                <a:gd name="T43" fmla="*/ 604 h 605"/>
                <a:gd name="T44" fmla="*/ 544 w 672"/>
                <a:gd name="T45" fmla="*/ 589 h 605"/>
                <a:gd name="T46" fmla="*/ 604 w 672"/>
                <a:gd name="T47" fmla="*/ 582 h 605"/>
                <a:gd name="T48" fmla="*/ 671 w 672"/>
                <a:gd name="T49" fmla="*/ 568 h 605"/>
                <a:gd name="T50" fmla="*/ 604 w 672"/>
                <a:gd name="T51" fmla="*/ 568 h 605"/>
                <a:gd name="T52" fmla="*/ 537 w 672"/>
                <a:gd name="T53" fmla="*/ 575 h 605"/>
                <a:gd name="T54" fmla="*/ 483 w 672"/>
                <a:gd name="T55" fmla="*/ 575 h 605"/>
                <a:gd name="T56" fmla="*/ 429 w 672"/>
                <a:gd name="T57" fmla="*/ 575 h 605"/>
                <a:gd name="T58" fmla="*/ 376 w 672"/>
                <a:gd name="T59" fmla="*/ 568 h 605"/>
                <a:gd name="T60" fmla="*/ 322 w 672"/>
                <a:gd name="T61" fmla="*/ 524 h 605"/>
                <a:gd name="T62" fmla="*/ 268 w 672"/>
                <a:gd name="T63" fmla="*/ 509 h 605"/>
                <a:gd name="T64" fmla="*/ 255 w 672"/>
                <a:gd name="T65" fmla="*/ 451 h 605"/>
                <a:gd name="T66" fmla="*/ 255 w 672"/>
                <a:gd name="T67" fmla="*/ 393 h 605"/>
                <a:gd name="T68" fmla="*/ 248 w 672"/>
                <a:gd name="T69" fmla="*/ 327 h 605"/>
                <a:gd name="T70" fmla="*/ 242 w 672"/>
                <a:gd name="T71" fmla="*/ 269 h 605"/>
                <a:gd name="T72" fmla="*/ 228 w 672"/>
                <a:gd name="T73" fmla="*/ 211 h 605"/>
                <a:gd name="T74" fmla="*/ 201 w 672"/>
                <a:gd name="T75" fmla="*/ 146 h 605"/>
                <a:gd name="T76" fmla="*/ 141 w 672"/>
                <a:gd name="T77" fmla="*/ 109 h 605"/>
                <a:gd name="T78" fmla="*/ 161 w 672"/>
                <a:gd name="T79" fmla="*/ 51 h 605"/>
                <a:gd name="T80" fmla="*/ 134 w 672"/>
                <a:gd name="T81" fmla="*/ 0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72" h="605">
                  <a:moveTo>
                    <a:pt x="134" y="0"/>
                  </a:moveTo>
                  <a:lnTo>
                    <a:pt x="154" y="44"/>
                  </a:lnTo>
                  <a:lnTo>
                    <a:pt x="168" y="73"/>
                  </a:lnTo>
                  <a:lnTo>
                    <a:pt x="168" y="102"/>
                  </a:lnTo>
                  <a:lnTo>
                    <a:pt x="168" y="131"/>
                  </a:lnTo>
                  <a:lnTo>
                    <a:pt x="174" y="160"/>
                  </a:lnTo>
                  <a:lnTo>
                    <a:pt x="181" y="189"/>
                  </a:lnTo>
                  <a:lnTo>
                    <a:pt x="201" y="226"/>
                  </a:lnTo>
                  <a:lnTo>
                    <a:pt x="201" y="262"/>
                  </a:lnTo>
                  <a:lnTo>
                    <a:pt x="208" y="291"/>
                  </a:lnTo>
                  <a:lnTo>
                    <a:pt x="215" y="320"/>
                  </a:lnTo>
                  <a:lnTo>
                    <a:pt x="221" y="349"/>
                  </a:lnTo>
                  <a:lnTo>
                    <a:pt x="221" y="386"/>
                  </a:lnTo>
                  <a:lnTo>
                    <a:pt x="228" y="415"/>
                  </a:lnTo>
                  <a:lnTo>
                    <a:pt x="228" y="444"/>
                  </a:lnTo>
                  <a:lnTo>
                    <a:pt x="221" y="473"/>
                  </a:lnTo>
                  <a:lnTo>
                    <a:pt x="228" y="502"/>
                  </a:lnTo>
                  <a:lnTo>
                    <a:pt x="201" y="524"/>
                  </a:lnTo>
                  <a:lnTo>
                    <a:pt x="174" y="495"/>
                  </a:lnTo>
                  <a:lnTo>
                    <a:pt x="161" y="466"/>
                  </a:lnTo>
                  <a:lnTo>
                    <a:pt x="134" y="437"/>
                  </a:lnTo>
                  <a:lnTo>
                    <a:pt x="107" y="437"/>
                  </a:lnTo>
                  <a:lnTo>
                    <a:pt x="81" y="437"/>
                  </a:lnTo>
                  <a:lnTo>
                    <a:pt x="54" y="422"/>
                  </a:lnTo>
                  <a:lnTo>
                    <a:pt x="27" y="408"/>
                  </a:lnTo>
                  <a:lnTo>
                    <a:pt x="0" y="408"/>
                  </a:lnTo>
                  <a:lnTo>
                    <a:pt x="27" y="422"/>
                  </a:lnTo>
                  <a:lnTo>
                    <a:pt x="54" y="451"/>
                  </a:lnTo>
                  <a:lnTo>
                    <a:pt x="81" y="451"/>
                  </a:lnTo>
                  <a:lnTo>
                    <a:pt x="107" y="458"/>
                  </a:lnTo>
                  <a:lnTo>
                    <a:pt x="134" y="458"/>
                  </a:lnTo>
                  <a:lnTo>
                    <a:pt x="148" y="488"/>
                  </a:lnTo>
                  <a:lnTo>
                    <a:pt x="168" y="517"/>
                  </a:lnTo>
                  <a:lnTo>
                    <a:pt x="181" y="546"/>
                  </a:lnTo>
                  <a:lnTo>
                    <a:pt x="208" y="546"/>
                  </a:lnTo>
                  <a:lnTo>
                    <a:pt x="235" y="531"/>
                  </a:lnTo>
                  <a:lnTo>
                    <a:pt x="262" y="524"/>
                  </a:lnTo>
                  <a:lnTo>
                    <a:pt x="289" y="546"/>
                  </a:lnTo>
                  <a:lnTo>
                    <a:pt x="315" y="560"/>
                  </a:lnTo>
                  <a:lnTo>
                    <a:pt x="342" y="582"/>
                  </a:lnTo>
                  <a:lnTo>
                    <a:pt x="369" y="597"/>
                  </a:lnTo>
                  <a:lnTo>
                    <a:pt x="396" y="597"/>
                  </a:lnTo>
                  <a:lnTo>
                    <a:pt x="429" y="597"/>
                  </a:lnTo>
                  <a:lnTo>
                    <a:pt x="483" y="604"/>
                  </a:lnTo>
                  <a:lnTo>
                    <a:pt x="510" y="604"/>
                  </a:lnTo>
                  <a:lnTo>
                    <a:pt x="544" y="589"/>
                  </a:lnTo>
                  <a:lnTo>
                    <a:pt x="570" y="589"/>
                  </a:lnTo>
                  <a:lnTo>
                    <a:pt x="604" y="582"/>
                  </a:lnTo>
                  <a:lnTo>
                    <a:pt x="637" y="575"/>
                  </a:lnTo>
                  <a:lnTo>
                    <a:pt x="671" y="568"/>
                  </a:lnTo>
                  <a:lnTo>
                    <a:pt x="631" y="568"/>
                  </a:lnTo>
                  <a:lnTo>
                    <a:pt x="604" y="568"/>
                  </a:lnTo>
                  <a:lnTo>
                    <a:pt x="564" y="575"/>
                  </a:lnTo>
                  <a:lnTo>
                    <a:pt x="537" y="575"/>
                  </a:lnTo>
                  <a:lnTo>
                    <a:pt x="510" y="575"/>
                  </a:lnTo>
                  <a:lnTo>
                    <a:pt x="483" y="575"/>
                  </a:lnTo>
                  <a:lnTo>
                    <a:pt x="456" y="575"/>
                  </a:lnTo>
                  <a:lnTo>
                    <a:pt x="429" y="575"/>
                  </a:lnTo>
                  <a:lnTo>
                    <a:pt x="403" y="575"/>
                  </a:lnTo>
                  <a:lnTo>
                    <a:pt x="376" y="568"/>
                  </a:lnTo>
                  <a:lnTo>
                    <a:pt x="349" y="546"/>
                  </a:lnTo>
                  <a:lnTo>
                    <a:pt x="322" y="524"/>
                  </a:lnTo>
                  <a:lnTo>
                    <a:pt x="295" y="524"/>
                  </a:lnTo>
                  <a:lnTo>
                    <a:pt x="268" y="509"/>
                  </a:lnTo>
                  <a:lnTo>
                    <a:pt x="248" y="480"/>
                  </a:lnTo>
                  <a:lnTo>
                    <a:pt x="255" y="451"/>
                  </a:lnTo>
                  <a:lnTo>
                    <a:pt x="255" y="422"/>
                  </a:lnTo>
                  <a:lnTo>
                    <a:pt x="255" y="393"/>
                  </a:lnTo>
                  <a:lnTo>
                    <a:pt x="255" y="364"/>
                  </a:lnTo>
                  <a:lnTo>
                    <a:pt x="248" y="327"/>
                  </a:lnTo>
                  <a:lnTo>
                    <a:pt x="248" y="298"/>
                  </a:lnTo>
                  <a:lnTo>
                    <a:pt x="242" y="269"/>
                  </a:lnTo>
                  <a:lnTo>
                    <a:pt x="228" y="240"/>
                  </a:lnTo>
                  <a:lnTo>
                    <a:pt x="228" y="211"/>
                  </a:lnTo>
                  <a:lnTo>
                    <a:pt x="221" y="175"/>
                  </a:lnTo>
                  <a:lnTo>
                    <a:pt x="201" y="146"/>
                  </a:lnTo>
                  <a:lnTo>
                    <a:pt x="161" y="138"/>
                  </a:lnTo>
                  <a:lnTo>
                    <a:pt x="141" y="109"/>
                  </a:lnTo>
                  <a:lnTo>
                    <a:pt x="161" y="80"/>
                  </a:lnTo>
                  <a:lnTo>
                    <a:pt x="161" y="51"/>
                  </a:lnTo>
                  <a:lnTo>
                    <a:pt x="141" y="22"/>
                  </a:lnTo>
                  <a:lnTo>
                    <a:pt x="134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908" name="Freeform 12"/>
            <p:cNvSpPr>
              <a:spLocks/>
            </p:cNvSpPr>
            <p:nvPr/>
          </p:nvSpPr>
          <p:spPr bwMode="auto">
            <a:xfrm>
              <a:off x="502" y="378"/>
              <a:ext cx="1136" cy="2540"/>
            </a:xfrm>
            <a:custGeom>
              <a:avLst/>
              <a:gdLst>
                <a:gd name="T0" fmla="*/ 1122 w 1136"/>
                <a:gd name="T1" fmla="*/ 87 h 2540"/>
                <a:gd name="T2" fmla="*/ 1095 w 1136"/>
                <a:gd name="T3" fmla="*/ 210 h 2540"/>
                <a:gd name="T4" fmla="*/ 1054 w 1136"/>
                <a:gd name="T5" fmla="*/ 319 h 2540"/>
                <a:gd name="T6" fmla="*/ 1034 w 1136"/>
                <a:gd name="T7" fmla="*/ 406 h 2540"/>
                <a:gd name="T8" fmla="*/ 1075 w 1136"/>
                <a:gd name="T9" fmla="*/ 522 h 2540"/>
                <a:gd name="T10" fmla="*/ 1054 w 1136"/>
                <a:gd name="T11" fmla="*/ 638 h 2540"/>
                <a:gd name="T12" fmla="*/ 1028 w 1136"/>
                <a:gd name="T13" fmla="*/ 754 h 2540"/>
                <a:gd name="T14" fmla="*/ 947 w 1136"/>
                <a:gd name="T15" fmla="*/ 863 h 2540"/>
                <a:gd name="T16" fmla="*/ 913 w 1136"/>
                <a:gd name="T17" fmla="*/ 979 h 2540"/>
                <a:gd name="T18" fmla="*/ 860 w 1136"/>
                <a:gd name="T19" fmla="*/ 1103 h 2540"/>
                <a:gd name="T20" fmla="*/ 813 w 1136"/>
                <a:gd name="T21" fmla="*/ 1219 h 2540"/>
                <a:gd name="T22" fmla="*/ 719 w 1136"/>
                <a:gd name="T23" fmla="*/ 1313 h 2540"/>
                <a:gd name="T24" fmla="*/ 611 w 1136"/>
                <a:gd name="T25" fmla="*/ 1320 h 2540"/>
                <a:gd name="T26" fmla="*/ 504 w 1136"/>
                <a:gd name="T27" fmla="*/ 1320 h 2540"/>
                <a:gd name="T28" fmla="*/ 396 w 1136"/>
                <a:gd name="T29" fmla="*/ 1364 h 2540"/>
                <a:gd name="T30" fmla="*/ 316 w 1136"/>
                <a:gd name="T31" fmla="*/ 1248 h 2540"/>
                <a:gd name="T32" fmla="*/ 208 w 1136"/>
                <a:gd name="T33" fmla="*/ 1175 h 2540"/>
                <a:gd name="T34" fmla="*/ 101 w 1136"/>
                <a:gd name="T35" fmla="*/ 1175 h 2540"/>
                <a:gd name="T36" fmla="*/ 40 w 1136"/>
                <a:gd name="T37" fmla="*/ 1182 h 2540"/>
                <a:gd name="T38" fmla="*/ 141 w 1136"/>
                <a:gd name="T39" fmla="*/ 1240 h 2540"/>
                <a:gd name="T40" fmla="*/ 235 w 1136"/>
                <a:gd name="T41" fmla="*/ 1328 h 2540"/>
                <a:gd name="T42" fmla="*/ 349 w 1136"/>
                <a:gd name="T43" fmla="*/ 1386 h 2540"/>
                <a:gd name="T44" fmla="*/ 356 w 1136"/>
                <a:gd name="T45" fmla="*/ 1531 h 2540"/>
                <a:gd name="T46" fmla="*/ 349 w 1136"/>
                <a:gd name="T47" fmla="*/ 1690 h 2540"/>
                <a:gd name="T48" fmla="*/ 296 w 1136"/>
                <a:gd name="T49" fmla="*/ 1821 h 2540"/>
                <a:gd name="T50" fmla="*/ 235 w 1136"/>
                <a:gd name="T51" fmla="*/ 1951 h 2540"/>
                <a:gd name="T52" fmla="*/ 168 w 1136"/>
                <a:gd name="T53" fmla="*/ 2082 h 2540"/>
                <a:gd name="T54" fmla="*/ 134 w 1136"/>
                <a:gd name="T55" fmla="*/ 2213 h 2540"/>
                <a:gd name="T56" fmla="*/ 67 w 1136"/>
                <a:gd name="T57" fmla="*/ 2329 h 2540"/>
                <a:gd name="T58" fmla="*/ 27 w 1136"/>
                <a:gd name="T59" fmla="*/ 2452 h 2540"/>
                <a:gd name="T60" fmla="*/ 20 w 1136"/>
                <a:gd name="T61" fmla="*/ 2510 h 2540"/>
                <a:gd name="T62" fmla="*/ 81 w 1136"/>
                <a:gd name="T63" fmla="*/ 2387 h 2540"/>
                <a:gd name="T64" fmla="*/ 148 w 1136"/>
                <a:gd name="T65" fmla="*/ 2271 h 2540"/>
                <a:gd name="T66" fmla="*/ 201 w 1136"/>
                <a:gd name="T67" fmla="*/ 2147 h 2540"/>
                <a:gd name="T68" fmla="*/ 242 w 1136"/>
                <a:gd name="T69" fmla="*/ 2002 h 2540"/>
                <a:gd name="T70" fmla="*/ 316 w 1136"/>
                <a:gd name="T71" fmla="*/ 1886 h 2540"/>
                <a:gd name="T72" fmla="*/ 403 w 1136"/>
                <a:gd name="T73" fmla="*/ 1763 h 2540"/>
                <a:gd name="T74" fmla="*/ 430 w 1136"/>
                <a:gd name="T75" fmla="*/ 1639 h 2540"/>
                <a:gd name="T76" fmla="*/ 423 w 1136"/>
                <a:gd name="T77" fmla="*/ 1523 h 2540"/>
                <a:gd name="T78" fmla="*/ 497 w 1136"/>
                <a:gd name="T79" fmla="*/ 1444 h 2540"/>
                <a:gd name="T80" fmla="*/ 651 w 1136"/>
                <a:gd name="T81" fmla="*/ 1407 h 2540"/>
                <a:gd name="T82" fmla="*/ 792 w 1136"/>
                <a:gd name="T83" fmla="*/ 1364 h 2540"/>
                <a:gd name="T84" fmla="*/ 866 w 1136"/>
                <a:gd name="T85" fmla="*/ 1255 h 2540"/>
                <a:gd name="T86" fmla="*/ 907 w 1136"/>
                <a:gd name="T87" fmla="*/ 1074 h 2540"/>
                <a:gd name="T88" fmla="*/ 1014 w 1136"/>
                <a:gd name="T89" fmla="*/ 979 h 2540"/>
                <a:gd name="T90" fmla="*/ 1048 w 1136"/>
                <a:gd name="T91" fmla="*/ 856 h 2540"/>
                <a:gd name="T92" fmla="*/ 1088 w 1136"/>
                <a:gd name="T93" fmla="*/ 733 h 2540"/>
                <a:gd name="T94" fmla="*/ 1115 w 1136"/>
                <a:gd name="T95" fmla="*/ 617 h 2540"/>
                <a:gd name="T96" fmla="*/ 1108 w 1136"/>
                <a:gd name="T97" fmla="*/ 493 h 2540"/>
                <a:gd name="T98" fmla="*/ 1081 w 1136"/>
                <a:gd name="T99" fmla="*/ 377 h 2540"/>
                <a:gd name="T100" fmla="*/ 1088 w 1136"/>
                <a:gd name="T101" fmla="*/ 261 h 2540"/>
                <a:gd name="T102" fmla="*/ 1135 w 1136"/>
                <a:gd name="T103" fmla="*/ 138 h 2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36" h="2540">
                  <a:moveTo>
                    <a:pt x="1088" y="0"/>
                  </a:moveTo>
                  <a:lnTo>
                    <a:pt x="1115" y="29"/>
                  </a:lnTo>
                  <a:lnTo>
                    <a:pt x="1128" y="58"/>
                  </a:lnTo>
                  <a:lnTo>
                    <a:pt x="1122" y="87"/>
                  </a:lnTo>
                  <a:lnTo>
                    <a:pt x="1108" y="116"/>
                  </a:lnTo>
                  <a:lnTo>
                    <a:pt x="1095" y="145"/>
                  </a:lnTo>
                  <a:lnTo>
                    <a:pt x="1088" y="181"/>
                  </a:lnTo>
                  <a:lnTo>
                    <a:pt x="1095" y="210"/>
                  </a:lnTo>
                  <a:lnTo>
                    <a:pt x="1081" y="239"/>
                  </a:lnTo>
                  <a:lnTo>
                    <a:pt x="1054" y="261"/>
                  </a:lnTo>
                  <a:lnTo>
                    <a:pt x="1054" y="290"/>
                  </a:lnTo>
                  <a:lnTo>
                    <a:pt x="1054" y="319"/>
                  </a:lnTo>
                  <a:lnTo>
                    <a:pt x="1014" y="319"/>
                  </a:lnTo>
                  <a:lnTo>
                    <a:pt x="1021" y="348"/>
                  </a:lnTo>
                  <a:lnTo>
                    <a:pt x="1021" y="377"/>
                  </a:lnTo>
                  <a:lnTo>
                    <a:pt x="1034" y="406"/>
                  </a:lnTo>
                  <a:lnTo>
                    <a:pt x="1048" y="435"/>
                  </a:lnTo>
                  <a:lnTo>
                    <a:pt x="1068" y="464"/>
                  </a:lnTo>
                  <a:lnTo>
                    <a:pt x="1075" y="493"/>
                  </a:lnTo>
                  <a:lnTo>
                    <a:pt x="1075" y="522"/>
                  </a:lnTo>
                  <a:lnTo>
                    <a:pt x="1075" y="551"/>
                  </a:lnTo>
                  <a:lnTo>
                    <a:pt x="1054" y="580"/>
                  </a:lnTo>
                  <a:lnTo>
                    <a:pt x="1054" y="609"/>
                  </a:lnTo>
                  <a:lnTo>
                    <a:pt x="1054" y="638"/>
                  </a:lnTo>
                  <a:lnTo>
                    <a:pt x="1048" y="667"/>
                  </a:lnTo>
                  <a:lnTo>
                    <a:pt x="1048" y="696"/>
                  </a:lnTo>
                  <a:lnTo>
                    <a:pt x="1041" y="725"/>
                  </a:lnTo>
                  <a:lnTo>
                    <a:pt x="1028" y="754"/>
                  </a:lnTo>
                  <a:lnTo>
                    <a:pt x="1021" y="783"/>
                  </a:lnTo>
                  <a:lnTo>
                    <a:pt x="981" y="805"/>
                  </a:lnTo>
                  <a:lnTo>
                    <a:pt x="954" y="834"/>
                  </a:lnTo>
                  <a:lnTo>
                    <a:pt x="947" y="863"/>
                  </a:lnTo>
                  <a:lnTo>
                    <a:pt x="940" y="892"/>
                  </a:lnTo>
                  <a:lnTo>
                    <a:pt x="927" y="921"/>
                  </a:lnTo>
                  <a:lnTo>
                    <a:pt x="920" y="950"/>
                  </a:lnTo>
                  <a:lnTo>
                    <a:pt x="913" y="979"/>
                  </a:lnTo>
                  <a:lnTo>
                    <a:pt x="907" y="1008"/>
                  </a:lnTo>
                  <a:lnTo>
                    <a:pt x="880" y="1037"/>
                  </a:lnTo>
                  <a:lnTo>
                    <a:pt x="873" y="1066"/>
                  </a:lnTo>
                  <a:lnTo>
                    <a:pt x="860" y="1103"/>
                  </a:lnTo>
                  <a:lnTo>
                    <a:pt x="853" y="1132"/>
                  </a:lnTo>
                  <a:lnTo>
                    <a:pt x="839" y="1161"/>
                  </a:lnTo>
                  <a:lnTo>
                    <a:pt x="826" y="1190"/>
                  </a:lnTo>
                  <a:lnTo>
                    <a:pt x="813" y="1219"/>
                  </a:lnTo>
                  <a:lnTo>
                    <a:pt x="792" y="1248"/>
                  </a:lnTo>
                  <a:lnTo>
                    <a:pt x="772" y="1277"/>
                  </a:lnTo>
                  <a:lnTo>
                    <a:pt x="745" y="1299"/>
                  </a:lnTo>
                  <a:lnTo>
                    <a:pt x="719" y="1313"/>
                  </a:lnTo>
                  <a:lnTo>
                    <a:pt x="692" y="1320"/>
                  </a:lnTo>
                  <a:lnTo>
                    <a:pt x="665" y="1328"/>
                  </a:lnTo>
                  <a:lnTo>
                    <a:pt x="638" y="1328"/>
                  </a:lnTo>
                  <a:lnTo>
                    <a:pt x="611" y="1320"/>
                  </a:lnTo>
                  <a:lnTo>
                    <a:pt x="584" y="1320"/>
                  </a:lnTo>
                  <a:lnTo>
                    <a:pt x="557" y="1320"/>
                  </a:lnTo>
                  <a:lnTo>
                    <a:pt x="531" y="1320"/>
                  </a:lnTo>
                  <a:lnTo>
                    <a:pt x="504" y="1320"/>
                  </a:lnTo>
                  <a:lnTo>
                    <a:pt x="477" y="1320"/>
                  </a:lnTo>
                  <a:lnTo>
                    <a:pt x="450" y="1320"/>
                  </a:lnTo>
                  <a:lnTo>
                    <a:pt x="423" y="1349"/>
                  </a:lnTo>
                  <a:lnTo>
                    <a:pt x="396" y="1364"/>
                  </a:lnTo>
                  <a:lnTo>
                    <a:pt x="376" y="1335"/>
                  </a:lnTo>
                  <a:lnTo>
                    <a:pt x="356" y="1306"/>
                  </a:lnTo>
                  <a:lnTo>
                    <a:pt x="336" y="1277"/>
                  </a:lnTo>
                  <a:lnTo>
                    <a:pt x="316" y="1248"/>
                  </a:lnTo>
                  <a:lnTo>
                    <a:pt x="289" y="1233"/>
                  </a:lnTo>
                  <a:lnTo>
                    <a:pt x="262" y="1219"/>
                  </a:lnTo>
                  <a:lnTo>
                    <a:pt x="235" y="1190"/>
                  </a:lnTo>
                  <a:lnTo>
                    <a:pt x="208" y="1175"/>
                  </a:lnTo>
                  <a:lnTo>
                    <a:pt x="181" y="1168"/>
                  </a:lnTo>
                  <a:lnTo>
                    <a:pt x="154" y="1168"/>
                  </a:lnTo>
                  <a:lnTo>
                    <a:pt x="128" y="1175"/>
                  </a:lnTo>
                  <a:lnTo>
                    <a:pt x="101" y="1175"/>
                  </a:lnTo>
                  <a:lnTo>
                    <a:pt x="74" y="1175"/>
                  </a:lnTo>
                  <a:lnTo>
                    <a:pt x="40" y="1168"/>
                  </a:lnTo>
                  <a:lnTo>
                    <a:pt x="13" y="1161"/>
                  </a:lnTo>
                  <a:lnTo>
                    <a:pt x="40" y="1182"/>
                  </a:lnTo>
                  <a:lnTo>
                    <a:pt x="74" y="1197"/>
                  </a:lnTo>
                  <a:lnTo>
                    <a:pt x="101" y="1197"/>
                  </a:lnTo>
                  <a:lnTo>
                    <a:pt x="107" y="1226"/>
                  </a:lnTo>
                  <a:lnTo>
                    <a:pt x="141" y="1240"/>
                  </a:lnTo>
                  <a:lnTo>
                    <a:pt x="168" y="1255"/>
                  </a:lnTo>
                  <a:lnTo>
                    <a:pt x="195" y="1270"/>
                  </a:lnTo>
                  <a:lnTo>
                    <a:pt x="222" y="1299"/>
                  </a:lnTo>
                  <a:lnTo>
                    <a:pt x="235" y="1328"/>
                  </a:lnTo>
                  <a:lnTo>
                    <a:pt x="269" y="1349"/>
                  </a:lnTo>
                  <a:lnTo>
                    <a:pt x="296" y="1349"/>
                  </a:lnTo>
                  <a:lnTo>
                    <a:pt x="322" y="1364"/>
                  </a:lnTo>
                  <a:lnTo>
                    <a:pt x="349" y="1386"/>
                  </a:lnTo>
                  <a:lnTo>
                    <a:pt x="369" y="1415"/>
                  </a:lnTo>
                  <a:lnTo>
                    <a:pt x="376" y="1444"/>
                  </a:lnTo>
                  <a:lnTo>
                    <a:pt x="369" y="1473"/>
                  </a:lnTo>
                  <a:lnTo>
                    <a:pt x="356" y="1531"/>
                  </a:lnTo>
                  <a:lnTo>
                    <a:pt x="356" y="1560"/>
                  </a:lnTo>
                  <a:lnTo>
                    <a:pt x="356" y="1632"/>
                  </a:lnTo>
                  <a:lnTo>
                    <a:pt x="356" y="1661"/>
                  </a:lnTo>
                  <a:lnTo>
                    <a:pt x="349" y="1690"/>
                  </a:lnTo>
                  <a:lnTo>
                    <a:pt x="322" y="1719"/>
                  </a:lnTo>
                  <a:lnTo>
                    <a:pt x="309" y="1748"/>
                  </a:lnTo>
                  <a:lnTo>
                    <a:pt x="309" y="1785"/>
                  </a:lnTo>
                  <a:lnTo>
                    <a:pt x="296" y="1821"/>
                  </a:lnTo>
                  <a:lnTo>
                    <a:pt x="275" y="1857"/>
                  </a:lnTo>
                  <a:lnTo>
                    <a:pt x="262" y="1886"/>
                  </a:lnTo>
                  <a:lnTo>
                    <a:pt x="255" y="1915"/>
                  </a:lnTo>
                  <a:lnTo>
                    <a:pt x="235" y="1951"/>
                  </a:lnTo>
                  <a:lnTo>
                    <a:pt x="215" y="1988"/>
                  </a:lnTo>
                  <a:lnTo>
                    <a:pt x="195" y="2024"/>
                  </a:lnTo>
                  <a:lnTo>
                    <a:pt x="175" y="2053"/>
                  </a:lnTo>
                  <a:lnTo>
                    <a:pt x="168" y="2082"/>
                  </a:lnTo>
                  <a:lnTo>
                    <a:pt x="161" y="2111"/>
                  </a:lnTo>
                  <a:lnTo>
                    <a:pt x="154" y="2147"/>
                  </a:lnTo>
                  <a:lnTo>
                    <a:pt x="148" y="2184"/>
                  </a:lnTo>
                  <a:lnTo>
                    <a:pt x="134" y="2213"/>
                  </a:lnTo>
                  <a:lnTo>
                    <a:pt x="121" y="2242"/>
                  </a:lnTo>
                  <a:lnTo>
                    <a:pt x="107" y="2271"/>
                  </a:lnTo>
                  <a:lnTo>
                    <a:pt x="87" y="2300"/>
                  </a:lnTo>
                  <a:lnTo>
                    <a:pt x="67" y="2329"/>
                  </a:lnTo>
                  <a:lnTo>
                    <a:pt x="60" y="2358"/>
                  </a:lnTo>
                  <a:lnTo>
                    <a:pt x="47" y="2387"/>
                  </a:lnTo>
                  <a:lnTo>
                    <a:pt x="40" y="2416"/>
                  </a:lnTo>
                  <a:lnTo>
                    <a:pt x="27" y="2452"/>
                  </a:lnTo>
                  <a:lnTo>
                    <a:pt x="20" y="2481"/>
                  </a:lnTo>
                  <a:lnTo>
                    <a:pt x="13" y="2510"/>
                  </a:lnTo>
                  <a:lnTo>
                    <a:pt x="0" y="2539"/>
                  </a:lnTo>
                  <a:lnTo>
                    <a:pt x="20" y="2510"/>
                  </a:lnTo>
                  <a:lnTo>
                    <a:pt x="34" y="2481"/>
                  </a:lnTo>
                  <a:lnTo>
                    <a:pt x="54" y="2445"/>
                  </a:lnTo>
                  <a:lnTo>
                    <a:pt x="67" y="2416"/>
                  </a:lnTo>
                  <a:lnTo>
                    <a:pt x="81" y="2387"/>
                  </a:lnTo>
                  <a:lnTo>
                    <a:pt x="94" y="2358"/>
                  </a:lnTo>
                  <a:lnTo>
                    <a:pt x="107" y="2329"/>
                  </a:lnTo>
                  <a:lnTo>
                    <a:pt x="128" y="2300"/>
                  </a:lnTo>
                  <a:lnTo>
                    <a:pt x="148" y="2271"/>
                  </a:lnTo>
                  <a:lnTo>
                    <a:pt x="168" y="2242"/>
                  </a:lnTo>
                  <a:lnTo>
                    <a:pt x="175" y="2213"/>
                  </a:lnTo>
                  <a:lnTo>
                    <a:pt x="188" y="2176"/>
                  </a:lnTo>
                  <a:lnTo>
                    <a:pt x="201" y="2147"/>
                  </a:lnTo>
                  <a:lnTo>
                    <a:pt x="215" y="2118"/>
                  </a:lnTo>
                  <a:lnTo>
                    <a:pt x="222" y="2060"/>
                  </a:lnTo>
                  <a:lnTo>
                    <a:pt x="235" y="2031"/>
                  </a:lnTo>
                  <a:lnTo>
                    <a:pt x="242" y="2002"/>
                  </a:lnTo>
                  <a:lnTo>
                    <a:pt x="269" y="1973"/>
                  </a:lnTo>
                  <a:lnTo>
                    <a:pt x="296" y="1951"/>
                  </a:lnTo>
                  <a:lnTo>
                    <a:pt x="309" y="1922"/>
                  </a:lnTo>
                  <a:lnTo>
                    <a:pt x="316" y="1886"/>
                  </a:lnTo>
                  <a:lnTo>
                    <a:pt x="329" y="1857"/>
                  </a:lnTo>
                  <a:lnTo>
                    <a:pt x="356" y="1828"/>
                  </a:lnTo>
                  <a:lnTo>
                    <a:pt x="383" y="1792"/>
                  </a:lnTo>
                  <a:lnTo>
                    <a:pt x="403" y="1763"/>
                  </a:lnTo>
                  <a:lnTo>
                    <a:pt x="416" y="1734"/>
                  </a:lnTo>
                  <a:lnTo>
                    <a:pt x="423" y="1705"/>
                  </a:lnTo>
                  <a:lnTo>
                    <a:pt x="430" y="1668"/>
                  </a:lnTo>
                  <a:lnTo>
                    <a:pt x="430" y="1639"/>
                  </a:lnTo>
                  <a:lnTo>
                    <a:pt x="430" y="1610"/>
                  </a:lnTo>
                  <a:lnTo>
                    <a:pt x="423" y="1581"/>
                  </a:lnTo>
                  <a:lnTo>
                    <a:pt x="423" y="1552"/>
                  </a:lnTo>
                  <a:lnTo>
                    <a:pt x="423" y="1523"/>
                  </a:lnTo>
                  <a:lnTo>
                    <a:pt x="423" y="1494"/>
                  </a:lnTo>
                  <a:lnTo>
                    <a:pt x="443" y="1465"/>
                  </a:lnTo>
                  <a:lnTo>
                    <a:pt x="470" y="1458"/>
                  </a:lnTo>
                  <a:lnTo>
                    <a:pt x="497" y="1444"/>
                  </a:lnTo>
                  <a:lnTo>
                    <a:pt x="524" y="1436"/>
                  </a:lnTo>
                  <a:lnTo>
                    <a:pt x="584" y="1429"/>
                  </a:lnTo>
                  <a:lnTo>
                    <a:pt x="618" y="1415"/>
                  </a:lnTo>
                  <a:lnTo>
                    <a:pt x="651" y="1407"/>
                  </a:lnTo>
                  <a:lnTo>
                    <a:pt x="678" y="1393"/>
                  </a:lnTo>
                  <a:lnTo>
                    <a:pt x="719" y="1393"/>
                  </a:lnTo>
                  <a:lnTo>
                    <a:pt x="766" y="1378"/>
                  </a:lnTo>
                  <a:lnTo>
                    <a:pt x="792" y="1364"/>
                  </a:lnTo>
                  <a:lnTo>
                    <a:pt x="819" y="1349"/>
                  </a:lnTo>
                  <a:lnTo>
                    <a:pt x="846" y="1320"/>
                  </a:lnTo>
                  <a:lnTo>
                    <a:pt x="853" y="1284"/>
                  </a:lnTo>
                  <a:lnTo>
                    <a:pt x="866" y="1255"/>
                  </a:lnTo>
                  <a:lnTo>
                    <a:pt x="866" y="1211"/>
                  </a:lnTo>
                  <a:lnTo>
                    <a:pt x="880" y="1161"/>
                  </a:lnTo>
                  <a:lnTo>
                    <a:pt x="893" y="1103"/>
                  </a:lnTo>
                  <a:lnTo>
                    <a:pt x="907" y="1074"/>
                  </a:lnTo>
                  <a:lnTo>
                    <a:pt x="947" y="1059"/>
                  </a:lnTo>
                  <a:lnTo>
                    <a:pt x="974" y="1037"/>
                  </a:lnTo>
                  <a:lnTo>
                    <a:pt x="1001" y="1008"/>
                  </a:lnTo>
                  <a:lnTo>
                    <a:pt x="1014" y="979"/>
                  </a:lnTo>
                  <a:lnTo>
                    <a:pt x="1021" y="950"/>
                  </a:lnTo>
                  <a:lnTo>
                    <a:pt x="1034" y="914"/>
                  </a:lnTo>
                  <a:lnTo>
                    <a:pt x="1041" y="885"/>
                  </a:lnTo>
                  <a:lnTo>
                    <a:pt x="1048" y="856"/>
                  </a:lnTo>
                  <a:lnTo>
                    <a:pt x="1054" y="820"/>
                  </a:lnTo>
                  <a:lnTo>
                    <a:pt x="1061" y="791"/>
                  </a:lnTo>
                  <a:lnTo>
                    <a:pt x="1075" y="762"/>
                  </a:lnTo>
                  <a:lnTo>
                    <a:pt x="1088" y="733"/>
                  </a:lnTo>
                  <a:lnTo>
                    <a:pt x="1095" y="704"/>
                  </a:lnTo>
                  <a:lnTo>
                    <a:pt x="1108" y="675"/>
                  </a:lnTo>
                  <a:lnTo>
                    <a:pt x="1108" y="646"/>
                  </a:lnTo>
                  <a:lnTo>
                    <a:pt x="1115" y="617"/>
                  </a:lnTo>
                  <a:lnTo>
                    <a:pt x="1115" y="588"/>
                  </a:lnTo>
                  <a:lnTo>
                    <a:pt x="1115" y="551"/>
                  </a:lnTo>
                  <a:lnTo>
                    <a:pt x="1108" y="522"/>
                  </a:lnTo>
                  <a:lnTo>
                    <a:pt x="1108" y="493"/>
                  </a:lnTo>
                  <a:lnTo>
                    <a:pt x="1101" y="464"/>
                  </a:lnTo>
                  <a:lnTo>
                    <a:pt x="1088" y="435"/>
                  </a:lnTo>
                  <a:lnTo>
                    <a:pt x="1081" y="406"/>
                  </a:lnTo>
                  <a:lnTo>
                    <a:pt x="1081" y="377"/>
                  </a:lnTo>
                  <a:lnTo>
                    <a:pt x="1081" y="348"/>
                  </a:lnTo>
                  <a:lnTo>
                    <a:pt x="1081" y="319"/>
                  </a:lnTo>
                  <a:lnTo>
                    <a:pt x="1081" y="290"/>
                  </a:lnTo>
                  <a:lnTo>
                    <a:pt x="1088" y="261"/>
                  </a:lnTo>
                  <a:lnTo>
                    <a:pt x="1095" y="232"/>
                  </a:lnTo>
                  <a:lnTo>
                    <a:pt x="1108" y="203"/>
                  </a:lnTo>
                  <a:lnTo>
                    <a:pt x="1128" y="167"/>
                  </a:lnTo>
                  <a:lnTo>
                    <a:pt x="1135" y="138"/>
                  </a:lnTo>
                  <a:lnTo>
                    <a:pt x="1135" y="109"/>
                  </a:lnTo>
                  <a:lnTo>
                    <a:pt x="1128" y="80"/>
                  </a:lnTo>
                  <a:lnTo>
                    <a:pt x="1122" y="51"/>
                  </a:lnTo>
                </a:path>
              </a:pathLst>
            </a:cu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909" name="Freeform 13"/>
            <p:cNvSpPr>
              <a:spLocks/>
            </p:cNvSpPr>
            <p:nvPr/>
          </p:nvSpPr>
          <p:spPr bwMode="auto">
            <a:xfrm>
              <a:off x="1328" y="1009"/>
              <a:ext cx="1978" cy="422"/>
            </a:xfrm>
            <a:custGeom>
              <a:avLst/>
              <a:gdLst>
                <a:gd name="T0" fmla="*/ 87 w 1978"/>
                <a:gd name="T1" fmla="*/ 65 h 422"/>
                <a:gd name="T2" fmla="*/ 168 w 1978"/>
                <a:gd name="T3" fmla="*/ 51 h 422"/>
                <a:gd name="T4" fmla="*/ 222 w 1978"/>
                <a:gd name="T5" fmla="*/ 44 h 422"/>
                <a:gd name="T6" fmla="*/ 276 w 1978"/>
                <a:gd name="T7" fmla="*/ 29 h 422"/>
                <a:gd name="T8" fmla="*/ 370 w 1978"/>
                <a:gd name="T9" fmla="*/ 7 h 422"/>
                <a:gd name="T10" fmla="*/ 451 w 1978"/>
                <a:gd name="T11" fmla="*/ 0 h 422"/>
                <a:gd name="T12" fmla="*/ 504 w 1978"/>
                <a:gd name="T13" fmla="*/ 0 h 422"/>
                <a:gd name="T14" fmla="*/ 558 w 1978"/>
                <a:gd name="T15" fmla="*/ 22 h 422"/>
                <a:gd name="T16" fmla="*/ 632 w 1978"/>
                <a:gd name="T17" fmla="*/ 51 h 422"/>
                <a:gd name="T18" fmla="*/ 693 w 1978"/>
                <a:gd name="T19" fmla="*/ 80 h 422"/>
                <a:gd name="T20" fmla="*/ 746 w 1978"/>
                <a:gd name="T21" fmla="*/ 87 h 422"/>
                <a:gd name="T22" fmla="*/ 800 w 1978"/>
                <a:gd name="T23" fmla="*/ 94 h 422"/>
                <a:gd name="T24" fmla="*/ 867 w 1978"/>
                <a:gd name="T25" fmla="*/ 131 h 422"/>
                <a:gd name="T26" fmla="*/ 921 w 1978"/>
                <a:gd name="T27" fmla="*/ 138 h 422"/>
                <a:gd name="T28" fmla="*/ 982 w 1978"/>
                <a:gd name="T29" fmla="*/ 145 h 422"/>
                <a:gd name="T30" fmla="*/ 1036 w 1978"/>
                <a:gd name="T31" fmla="*/ 167 h 422"/>
                <a:gd name="T32" fmla="*/ 1150 w 1978"/>
                <a:gd name="T33" fmla="*/ 189 h 422"/>
                <a:gd name="T34" fmla="*/ 1231 w 1978"/>
                <a:gd name="T35" fmla="*/ 196 h 422"/>
                <a:gd name="T36" fmla="*/ 1291 w 1978"/>
                <a:gd name="T37" fmla="*/ 225 h 422"/>
                <a:gd name="T38" fmla="*/ 1352 w 1978"/>
                <a:gd name="T39" fmla="*/ 254 h 422"/>
                <a:gd name="T40" fmla="*/ 1432 w 1978"/>
                <a:gd name="T41" fmla="*/ 261 h 422"/>
                <a:gd name="T42" fmla="*/ 1493 w 1978"/>
                <a:gd name="T43" fmla="*/ 276 h 422"/>
                <a:gd name="T44" fmla="*/ 1580 w 1978"/>
                <a:gd name="T45" fmla="*/ 290 h 422"/>
                <a:gd name="T46" fmla="*/ 1634 w 1978"/>
                <a:gd name="T47" fmla="*/ 305 h 422"/>
                <a:gd name="T48" fmla="*/ 1695 w 1978"/>
                <a:gd name="T49" fmla="*/ 327 h 422"/>
                <a:gd name="T50" fmla="*/ 1748 w 1978"/>
                <a:gd name="T51" fmla="*/ 356 h 422"/>
                <a:gd name="T52" fmla="*/ 1809 w 1978"/>
                <a:gd name="T53" fmla="*/ 392 h 422"/>
                <a:gd name="T54" fmla="*/ 1869 w 1978"/>
                <a:gd name="T55" fmla="*/ 392 h 422"/>
                <a:gd name="T56" fmla="*/ 1950 w 1978"/>
                <a:gd name="T57" fmla="*/ 399 h 422"/>
                <a:gd name="T58" fmla="*/ 1950 w 1978"/>
                <a:gd name="T59" fmla="*/ 414 h 422"/>
                <a:gd name="T60" fmla="*/ 1883 w 1978"/>
                <a:gd name="T61" fmla="*/ 421 h 422"/>
                <a:gd name="T62" fmla="*/ 1829 w 1978"/>
                <a:gd name="T63" fmla="*/ 414 h 422"/>
                <a:gd name="T64" fmla="*/ 1775 w 1978"/>
                <a:gd name="T65" fmla="*/ 414 h 422"/>
                <a:gd name="T66" fmla="*/ 1721 w 1978"/>
                <a:gd name="T67" fmla="*/ 363 h 422"/>
                <a:gd name="T68" fmla="*/ 1661 w 1978"/>
                <a:gd name="T69" fmla="*/ 341 h 422"/>
                <a:gd name="T70" fmla="*/ 1594 w 1978"/>
                <a:gd name="T71" fmla="*/ 319 h 422"/>
                <a:gd name="T72" fmla="*/ 1533 w 1978"/>
                <a:gd name="T73" fmla="*/ 305 h 422"/>
                <a:gd name="T74" fmla="*/ 1479 w 1978"/>
                <a:gd name="T75" fmla="*/ 290 h 422"/>
                <a:gd name="T76" fmla="*/ 1405 w 1978"/>
                <a:gd name="T77" fmla="*/ 276 h 422"/>
                <a:gd name="T78" fmla="*/ 1352 w 1978"/>
                <a:gd name="T79" fmla="*/ 269 h 422"/>
                <a:gd name="T80" fmla="*/ 1298 w 1978"/>
                <a:gd name="T81" fmla="*/ 261 h 422"/>
                <a:gd name="T82" fmla="*/ 1231 w 1978"/>
                <a:gd name="T83" fmla="*/ 218 h 422"/>
                <a:gd name="T84" fmla="*/ 1170 w 1978"/>
                <a:gd name="T85" fmla="*/ 196 h 422"/>
                <a:gd name="T86" fmla="*/ 1110 w 1978"/>
                <a:gd name="T87" fmla="*/ 203 h 422"/>
                <a:gd name="T88" fmla="*/ 1056 w 1978"/>
                <a:gd name="T89" fmla="*/ 203 h 422"/>
                <a:gd name="T90" fmla="*/ 1002 w 1978"/>
                <a:gd name="T91" fmla="*/ 181 h 422"/>
                <a:gd name="T92" fmla="*/ 948 w 1978"/>
                <a:gd name="T93" fmla="*/ 152 h 422"/>
                <a:gd name="T94" fmla="*/ 867 w 1978"/>
                <a:gd name="T95" fmla="*/ 152 h 422"/>
                <a:gd name="T96" fmla="*/ 814 w 1978"/>
                <a:gd name="T97" fmla="*/ 116 h 422"/>
                <a:gd name="T98" fmla="*/ 760 w 1978"/>
                <a:gd name="T99" fmla="*/ 102 h 422"/>
                <a:gd name="T100" fmla="*/ 699 w 1978"/>
                <a:gd name="T101" fmla="*/ 80 h 422"/>
                <a:gd name="T102" fmla="*/ 646 w 1978"/>
                <a:gd name="T103" fmla="*/ 58 h 422"/>
                <a:gd name="T104" fmla="*/ 585 w 1978"/>
                <a:gd name="T105" fmla="*/ 44 h 422"/>
                <a:gd name="T106" fmla="*/ 531 w 1978"/>
                <a:gd name="T107" fmla="*/ 29 h 422"/>
                <a:gd name="T108" fmla="*/ 464 w 1978"/>
                <a:gd name="T109" fmla="*/ 15 h 422"/>
                <a:gd name="T110" fmla="*/ 377 w 1978"/>
                <a:gd name="T111" fmla="*/ 15 h 422"/>
                <a:gd name="T112" fmla="*/ 316 w 1978"/>
                <a:gd name="T113" fmla="*/ 15 h 422"/>
                <a:gd name="T114" fmla="*/ 262 w 1978"/>
                <a:gd name="T115" fmla="*/ 36 h 422"/>
                <a:gd name="T116" fmla="*/ 202 w 1978"/>
                <a:gd name="T117" fmla="*/ 58 h 422"/>
                <a:gd name="T118" fmla="*/ 134 w 1978"/>
                <a:gd name="T119" fmla="*/ 87 h 422"/>
                <a:gd name="T120" fmla="*/ 81 w 1978"/>
                <a:gd name="T121" fmla="*/ 94 h 422"/>
                <a:gd name="T122" fmla="*/ 27 w 1978"/>
                <a:gd name="T123" fmla="*/ 80 h 422"/>
                <a:gd name="T124" fmla="*/ 27 w 1978"/>
                <a:gd name="T125" fmla="*/ 73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78" h="422">
                  <a:moveTo>
                    <a:pt x="40" y="73"/>
                  </a:moveTo>
                  <a:lnTo>
                    <a:pt x="87" y="65"/>
                  </a:lnTo>
                  <a:lnTo>
                    <a:pt x="128" y="58"/>
                  </a:lnTo>
                  <a:lnTo>
                    <a:pt x="168" y="51"/>
                  </a:lnTo>
                  <a:lnTo>
                    <a:pt x="195" y="51"/>
                  </a:lnTo>
                  <a:lnTo>
                    <a:pt x="222" y="44"/>
                  </a:lnTo>
                  <a:lnTo>
                    <a:pt x="249" y="29"/>
                  </a:lnTo>
                  <a:lnTo>
                    <a:pt x="276" y="29"/>
                  </a:lnTo>
                  <a:lnTo>
                    <a:pt x="309" y="22"/>
                  </a:lnTo>
                  <a:lnTo>
                    <a:pt x="370" y="7"/>
                  </a:lnTo>
                  <a:lnTo>
                    <a:pt x="403" y="7"/>
                  </a:lnTo>
                  <a:lnTo>
                    <a:pt x="451" y="0"/>
                  </a:lnTo>
                  <a:lnTo>
                    <a:pt x="477" y="0"/>
                  </a:lnTo>
                  <a:lnTo>
                    <a:pt x="504" y="0"/>
                  </a:lnTo>
                  <a:lnTo>
                    <a:pt x="531" y="22"/>
                  </a:lnTo>
                  <a:lnTo>
                    <a:pt x="558" y="22"/>
                  </a:lnTo>
                  <a:lnTo>
                    <a:pt x="585" y="36"/>
                  </a:lnTo>
                  <a:lnTo>
                    <a:pt x="632" y="51"/>
                  </a:lnTo>
                  <a:lnTo>
                    <a:pt x="666" y="65"/>
                  </a:lnTo>
                  <a:lnTo>
                    <a:pt x="693" y="80"/>
                  </a:lnTo>
                  <a:lnTo>
                    <a:pt x="720" y="80"/>
                  </a:lnTo>
                  <a:lnTo>
                    <a:pt x="746" y="87"/>
                  </a:lnTo>
                  <a:lnTo>
                    <a:pt x="773" y="87"/>
                  </a:lnTo>
                  <a:lnTo>
                    <a:pt x="800" y="94"/>
                  </a:lnTo>
                  <a:lnTo>
                    <a:pt x="834" y="109"/>
                  </a:lnTo>
                  <a:lnTo>
                    <a:pt x="867" y="131"/>
                  </a:lnTo>
                  <a:lnTo>
                    <a:pt x="894" y="138"/>
                  </a:lnTo>
                  <a:lnTo>
                    <a:pt x="921" y="138"/>
                  </a:lnTo>
                  <a:lnTo>
                    <a:pt x="955" y="138"/>
                  </a:lnTo>
                  <a:lnTo>
                    <a:pt x="982" y="145"/>
                  </a:lnTo>
                  <a:lnTo>
                    <a:pt x="1009" y="145"/>
                  </a:lnTo>
                  <a:lnTo>
                    <a:pt x="1036" y="167"/>
                  </a:lnTo>
                  <a:lnTo>
                    <a:pt x="1089" y="189"/>
                  </a:lnTo>
                  <a:lnTo>
                    <a:pt x="1150" y="189"/>
                  </a:lnTo>
                  <a:lnTo>
                    <a:pt x="1177" y="189"/>
                  </a:lnTo>
                  <a:lnTo>
                    <a:pt x="1231" y="196"/>
                  </a:lnTo>
                  <a:lnTo>
                    <a:pt x="1257" y="211"/>
                  </a:lnTo>
                  <a:lnTo>
                    <a:pt x="1291" y="225"/>
                  </a:lnTo>
                  <a:lnTo>
                    <a:pt x="1318" y="240"/>
                  </a:lnTo>
                  <a:lnTo>
                    <a:pt x="1352" y="254"/>
                  </a:lnTo>
                  <a:lnTo>
                    <a:pt x="1385" y="254"/>
                  </a:lnTo>
                  <a:lnTo>
                    <a:pt x="1432" y="261"/>
                  </a:lnTo>
                  <a:lnTo>
                    <a:pt x="1459" y="269"/>
                  </a:lnTo>
                  <a:lnTo>
                    <a:pt x="1493" y="276"/>
                  </a:lnTo>
                  <a:lnTo>
                    <a:pt x="1533" y="283"/>
                  </a:lnTo>
                  <a:lnTo>
                    <a:pt x="1580" y="290"/>
                  </a:lnTo>
                  <a:lnTo>
                    <a:pt x="1607" y="290"/>
                  </a:lnTo>
                  <a:lnTo>
                    <a:pt x="1634" y="305"/>
                  </a:lnTo>
                  <a:lnTo>
                    <a:pt x="1668" y="312"/>
                  </a:lnTo>
                  <a:lnTo>
                    <a:pt x="1695" y="327"/>
                  </a:lnTo>
                  <a:lnTo>
                    <a:pt x="1721" y="341"/>
                  </a:lnTo>
                  <a:lnTo>
                    <a:pt x="1748" y="356"/>
                  </a:lnTo>
                  <a:lnTo>
                    <a:pt x="1782" y="385"/>
                  </a:lnTo>
                  <a:lnTo>
                    <a:pt x="1809" y="392"/>
                  </a:lnTo>
                  <a:lnTo>
                    <a:pt x="1843" y="392"/>
                  </a:lnTo>
                  <a:lnTo>
                    <a:pt x="1869" y="392"/>
                  </a:lnTo>
                  <a:lnTo>
                    <a:pt x="1923" y="392"/>
                  </a:lnTo>
                  <a:lnTo>
                    <a:pt x="1950" y="399"/>
                  </a:lnTo>
                  <a:lnTo>
                    <a:pt x="1977" y="406"/>
                  </a:lnTo>
                  <a:lnTo>
                    <a:pt x="1950" y="414"/>
                  </a:lnTo>
                  <a:lnTo>
                    <a:pt x="1923" y="421"/>
                  </a:lnTo>
                  <a:lnTo>
                    <a:pt x="1883" y="421"/>
                  </a:lnTo>
                  <a:lnTo>
                    <a:pt x="1856" y="421"/>
                  </a:lnTo>
                  <a:lnTo>
                    <a:pt x="1829" y="414"/>
                  </a:lnTo>
                  <a:lnTo>
                    <a:pt x="1802" y="414"/>
                  </a:lnTo>
                  <a:lnTo>
                    <a:pt x="1775" y="414"/>
                  </a:lnTo>
                  <a:lnTo>
                    <a:pt x="1742" y="392"/>
                  </a:lnTo>
                  <a:lnTo>
                    <a:pt x="1721" y="363"/>
                  </a:lnTo>
                  <a:lnTo>
                    <a:pt x="1695" y="356"/>
                  </a:lnTo>
                  <a:lnTo>
                    <a:pt x="1661" y="341"/>
                  </a:lnTo>
                  <a:lnTo>
                    <a:pt x="1627" y="327"/>
                  </a:lnTo>
                  <a:lnTo>
                    <a:pt x="1594" y="319"/>
                  </a:lnTo>
                  <a:lnTo>
                    <a:pt x="1560" y="312"/>
                  </a:lnTo>
                  <a:lnTo>
                    <a:pt x="1533" y="305"/>
                  </a:lnTo>
                  <a:lnTo>
                    <a:pt x="1506" y="298"/>
                  </a:lnTo>
                  <a:lnTo>
                    <a:pt x="1479" y="290"/>
                  </a:lnTo>
                  <a:lnTo>
                    <a:pt x="1432" y="283"/>
                  </a:lnTo>
                  <a:lnTo>
                    <a:pt x="1405" y="276"/>
                  </a:lnTo>
                  <a:lnTo>
                    <a:pt x="1379" y="269"/>
                  </a:lnTo>
                  <a:lnTo>
                    <a:pt x="1352" y="269"/>
                  </a:lnTo>
                  <a:lnTo>
                    <a:pt x="1325" y="269"/>
                  </a:lnTo>
                  <a:lnTo>
                    <a:pt x="1298" y="261"/>
                  </a:lnTo>
                  <a:lnTo>
                    <a:pt x="1264" y="240"/>
                  </a:lnTo>
                  <a:lnTo>
                    <a:pt x="1231" y="218"/>
                  </a:lnTo>
                  <a:lnTo>
                    <a:pt x="1197" y="203"/>
                  </a:lnTo>
                  <a:lnTo>
                    <a:pt x="1170" y="196"/>
                  </a:lnTo>
                  <a:lnTo>
                    <a:pt x="1136" y="196"/>
                  </a:lnTo>
                  <a:lnTo>
                    <a:pt x="1110" y="203"/>
                  </a:lnTo>
                  <a:lnTo>
                    <a:pt x="1083" y="203"/>
                  </a:lnTo>
                  <a:lnTo>
                    <a:pt x="1056" y="203"/>
                  </a:lnTo>
                  <a:lnTo>
                    <a:pt x="1029" y="196"/>
                  </a:lnTo>
                  <a:lnTo>
                    <a:pt x="1002" y="181"/>
                  </a:lnTo>
                  <a:lnTo>
                    <a:pt x="975" y="167"/>
                  </a:lnTo>
                  <a:lnTo>
                    <a:pt x="948" y="152"/>
                  </a:lnTo>
                  <a:lnTo>
                    <a:pt x="894" y="152"/>
                  </a:lnTo>
                  <a:lnTo>
                    <a:pt x="867" y="152"/>
                  </a:lnTo>
                  <a:lnTo>
                    <a:pt x="841" y="138"/>
                  </a:lnTo>
                  <a:lnTo>
                    <a:pt x="814" y="116"/>
                  </a:lnTo>
                  <a:lnTo>
                    <a:pt x="787" y="102"/>
                  </a:lnTo>
                  <a:lnTo>
                    <a:pt x="760" y="102"/>
                  </a:lnTo>
                  <a:lnTo>
                    <a:pt x="726" y="94"/>
                  </a:lnTo>
                  <a:lnTo>
                    <a:pt x="699" y="80"/>
                  </a:lnTo>
                  <a:lnTo>
                    <a:pt x="672" y="65"/>
                  </a:lnTo>
                  <a:lnTo>
                    <a:pt x="646" y="58"/>
                  </a:lnTo>
                  <a:lnTo>
                    <a:pt x="612" y="51"/>
                  </a:lnTo>
                  <a:lnTo>
                    <a:pt x="585" y="44"/>
                  </a:lnTo>
                  <a:lnTo>
                    <a:pt x="558" y="36"/>
                  </a:lnTo>
                  <a:lnTo>
                    <a:pt x="531" y="29"/>
                  </a:lnTo>
                  <a:lnTo>
                    <a:pt x="498" y="22"/>
                  </a:lnTo>
                  <a:lnTo>
                    <a:pt x="464" y="15"/>
                  </a:lnTo>
                  <a:lnTo>
                    <a:pt x="430" y="15"/>
                  </a:lnTo>
                  <a:lnTo>
                    <a:pt x="377" y="15"/>
                  </a:lnTo>
                  <a:lnTo>
                    <a:pt x="343" y="15"/>
                  </a:lnTo>
                  <a:lnTo>
                    <a:pt x="316" y="15"/>
                  </a:lnTo>
                  <a:lnTo>
                    <a:pt x="289" y="29"/>
                  </a:lnTo>
                  <a:lnTo>
                    <a:pt x="262" y="36"/>
                  </a:lnTo>
                  <a:lnTo>
                    <a:pt x="235" y="44"/>
                  </a:lnTo>
                  <a:lnTo>
                    <a:pt x="202" y="58"/>
                  </a:lnTo>
                  <a:lnTo>
                    <a:pt x="168" y="73"/>
                  </a:lnTo>
                  <a:lnTo>
                    <a:pt x="134" y="87"/>
                  </a:lnTo>
                  <a:lnTo>
                    <a:pt x="108" y="94"/>
                  </a:lnTo>
                  <a:lnTo>
                    <a:pt x="81" y="94"/>
                  </a:lnTo>
                  <a:lnTo>
                    <a:pt x="54" y="94"/>
                  </a:lnTo>
                  <a:lnTo>
                    <a:pt x="27" y="80"/>
                  </a:lnTo>
                  <a:lnTo>
                    <a:pt x="0" y="65"/>
                  </a:lnTo>
                  <a:lnTo>
                    <a:pt x="27" y="73"/>
                  </a:lnTo>
                  <a:lnTo>
                    <a:pt x="40" y="73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910" name="Freeform 14"/>
            <p:cNvSpPr>
              <a:spLocks/>
            </p:cNvSpPr>
            <p:nvPr/>
          </p:nvSpPr>
          <p:spPr bwMode="auto">
            <a:xfrm>
              <a:off x="3466" y="559"/>
              <a:ext cx="1827" cy="880"/>
            </a:xfrm>
            <a:custGeom>
              <a:avLst/>
              <a:gdLst>
                <a:gd name="T0" fmla="*/ 27 w 1827"/>
                <a:gd name="T1" fmla="*/ 864 h 880"/>
                <a:gd name="T2" fmla="*/ 101 w 1827"/>
                <a:gd name="T3" fmla="*/ 850 h 880"/>
                <a:gd name="T4" fmla="*/ 154 w 1827"/>
                <a:gd name="T5" fmla="*/ 814 h 880"/>
                <a:gd name="T6" fmla="*/ 262 w 1827"/>
                <a:gd name="T7" fmla="*/ 785 h 880"/>
                <a:gd name="T8" fmla="*/ 322 w 1827"/>
                <a:gd name="T9" fmla="*/ 726 h 880"/>
                <a:gd name="T10" fmla="*/ 376 w 1827"/>
                <a:gd name="T11" fmla="*/ 697 h 880"/>
                <a:gd name="T12" fmla="*/ 430 w 1827"/>
                <a:gd name="T13" fmla="*/ 661 h 880"/>
                <a:gd name="T14" fmla="*/ 497 w 1827"/>
                <a:gd name="T15" fmla="*/ 625 h 880"/>
                <a:gd name="T16" fmla="*/ 577 w 1827"/>
                <a:gd name="T17" fmla="*/ 610 h 880"/>
                <a:gd name="T18" fmla="*/ 651 w 1827"/>
                <a:gd name="T19" fmla="*/ 588 h 880"/>
                <a:gd name="T20" fmla="*/ 705 w 1827"/>
                <a:gd name="T21" fmla="*/ 559 h 880"/>
                <a:gd name="T22" fmla="*/ 765 w 1827"/>
                <a:gd name="T23" fmla="*/ 501 h 880"/>
                <a:gd name="T24" fmla="*/ 839 w 1827"/>
                <a:gd name="T25" fmla="*/ 465 h 880"/>
                <a:gd name="T26" fmla="*/ 886 w 1827"/>
                <a:gd name="T27" fmla="*/ 407 h 880"/>
                <a:gd name="T28" fmla="*/ 913 w 1827"/>
                <a:gd name="T29" fmla="*/ 341 h 880"/>
                <a:gd name="T30" fmla="*/ 967 w 1827"/>
                <a:gd name="T31" fmla="*/ 283 h 880"/>
                <a:gd name="T32" fmla="*/ 1027 w 1827"/>
                <a:gd name="T33" fmla="*/ 240 h 880"/>
                <a:gd name="T34" fmla="*/ 1094 w 1827"/>
                <a:gd name="T35" fmla="*/ 203 h 880"/>
                <a:gd name="T36" fmla="*/ 1175 w 1827"/>
                <a:gd name="T37" fmla="*/ 174 h 880"/>
                <a:gd name="T38" fmla="*/ 1242 w 1827"/>
                <a:gd name="T39" fmla="*/ 174 h 880"/>
                <a:gd name="T40" fmla="*/ 1336 w 1827"/>
                <a:gd name="T41" fmla="*/ 145 h 880"/>
                <a:gd name="T42" fmla="*/ 1390 w 1827"/>
                <a:gd name="T43" fmla="*/ 123 h 880"/>
                <a:gd name="T44" fmla="*/ 1443 w 1827"/>
                <a:gd name="T45" fmla="*/ 109 h 880"/>
                <a:gd name="T46" fmla="*/ 1497 w 1827"/>
                <a:gd name="T47" fmla="*/ 94 h 880"/>
                <a:gd name="T48" fmla="*/ 1584 w 1827"/>
                <a:gd name="T49" fmla="*/ 94 h 880"/>
                <a:gd name="T50" fmla="*/ 1638 w 1827"/>
                <a:gd name="T51" fmla="*/ 73 h 880"/>
                <a:gd name="T52" fmla="*/ 1698 w 1827"/>
                <a:gd name="T53" fmla="*/ 44 h 880"/>
                <a:gd name="T54" fmla="*/ 1766 w 1827"/>
                <a:gd name="T55" fmla="*/ 22 h 880"/>
                <a:gd name="T56" fmla="*/ 1826 w 1827"/>
                <a:gd name="T57" fmla="*/ 0 h 880"/>
                <a:gd name="T58" fmla="*/ 1766 w 1827"/>
                <a:gd name="T59" fmla="*/ 22 h 880"/>
                <a:gd name="T60" fmla="*/ 1705 w 1827"/>
                <a:gd name="T61" fmla="*/ 80 h 880"/>
                <a:gd name="T62" fmla="*/ 1625 w 1827"/>
                <a:gd name="T63" fmla="*/ 102 h 880"/>
                <a:gd name="T64" fmla="*/ 1564 w 1827"/>
                <a:gd name="T65" fmla="*/ 116 h 880"/>
                <a:gd name="T66" fmla="*/ 1484 w 1827"/>
                <a:gd name="T67" fmla="*/ 138 h 880"/>
                <a:gd name="T68" fmla="*/ 1430 w 1827"/>
                <a:gd name="T69" fmla="*/ 145 h 880"/>
                <a:gd name="T70" fmla="*/ 1370 w 1827"/>
                <a:gd name="T71" fmla="*/ 160 h 880"/>
                <a:gd name="T72" fmla="*/ 1302 w 1827"/>
                <a:gd name="T73" fmla="*/ 174 h 880"/>
                <a:gd name="T74" fmla="*/ 1242 w 1827"/>
                <a:gd name="T75" fmla="*/ 203 h 880"/>
                <a:gd name="T76" fmla="*/ 1175 w 1827"/>
                <a:gd name="T77" fmla="*/ 218 h 880"/>
                <a:gd name="T78" fmla="*/ 1121 w 1827"/>
                <a:gd name="T79" fmla="*/ 240 h 880"/>
                <a:gd name="T80" fmla="*/ 1067 w 1827"/>
                <a:gd name="T81" fmla="*/ 262 h 880"/>
                <a:gd name="T82" fmla="*/ 1014 w 1827"/>
                <a:gd name="T83" fmla="*/ 298 h 880"/>
                <a:gd name="T84" fmla="*/ 960 w 1827"/>
                <a:gd name="T85" fmla="*/ 327 h 880"/>
                <a:gd name="T86" fmla="*/ 913 w 1827"/>
                <a:gd name="T87" fmla="*/ 370 h 880"/>
                <a:gd name="T88" fmla="*/ 886 w 1827"/>
                <a:gd name="T89" fmla="*/ 443 h 880"/>
                <a:gd name="T90" fmla="*/ 846 w 1827"/>
                <a:gd name="T91" fmla="*/ 509 h 880"/>
                <a:gd name="T92" fmla="*/ 792 w 1827"/>
                <a:gd name="T93" fmla="*/ 545 h 880"/>
                <a:gd name="T94" fmla="*/ 732 w 1827"/>
                <a:gd name="T95" fmla="*/ 567 h 880"/>
                <a:gd name="T96" fmla="*/ 665 w 1827"/>
                <a:gd name="T97" fmla="*/ 588 h 880"/>
                <a:gd name="T98" fmla="*/ 591 w 1827"/>
                <a:gd name="T99" fmla="*/ 610 h 880"/>
                <a:gd name="T100" fmla="*/ 537 w 1827"/>
                <a:gd name="T101" fmla="*/ 647 h 880"/>
                <a:gd name="T102" fmla="*/ 477 w 1827"/>
                <a:gd name="T103" fmla="*/ 654 h 880"/>
                <a:gd name="T104" fmla="*/ 403 w 1827"/>
                <a:gd name="T105" fmla="*/ 676 h 880"/>
                <a:gd name="T106" fmla="*/ 356 w 1827"/>
                <a:gd name="T107" fmla="*/ 734 h 880"/>
                <a:gd name="T108" fmla="*/ 302 w 1827"/>
                <a:gd name="T109" fmla="*/ 777 h 880"/>
                <a:gd name="T110" fmla="*/ 208 w 1827"/>
                <a:gd name="T111" fmla="*/ 799 h 880"/>
                <a:gd name="T112" fmla="*/ 154 w 1827"/>
                <a:gd name="T113" fmla="*/ 835 h 880"/>
                <a:gd name="T114" fmla="*/ 101 w 1827"/>
                <a:gd name="T115" fmla="*/ 872 h 880"/>
                <a:gd name="T116" fmla="*/ 47 w 1827"/>
                <a:gd name="T117" fmla="*/ 879 h 880"/>
                <a:gd name="T118" fmla="*/ 0 w 1827"/>
                <a:gd name="T119" fmla="*/ 864 h 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27" h="880">
                  <a:moveTo>
                    <a:pt x="0" y="864"/>
                  </a:moveTo>
                  <a:lnTo>
                    <a:pt x="27" y="864"/>
                  </a:lnTo>
                  <a:lnTo>
                    <a:pt x="67" y="857"/>
                  </a:lnTo>
                  <a:lnTo>
                    <a:pt x="101" y="850"/>
                  </a:lnTo>
                  <a:lnTo>
                    <a:pt x="128" y="843"/>
                  </a:lnTo>
                  <a:lnTo>
                    <a:pt x="154" y="814"/>
                  </a:lnTo>
                  <a:lnTo>
                    <a:pt x="215" y="799"/>
                  </a:lnTo>
                  <a:lnTo>
                    <a:pt x="262" y="785"/>
                  </a:lnTo>
                  <a:lnTo>
                    <a:pt x="289" y="763"/>
                  </a:lnTo>
                  <a:lnTo>
                    <a:pt x="322" y="726"/>
                  </a:lnTo>
                  <a:lnTo>
                    <a:pt x="349" y="705"/>
                  </a:lnTo>
                  <a:lnTo>
                    <a:pt x="376" y="697"/>
                  </a:lnTo>
                  <a:lnTo>
                    <a:pt x="403" y="683"/>
                  </a:lnTo>
                  <a:lnTo>
                    <a:pt x="430" y="661"/>
                  </a:lnTo>
                  <a:lnTo>
                    <a:pt x="463" y="632"/>
                  </a:lnTo>
                  <a:lnTo>
                    <a:pt x="497" y="625"/>
                  </a:lnTo>
                  <a:lnTo>
                    <a:pt x="537" y="617"/>
                  </a:lnTo>
                  <a:lnTo>
                    <a:pt x="577" y="610"/>
                  </a:lnTo>
                  <a:lnTo>
                    <a:pt x="618" y="603"/>
                  </a:lnTo>
                  <a:lnTo>
                    <a:pt x="651" y="588"/>
                  </a:lnTo>
                  <a:lnTo>
                    <a:pt x="678" y="581"/>
                  </a:lnTo>
                  <a:lnTo>
                    <a:pt x="705" y="559"/>
                  </a:lnTo>
                  <a:lnTo>
                    <a:pt x="732" y="530"/>
                  </a:lnTo>
                  <a:lnTo>
                    <a:pt x="765" y="501"/>
                  </a:lnTo>
                  <a:lnTo>
                    <a:pt x="792" y="479"/>
                  </a:lnTo>
                  <a:lnTo>
                    <a:pt x="839" y="465"/>
                  </a:lnTo>
                  <a:lnTo>
                    <a:pt x="859" y="436"/>
                  </a:lnTo>
                  <a:lnTo>
                    <a:pt x="886" y="407"/>
                  </a:lnTo>
                  <a:lnTo>
                    <a:pt x="900" y="370"/>
                  </a:lnTo>
                  <a:lnTo>
                    <a:pt x="913" y="341"/>
                  </a:lnTo>
                  <a:lnTo>
                    <a:pt x="933" y="312"/>
                  </a:lnTo>
                  <a:lnTo>
                    <a:pt x="967" y="283"/>
                  </a:lnTo>
                  <a:lnTo>
                    <a:pt x="1000" y="262"/>
                  </a:lnTo>
                  <a:lnTo>
                    <a:pt x="1027" y="240"/>
                  </a:lnTo>
                  <a:lnTo>
                    <a:pt x="1061" y="218"/>
                  </a:lnTo>
                  <a:lnTo>
                    <a:pt x="1094" y="203"/>
                  </a:lnTo>
                  <a:lnTo>
                    <a:pt x="1121" y="189"/>
                  </a:lnTo>
                  <a:lnTo>
                    <a:pt x="1175" y="174"/>
                  </a:lnTo>
                  <a:lnTo>
                    <a:pt x="1202" y="182"/>
                  </a:lnTo>
                  <a:lnTo>
                    <a:pt x="1242" y="174"/>
                  </a:lnTo>
                  <a:lnTo>
                    <a:pt x="1302" y="167"/>
                  </a:lnTo>
                  <a:lnTo>
                    <a:pt x="1336" y="145"/>
                  </a:lnTo>
                  <a:lnTo>
                    <a:pt x="1363" y="131"/>
                  </a:lnTo>
                  <a:lnTo>
                    <a:pt x="1390" y="123"/>
                  </a:lnTo>
                  <a:lnTo>
                    <a:pt x="1416" y="116"/>
                  </a:lnTo>
                  <a:lnTo>
                    <a:pt x="1443" y="109"/>
                  </a:lnTo>
                  <a:lnTo>
                    <a:pt x="1470" y="102"/>
                  </a:lnTo>
                  <a:lnTo>
                    <a:pt x="1497" y="94"/>
                  </a:lnTo>
                  <a:lnTo>
                    <a:pt x="1524" y="94"/>
                  </a:lnTo>
                  <a:lnTo>
                    <a:pt x="1584" y="94"/>
                  </a:lnTo>
                  <a:lnTo>
                    <a:pt x="1611" y="87"/>
                  </a:lnTo>
                  <a:lnTo>
                    <a:pt x="1638" y="73"/>
                  </a:lnTo>
                  <a:lnTo>
                    <a:pt x="1672" y="58"/>
                  </a:lnTo>
                  <a:lnTo>
                    <a:pt x="1698" y="44"/>
                  </a:lnTo>
                  <a:lnTo>
                    <a:pt x="1732" y="36"/>
                  </a:lnTo>
                  <a:lnTo>
                    <a:pt x="1766" y="22"/>
                  </a:lnTo>
                  <a:lnTo>
                    <a:pt x="1799" y="15"/>
                  </a:lnTo>
                  <a:lnTo>
                    <a:pt x="1826" y="0"/>
                  </a:lnTo>
                  <a:lnTo>
                    <a:pt x="1792" y="0"/>
                  </a:lnTo>
                  <a:lnTo>
                    <a:pt x="1766" y="22"/>
                  </a:lnTo>
                  <a:lnTo>
                    <a:pt x="1732" y="51"/>
                  </a:lnTo>
                  <a:lnTo>
                    <a:pt x="1705" y="80"/>
                  </a:lnTo>
                  <a:lnTo>
                    <a:pt x="1678" y="102"/>
                  </a:lnTo>
                  <a:lnTo>
                    <a:pt x="1625" y="102"/>
                  </a:lnTo>
                  <a:lnTo>
                    <a:pt x="1598" y="109"/>
                  </a:lnTo>
                  <a:lnTo>
                    <a:pt x="1564" y="116"/>
                  </a:lnTo>
                  <a:lnTo>
                    <a:pt x="1531" y="131"/>
                  </a:lnTo>
                  <a:lnTo>
                    <a:pt x="1484" y="138"/>
                  </a:lnTo>
                  <a:lnTo>
                    <a:pt x="1457" y="145"/>
                  </a:lnTo>
                  <a:lnTo>
                    <a:pt x="1430" y="145"/>
                  </a:lnTo>
                  <a:lnTo>
                    <a:pt x="1396" y="160"/>
                  </a:lnTo>
                  <a:lnTo>
                    <a:pt x="1370" y="160"/>
                  </a:lnTo>
                  <a:lnTo>
                    <a:pt x="1329" y="167"/>
                  </a:lnTo>
                  <a:lnTo>
                    <a:pt x="1302" y="174"/>
                  </a:lnTo>
                  <a:lnTo>
                    <a:pt x="1276" y="189"/>
                  </a:lnTo>
                  <a:lnTo>
                    <a:pt x="1242" y="203"/>
                  </a:lnTo>
                  <a:lnTo>
                    <a:pt x="1208" y="218"/>
                  </a:lnTo>
                  <a:lnTo>
                    <a:pt x="1175" y="218"/>
                  </a:lnTo>
                  <a:lnTo>
                    <a:pt x="1148" y="225"/>
                  </a:lnTo>
                  <a:lnTo>
                    <a:pt x="1121" y="240"/>
                  </a:lnTo>
                  <a:lnTo>
                    <a:pt x="1094" y="247"/>
                  </a:lnTo>
                  <a:lnTo>
                    <a:pt x="1067" y="262"/>
                  </a:lnTo>
                  <a:lnTo>
                    <a:pt x="1041" y="276"/>
                  </a:lnTo>
                  <a:lnTo>
                    <a:pt x="1014" y="298"/>
                  </a:lnTo>
                  <a:lnTo>
                    <a:pt x="987" y="312"/>
                  </a:lnTo>
                  <a:lnTo>
                    <a:pt x="960" y="327"/>
                  </a:lnTo>
                  <a:lnTo>
                    <a:pt x="933" y="341"/>
                  </a:lnTo>
                  <a:lnTo>
                    <a:pt x="913" y="370"/>
                  </a:lnTo>
                  <a:lnTo>
                    <a:pt x="893" y="400"/>
                  </a:lnTo>
                  <a:lnTo>
                    <a:pt x="886" y="443"/>
                  </a:lnTo>
                  <a:lnTo>
                    <a:pt x="866" y="472"/>
                  </a:lnTo>
                  <a:lnTo>
                    <a:pt x="846" y="509"/>
                  </a:lnTo>
                  <a:lnTo>
                    <a:pt x="819" y="530"/>
                  </a:lnTo>
                  <a:lnTo>
                    <a:pt x="792" y="545"/>
                  </a:lnTo>
                  <a:lnTo>
                    <a:pt x="759" y="559"/>
                  </a:lnTo>
                  <a:lnTo>
                    <a:pt x="732" y="567"/>
                  </a:lnTo>
                  <a:lnTo>
                    <a:pt x="705" y="581"/>
                  </a:lnTo>
                  <a:lnTo>
                    <a:pt x="665" y="588"/>
                  </a:lnTo>
                  <a:lnTo>
                    <a:pt x="638" y="596"/>
                  </a:lnTo>
                  <a:lnTo>
                    <a:pt x="591" y="610"/>
                  </a:lnTo>
                  <a:lnTo>
                    <a:pt x="564" y="632"/>
                  </a:lnTo>
                  <a:lnTo>
                    <a:pt x="537" y="647"/>
                  </a:lnTo>
                  <a:lnTo>
                    <a:pt x="503" y="654"/>
                  </a:lnTo>
                  <a:lnTo>
                    <a:pt x="477" y="654"/>
                  </a:lnTo>
                  <a:lnTo>
                    <a:pt x="436" y="661"/>
                  </a:lnTo>
                  <a:lnTo>
                    <a:pt x="403" y="676"/>
                  </a:lnTo>
                  <a:lnTo>
                    <a:pt x="376" y="697"/>
                  </a:lnTo>
                  <a:lnTo>
                    <a:pt x="356" y="734"/>
                  </a:lnTo>
                  <a:lnTo>
                    <a:pt x="329" y="756"/>
                  </a:lnTo>
                  <a:lnTo>
                    <a:pt x="302" y="777"/>
                  </a:lnTo>
                  <a:lnTo>
                    <a:pt x="262" y="785"/>
                  </a:lnTo>
                  <a:lnTo>
                    <a:pt x="208" y="799"/>
                  </a:lnTo>
                  <a:lnTo>
                    <a:pt x="181" y="821"/>
                  </a:lnTo>
                  <a:lnTo>
                    <a:pt x="154" y="835"/>
                  </a:lnTo>
                  <a:lnTo>
                    <a:pt x="128" y="857"/>
                  </a:lnTo>
                  <a:lnTo>
                    <a:pt x="101" y="872"/>
                  </a:lnTo>
                  <a:lnTo>
                    <a:pt x="74" y="879"/>
                  </a:lnTo>
                  <a:lnTo>
                    <a:pt x="47" y="879"/>
                  </a:lnTo>
                  <a:lnTo>
                    <a:pt x="13" y="872"/>
                  </a:lnTo>
                  <a:lnTo>
                    <a:pt x="0" y="864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911" name="Freeform 15"/>
            <p:cNvSpPr>
              <a:spLocks/>
            </p:cNvSpPr>
            <p:nvPr/>
          </p:nvSpPr>
          <p:spPr bwMode="auto">
            <a:xfrm>
              <a:off x="531" y="356"/>
              <a:ext cx="4812" cy="3462"/>
            </a:xfrm>
            <a:custGeom>
              <a:avLst/>
              <a:gdLst>
                <a:gd name="T0" fmla="*/ 444 w 4812"/>
                <a:gd name="T1" fmla="*/ 348 h 3462"/>
                <a:gd name="T2" fmla="*/ 817 w 4812"/>
                <a:gd name="T3" fmla="*/ 664 h 3462"/>
                <a:gd name="T4" fmla="*/ 1190 w 4812"/>
                <a:gd name="T5" fmla="*/ 925 h 3462"/>
                <a:gd name="T6" fmla="*/ 1614 w 4812"/>
                <a:gd name="T7" fmla="*/ 1252 h 3462"/>
                <a:gd name="T8" fmla="*/ 2058 w 4812"/>
                <a:gd name="T9" fmla="*/ 1611 h 3462"/>
                <a:gd name="T10" fmla="*/ 2421 w 4812"/>
                <a:gd name="T11" fmla="*/ 1926 h 3462"/>
                <a:gd name="T12" fmla="*/ 2673 w 4812"/>
                <a:gd name="T13" fmla="*/ 2362 h 3462"/>
                <a:gd name="T14" fmla="*/ 2249 w 4812"/>
                <a:gd name="T15" fmla="*/ 2318 h 3462"/>
                <a:gd name="T16" fmla="*/ 1815 w 4812"/>
                <a:gd name="T17" fmla="*/ 2307 h 3462"/>
                <a:gd name="T18" fmla="*/ 1311 w 4812"/>
                <a:gd name="T19" fmla="*/ 2373 h 3462"/>
                <a:gd name="T20" fmla="*/ 918 w 4812"/>
                <a:gd name="T21" fmla="*/ 2318 h 3462"/>
                <a:gd name="T22" fmla="*/ 474 w 4812"/>
                <a:gd name="T23" fmla="*/ 2122 h 3462"/>
                <a:gd name="T24" fmla="*/ 30 w 4812"/>
                <a:gd name="T25" fmla="*/ 1752 h 3462"/>
                <a:gd name="T26" fmla="*/ 403 w 4812"/>
                <a:gd name="T27" fmla="*/ 2090 h 3462"/>
                <a:gd name="T28" fmla="*/ 827 w 4812"/>
                <a:gd name="T29" fmla="*/ 2296 h 3462"/>
                <a:gd name="T30" fmla="*/ 635 w 4812"/>
                <a:gd name="T31" fmla="*/ 2416 h 3462"/>
                <a:gd name="T32" fmla="*/ 212 w 4812"/>
                <a:gd name="T33" fmla="*/ 2569 h 3462"/>
                <a:gd name="T34" fmla="*/ 252 w 4812"/>
                <a:gd name="T35" fmla="*/ 2612 h 3462"/>
                <a:gd name="T36" fmla="*/ 676 w 4812"/>
                <a:gd name="T37" fmla="*/ 2438 h 3462"/>
                <a:gd name="T38" fmla="*/ 1089 w 4812"/>
                <a:gd name="T39" fmla="*/ 2405 h 3462"/>
                <a:gd name="T40" fmla="*/ 1553 w 4812"/>
                <a:gd name="T41" fmla="*/ 2569 h 3462"/>
                <a:gd name="T42" fmla="*/ 1624 w 4812"/>
                <a:gd name="T43" fmla="*/ 3004 h 3462"/>
                <a:gd name="T44" fmla="*/ 1069 w 4812"/>
                <a:gd name="T45" fmla="*/ 3189 h 3462"/>
                <a:gd name="T46" fmla="*/ 595 w 4812"/>
                <a:gd name="T47" fmla="*/ 3298 h 3462"/>
                <a:gd name="T48" fmla="*/ 161 w 4812"/>
                <a:gd name="T49" fmla="*/ 3341 h 3462"/>
                <a:gd name="T50" fmla="*/ 292 w 4812"/>
                <a:gd name="T51" fmla="*/ 3320 h 3462"/>
                <a:gd name="T52" fmla="*/ 767 w 4812"/>
                <a:gd name="T53" fmla="*/ 3298 h 3462"/>
                <a:gd name="T54" fmla="*/ 1241 w 4812"/>
                <a:gd name="T55" fmla="*/ 3189 h 3462"/>
                <a:gd name="T56" fmla="*/ 1654 w 4812"/>
                <a:gd name="T57" fmla="*/ 2982 h 3462"/>
                <a:gd name="T58" fmla="*/ 2088 w 4812"/>
                <a:gd name="T59" fmla="*/ 2917 h 3462"/>
                <a:gd name="T60" fmla="*/ 2521 w 4812"/>
                <a:gd name="T61" fmla="*/ 3058 h 3462"/>
                <a:gd name="T62" fmla="*/ 2975 w 4812"/>
                <a:gd name="T63" fmla="*/ 3200 h 3462"/>
                <a:gd name="T64" fmla="*/ 3490 w 4812"/>
                <a:gd name="T65" fmla="*/ 3309 h 3462"/>
                <a:gd name="T66" fmla="*/ 3944 w 4812"/>
                <a:gd name="T67" fmla="*/ 3385 h 3462"/>
                <a:gd name="T68" fmla="*/ 4408 w 4812"/>
                <a:gd name="T69" fmla="*/ 3450 h 3462"/>
                <a:gd name="T70" fmla="*/ 4297 w 4812"/>
                <a:gd name="T71" fmla="*/ 3439 h 3462"/>
                <a:gd name="T72" fmla="*/ 3782 w 4812"/>
                <a:gd name="T73" fmla="*/ 3330 h 3462"/>
                <a:gd name="T74" fmla="*/ 3197 w 4812"/>
                <a:gd name="T75" fmla="*/ 3200 h 3462"/>
                <a:gd name="T76" fmla="*/ 2733 w 4812"/>
                <a:gd name="T77" fmla="*/ 3124 h 3462"/>
                <a:gd name="T78" fmla="*/ 2199 w 4812"/>
                <a:gd name="T79" fmla="*/ 2884 h 3462"/>
                <a:gd name="T80" fmla="*/ 1684 w 4812"/>
                <a:gd name="T81" fmla="*/ 2677 h 3462"/>
                <a:gd name="T82" fmla="*/ 1220 w 4812"/>
                <a:gd name="T83" fmla="*/ 2471 h 3462"/>
                <a:gd name="T84" fmla="*/ 1493 w 4812"/>
                <a:gd name="T85" fmla="*/ 2394 h 3462"/>
                <a:gd name="T86" fmla="*/ 2078 w 4812"/>
                <a:gd name="T87" fmla="*/ 2318 h 3462"/>
                <a:gd name="T88" fmla="*/ 2582 w 4812"/>
                <a:gd name="T89" fmla="*/ 2362 h 3462"/>
                <a:gd name="T90" fmla="*/ 3056 w 4812"/>
                <a:gd name="T91" fmla="*/ 2569 h 3462"/>
                <a:gd name="T92" fmla="*/ 3500 w 4812"/>
                <a:gd name="T93" fmla="*/ 2743 h 3462"/>
                <a:gd name="T94" fmla="*/ 4075 w 4812"/>
                <a:gd name="T95" fmla="*/ 3004 h 3462"/>
                <a:gd name="T96" fmla="*/ 4569 w 4812"/>
                <a:gd name="T97" fmla="*/ 3243 h 3462"/>
                <a:gd name="T98" fmla="*/ 4650 w 4812"/>
                <a:gd name="T99" fmla="*/ 3265 h 3462"/>
                <a:gd name="T100" fmla="*/ 4196 w 4812"/>
                <a:gd name="T101" fmla="*/ 3015 h 3462"/>
                <a:gd name="T102" fmla="*/ 3742 w 4812"/>
                <a:gd name="T103" fmla="*/ 2764 h 3462"/>
                <a:gd name="T104" fmla="*/ 3278 w 4812"/>
                <a:gd name="T105" fmla="*/ 2634 h 3462"/>
                <a:gd name="T106" fmla="*/ 2733 w 4812"/>
                <a:gd name="T107" fmla="*/ 2362 h 3462"/>
                <a:gd name="T108" fmla="*/ 2461 w 4812"/>
                <a:gd name="T109" fmla="*/ 1959 h 3462"/>
                <a:gd name="T110" fmla="*/ 2168 w 4812"/>
                <a:gd name="T111" fmla="*/ 1600 h 3462"/>
                <a:gd name="T112" fmla="*/ 1765 w 4812"/>
                <a:gd name="T113" fmla="*/ 1317 h 3462"/>
                <a:gd name="T114" fmla="*/ 1362 w 4812"/>
                <a:gd name="T115" fmla="*/ 969 h 3462"/>
                <a:gd name="T116" fmla="*/ 938 w 4812"/>
                <a:gd name="T117" fmla="*/ 740 h 3462"/>
                <a:gd name="T118" fmla="*/ 595 w 4812"/>
                <a:gd name="T119" fmla="*/ 392 h 3462"/>
                <a:gd name="T120" fmla="*/ 242 w 4812"/>
                <a:gd name="T121" fmla="*/ 87 h 3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812" h="3462">
                  <a:moveTo>
                    <a:pt x="101" y="0"/>
                  </a:moveTo>
                  <a:lnTo>
                    <a:pt x="141" y="44"/>
                  </a:lnTo>
                  <a:lnTo>
                    <a:pt x="182" y="76"/>
                  </a:lnTo>
                  <a:lnTo>
                    <a:pt x="222" y="109"/>
                  </a:lnTo>
                  <a:lnTo>
                    <a:pt x="262" y="141"/>
                  </a:lnTo>
                  <a:lnTo>
                    <a:pt x="282" y="185"/>
                  </a:lnTo>
                  <a:lnTo>
                    <a:pt x="323" y="218"/>
                  </a:lnTo>
                  <a:lnTo>
                    <a:pt x="363" y="261"/>
                  </a:lnTo>
                  <a:lnTo>
                    <a:pt x="403" y="305"/>
                  </a:lnTo>
                  <a:lnTo>
                    <a:pt x="444" y="348"/>
                  </a:lnTo>
                  <a:lnTo>
                    <a:pt x="484" y="370"/>
                  </a:lnTo>
                  <a:lnTo>
                    <a:pt x="524" y="414"/>
                  </a:lnTo>
                  <a:lnTo>
                    <a:pt x="565" y="435"/>
                  </a:lnTo>
                  <a:lnTo>
                    <a:pt x="605" y="446"/>
                  </a:lnTo>
                  <a:lnTo>
                    <a:pt x="646" y="479"/>
                  </a:lnTo>
                  <a:lnTo>
                    <a:pt x="686" y="501"/>
                  </a:lnTo>
                  <a:lnTo>
                    <a:pt x="716" y="544"/>
                  </a:lnTo>
                  <a:lnTo>
                    <a:pt x="756" y="566"/>
                  </a:lnTo>
                  <a:lnTo>
                    <a:pt x="797" y="588"/>
                  </a:lnTo>
                  <a:lnTo>
                    <a:pt x="817" y="664"/>
                  </a:lnTo>
                  <a:lnTo>
                    <a:pt x="847" y="707"/>
                  </a:lnTo>
                  <a:lnTo>
                    <a:pt x="888" y="729"/>
                  </a:lnTo>
                  <a:lnTo>
                    <a:pt x="928" y="762"/>
                  </a:lnTo>
                  <a:lnTo>
                    <a:pt x="958" y="805"/>
                  </a:lnTo>
                  <a:lnTo>
                    <a:pt x="999" y="805"/>
                  </a:lnTo>
                  <a:lnTo>
                    <a:pt x="1029" y="849"/>
                  </a:lnTo>
                  <a:lnTo>
                    <a:pt x="1069" y="871"/>
                  </a:lnTo>
                  <a:lnTo>
                    <a:pt x="1109" y="892"/>
                  </a:lnTo>
                  <a:lnTo>
                    <a:pt x="1150" y="925"/>
                  </a:lnTo>
                  <a:lnTo>
                    <a:pt x="1190" y="925"/>
                  </a:lnTo>
                  <a:lnTo>
                    <a:pt x="1230" y="947"/>
                  </a:lnTo>
                  <a:lnTo>
                    <a:pt x="1281" y="969"/>
                  </a:lnTo>
                  <a:lnTo>
                    <a:pt x="1321" y="1012"/>
                  </a:lnTo>
                  <a:lnTo>
                    <a:pt x="1362" y="1023"/>
                  </a:lnTo>
                  <a:lnTo>
                    <a:pt x="1402" y="1067"/>
                  </a:lnTo>
                  <a:lnTo>
                    <a:pt x="1422" y="1121"/>
                  </a:lnTo>
                  <a:lnTo>
                    <a:pt x="1473" y="1165"/>
                  </a:lnTo>
                  <a:lnTo>
                    <a:pt x="1523" y="1197"/>
                  </a:lnTo>
                  <a:lnTo>
                    <a:pt x="1573" y="1241"/>
                  </a:lnTo>
                  <a:lnTo>
                    <a:pt x="1614" y="1252"/>
                  </a:lnTo>
                  <a:lnTo>
                    <a:pt x="1664" y="1284"/>
                  </a:lnTo>
                  <a:lnTo>
                    <a:pt x="1705" y="1328"/>
                  </a:lnTo>
                  <a:lnTo>
                    <a:pt x="1795" y="1350"/>
                  </a:lnTo>
                  <a:lnTo>
                    <a:pt x="1836" y="1382"/>
                  </a:lnTo>
                  <a:lnTo>
                    <a:pt x="1856" y="1437"/>
                  </a:lnTo>
                  <a:lnTo>
                    <a:pt x="1866" y="1513"/>
                  </a:lnTo>
                  <a:lnTo>
                    <a:pt x="1916" y="1556"/>
                  </a:lnTo>
                  <a:lnTo>
                    <a:pt x="1967" y="1567"/>
                  </a:lnTo>
                  <a:lnTo>
                    <a:pt x="2017" y="1578"/>
                  </a:lnTo>
                  <a:lnTo>
                    <a:pt x="2058" y="1611"/>
                  </a:lnTo>
                  <a:lnTo>
                    <a:pt x="2098" y="1643"/>
                  </a:lnTo>
                  <a:lnTo>
                    <a:pt x="2138" y="1665"/>
                  </a:lnTo>
                  <a:lnTo>
                    <a:pt x="2199" y="1665"/>
                  </a:lnTo>
                  <a:lnTo>
                    <a:pt x="2239" y="1676"/>
                  </a:lnTo>
                  <a:lnTo>
                    <a:pt x="2279" y="1687"/>
                  </a:lnTo>
                  <a:lnTo>
                    <a:pt x="2300" y="1774"/>
                  </a:lnTo>
                  <a:lnTo>
                    <a:pt x="2320" y="1818"/>
                  </a:lnTo>
                  <a:lnTo>
                    <a:pt x="2370" y="1861"/>
                  </a:lnTo>
                  <a:lnTo>
                    <a:pt x="2411" y="1883"/>
                  </a:lnTo>
                  <a:lnTo>
                    <a:pt x="2421" y="1926"/>
                  </a:lnTo>
                  <a:lnTo>
                    <a:pt x="2431" y="1970"/>
                  </a:lnTo>
                  <a:lnTo>
                    <a:pt x="2451" y="2013"/>
                  </a:lnTo>
                  <a:lnTo>
                    <a:pt x="2481" y="2068"/>
                  </a:lnTo>
                  <a:lnTo>
                    <a:pt x="2511" y="2122"/>
                  </a:lnTo>
                  <a:lnTo>
                    <a:pt x="2521" y="2166"/>
                  </a:lnTo>
                  <a:lnTo>
                    <a:pt x="2532" y="2209"/>
                  </a:lnTo>
                  <a:lnTo>
                    <a:pt x="2552" y="2253"/>
                  </a:lnTo>
                  <a:lnTo>
                    <a:pt x="2602" y="2296"/>
                  </a:lnTo>
                  <a:lnTo>
                    <a:pt x="2643" y="2318"/>
                  </a:lnTo>
                  <a:lnTo>
                    <a:pt x="2673" y="2362"/>
                  </a:lnTo>
                  <a:lnTo>
                    <a:pt x="2632" y="2362"/>
                  </a:lnTo>
                  <a:lnTo>
                    <a:pt x="2592" y="2362"/>
                  </a:lnTo>
                  <a:lnTo>
                    <a:pt x="2542" y="2351"/>
                  </a:lnTo>
                  <a:lnTo>
                    <a:pt x="2501" y="2340"/>
                  </a:lnTo>
                  <a:lnTo>
                    <a:pt x="2461" y="2340"/>
                  </a:lnTo>
                  <a:lnTo>
                    <a:pt x="2421" y="2340"/>
                  </a:lnTo>
                  <a:lnTo>
                    <a:pt x="2380" y="2307"/>
                  </a:lnTo>
                  <a:lnTo>
                    <a:pt x="2330" y="2296"/>
                  </a:lnTo>
                  <a:lnTo>
                    <a:pt x="2290" y="2296"/>
                  </a:lnTo>
                  <a:lnTo>
                    <a:pt x="2249" y="2318"/>
                  </a:lnTo>
                  <a:lnTo>
                    <a:pt x="2209" y="2329"/>
                  </a:lnTo>
                  <a:lnTo>
                    <a:pt x="2168" y="2329"/>
                  </a:lnTo>
                  <a:lnTo>
                    <a:pt x="2128" y="2329"/>
                  </a:lnTo>
                  <a:lnTo>
                    <a:pt x="2088" y="2329"/>
                  </a:lnTo>
                  <a:lnTo>
                    <a:pt x="2047" y="2329"/>
                  </a:lnTo>
                  <a:lnTo>
                    <a:pt x="2007" y="2329"/>
                  </a:lnTo>
                  <a:lnTo>
                    <a:pt x="1957" y="2340"/>
                  </a:lnTo>
                  <a:lnTo>
                    <a:pt x="1906" y="2340"/>
                  </a:lnTo>
                  <a:lnTo>
                    <a:pt x="1866" y="2318"/>
                  </a:lnTo>
                  <a:lnTo>
                    <a:pt x="1815" y="2307"/>
                  </a:lnTo>
                  <a:lnTo>
                    <a:pt x="1745" y="2318"/>
                  </a:lnTo>
                  <a:lnTo>
                    <a:pt x="1705" y="2340"/>
                  </a:lnTo>
                  <a:lnTo>
                    <a:pt x="1664" y="2362"/>
                  </a:lnTo>
                  <a:lnTo>
                    <a:pt x="1624" y="2373"/>
                  </a:lnTo>
                  <a:lnTo>
                    <a:pt x="1583" y="2373"/>
                  </a:lnTo>
                  <a:lnTo>
                    <a:pt x="1543" y="2373"/>
                  </a:lnTo>
                  <a:lnTo>
                    <a:pt x="1473" y="2373"/>
                  </a:lnTo>
                  <a:lnTo>
                    <a:pt x="1432" y="2373"/>
                  </a:lnTo>
                  <a:lnTo>
                    <a:pt x="1352" y="2373"/>
                  </a:lnTo>
                  <a:lnTo>
                    <a:pt x="1311" y="2373"/>
                  </a:lnTo>
                  <a:lnTo>
                    <a:pt x="1271" y="2384"/>
                  </a:lnTo>
                  <a:lnTo>
                    <a:pt x="1230" y="2405"/>
                  </a:lnTo>
                  <a:lnTo>
                    <a:pt x="1190" y="2405"/>
                  </a:lnTo>
                  <a:lnTo>
                    <a:pt x="1150" y="2405"/>
                  </a:lnTo>
                  <a:lnTo>
                    <a:pt x="1109" y="2405"/>
                  </a:lnTo>
                  <a:lnTo>
                    <a:pt x="1069" y="2405"/>
                  </a:lnTo>
                  <a:lnTo>
                    <a:pt x="1029" y="2405"/>
                  </a:lnTo>
                  <a:lnTo>
                    <a:pt x="988" y="2394"/>
                  </a:lnTo>
                  <a:lnTo>
                    <a:pt x="948" y="2362"/>
                  </a:lnTo>
                  <a:lnTo>
                    <a:pt x="918" y="2318"/>
                  </a:lnTo>
                  <a:lnTo>
                    <a:pt x="877" y="2286"/>
                  </a:lnTo>
                  <a:lnTo>
                    <a:pt x="837" y="2275"/>
                  </a:lnTo>
                  <a:lnTo>
                    <a:pt x="797" y="2253"/>
                  </a:lnTo>
                  <a:lnTo>
                    <a:pt x="736" y="2242"/>
                  </a:lnTo>
                  <a:lnTo>
                    <a:pt x="696" y="2220"/>
                  </a:lnTo>
                  <a:lnTo>
                    <a:pt x="656" y="2220"/>
                  </a:lnTo>
                  <a:lnTo>
                    <a:pt x="615" y="2198"/>
                  </a:lnTo>
                  <a:lnTo>
                    <a:pt x="565" y="2144"/>
                  </a:lnTo>
                  <a:lnTo>
                    <a:pt x="524" y="2122"/>
                  </a:lnTo>
                  <a:lnTo>
                    <a:pt x="474" y="2122"/>
                  </a:lnTo>
                  <a:lnTo>
                    <a:pt x="434" y="2101"/>
                  </a:lnTo>
                  <a:lnTo>
                    <a:pt x="383" y="2057"/>
                  </a:lnTo>
                  <a:lnTo>
                    <a:pt x="313" y="2013"/>
                  </a:lnTo>
                  <a:lnTo>
                    <a:pt x="272" y="1981"/>
                  </a:lnTo>
                  <a:lnTo>
                    <a:pt x="232" y="1970"/>
                  </a:lnTo>
                  <a:lnTo>
                    <a:pt x="192" y="1937"/>
                  </a:lnTo>
                  <a:lnTo>
                    <a:pt x="161" y="1894"/>
                  </a:lnTo>
                  <a:lnTo>
                    <a:pt x="121" y="1839"/>
                  </a:lnTo>
                  <a:lnTo>
                    <a:pt x="71" y="1785"/>
                  </a:lnTo>
                  <a:lnTo>
                    <a:pt x="30" y="1752"/>
                  </a:lnTo>
                  <a:lnTo>
                    <a:pt x="50" y="1796"/>
                  </a:lnTo>
                  <a:lnTo>
                    <a:pt x="91" y="1828"/>
                  </a:lnTo>
                  <a:lnTo>
                    <a:pt x="121" y="1872"/>
                  </a:lnTo>
                  <a:lnTo>
                    <a:pt x="151" y="1916"/>
                  </a:lnTo>
                  <a:lnTo>
                    <a:pt x="192" y="1959"/>
                  </a:lnTo>
                  <a:lnTo>
                    <a:pt x="232" y="1981"/>
                  </a:lnTo>
                  <a:lnTo>
                    <a:pt x="282" y="2013"/>
                  </a:lnTo>
                  <a:lnTo>
                    <a:pt x="323" y="2035"/>
                  </a:lnTo>
                  <a:lnTo>
                    <a:pt x="363" y="2068"/>
                  </a:lnTo>
                  <a:lnTo>
                    <a:pt x="403" y="2090"/>
                  </a:lnTo>
                  <a:lnTo>
                    <a:pt x="444" y="2111"/>
                  </a:lnTo>
                  <a:lnTo>
                    <a:pt x="484" y="2122"/>
                  </a:lnTo>
                  <a:lnTo>
                    <a:pt x="524" y="2155"/>
                  </a:lnTo>
                  <a:lnTo>
                    <a:pt x="565" y="2188"/>
                  </a:lnTo>
                  <a:lnTo>
                    <a:pt x="615" y="2231"/>
                  </a:lnTo>
                  <a:lnTo>
                    <a:pt x="656" y="2231"/>
                  </a:lnTo>
                  <a:lnTo>
                    <a:pt x="696" y="2231"/>
                  </a:lnTo>
                  <a:lnTo>
                    <a:pt x="736" y="2275"/>
                  </a:lnTo>
                  <a:lnTo>
                    <a:pt x="787" y="2286"/>
                  </a:lnTo>
                  <a:lnTo>
                    <a:pt x="827" y="2296"/>
                  </a:lnTo>
                  <a:lnTo>
                    <a:pt x="908" y="2329"/>
                  </a:lnTo>
                  <a:lnTo>
                    <a:pt x="948" y="2373"/>
                  </a:lnTo>
                  <a:lnTo>
                    <a:pt x="999" y="2427"/>
                  </a:lnTo>
                  <a:lnTo>
                    <a:pt x="938" y="2438"/>
                  </a:lnTo>
                  <a:lnTo>
                    <a:pt x="888" y="2405"/>
                  </a:lnTo>
                  <a:lnTo>
                    <a:pt x="847" y="2394"/>
                  </a:lnTo>
                  <a:lnTo>
                    <a:pt x="807" y="2405"/>
                  </a:lnTo>
                  <a:lnTo>
                    <a:pt x="767" y="2427"/>
                  </a:lnTo>
                  <a:lnTo>
                    <a:pt x="716" y="2427"/>
                  </a:lnTo>
                  <a:lnTo>
                    <a:pt x="635" y="2416"/>
                  </a:lnTo>
                  <a:lnTo>
                    <a:pt x="595" y="2394"/>
                  </a:lnTo>
                  <a:lnTo>
                    <a:pt x="555" y="2405"/>
                  </a:lnTo>
                  <a:lnTo>
                    <a:pt x="514" y="2427"/>
                  </a:lnTo>
                  <a:lnTo>
                    <a:pt x="474" y="2438"/>
                  </a:lnTo>
                  <a:lnTo>
                    <a:pt x="403" y="2471"/>
                  </a:lnTo>
                  <a:lnTo>
                    <a:pt x="373" y="2547"/>
                  </a:lnTo>
                  <a:lnTo>
                    <a:pt x="333" y="2569"/>
                  </a:lnTo>
                  <a:lnTo>
                    <a:pt x="292" y="2579"/>
                  </a:lnTo>
                  <a:lnTo>
                    <a:pt x="252" y="2569"/>
                  </a:lnTo>
                  <a:lnTo>
                    <a:pt x="212" y="2569"/>
                  </a:lnTo>
                  <a:lnTo>
                    <a:pt x="171" y="2569"/>
                  </a:lnTo>
                  <a:lnTo>
                    <a:pt x="121" y="2569"/>
                  </a:lnTo>
                  <a:lnTo>
                    <a:pt x="81" y="2569"/>
                  </a:lnTo>
                  <a:lnTo>
                    <a:pt x="40" y="2569"/>
                  </a:lnTo>
                  <a:lnTo>
                    <a:pt x="0" y="2569"/>
                  </a:lnTo>
                  <a:lnTo>
                    <a:pt x="71" y="2569"/>
                  </a:lnTo>
                  <a:lnTo>
                    <a:pt x="131" y="2569"/>
                  </a:lnTo>
                  <a:lnTo>
                    <a:pt x="171" y="2590"/>
                  </a:lnTo>
                  <a:lnTo>
                    <a:pt x="212" y="2612"/>
                  </a:lnTo>
                  <a:lnTo>
                    <a:pt x="252" y="2612"/>
                  </a:lnTo>
                  <a:lnTo>
                    <a:pt x="292" y="2612"/>
                  </a:lnTo>
                  <a:lnTo>
                    <a:pt x="333" y="2590"/>
                  </a:lnTo>
                  <a:lnTo>
                    <a:pt x="373" y="2547"/>
                  </a:lnTo>
                  <a:lnTo>
                    <a:pt x="424" y="2503"/>
                  </a:lnTo>
                  <a:lnTo>
                    <a:pt x="464" y="2481"/>
                  </a:lnTo>
                  <a:lnTo>
                    <a:pt x="504" y="2449"/>
                  </a:lnTo>
                  <a:lnTo>
                    <a:pt x="555" y="2438"/>
                  </a:lnTo>
                  <a:lnTo>
                    <a:pt x="595" y="2438"/>
                  </a:lnTo>
                  <a:lnTo>
                    <a:pt x="635" y="2438"/>
                  </a:lnTo>
                  <a:lnTo>
                    <a:pt x="676" y="2438"/>
                  </a:lnTo>
                  <a:lnTo>
                    <a:pt x="716" y="2438"/>
                  </a:lnTo>
                  <a:lnTo>
                    <a:pt x="756" y="2438"/>
                  </a:lnTo>
                  <a:lnTo>
                    <a:pt x="797" y="2427"/>
                  </a:lnTo>
                  <a:lnTo>
                    <a:pt x="847" y="2416"/>
                  </a:lnTo>
                  <a:lnTo>
                    <a:pt x="888" y="2438"/>
                  </a:lnTo>
                  <a:lnTo>
                    <a:pt x="928" y="2449"/>
                  </a:lnTo>
                  <a:lnTo>
                    <a:pt x="978" y="2460"/>
                  </a:lnTo>
                  <a:lnTo>
                    <a:pt x="1019" y="2460"/>
                  </a:lnTo>
                  <a:lnTo>
                    <a:pt x="1049" y="2416"/>
                  </a:lnTo>
                  <a:lnTo>
                    <a:pt x="1089" y="2405"/>
                  </a:lnTo>
                  <a:lnTo>
                    <a:pt x="1130" y="2427"/>
                  </a:lnTo>
                  <a:lnTo>
                    <a:pt x="1170" y="2460"/>
                  </a:lnTo>
                  <a:lnTo>
                    <a:pt x="1210" y="2481"/>
                  </a:lnTo>
                  <a:lnTo>
                    <a:pt x="1251" y="2481"/>
                  </a:lnTo>
                  <a:lnTo>
                    <a:pt x="1291" y="2503"/>
                  </a:lnTo>
                  <a:lnTo>
                    <a:pt x="1341" y="2525"/>
                  </a:lnTo>
                  <a:lnTo>
                    <a:pt x="1382" y="2536"/>
                  </a:lnTo>
                  <a:lnTo>
                    <a:pt x="1422" y="2547"/>
                  </a:lnTo>
                  <a:lnTo>
                    <a:pt x="1493" y="2558"/>
                  </a:lnTo>
                  <a:lnTo>
                    <a:pt x="1553" y="2569"/>
                  </a:lnTo>
                  <a:lnTo>
                    <a:pt x="1594" y="2612"/>
                  </a:lnTo>
                  <a:lnTo>
                    <a:pt x="1604" y="2656"/>
                  </a:lnTo>
                  <a:lnTo>
                    <a:pt x="1684" y="2710"/>
                  </a:lnTo>
                  <a:lnTo>
                    <a:pt x="1725" y="2743"/>
                  </a:lnTo>
                  <a:lnTo>
                    <a:pt x="1755" y="2819"/>
                  </a:lnTo>
                  <a:lnTo>
                    <a:pt x="1785" y="2862"/>
                  </a:lnTo>
                  <a:lnTo>
                    <a:pt x="1705" y="2873"/>
                  </a:lnTo>
                  <a:lnTo>
                    <a:pt x="1664" y="2906"/>
                  </a:lnTo>
                  <a:lnTo>
                    <a:pt x="1634" y="2949"/>
                  </a:lnTo>
                  <a:lnTo>
                    <a:pt x="1624" y="3004"/>
                  </a:lnTo>
                  <a:lnTo>
                    <a:pt x="1533" y="3037"/>
                  </a:lnTo>
                  <a:lnTo>
                    <a:pt x="1452" y="3047"/>
                  </a:lnTo>
                  <a:lnTo>
                    <a:pt x="1402" y="3080"/>
                  </a:lnTo>
                  <a:lnTo>
                    <a:pt x="1352" y="3134"/>
                  </a:lnTo>
                  <a:lnTo>
                    <a:pt x="1311" y="3156"/>
                  </a:lnTo>
                  <a:lnTo>
                    <a:pt x="1271" y="3167"/>
                  </a:lnTo>
                  <a:lnTo>
                    <a:pt x="1230" y="3167"/>
                  </a:lnTo>
                  <a:lnTo>
                    <a:pt x="1190" y="3167"/>
                  </a:lnTo>
                  <a:lnTo>
                    <a:pt x="1150" y="3178"/>
                  </a:lnTo>
                  <a:lnTo>
                    <a:pt x="1069" y="3189"/>
                  </a:lnTo>
                  <a:lnTo>
                    <a:pt x="1029" y="3200"/>
                  </a:lnTo>
                  <a:lnTo>
                    <a:pt x="968" y="3211"/>
                  </a:lnTo>
                  <a:lnTo>
                    <a:pt x="908" y="3211"/>
                  </a:lnTo>
                  <a:lnTo>
                    <a:pt x="867" y="3211"/>
                  </a:lnTo>
                  <a:lnTo>
                    <a:pt x="827" y="3222"/>
                  </a:lnTo>
                  <a:lnTo>
                    <a:pt x="777" y="3243"/>
                  </a:lnTo>
                  <a:lnTo>
                    <a:pt x="736" y="3265"/>
                  </a:lnTo>
                  <a:lnTo>
                    <a:pt x="696" y="3287"/>
                  </a:lnTo>
                  <a:lnTo>
                    <a:pt x="656" y="3298"/>
                  </a:lnTo>
                  <a:lnTo>
                    <a:pt x="595" y="3298"/>
                  </a:lnTo>
                  <a:lnTo>
                    <a:pt x="555" y="3309"/>
                  </a:lnTo>
                  <a:lnTo>
                    <a:pt x="514" y="3309"/>
                  </a:lnTo>
                  <a:lnTo>
                    <a:pt x="474" y="3320"/>
                  </a:lnTo>
                  <a:lnTo>
                    <a:pt x="403" y="3320"/>
                  </a:lnTo>
                  <a:lnTo>
                    <a:pt x="363" y="3320"/>
                  </a:lnTo>
                  <a:lnTo>
                    <a:pt x="323" y="3320"/>
                  </a:lnTo>
                  <a:lnTo>
                    <a:pt x="282" y="3320"/>
                  </a:lnTo>
                  <a:lnTo>
                    <a:pt x="242" y="3320"/>
                  </a:lnTo>
                  <a:lnTo>
                    <a:pt x="202" y="3330"/>
                  </a:lnTo>
                  <a:lnTo>
                    <a:pt x="161" y="3341"/>
                  </a:lnTo>
                  <a:lnTo>
                    <a:pt x="91" y="3341"/>
                  </a:lnTo>
                  <a:lnTo>
                    <a:pt x="50" y="3352"/>
                  </a:lnTo>
                  <a:lnTo>
                    <a:pt x="10" y="3396"/>
                  </a:lnTo>
                  <a:lnTo>
                    <a:pt x="50" y="3396"/>
                  </a:lnTo>
                  <a:lnTo>
                    <a:pt x="91" y="3374"/>
                  </a:lnTo>
                  <a:lnTo>
                    <a:pt x="131" y="3352"/>
                  </a:lnTo>
                  <a:lnTo>
                    <a:pt x="171" y="3341"/>
                  </a:lnTo>
                  <a:lnTo>
                    <a:pt x="212" y="3341"/>
                  </a:lnTo>
                  <a:lnTo>
                    <a:pt x="252" y="3330"/>
                  </a:lnTo>
                  <a:lnTo>
                    <a:pt x="292" y="3320"/>
                  </a:lnTo>
                  <a:lnTo>
                    <a:pt x="333" y="3309"/>
                  </a:lnTo>
                  <a:lnTo>
                    <a:pt x="373" y="3309"/>
                  </a:lnTo>
                  <a:lnTo>
                    <a:pt x="414" y="3309"/>
                  </a:lnTo>
                  <a:lnTo>
                    <a:pt x="474" y="3320"/>
                  </a:lnTo>
                  <a:lnTo>
                    <a:pt x="555" y="3320"/>
                  </a:lnTo>
                  <a:lnTo>
                    <a:pt x="595" y="3320"/>
                  </a:lnTo>
                  <a:lnTo>
                    <a:pt x="635" y="3320"/>
                  </a:lnTo>
                  <a:lnTo>
                    <a:pt x="676" y="3309"/>
                  </a:lnTo>
                  <a:lnTo>
                    <a:pt x="716" y="3309"/>
                  </a:lnTo>
                  <a:lnTo>
                    <a:pt x="767" y="3298"/>
                  </a:lnTo>
                  <a:lnTo>
                    <a:pt x="807" y="3265"/>
                  </a:lnTo>
                  <a:lnTo>
                    <a:pt x="847" y="3243"/>
                  </a:lnTo>
                  <a:lnTo>
                    <a:pt x="888" y="3243"/>
                  </a:lnTo>
                  <a:lnTo>
                    <a:pt x="938" y="3243"/>
                  </a:lnTo>
                  <a:lnTo>
                    <a:pt x="978" y="3222"/>
                  </a:lnTo>
                  <a:lnTo>
                    <a:pt x="1029" y="3211"/>
                  </a:lnTo>
                  <a:lnTo>
                    <a:pt x="1109" y="3211"/>
                  </a:lnTo>
                  <a:lnTo>
                    <a:pt x="1150" y="3211"/>
                  </a:lnTo>
                  <a:lnTo>
                    <a:pt x="1200" y="3200"/>
                  </a:lnTo>
                  <a:lnTo>
                    <a:pt x="1241" y="3189"/>
                  </a:lnTo>
                  <a:lnTo>
                    <a:pt x="1291" y="3200"/>
                  </a:lnTo>
                  <a:lnTo>
                    <a:pt x="1341" y="3200"/>
                  </a:lnTo>
                  <a:lnTo>
                    <a:pt x="1382" y="3178"/>
                  </a:lnTo>
                  <a:lnTo>
                    <a:pt x="1412" y="3134"/>
                  </a:lnTo>
                  <a:lnTo>
                    <a:pt x="1432" y="3091"/>
                  </a:lnTo>
                  <a:lnTo>
                    <a:pt x="1473" y="3080"/>
                  </a:lnTo>
                  <a:lnTo>
                    <a:pt x="1533" y="3069"/>
                  </a:lnTo>
                  <a:lnTo>
                    <a:pt x="1573" y="3047"/>
                  </a:lnTo>
                  <a:lnTo>
                    <a:pt x="1614" y="3015"/>
                  </a:lnTo>
                  <a:lnTo>
                    <a:pt x="1654" y="2982"/>
                  </a:lnTo>
                  <a:lnTo>
                    <a:pt x="1694" y="2939"/>
                  </a:lnTo>
                  <a:lnTo>
                    <a:pt x="1735" y="2928"/>
                  </a:lnTo>
                  <a:lnTo>
                    <a:pt x="1775" y="2895"/>
                  </a:lnTo>
                  <a:lnTo>
                    <a:pt x="1815" y="2873"/>
                  </a:lnTo>
                  <a:lnTo>
                    <a:pt x="1856" y="2862"/>
                  </a:lnTo>
                  <a:lnTo>
                    <a:pt x="1896" y="2884"/>
                  </a:lnTo>
                  <a:lnTo>
                    <a:pt x="1937" y="2895"/>
                  </a:lnTo>
                  <a:lnTo>
                    <a:pt x="1977" y="2895"/>
                  </a:lnTo>
                  <a:lnTo>
                    <a:pt x="2017" y="2906"/>
                  </a:lnTo>
                  <a:lnTo>
                    <a:pt x="2088" y="2917"/>
                  </a:lnTo>
                  <a:lnTo>
                    <a:pt x="2128" y="2917"/>
                  </a:lnTo>
                  <a:lnTo>
                    <a:pt x="2189" y="2928"/>
                  </a:lnTo>
                  <a:lnTo>
                    <a:pt x="2239" y="2939"/>
                  </a:lnTo>
                  <a:lnTo>
                    <a:pt x="2279" y="2960"/>
                  </a:lnTo>
                  <a:lnTo>
                    <a:pt x="2320" y="2982"/>
                  </a:lnTo>
                  <a:lnTo>
                    <a:pt x="2360" y="3004"/>
                  </a:lnTo>
                  <a:lnTo>
                    <a:pt x="2400" y="3015"/>
                  </a:lnTo>
                  <a:lnTo>
                    <a:pt x="2441" y="3015"/>
                  </a:lnTo>
                  <a:lnTo>
                    <a:pt x="2481" y="3037"/>
                  </a:lnTo>
                  <a:lnTo>
                    <a:pt x="2521" y="3058"/>
                  </a:lnTo>
                  <a:lnTo>
                    <a:pt x="2562" y="3091"/>
                  </a:lnTo>
                  <a:lnTo>
                    <a:pt x="2622" y="3102"/>
                  </a:lnTo>
                  <a:lnTo>
                    <a:pt x="2663" y="3102"/>
                  </a:lnTo>
                  <a:lnTo>
                    <a:pt x="2703" y="3134"/>
                  </a:lnTo>
                  <a:lnTo>
                    <a:pt x="2743" y="3156"/>
                  </a:lnTo>
                  <a:lnTo>
                    <a:pt x="2784" y="3167"/>
                  </a:lnTo>
                  <a:lnTo>
                    <a:pt x="2834" y="3189"/>
                  </a:lnTo>
                  <a:lnTo>
                    <a:pt x="2874" y="3200"/>
                  </a:lnTo>
                  <a:lnTo>
                    <a:pt x="2925" y="3200"/>
                  </a:lnTo>
                  <a:lnTo>
                    <a:pt x="2975" y="3200"/>
                  </a:lnTo>
                  <a:lnTo>
                    <a:pt x="3016" y="3200"/>
                  </a:lnTo>
                  <a:lnTo>
                    <a:pt x="3066" y="3211"/>
                  </a:lnTo>
                  <a:lnTo>
                    <a:pt x="3117" y="3243"/>
                  </a:lnTo>
                  <a:lnTo>
                    <a:pt x="3167" y="3254"/>
                  </a:lnTo>
                  <a:lnTo>
                    <a:pt x="3217" y="3254"/>
                  </a:lnTo>
                  <a:lnTo>
                    <a:pt x="3308" y="3254"/>
                  </a:lnTo>
                  <a:lnTo>
                    <a:pt x="3359" y="3254"/>
                  </a:lnTo>
                  <a:lnTo>
                    <a:pt x="3399" y="3265"/>
                  </a:lnTo>
                  <a:lnTo>
                    <a:pt x="3449" y="3298"/>
                  </a:lnTo>
                  <a:lnTo>
                    <a:pt x="3490" y="3309"/>
                  </a:lnTo>
                  <a:lnTo>
                    <a:pt x="3530" y="3320"/>
                  </a:lnTo>
                  <a:lnTo>
                    <a:pt x="3581" y="3330"/>
                  </a:lnTo>
                  <a:lnTo>
                    <a:pt x="3631" y="3330"/>
                  </a:lnTo>
                  <a:lnTo>
                    <a:pt x="3671" y="3330"/>
                  </a:lnTo>
                  <a:lnTo>
                    <a:pt x="3712" y="3341"/>
                  </a:lnTo>
                  <a:lnTo>
                    <a:pt x="3752" y="3374"/>
                  </a:lnTo>
                  <a:lnTo>
                    <a:pt x="3802" y="3374"/>
                  </a:lnTo>
                  <a:lnTo>
                    <a:pt x="3843" y="3374"/>
                  </a:lnTo>
                  <a:lnTo>
                    <a:pt x="3893" y="3374"/>
                  </a:lnTo>
                  <a:lnTo>
                    <a:pt x="3944" y="3385"/>
                  </a:lnTo>
                  <a:lnTo>
                    <a:pt x="3984" y="3385"/>
                  </a:lnTo>
                  <a:lnTo>
                    <a:pt x="4024" y="3385"/>
                  </a:lnTo>
                  <a:lnTo>
                    <a:pt x="4075" y="3385"/>
                  </a:lnTo>
                  <a:lnTo>
                    <a:pt x="4125" y="3385"/>
                  </a:lnTo>
                  <a:lnTo>
                    <a:pt x="4165" y="3385"/>
                  </a:lnTo>
                  <a:lnTo>
                    <a:pt x="4216" y="3417"/>
                  </a:lnTo>
                  <a:lnTo>
                    <a:pt x="4266" y="3450"/>
                  </a:lnTo>
                  <a:lnTo>
                    <a:pt x="4307" y="3450"/>
                  </a:lnTo>
                  <a:lnTo>
                    <a:pt x="4357" y="3450"/>
                  </a:lnTo>
                  <a:lnTo>
                    <a:pt x="4408" y="3450"/>
                  </a:lnTo>
                  <a:lnTo>
                    <a:pt x="4458" y="3450"/>
                  </a:lnTo>
                  <a:lnTo>
                    <a:pt x="4498" y="3450"/>
                  </a:lnTo>
                  <a:lnTo>
                    <a:pt x="4539" y="3450"/>
                  </a:lnTo>
                  <a:lnTo>
                    <a:pt x="4589" y="3461"/>
                  </a:lnTo>
                  <a:lnTo>
                    <a:pt x="4640" y="3461"/>
                  </a:lnTo>
                  <a:lnTo>
                    <a:pt x="4549" y="3461"/>
                  </a:lnTo>
                  <a:lnTo>
                    <a:pt x="4508" y="3461"/>
                  </a:lnTo>
                  <a:lnTo>
                    <a:pt x="4428" y="3439"/>
                  </a:lnTo>
                  <a:lnTo>
                    <a:pt x="4377" y="3428"/>
                  </a:lnTo>
                  <a:lnTo>
                    <a:pt x="4297" y="3439"/>
                  </a:lnTo>
                  <a:lnTo>
                    <a:pt x="4256" y="3450"/>
                  </a:lnTo>
                  <a:lnTo>
                    <a:pt x="4216" y="3439"/>
                  </a:lnTo>
                  <a:lnTo>
                    <a:pt x="4196" y="3396"/>
                  </a:lnTo>
                  <a:lnTo>
                    <a:pt x="4105" y="3374"/>
                  </a:lnTo>
                  <a:lnTo>
                    <a:pt x="4065" y="3374"/>
                  </a:lnTo>
                  <a:lnTo>
                    <a:pt x="4014" y="3363"/>
                  </a:lnTo>
                  <a:lnTo>
                    <a:pt x="3954" y="3352"/>
                  </a:lnTo>
                  <a:lnTo>
                    <a:pt x="3873" y="3341"/>
                  </a:lnTo>
                  <a:lnTo>
                    <a:pt x="3823" y="3330"/>
                  </a:lnTo>
                  <a:lnTo>
                    <a:pt x="3782" y="3330"/>
                  </a:lnTo>
                  <a:lnTo>
                    <a:pt x="3722" y="3341"/>
                  </a:lnTo>
                  <a:lnTo>
                    <a:pt x="3611" y="3341"/>
                  </a:lnTo>
                  <a:lnTo>
                    <a:pt x="3560" y="3298"/>
                  </a:lnTo>
                  <a:lnTo>
                    <a:pt x="3520" y="3298"/>
                  </a:lnTo>
                  <a:lnTo>
                    <a:pt x="3449" y="3287"/>
                  </a:lnTo>
                  <a:lnTo>
                    <a:pt x="3369" y="3287"/>
                  </a:lnTo>
                  <a:lnTo>
                    <a:pt x="3328" y="3265"/>
                  </a:lnTo>
                  <a:lnTo>
                    <a:pt x="3278" y="3232"/>
                  </a:lnTo>
                  <a:lnTo>
                    <a:pt x="3238" y="3211"/>
                  </a:lnTo>
                  <a:lnTo>
                    <a:pt x="3197" y="3200"/>
                  </a:lnTo>
                  <a:lnTo>
                    <a:pt x="3157" y="3200"/>
                  </a:lnTo>
                  <a:lnTo>
                    <a:pt x="3117" y="3200"/>
                  </a:lnTo>
                  <a:lnTo>
                    <a:pt x="3076" y="3189"/>
                  </a:lnTo>
                  <a:lnTo>
                    <a:pt x="3016" y="3178"/>
                  </a:lnTo>
                  <a:lnTo>
                    <a:pt x="2955" y="3167"/>
                  </a:lnTo>
                  <a:lnTo>
                    <a:pt x="2915" y="3145"/>
                  </a:lnTo>
                  <a:lnTo>
                    <a:pt x="2864" y="3124"/>
                  </a:lnTo>
                  <a:lnTo>
                    <a:pt x="2824" y="3124"/>
                  </a:lnTo>
                  <a:lnTo>
                    <a:pt x="2784" y="3124"/>
                  </a:lnTo>
                  <a:lnTo>
                    <a:pt x="2733" y="3124"/>
                  </a:lnTo>
                  <a:lnTo>
                    <a:pt x="2673" y="3124"/>
                  </a:lnTo>
                  <a:lnTo>
                    <a:pt x="2592" y="3113"/>
                  </a:lnTo>
                  <a:lnTo>
                    <a:pt x="2552" y="3058"/>
                  </a:lnTo>
                  <a:lnTo>
                    <a:pt x="2511" y="3015"/>
                  </a:lnTo>
                  <a:lnTo>
                    <a:pt x="2471" y="3015"/>
                  </a:lnTo>
                  <a:lnTo>
                    <a:pt x="2380" y="3015"/>
                  </a:lnTo>
                  <a:lnTo>
                    <a:pt x="2340" y="2982"/>
                  </a:lnTo>
                  <a:lnTo>
                    <a:pt x="2300" y="2949"/>
                  </a:lnTo>
                  <a:lnTo>
                    <a:pt x="2249" y="2906"/>
                  </a:lnTo>
                  <a:lnTo>
                    <a:pt x="2199" y="2884"/>
                  </a:lnTo>
                  <a:lnTo>
                    <a:pt x="2158" y="2884"/>
                  </a:lnTo>
                  <a:lnTo>
                    <a:pt x="2108" y="2884"/>
                  </a:lnTo>
                  <a:lnTo>
                    <a:pt x="2017" y="2884"/>
                  </a:lnTo>
                  <a:lnTo>
                    <a:pt x="1977" y="2884"/>
                  </a:lnTo>
                  <a:lnTo>
                    <a:pt x="1937" y="2862"/>
                  </a:lnTo>
                  <a:lnTo>
                    <a:pt x="1826" y="2841"/>
                  </a:lnTo>
                  <a:lnTo>
                    <a:pt x="1725" y="2808"/>
                  </a:lnTo>
                  <a:lnTo>
                    <a:pt x="1705" y="2764"/>
                  </a:lnTo>
                  <a:lnTo>
                    <a:pt x="1715" y="2721"/>
                  </a:lnTo>
                  <a:lnTo>
                    <a:pt x="1684" y="2677"/>
                  </a:lnTo>
                  <a:lnTo>
                    <a:pt x="1654" y="2634"/>
                  </a:lnTo>
                  <a:lnTo>
                    <a:pt x="1624" y="2590"/>
                  </a:lnTo>
                  <a:lnTo>
                    <a:pt x="1583" y="2558"/>
                  </a:lnTo>
                  <a:lnTo>
                    <a:pt x="1543" y="2536"/>
                  </a:lnTo>
                  <a:lnTo>
                    <a:pt x="1503" y="2525"/>
                  </a:lnTo>
                  <a:lnTo>
                    <a:pt x="1422" y="2492"/>
                  </a:lnTo>
                  <a:lnTo>
                    <a:pt x="1382" y="2492"/>
                  </a:lnTo>
                  <a:lnTo>
                    <a:pt x="1341" y="2481"/>
                  </a:lnTo>
                  <a:lnTo>
                    <a:pt x="1291" y="2471"/>
                  </a:lnTo>
                  <a:lnTo>
                    <a:pt x="1220" y="2471"/>
                  </a:lnTo>
                  <a:lnTo>
                    <a:pt x="1180" y="2449"/>
                  </a:lnTo>
                  <a:lnTo>
                    <a:pt x="1140" y="2438"/>
                  </a:lnTo>
                  <a:lnTo>
                    <a:pt x="1200" y="2427"/>
                  </a:lnTo>
                  <a:lnTo>
                    <a:pt x="1241" y="2405"/>
                  </a:lnTo>
                  <a:lnTo>
                    <a:pt x="1281" y="2394"/>
                  </a:lnTo>
                  <a:lnTo>
                    <a:pt x="1331" y="2394"/>
                  </a:lnTo>
                  <a:lnTo>
                    <a:pt x="1372" y="2394"/>
                  </a:lnTo>
                  <a:lnTo>
                    <a:pt x="1412" y="2394"/>
                  </a:lnTo>
                  <a:lnTo>
                    <a:pt x="1452" y="2394"/>
                  </a:lnTo>
                  <a:lnTo>
                    <a:pt x="1493" y="2394"/>
                  </a:lnTo>
                  <a:lnTo>
                    <a:pt x="1543" y="2394"/>
                  </a:lnTo>
                  <a:lnTo>
                    <a:pt x="1583" y="2384"/>
                  </a:lnTo>
                  <a:lnTo>
                    <a:pt x="1664" y="2384"/>
                  </a:lnTo>
                  <a:lnTo>
                    <a:pt x="1755" y="2373"/>
                  </a:lnTo>
                  <a:lnTo>
                    <a:pt x="1795" y="2351"/>
                  </a:lnTo>
                  <a:lnTo>
                    <a:pt x="1836" y="2340"/>
                  </a:lnTo>
                  <a:lnTo>
                    <a:pt x="1896" y="2340"/>
                  </a:lnTo>
                  <a:lnTo>
                    <a:pt x="1977" y="2340"/>
                  </a:lnTo>
                  <a:lnTo>
                    <a:pt x="2037" y="2329"/>
                  </a:lnTo>
                  <a:lnTo>
                    <a:pt x="2078" y="2318"/>
                  </a:lnTo>
                  <a:lnTo>
                    <a:pt x="2118" y="2318"/>
                  </a:lnTo>
                  <a:lnTo>
                    <a:pt x="2158" y="2318"/>
                  </a:lnTo>
                  <a:lnTo>
                    <a:pt x="2199" y="2340"/>
                  </a:lnTo>
                  <a:lnTo>
                    <a:pt x="2249" y="2351"/>
                  </a:lnTo>
                  <a:lnTo>
                    <a:pt x="2310" y="2351"/>
                  </a:lnTo>
                  <a:lnTo>
                    <a:pt x="2370" y="2351"/>
                  </a:lnTo>
                  <a:lnTo>
                    <a:pt x="2421" y="2351"/>
                  </a:lnTo>
                  <a:lnTo>
                    <a:pt x="2461" y="2362"/>
                  </a:lnTo>
                  <a:lnTo>
                    <a:pt x="2521" y="2362"/>
                  </a:lnTo>
                  <a:lnTo>
                    <a:pt x="2582" y="2362"/>
                  </a:lnTo>
                  <a:lnTo>
                    <a:pt x="2622" y="2394"/>
                  </a:lnTo>
                  <a:lnTo>
                    <a:pt x="2703" y="2416"/>
                  </a:lnTo>
                  <a:lnTo>
                    <a:pt x="2743" y="2427"/>
                  </a:lnTo>
                  <a:lnTo>
                    <a:pt x="2794" y="2438"/>
                  </a:lnTo>
                  <a:lnTo>
                    <a:pt x="2834" y="2438"/>
                  </a:lnTo>
                  <a:lnTo>
                    <a:pt x="2864" y="2481"/>
                  </a:lnTo>
                  <a:lnTo>
                    <a:pt x="2915" y="2525"/>
                  </a:lnTo>
                  <a:lnTo>
                    <a:pt x="2975" y="2536"/>
                  </a:lnTo>
                  <a:lnTo>
                    <a:pt x="3016" y="2547"/>
                  </a:lnTo>
                  <a:lnTo>
                    <a:pt x="3056" y="2569"/>
                  </a:lnTo>
                  <a:lnTo>
                    <a:pt x="3096" y="2612"/>
                  </a:lnTo>
                  <a:lnTo>
                    <a:pt x="3137" y="2634"/>
                  </a:lnTo>
                  <a:lnTo>
                    <a:pt x="3177" y="2645"/>
                  </a:lnTo>
                  <a:lnTo>
                    <a:pt x="3228" y="2656"/>
                  </a:lnTo>
                  <a:lnTo>
                    <a:pt x="3268" y="2656"/>
                  </a:lnTo>
                  <a:lnTo>
                    <a:pt x="3308" y="2666"/>
                  </a:lnTo>
                  <a:lnTo>
                    <a:pt x="3349" y="2699"/>
                  </a:lnTo>
                  <a:lnTo>
                    <a:pt x="3389" y="2732"/>
                  </a:lnTo>
                  <a:lnTo>
                    <a:pt x="3459" y="2743"/>
                  </a:lnTo>
                  <a:lnTo>
                    <a:pt x="3500" y="2743"/>
                  </a:lnTo>
                  <a:lnTo>
                    <a:pt x="3540" y="2764"/>
                  </a:lnTo>
                  <a:lnTo>
                    <a:pt x="3621" y="2786"/>
                  </a:lnTo>
                  <a:lnTo>
                    <a:pt x="3691" y="2797"/>
                  </a:lnTo>
                  <a:lnTo>
                    <a:pt x="3752" y="2808"/>
                  </a:lnTo>
                  <a:lnTo>
                    <a:pt x="3843" y="2852"/>
                  </a:lnTo>
                  <a:lnTo>
                    <a:pt x="3883" y="2873"/>
                  </a:lnTo>
                  <a:lnTo>
                    <a:pt x="3923" y="2917"/>
                  </a:lnTo>
                  <a:lnTo>
                    <a:pt x="3994" y="2960"/>
                  </a:lnTo>
                  <a:lnTo>
                    <a:pt x="4034" y="2982"/>
                  </a:lnTo>
                  <a:lnTo>
                    <a:pt x="4075" y="3004"/>
                  </a:lnTo>
                  <a:lnTo>
                    <a:pt x="4125" y="3026"/>
                  </a:lnTo>
                  <a:lnTo>
                    <a:pt x="4186" y="3047"/>
                  </a:lnTo>
                  <a:lnTo>
                    <a:pt x="4236" y="3080"/>
                  </a:lnTo>
                  <a:lnTo>
                    <a:pt x="4276" y="3102"/>
                  </a:lnTo>
                  <a:lnTo>
                    <a:pt x="4317" y="3134"/>
                  </a:lnTo>
                  <a:lnTo>
                    <a:pt x="4357" y="3167"/>
                  </a:lnTo>
                  <a:lnTo>
                    <a:pt x="4428" y="3178"/>
                  </a:lnTo>
                  <a:lnTo>
                    <a:pt x="4468" y="3189"/>
                  </a:lnTo>
                  <a:lnTo>
                    <a:pt x="4519" y="3211"/>
                  </a:lnTo>
                  <a:lnTo>
                    <a:pt x="4569" y="3243"/>
                  </a:lnTo>
                  <a:lnTo>
                    <a:pt x="4609" y="3287"/>
                  </a:lnTo>
                  <a:lnTo>
                    <a:pt x="4650" y="3298"/>
                  </a:lnTo>
                  <a:lnTo>
                    <a:pt x="4690" y="3309"/>
                  </a:lnTo>
                  <a:lnTo>
                    <a:pt x="4730" y="3341"/>
                  </a:lnTo>
                  <a:lnTo>
                    <a:pt x="4771" y="3374"/>
                  </a:lnTo>
                  <a:lnTo>
                    <a:pt x="4811" y="3385"/>
                  </a:lnTo>
                  <a:lnTo>
                    <a:pt x="4771" y="3363"/>
                  </a:lnTo>
                  <a:lnTo>
                    <a:pt x="4720" y="3320"/>
                  </a:lnTo>
                  <a:lnTo>
                    <a:pt x="4690" y="3276"/>
                  </a:lnTo>
                  <a:lnTo>
                    <a:pt x="4650" y="3265"/>
                  </a:lnTo>
                  <a:lnTo>
                    <a:pt x="4599" y="3232"/>
                  </a:lnTo>
                  <a:lnTo>
                    <a:pt x="4549" y="3189"/>
                  </a:lnTo>
                  <a:lnTo>
                    <a:pt x="4508" y="3145"/>
                  </a:lnTo>
                  <a:lnTo>
                    <a:pt x="4468" y="3134"/>
                  </a:lnTo>
                  <a:lnTo>
                    <a:pt x="4428" y="3134"/>
                  </a:lnTo>
                  <a:lnTo>
                    <a:pt x="4387" y="3113"/>
                  </a:lnTo>
                  <a:lnTo>
                    <a:pt x="4347" y="3091"/>
                  </a:lnTo>
                  <a:lnTo>
                    <a:pt x="4276" y="3047"/>
                  </a:lnTo>
                  <a:lnTo>
                    <a:pt x="4236" y="3026"/>
                  </a:lnTo>
                  <a:lnTo>
                    <a:pt x="4196" y="3015"/>
                  </a:lnTo>
                  <a:lnTo>
                    <a:pt x="4145" y="3004"/>
                  </a:lnTo>
                  <a:lnTo>
                    <a:pt x="4105" y="2960"/>
                  </a:lnTo>
                  <a:lnTo>
                    <a:pt x="4055" y="2960"/>
                  </a:lnTo>
                  <a:lnTo>
                    <a:pt x="4004" y="2906"/>
                  </a:lnTo>
                  <a:lnTo>
                    <a:pt x="3964" y="2862"/>
                  </a:lnTo>
                  <a:lnTo>
                    <a:pt x="3923" y="2841"/>
                  </a:lnTo>
                  <a:lnTo>
                    <a:pt x="3883" y="2819"/>
                  </a:lnTo>
                  <a:lnTo>
                    <a:pt x="3823" y="2808"/>
                  </a:lnTo>
                  <a:lnTo>
                    <a:pt x="3782" y="2786"/>
                  </a:lnTo>
                  <a:lnTo>
                    <a:pt x="3742" y="2764"/>
                  </a:lnTo>
                  <a:lnTo>
                    <a:pt x="3702" y="2764"/>
                  </a:lnTo>
                  <a:lnTo>
                    <a:pt x="3661" y="2764"/>
                  </a:lnTo>
                  <a:lnTo>
                    <a:pt x="3611" y="2732"/>
                  </a:lnTo>
                  <a:lnTo>
                    <a:pt x="3570" y="2699"/>
                  </a:lnTo>
                  <a:lnTo>
                    <a:pt x="3530" y="2699"/>
                  </a:lnTo>
                  <a:lnTo>
                    <a:pt x="3490" y="2677"/>
                  </a:lnTo>
                  <a:lnTo>
                    <a:pt x="3439" y="2656"/>
                  </a:lnTo>
                  <a:lnTo>
                    <a:pt x="3379" y="2645"/>
                  </a:lnTo>
                  <a:lnTo>
                    <a:pt x="3338" y="2645"/>
                  </a:lnTo>
                  <a:lnTo>
                    <a:pt x="3278" y="2634"/>
                  </a:lnTo>
                  <a:lnTo>
                    <a:pt x="3228" y="2623"/>
                  </a:lnTo>
                  <a:lnTo>
                    <a:pt x="3187" y="2601"/>
                  </a:lnTo>
                  <a:lnTo>
                    <a:pt x="3137" y="2558"/>
                  </a:lnTo>
                  <a:lnTo>
                    <a:pt x="3086" y="2514"/>
                  </a:lnTo>
                  <a:lnTo>
                    <a:pt x="3036" y="2481"/>
                  </a:lnTo>
                  <a:lnTo>
                    <a:pt x="2996" y="2460"/>
                  </a:lnTo>
                  <a:lnTo>
                    <a:pt x="2945" y="2438"/>
                  </a:lnTo>
                  <a:lnTo>
                    <a:pt x="2864" y="2416"/>
                  </a:lnTo>
                  <a:lnTo>
                    <a:pt x="2824" y="2394"/>
                  </a:lnTo>
                  <a:lnTo>
                    <a:pt x="2733" y="2362"/>
                  </a:lnTo>
                  <a:lnTo>
                    <a:pt x="2693" y="2340"/>
                  </a:lnTo>
                  <a:lnTo>
                    <a:pt x="2673" y="2296"/>
                  </a:lnTo>
                  <a:lnTo>
                    <a:pt x="2643" y="2253"/>
                  </a:lnTo>
                  <a:lnTo>
                    <a:pt x="2602" y="2231"/>
                  </a:lnTo>
                  <a:lnTo>
                    <a:pt x="2572" y="2177"/>
                  </a:lnTo>
                  <a:lnTo>
                    <a:pt x="2521" y="2133"/>
                  </a:lnTo>
                  <a:lnTo>
                    <a:pt x="2511" y="2090"/>
                  </a:lnTo>
                  <a:lnTo>
                    <a:pt x="2501" y="2046"/>
                  </a:lnTo>
                  <a:lnTo>
                    <a:pt x="2481" y="2003"/>
                  </a:lnTo>
                  <a:lnTo>
                    <a:pt x="2461" y="1959"/>
                  </a:lnTo>
                  <a:lnTo>
                    <a:pt x="2441" y="1916"/>
                  </a:lnTo>
                  <a:lnTo>
                    <a:pt x="2431" y="1872"/>
                  </a:lnTo>
                  <a:lnTo>
                    <a:pt x="2411" y="1828"/>
                  </a:lnTo>
                  <a:lnTo>
                    <a:pt x="2390" y="1785"/>
                  </a:lnTo>
                  <a:lnTo>
                    <a:pt x="2350" y="1752"/>
                  </a:lnTo>
                  <a:lnTo>
                    <a:pt x="2330" y="1709"/>
                  </a:lnTo>
                  <a:lnTo>
                    <a:pt x="2300" y="1665"/>
                  </a:lnTo>
                  <a:lnTo>
                    <a:pt x="2259" y="1643"/>
                  </a:lnTo>
                  <a:lnTo>
                    <a:pt x="2209" y="1622"/>
                  </a:lnTo>
                  <a:lnTo>
                    <a:pt x="2168" y="1600"/>
                  </a:lnTo>
                  <a:lnTo>
                    <a:pt x="2118" y="1589"/>
                  </a:lnTo>
                  <a:lnTo>
                    <a:pt x="2078" y="1578"/>
                  </a:lnTo>
                  <a:lnTo>
                    <a:pt x="2037" y="1556"/>
                  </a:lnTo>
                  <a:lnTo>
                    <a:pt x="1997" y="1513"/>
                  </a:lnTo>
                  <a:lnTo>
                    <a:pt x="1957" y="1469"/>
                  </a:lnTo>
                  <a:lnTo>
                    <a:pt x="1916" y="1437"/>
                  </a:lnTo>
                  <a:lnTo>
                    <a:pt x="1876" y="1426"/>
                  </a:lnTo>
                  <a:lnTo>
                    <a:pt x="1846" y="1371"/>
                  </a:lnTo>
                  <a:lnTo>
                    <a:pt x="1805" y="1339"/>
                  </a:lnTo>
                  <a:lnTo>
                    <a:pt x="1765" y="1317"/>
                  </a:lnTo>
                  <a:lnTo>
                    <a:pt x="1725" y="1295"/>
                  </a:lnTo>
                  <a:lnTo>
                    <a:pt x="1684" y="1252"/>
                  </a:lnTo>
                  <a:lnTo>
                    <a:pt x="1644" y="1219"/>
                  </a:lnTo>
                  <a:lnTo>
                    <a:pt x="1604" y="1208"/>
                  </a:lnTo>
                  <a:lnTo>
                    <a:pt x="1563" y="1186"/>
                  </a:lnTo>
                  <a:lnTo>
                    <a:pt x="1523" y="1143"/>
                  </a:lnTo>
                  <a:lnTo>
                    <a:pt x="1493" y="1099"/>
                  </a:lnTo>
                  <a:lnTo>
                    <a:pt x="1452" y="1067"/>
                  </a:lnTo>
                  <a:lnTo>
                    <a:pt x="1402" y="1012"/>
                  </a:lnTo>
                  <a:lnTo>
                    <a:pt x="1362" y="969"/>
                  </a:lnTo>
                  <a:lnTo>
                    <a:pt x="1321" y="947"/>
                  </a:lnTo>
                  <a:lnTo>
                    <a:pt x="1281" y="947"/>
                  </a:lnTo>
                  <a:lnTo>
                    <a:pt x="1230" y="914"/>
                  </a:lnTo>
                  <a:lnTo>
                    <a:pt x="1180" y="882"/>
                  </a:lnTo>
                  <a:lnTo>
                    <a:pt x="1140" y="860"/>
                  </a:lnTo>
                  <a:lnTo>
                    <a:pt x="1099" y="827"/>
                  </a:lnTo>
                  <a:lnTo>
                    <a:pt x="1059" y="805"/>
                  </a:lnTo>
                  <a:lnTo>
                    <a:pt x="1019" y="784"/>
                  </a:lnTo>
                  <a:lnTo>
                    <a:pt x="978" y="751"/>
                  </a:lnTo>
                  <a:lnTo>
                    <a:pt x="938" y="740"/>
                  </a:lnTo>
                  <a:lnTo>
                    <a:pt x="898" y="718"/>
                  </a:lnTo>
                  <a:lnTo>
                    <a:pt x="867" y="675"/>
                  </a:lnTo>
                  <a:lnTo>
                    <a:pt x="847" y="631"/>
                  </a:lnTo>
                  <a:lnTo>
                    <a:pt x="817" y="588"/>
                  </a:lnTo>
                  <a:lnTo>
                    <a:pt x="787" y="544"/>
                  </a:lnTo>
                  <a:lnTo>
                    <a:pt x="756" y="501"/>
                  </a:lnTo>
                  <a:lnTo>
                    <a:pt x="716" y="468"/>
                  </a:lnTo>
                  <a:lnTo>
                    <a:pt x="676" y="435"/>
                  </a:lnTo>
                  <a:lnTo>
                    <a:pt x="635" y="403"/>
                  </a:lnTo>
                  <a:lnTo>
                    <a:pt x="595" y="392"/>
                  </a:lnTo>
                  <a:lnTo>
                    <a:pt x="555" y="381"/>
                  </a:lnTo>
                  <a:lnTo>
                    <a:pt x="514" y="359"/>
                  </a:lnTo>
                  <a:lnTo>
                    <a:pt x="474" y="348"/>
                  </a:lnTo>
                  <a:lnTo>
                    <a:pt x="434" y="327"/>
                  </a:lnTo>
                  <a:lnTo>
                    <a:pt x="403" y="283"/>
                  </a:lnTo>
                  <a:lnTo>
                    <a:pt x="383" y="239"/>
                  </a:lnTo>
                  <a:lnTo>
                    <a:pt x="353" y="196"/>
                  </a:lnTo>
                  <a:lnTo>
                    <a:pt x="313" y="163"/>
                  </a:lnTo>
                  <a:lnTo>
                    <a:pt x="282" y="120"/>
                  </a:lnTo>
                  <a:lnTo>
                    <a:pt x="242" y="87"/>
                  </a:lnTo>
                  <a:lnTo>
                    <a:pt x="202" y="65"/>
                  </a:lnTo>
                  <a:lnTo>
                    <a:pt x="161" y="44"/>
                  </a:lnTo>
                  <a:lnTo>
                    <a:pt x="121" y="11"/>
                  </a:lnTo>
                  <a:lnTo>
                    <a:pt x="101" y="0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912" name="Freeform 16"/>
            <p:cNvSpPr>
              <a:spLocks/>
            </p:cNvSpPr>
            <p:nvPr/>
          </p:nvSpPr>
          <p:spPr bwMode="auto">
            <a:xfrm>
              <a:off x="246" y="204"/>
              <a:ext cx="5271" cy="117"/>
            </a:xfrm>
            <a:custGeom>
              <a:avLst/>
              <a:gdLst>
                <a:gd name="T0" fmla="*/ 0 w 5271"/>
                <a:gd name="T1" fmla="*/ 0 h 117"/>
                <a:gd name="T2" fmla="*/ 108 w 5271"/>
                <a:gd name="T3" fmla="*/ 116 h 117"/>
                <a:gd name="T4" fmla="*/ 5162 w 5271"/>
                <a:gd name="T5" fmla="*/ 116 h 117"/>
                <a:gd name="T6" fmla="*/ 5270 w 5271"/>
                <a:gd name="T7" fmla="*/ 0 h 117"/>
                <a:gd name="T8" fmla="*/ 0 w 5271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1" h="117">
                  <a:moveTo>
                    <a:pt x="0" y="0"/>
                  </a:moveTo>
                  <a:lnTo>
                    <a:pt x="108" y="116"/>
                  </a:lnTo>
                  <a:lnTo>
                    <a:pt x="5162" y="116"/>
                  </a:lnTo>
                  <a:lnTo>
                    <a:pt x="5270" y="0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913" name="Freeform 17"/>
            <p:cNvSpPr>
              <a:spLocks/>
            </p:cNvSpPr>
            <p:nvPr/>
          </p:nvSpPr>
          <p:spPr bwMode="auto">
            <a:xfrm>
              <a:off x="246" y="204"/>
              <a:ext cx="107" cy="3889"/>
            </a:xfrm>
            <a:custGeom>
              <a:avLst/>
              <a:gdLst>
                <a:gd name="T0" fmla="*/ 0 w 107"/>
                <a:gd name="T1" fmla="*/ 0 h 3889"/>
                <a:gd name="T2" fmla="*/ 0 w 107"/>
                <a:gd name="T3" fmla="*/ 3888 h 3889"/>
                <a:gd name="T4" fmla="*/ 106 w 107"/>
                <a:gd name="T5" fmla="*/ 3772 h 3889"/>
                <a:gd name="T6" fmla="*/ 106 w 107"/>
                <a:gd name="T7" fmla="*/ 116 h 3889"/>
                <a:gd name="T8" fmla="*/ 0 w 107"/>
                <a:gd name="T9" fmla="*/ 0 h 3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3889">
                  <a:moveTo>
                    <a:pt x="0" y="0"/>
                  </a:moveTo>
                  <a:lnTo>
                    <a:pt x="0" y="3888"/>
                  </a:lnTo>
                  <a:lnTo>
                    <a:pt x="106" y="3772"/>
                  </a:lnTo>
                  <a:lnTo>
                    <a:pt x="106" y="116"/>
                  </a:lnTo>
                  <a:lnTo>
                    <a:pt x="0" y="0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914" name="Freeform 18"/>
            <p:cNvSpPr>
              <a:spLocks/>
            </p:cNvSpPr>
            <p:nvPr/>
          </p:nvSpPr>
          <p:spPr bwMode="auto">
            <a:xfrm>
              <a:off x="5410" y="204"/>
              <a:ext cx="107" cy="3889"/>
            </a:xfrm>
            <a:custGeom>
              <a:avLst/>
              <a:gdLst>
                <a:gd name="T0" fmla="*/ 0 w 107"/>
                <a:gd name="T1" fmla="*/ 116 h 3889"/>
                <a:gd name="T2" fmla="*/ 0 w 107"/>
                <a:gd name="T3" fmla="*/ 3772 h 3889"/>
                <a:gd name="T4" fmla="*/ 106 w 107"/>
                <a:gd name="T5" fmla="*/ 3888 h 3889"/>
                <a:gd name="T6" fmla="*/ 106 w 107"/>
                <a:gd name="T7" fmla="*/ 0 h 3889"/>
                <a:gd name="T8" fmla="*/ 0 w 107"/>
                <a:gd name="T9" fmla="*/ 116 h 3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3889">
                  <a:moveTo>
                    <a:pt x="0" y="116"/>
                  </a:moveTo>
                  <a:lnTo>
                    <a:pt x="0" y="3772"/>
                  </a:lnTo>
                  <a:lnTo>
                    <a:pt x="106" y="3888"/>
                  </a:lnTo>
                  <a:lnTo>
                    <a:pt x="106" y="0"/>
                  </a:lnTo>
                  <a:lnTo>
                    <a:pt x="0" y="116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915" name="Freeform 19"/>
            <p:cNvSpPr>
              <a:spLocks/>
            </p:cNvSpPr>
            <p:nvPr/>
          </p:nvSpPr>
          <p:spPr bwMode="auto">
            <a:xfrm>
              <a:off x="246" y="3976"/>
              <a:ext cx="5271" cy="117"/>
            </a:xfrm>
            <a:custGeom>
              <a:avLst/>
              <a:gdLst>
                <a:gd name="T0" fmla="*/ 108 w 5271"/>
                <a:gd name="T1" fmla="*/ 0 h 117"/>
                <a:gd name="T2" fmla="*/ 5162 w 5271"/>
                <a:gd name="T3" fmla="*/ 0 h 117"/>
                <a:gd name="T4" fmla="*/ 5270 w 5271"/>
                <a:gd name="T5" fmla="*/ 116 h 117"/>
                <a:gd name="T6" fmla="*/ 0 w 5271"/>
                <a:gd name="T7" fmla="*/ 116 h 117"/>
                <a:gd name="T8" fmla="*/ 108 w 5271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1" h="117">
                  <a:moveTo>
                    <a:pt x="108" y="0"/>
                  </a:moveTo>
                  <a:lnTo>
                    <a:pt x="5162" y="0"/>
                  </a:lnTo>
                  <a:lnTo>
                    <a:pt x="5270" y="116"/>
                  </a:lnTo>
                  <a:lnTo>
                    <a:pt x="0" y="116"/>
                  </a:lnTo>
                  <a:lnTo>
                    <a:pt x="108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916" name="Freeform 20"/>
            <p:cNvSpPr>
              <a:spLocks/>
            </p:cNvSpPr>
            <p:nvPr/>
          </p:nvSpPr>
          <p:spPr bwMode="auto">
            <a:xfrm>
              <a:off x="5410" y="320"/>
              <a:ext cx="80" cy="1873"/>
            </a:xfrm>
            <a:custGeom>
              <a:avLst/>
              <a:gdLst>
                <a:gd name="T0" fmla="*/ 40 w 80"/>
                <a:gd name="T1" fmla="*/ 51 h 1873"/>
                <a:gd name="T2" fmla="*/ 46 w 80"/>
                <a:gd name="T3" fmla="*/ 109 h 1873"/>
                <a:gd name="T4" fmla="*/ 26 w 80"/>
                <a:gd name="T5" fmla="*/ 167 h 1873"/>
                <a:gd name="T6" fmla="*/ 40 w 80"/>
                <a:gd name="T7" fmla="*/ 225 h 1873"/>
                <a:gd name="T8" fmla="*/ 53 w 80"/>
                <a:gd name="T9" fmla="*/ 283 h 1873"/>
                <a:gd name="T10" fmla="*/ 46 w 80"/>
                <a:gd name="T11" fmla="*/ 341 h 1873"/>
                <a:gd name="T12" fmla="*/ 33 w 80"/>
                <a:gd name="T13" fmla="*/ 406 h 1873"/>
                <a:gd name="T14" fmla="*/ 46 w 80"/>
                <a:gd name="T15" fmla="*/ 464 h 1873"/>
                <a:gd name="T16" fmla="*/ 46 w 80"/>
                <a:gd name="T17" fmla="*/ 530 h 1873"/>
                <a:gd name="T18" fmla="*/ 33 w 80"/>
                <a:gd name="T19" fmla="*/ 588 h 1873"/>
                <a:gd name="T20" fmla="*/ 46 w 80"/>
                <a:gd name="T21" fmla="*/ 646 h 1873"/>
                <a:gd name="T22" fmla="*/ 59 w 80"/>
                <a:gd name="T23" fmla="*/ 704 h 1873"/>
                <a:gd name="T24" fmla="*/ 66 w 80"/>
                <a:gd name="T25" fmla="*/ 769 h 1873"/>
                <a:gd name="T26" fmla="*/ 53 w 80"/>
                <a:gd name="T27" fmla="*/ 834 h 1873"/>
                <a:gd name="T28" fmla="*/ 20 w 80"/>
                <a:gd name="T29" fmla="*/ 892 h 1873"/>
                <a:gd name="T30" fmla="*/ 20 w 80"/>
                <a:gd name="T31" fmla="*/ 958 h 1873"/>
                <a:gd name="T32" fmla="*/ 46 w 80"/>
                <a:gd name="T33" fmla="*/ 1016 h 1873"/>
                <a:gd name="T34" fmla="*/ 59 w 80"/>
                <a:gd name="T35" fmla="*/ 1088 h 1873"/>
                <a:gd name="T36" fmla="*/ 46 w 80"/>
                <a:gd name="T37" fmla="*/ 1154 h 1873"/>
                <a:gd name="T38" fmla="*/ 53 w 80"/>
                <a:gd name="T39" fmla="*/ 1219 h 1873"/>
                <a:gd name="T40" fmla="*/ 59 w 80"/>
                <a:gd name="T41" fmla="*/ 1277 h 1873"/>
                <a:gd name="T42" fmla="*/ 53 w 80"/>
                <a:gd name="T43" fmla="*/ 1342 h 1873"/>
                <a:gd name="T44" fmla="*/ 53 w 80"/>
                <a:gd name="T45" fmla="*/ 1408 h 1873"/>
                <a:gd name="T46" fmla="*/ 53 w 80"/>
                <a:gd name="T47" fmla="*/ 1524 h 1873"/>
                <a:gd name="T48" fmla="*/ 53 w 80"/>
                <a:gd name="T49" fmla="*/ 1582 h 1873"/>
                <a:gd name="T50" fmla="*/ 53 w 80"/>
                <a:gd name="T51" fmla="*/ 1640 h 1873"/>
                <a:gd name="T52" fmla="*/ 66 w 80"/>
                <a:gd name="T53" fmla="*/ 1698 h 1873"/>
                <a:gd name="T54" fmla="*/ 53 w 80"/>
                <a:gd name="T55" fmla="*/ 1756 h 1873"/>
                <a:gd name="T56" fmla="*/ 59 w 80"/>
                <a:gd name="T57" fmla="*/ 1814 h 1873"/>
                <a:gd name="T58" fmla="*/ 66 w 80"/>
                <a:gd name="T59" fmla="*/ 1872 h 1873"/>
                <a:gd name="T60" fmla="*/ 40 w 80"/>
                <a:gd name="T61" fmla="*/ 1814 h 1873"/>
                <a:gd name="T62" fmla="*/ 46 w 80"/>
                <a:gd name="T63" fmla="*/ 1756 h 1873"/>
                <a:gd name="T64" fmla="*/ 53 w 80"/>
                <a:gd name="T65" fmla="*/ 1698 h 1873"/>
                <a:gd name="T66" fmla="*/ 53 w 80"/>
                <a:gd name="T67" fmla="*/ 1640 h 1873"/>
                <a:gd name="T68" fmla="*/ 53 w 80"/>
                <a:gd name="T69" fmla="*/ 1582 h 1873"/>
                <a:gd name="T70" fmla="*/ 46 w 80"/>
                <a:gd name="T71" fmla="*/ 1524 h 1873"/>
                <a:gd name="T72" fmla="*/ 53 w 80"/>
                <a:gd name="T73" fmla="*/ 1458 h 1873"/>
                <a:gd name="T74" fmla="*/ 53 w 80"/>
                <a:gd name="T75" fmla="*/ 1393 h 1873"/>
                <a:gd name="T76" fmla="*/ 46 w 80"/>
                <a:gd name="T77" fmla="*/ 1328 h 1873"/>
                <a:gd name="T78" fmla="*/ 53 w 80"/>
                <a:gd name="T79" fmla="*/ 1263 h 1873"/>
                <a:gd name="T80" fmla="*/ 40 w 80"/>
                <a:gd name="T81" fmla="*/ 1204 h 1873"/>
                <a:gd name="T82" fmla="*/ 40 w 80"/>
                <a:gd name="T83" fmla="*/ 1139 h 1873"/>
                <a:gd name="T84" fmla="*/ 66 w 80"/>
                <a:gd name="T85" fmla="*/ 1081 h 1873"/>
                <a:gd name="T86" fmla="*/ 40 w 80"/>
                <a:gd name="T87" fmla="*/ 1023 h 1873"/>
                <a:gd name="T88" fmla="*/ 7 w 80"/>
                <a:gd name="T89" fmla="*/ 972 h 1873"/>
                <a:gd name="T90" fmla="*/ 53 w 80"/>
                <a:gd name="T91" fmla="*/ 907 h 1873"/>
                <a:gd name="T92" fmla="*/ 53 w 80"/>
                <a:gd name="T93" fmla="*/ 842 h 1873"/>
                <a:gd name="T94" fmla="*/ 59 w 80"/>
                <a:gd name="T95" fmla="*/ 784 h 1873"/>
                <a:gd name="T96" fmla="*/ 53 w 80"/>
                <a:gd name="T97" fmla="*/ 726 h 1873"/>
                <a:gd name="T98" fmla="*/ 40 w 80"/>
                <a:gd name="T99" fmla="*/ 668 h 1873"/>
                <a:gd name="T100" fmla="*/ 40 w 80"/>
                <a:gd name="T101" fmla="*/ 609 h 1873"/>
                <a:gd name="T102" fmla="*/ 72 w 80"/>
                <a:gd name="T103" fmla="*/ 551 h 1873"/>
                <a:gd name="T104" fmla="*/ 79 w 80"/>
                <a:gd name="T105" fmla="*/ 486 h 1873"/>
                <a:gd name="T106" fmla="*/ 53 w 80"/>
                <a:gd name="T107" fmla="*/ 428 h 1873"/>
                <a:gd name="T108" fmla="*/ 53 w 80"/>
                <a:gd name="T109" fmla="*/ 370 h 1873"/>
                <a:gd name="T110" fmla="*/ 33 w 80"/>
                <a:gd name="T111" fmla="*/ 312 h 1873"/>
                <a:gd name="T112" fmla="*/ 26 w 80"/>
                <a:gd name="T113" fmla="*/ 247 h 1873"/>
                <a:gd name="T114" fmla="*/ 40 w 80"/>
                <a:gd name="T115" fmla="*/ 189 h 1873"/>
                <a:gd name="T116" fmla="*/ 53 w 80"/>
                <a:gd name="T117" fmla="*/ 131 h 1873"/>
                <a:gd name="T118" fmla="*/ 33 w 80"/>
                <a:gd name="T119" fmla="*/ 73 h 1873"/>
                <a:gd name="T120" fmla="*/ 7 w 80"/>
                <a:gd name="T121" fmla="*/ 15 h 1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0" h="1873">
                  <a:moveTo>
                    <a:pt x="0" y="0"/>
                  </a:moveTo>
                  <a:lnTo>
                    <a:pt x="40" y="51"/>
                  </a:lnTo>
                  <a:lnTo>
                    <a:pt x="46" y="80"/>
                  </a:lnTo>
                  <a:lnTo>
                    <a:pt x="46" y="109"/>
                  </a:lnTo>
                  <a:lnTo>
                    <a:pt x="33" y="138"/>
                  </a:lnTo>
                  <a:lnTo>
                    <a:pt x="26" y="167"/>
                  </a:lnTo>
                  <a:lnTo>
                    <a:pt x="33" y="196"/>
                  </a:lnTo>
                  <a:lnTo>
                    <a:pt x="40" y="225"/>
                  </a:lnTo>
                  <a:lnTo>
                    <a:pt x="53" y="254"/>
                  </a:lnTo>
                  <a:lnTo>
                    <a:pt x="53" y="283"/>
                  </a:lnTo>
                  <a:lnTo>
                    <a:pt x="53" y="312"/>
                  </a:lnTo>
                  <a:lnTo>
                    <a:pt x="46" y="341"/>
                  </a:lnTo>
                  <a:lnTo>
                    <a:pt x="33" y="370"/>
                  </a:lnTo>
                  <a:lnTo>
                    <a:pt x="33" y="406"/>
                  </a:lnTo>
                  <a:lnTo>
                    <a:pt x="40" y="435"/>
                  </a:lnTo>
                  <a:lnTo>
                    <a:pt x="46" y="464"/>
                  </a:lnTo>
                  <a:lnTo>
                    <a:pt x="53" y="501"/>
                  </a:lnTo>
                  <a:lnTo>
                    <a:pt x="46" y="530"/>
                  </a:lnTo>
                  <a:lnTo>
                    <a:pt x="40" y="559"/>
                  </a:lnTo>
                  <a:lnTo>
                    <a:pt x="33" y="588"/>
                  </a:lnTo>
                  <a:lnTo>
                    <a:pt x="40" y="617"/>
                  </a:lnTo>
                  <a:lnTo>
                    <a:pt x="46" y="646"/>
                  </a:lnTo>
                  <a:lnTo>
                    <a:pt x="53" y="675"/>
                  </a:lnTo>
                  <a:lnTo>
                    <a:pt x="59" y="704"/>
                  </a:lnTo>
                  <a:lnTo>
                    <a:pt x="66" y="733"/>
                  </a:lnTo>
                  <a:lnTo>
                    <a:pt x="66" y="769"/>
                  </a:lnTo>
                  <a:lnTo>
                    <a:pt x="66" y="798"/>
                  </a:lnTo>
                  <a:lnTo>
                    <a:pt x="53" y="834"/>
                  </a:lnTo>
                  <a:lnTo>
                    <a:pt x="33" y="863"/>
                  </a:lnTo>
                  <a:lnTo>
                    <a:pt x="20" y="892"/>
                  </a:lnTo>
                  <a:lnTo>
                    <a:pt x="13" y="921"/>
                  </a:lnTo>
                  <a:lnTo>
                    <a:pt x="20" y="958"/>
                  </a:lnTo>
                  <a:lnTo>
                    <a:pt x="33" y="987"/>
                  </a:lnTo>
                  <a:lnTo>
                    <a:pt x="46" y="1016"/>
                  </a:lnTo>
                  <a:lnTo>
                    <a:pt x="59" y="1052"/>
                  </a:lnTo>
                  <a:lnTo>
                    <a:pt x="59" y="1088"/>
                  </a:lnTo>
                  <a:lnTo>
                    <a:pt x="53" y="1125"/>
                  </a:lnTo>
                  <a:lnTo>
                    <a:pt x="46" y="1154"/>
                  </a:lnTo>
                  <a:lnTo>
                    <a:pt x="46" y="1190"/>
                  </a:lnTo>
                  <a:lnTo>
                    <a:pt x="53" y="1219"/>
                  </a:lnTo>
                  <a:lnTo>
                    <a:pt x="53" y="1248"/>
                  </a:lnTo>
                  <a:lnTo>
                    <a:pt x="59" y="1277"/>
                  </a:lnTo>
                  <a:lnTo>
                    <a:pt x="53" y="1313"/>
                  </a:lnTo>
                  <a:lnTo>
                    <a:pt x="53" y="1342"/>
                  </a:lnTo>
                  <a:lnTo>
                    <a:pt x="53" y="1379"/>
                  </a:lnTo>
                  <a:lnTo>
                    <a:pt x="53" y="1408"/>
                  </a:lnTo>
                  <a:lnTo>
                    <a:pt x="53" y="1466"/>
                  </a:lnTo>
                  <a:lnTo>
                    <a:pt x="53" y="1524"/>
                  </a:lnTo>
                  <a:lnTo>
                    <a:pt x="53" y="1553"/>
                  </a:lnTo>
                  <a:lnTo>
                    <a:pt x="53" y="1582"/>
                  </a:lnTo>
                  <a:lnTo>
                    <a:pt x="53" y="1611"/>
                  </a:lnTo>
                  <a:lnTo>
                    <a:pt x="53" y="1640"/>
                  </a:lnTo>
                  <a:lnTo>
                    <a:pt x="53" y="1669"/>
                  </a:lnTo>
                  <a:lnTo>
                    <a:pt x="66" y="1698"/>
                  </a:lnTo>
                  <a:lnTo>
                    <a:pt x="66" y="1727"/>
                  </a:lnTo>
                  <a:lnTo>
                    <a:pt x="53" y="1756"/>
                  </a:lnTo>
                  <a:lnTo>
                    <a:pt x="46" y="1785"/>
                  </a:lnTo>
                  <a:lnTo>
                    <a:pt x="59" y="1814"/>
                  </a:lnTo>
                  <a:lnTo>
                    <a:pt x="66" y="1843"/>
                  </a:lnTo>
                  <a:lnTo>
                    <a:pt x="66" y="1872"/>
                  </a:lnTo>
                  <a:lnTo>
                    <a:pt x="53" y="1843"/>
                  </a:lnTo>
                  <a:lnTo>
                    <a:pt x="40" y="1814"/>
                  </a:lnTo>
                  <a:lnTo>
                    <a:pt x="33" y="1785"/>
                  </a:lnTo>
                  <a:lnTo>
                    <a:pt x="46" y="1756"/>
                  </a:lnTo>
                  <a:lnTo>
                    <a:pt x="59" y="1727"/>
                  </a:lnTo>
                  <a:lnTo>
                    <a:pt x="53" y="1698"/>
                  </a:lnTo>
                  <a:lnTo>
                    <a:pt x="46" y="1669"/>
                  </a:lnTo>
                  <a:lnTo>
                    <a:pt x="53" y="1640"/>
                  </a:lnTo>
                  <a:lnTo>
                    <a:pt x="53" y="1611"/>
                  </a:lnTo>
                  <a:lnTo>
                    <a:pt x="53" y="1582"/>
                  </a:lnTo>
                  <a:lnTo>
                    <a:pt x="46" y="1553"/>
                  </a:lnTo>
                  <a:lnTo>
                    <a:pt x="46" y="1524"/>
                  </a:lnTo>
                  <a:lnTo>
                    <a:pt x="46" y="1495"/>
                  </a:lnTo>
                  <a:lnTo>
                    <a:pt x="53" y="1458"/>
                  </a:lnTo>
                  <a:lnTo>
                    <a:pt x="53" y="1429"/>
                  </a:lnTo>
                  <a:lnTo>
                    <a:pt x="53" y="1393"/>
                  </a:lnTo>
                  <a:lnTo>
                    <a:pt x="46" y="1364"/>
                  </a:lnTo>
                  <a:lnTo>
                    <a:pt x="46" y="1328"/>
                  </a:lnTo>
                  <a:lnTo>
                    <a:pt x="53" y="1299"/>
                  </a:lnTo>
                  <a:lnTo>
                    <a:pt x="53" y="1263"/>
                  </a:lnTo>
                  <a:lnTo>
                    <a:pt x="46" y="1233"/>
                  </a:lnTo>
                  <a:lnTo>
                    <a:pt x="40" y="1204"/>
                  </a:lnTo>
                  <a:lnTo>
                    <a:pt x="33" y="1175"/>
                  </a:lnTo>
                  <a:lnTo>
                    <a:pt x="40" y="1139"/>
                  </a:lnTo>
                  <a:lnTo>
                    <a:pt x="53" y="1110"/>
                  </a:lnTo>
                  <a:lnTo>
                    <a:pt x="66" y="1081"/>
                  </a:lnTo>
                  <a:lnTo>
                    <a:pt x="59" y="1052"/>
                  </a:lnTo>
                  <a:lnTo>
                    <a:pt x="40" y="1023"/>
                  </a:lnTo>
                  <a:lnTo>
                    <a:pt x="13" y="1001"/>
                  </a:lnTo>
                  <a:lnTo>
                    <a:pt x="7" y="972"/>
                  </a:lnTo>
                  <a:lnTo>
                    <a:pt x="33" y="943"/>
                  </a:lnTo>
                  <a:lnTo>
                    <a:pt x="53" y="907"/>
                  </a:lnTo>
                  <a:lnTo>
                    <a:pt x="53" y="878"/>
                  </a:lnTo>
                  <a:lnTo>
                    <a:pt x="53" y="842"/>
                  </a:lnTo>
                  <a:lnTo>
                    <a:pt x="53" y="813"/>
                  </a:lnTo>
                  <a:lnTo>
                    <a:pt x="59" y="784"/>
                  </a:lnTo>
                  <a:lnTo>
                    <a:pt x="59" y="755"/>
                  </a:lnTo>
                  <a:lnTo>
                    <a:pt x="53" y="726"/>
                  </a:lnTo>
                  <a:lnTo>
                    <a:pt x="53" y="697"/>
                  </a:lnTo>
                  <a:lnTo>
                    <a:pt x="40" y="668"/>
                  </a:lnTo>
                  <a:lnTo>
                    <a:pt x="40" y="639"/>
                  </a:lnTo>
                  <a:lnTo>
                    <a:pt x="40" y="609"/>
                  </a:lnTo>
                  <a:lnTo>
                    <a:pt x="59" y="580"/>
                  </a:lnTo>
                  <a:lnTo>
                    <a:pt x="72" y="551"/>
                  </a:lnTo>
                  <a:lnTo>
                    <a:pt x="79" y="515"/>
                  </a:lnTo>
                  <a:lnTo>
                    <a:pt x="79" y="486"/>
                  </a:lnTo>
                  <a:lnTo>
                    <a:pt x="59" y="457"/>
                  </a:lnTo>
                  <a:lnTo>
                    <a:pt x="53" y="428"/>
                  </a:lnTo>
                  <a:lnTo>
                    <a:pt x="53" y="399"/>
                  </a:lnTo>
                  <a:lnTo>
                    <a:pt x="53" y="370"/>
                  </a:lnTo>
                  <a:lnTo>
                    <a:pt x="46" y="341"/>
                  </a:lnTo>
                  <a:lnTo>
                    <a:pt x="33" y="312"/>
                  </a:lnTo>
                  <a:lnTo>
                    <a:pt x="33" y="283"/>
                  </a:lnTo>
                  <a:lnTo>
                    <a:pt x="26" y="247"/>
                  </a:lnTo>
                  <a:lnTo>
                    <a:pt x="26" y="218"/>
                  </a:lnTo>
                  <a:lnTo>
                    <a:pt x="40" y="189"/>
                  </a:lnTo>
                  <a:lnTo>
                    <a:pt x="53" y="160"/>
                  </a:lnTo>
                  <a:lnTo>
                    <a:pt x="53" y="131"/>
                  </a:lnTo>
                  <a:lnTo>
                    <a:pt x="53" y="102"/>
                  </a:lnTo>
                  <a:lnTo>
                    <a:pt x="33" y="73"/>
                  </a:lnTo>
                  <a:lnTo>
                    <a:pt x="20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917" name="Freeform 21"/>
            <p:cNvSpPr>
              <a:spLocks/>
            </p:cNvSpPr>
            <p:nvPr/>
          </p:nvSpPr>
          <p:spPr bwMode="auto">
            <a:xfrm>
              <a:off x="931" y="3992"/>
              <a:ext cx="1494" cy="80"/>
            </a:xfrm>
            <a:custGeom>
              <a:avLst/>
              <a:gdLst>
                <a:gd name="T0" fmla="*/ 87 w 1494"/>
                <a:gd name="T1" fmla="*/ 0 h 80"/>
                <a:gd name="T2" fmla="*/ 141 w 1494"/>
                <a:gd name="T3" fmla="*/ 29 h 80"/>
                <a:gd name="T4" fmla="*/ 202 w 1494"/>
                <a:gd name="T5" fmla="*/ 43 h 80"/>
                <a:gd name="T6" fmla="*/ 269 w 1494"/>
                <a:gd name="T7" fmla="*/ 43 h 80"/>
                <a:gd name="T8" fmla="*/ 336 w 1494"/>
                <a:gd name="T9" fmla="*/ 65 h 80"/>
                <a:gd name="T10" fmla="*/ 444 w 1494"/>
                <a:gd name="T11" fmla="*/ 79 h 80"/>
                <a:gd name="T12" fmla="*/ 525 w 1494"/>
                <a:gd name="T13" fmla="*/ 72 h 80"/>
                <a:gd name="T14" fmla="*/ 612 w 1494"/>
                <a:gd name="T15" fmla="*/ 65 h 80"/>
                <a:gd name="T16" fmla="*/ 713 w 1494"/>
                <a:gd name="T17" fmla="*/ 43 h 80"/>
                <a:gd name="T18" fmla="*/ 773 w 1494"/>
                <a:gd name="T19" fmla="*/ 43 h 80"/>
                <a:gd name="T20" fmla="*/ 841 w 1494"/>
                <a:gd name="T21" fmla="*/ 50 h 80"/>
                <a:gd name="T22" fmla="*/ 901 w 1494"/>
                <a:gd name="T23" fmla="*/ 57 h 80"/>
                <a:gd name="T24" fmla="*/ 1002 w 1494"/>
                <a:gd name="T25" fmla="*/ 43 h 80"/>
                <a:gd name="T26" fmla="*/ 1069 w 1494"/>
                <a:gd name="T27" fmla="*/ 36 h 80"/>
                <a:gd name="T28" fmla="*/ 1137 w 1494"/>
                <a:gd name="T29" fmla="*/ 36 h 80"/>
                <a:gd name="T30" fmla="*/ 1231 w 1494"/>
                <a:gd name="T31" fmla="*/ 36 h 80"/>
                <a:gd name="T32" fmla="*/ 1311 w 1494"/>
                <a:gd name="T33" fmla="*/ 29 h 80"/>
                <a:gd name="T34" fmla="*/ 1379 w 1494"/>
                <a:gd name="T35" fmla="*/ 29 h 80"/>
                <a:gd name="T36" fmla="*/ 1439 w 1494"/>
                <a:gd name="T37" fmla="*/ 43 h 80"/>
                <a:gd name="T38" fmla="*/ 1493 w 1494"/>
                <a:gd name="T39" fmla="*/ 14 h 80"/>
                <a:gd name="T40" fmla="*/ 1439 w 1494"/>
                <a:gd name="T41" fmla="*/ 29 h 80"/>
                <a:gd name="T42" fmla="*/ 1385 w 1494"/>
                <a:gd name="T43" fmla="*/ 36 h 80"/>
                <a:gd name="T44" fmla="*/ 1325 w 1494"/>
                <a:gd name="T45" fmla="*/ 29 h 80"/>
                <a:gd name="T46" fmla="*/ 1237 w 1494"/>
                <a:gd name="T47" fmla="*/ 43 h 80"/>
                <a:gd name="T48" fmla="*/ 1170 w 1494"/>
                <a:gd name="T49" fmla="*/ 72 h 80"/>
                <a:gd name="T50" fmla="*/ 1110 w 1494"/>
                <a:gd name="T51" fmla="*/ 65 h 80"/>
                <a:gd name="T52" fmla="*/ 1056 w 1494"/>
                <a:gd name="T53" fmla="*/ 50 h 80"/>
                <a:gd name="T54" fmla="*/ 962 w 1494"/>
                <a:gd name="T55" fmla="*/ 36 h 80"/>
                <a:gd name="T56" fmla="*/ 881 w 1494"/>
                <a:gd name="T57" fmla="*/ 43 h 80"/>
                <a:gd name="T58" fmla="*/ 827 w 1494"/>
                <a:gd name="T59" fmla="*/ 57 h 80"/>
                <a:gd name="T60" fmla="*/ 747 w 1494"/>
                <a:gd name="T61" fmla="*/ 57 h 80"/>
                <a:gd name="T62" fmla="*/ 659 w 1494"/>
                <a:gd name="T63" fmla="*/ 57 h 80"/>
                <a:gd name="T64" fmla="*/ 605 w 1494"/>
                <a:gd name="T65" fmla="*/ 50 h 80"/>
                <a:gd name="T66" fmla="*/ 551 w 1494"/>
                <a:gd name="T67" fmla="*/ 57 h 80"/>
                <a:gd name="T68" fmla="*/ 484 w 1494"/>
                <a:gd name="T69" fmla="*/ 65 h 80"/>
                <a:gd name="T70" fmla="*/ 417 w 1494"/>
                <a:gd name="T71" fmla="*/ 57 h 80"/>
                <a:gd name="T72" fmla="*/ 363 w 1494"/>
                <a:gd name="T73" fmla="*/ 36 h 80"/>
                <a:gd name="T74" fmla="*/ 309 w 1494"/>
                <a:gd name="T75" fmla="*/ 57 h 80"/>
                <a:gd name="T76" fmla="*/ 256 w 1494"/>
                <a:gd name="T77" fmla="*/ 57 h 80"/>
                <a:gd name="T78" fmla="*/ 195 w 1494"/>
                <a:gd name="T79" fmla="*/ 50 h 80"/>
                <a:gd name="T80" fmla="*/ 141 w 1494"/>
                <a:gd name="T81" fmla="*/ 7 h 80"/>
                <a:gd name="T82" fmla="*/ 81 w 1494"/>
                <a:gd name="T83" fmla="*/ 22 h 80"/>
                <a:gd name="T84" fmla="*/ 27 w 1494"/>
                <a:gd name="T85" fmla="*/ 36 h 80"/>
                <a:gd name="T86" fmla="*/ 13 w 1494"/>
                <a:gd name="T87" fmla="*/ 43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94" h="80">
                  <a:moveTo>
                    <a:pt x="13" y="43"/>
                  </a:moveTo>
                  <a:lnTo>
                    <a:pt x="87" y="0"/>
                  </a:lnTo>
                  <a:lnTo>
                    <a:pt x="114" y="7"/>
                  </a:lnTo>
                  <a:lnTo>
                    <a:pt x="141" y="29"/>
                  </a:lnTo>
                  <a:lnTo>
                    <a:pt x="168" y="43"/>
                  </a:lnTo>
                  <a:lnTo>
                    <a:pt x="202" y="43"/>
                  </a:lnTo>
                  <a:lnTo>
                    <a:pt x="242" y="43"/>
                  </a:lnTo>
                  <a:lnTo>
                    <a:pt x="269" y="43"/>
                  </a:lnTo>
                  <a:lnTo>
                    <a:pt x="309" y="50"/>
                  </a:lnTo>
                  <a:lnTo>
                    <a:pt x="336" y="65"/>
                  </a:lnTo>
                  <a:lnTo>
                    <a:pt x="390" y="79"/>
                  </a:lnTo>
                  <a:lnTo>
                    <a:pt x="444" y="79"/>
                  </a:lnTo>
                  <a:lnTo>
                    <a:pt x="484" y="79"/>
                  </a:lnTo>
                  <a:lnTo>
                    <a:pt x="525" y="72"/>
                  </a:lnTo>
                  <a:lnTo>
                    <a:pt x="565" y="65"/>
                  </a:lnTo>
                  <a:lnTo>
                    <a:pt x="612" y="65"/>
                  </a:lnTo>
                  <a:lnTo>
                    <a:pt x="659" y="57"/>
                  </a:lnTo>
                  <a:lnTo>
                    <a:pt x="713" y="43"/>
                  </a:lnTo>
                  <a:lnTo>
                    <a:pt x="747" y="43"/>
                  </a:lnTo>
                  <a:lnTo>
                    <a:pt x="773" y="43"/>
                  </a:lnTo>
                  <a:lnTo>
                    <a:pt x="814" y="43"/>
                  </a:lnTo>
                  <a:lnTo>
                    <a:pt x="841" y="50"/>
                  </a:lnTo>
                  <a:lnTo>
                    <a:pt x="874" y="57"/>
                  </a:lnTo>
                  <a:lnTo>
                    <a:pt x="901" y="57"/>
                  </a:lnTo>
                  <a:lnTo>
                    <a:pt x="975" y="50"/>
                  </a:lnTo>
                  <a:lnTo>
                    <a:pt x="1002" y="43"/>
                  </a:lnTo>
                  <a:lnTo>
                    <a:pt x="1029" y="36"/>
                  </a:lnTo>
                  <a:lnTo>
                    <a:pt x="1069" y="36"/>
                  </a:lnTo>
                  <a:lnTo>
                    <a:pt x="1096" y="36"/>
                  </a:lnTo>
                  <a:lnTo>
                    <a:pt x="1137" y="36"/>
                  </a:lnTo>
                  <a:lnTo>
                    <a:pt x="1190" y="36"/>
                  </a:lnTo>
                  <a:lnTo>
                    <a:pt x="1231" y="36"/>
                  </a:lnTo>
                  <a:lnTo>
                    <a:pt x="1285" y="29"/>
                  </a:lnTo>
                  <a:lnTo>
                    <a:pt x="1311" y="29"/>
                  </a:lnTo>
                  <a:lnTo>
                    <a:pt x="1352" y="29"/>
                  </a:lnTo>
                  <a:lnTo>
                    <a:pt x="1379" y="29"/>
                  </a:lnTo>
                  <a:lnTo>
                    <a:pt x="1406" y="36"/>
                  </a:lnTo>
                  <a:lnTo>
                    <a:pt x="1439" y="43"/>
                  </a:lnTo>
                  <a:lnTo>
                    <a:pt x="1466" y="22"/>
                  </a:lnTo>
                  <a:lnTo>
                    <a:pt x="1493" y="14"/>
                  </a:lnTo>
                  <a:lnTo>
                    <a:pt x="1466" y="22"/>
                  </a:lnTo>
                  <a:lnTo>
                    <a:pt x="1439" y="29"/>
                  </a:lnTo>
                  <a:lnTo>
                    <a:pt x="1412" y="36"/>
                  </a:lnTo>
                  <a:lnTo>
                    <a:pt x="1385" y="36"/>
                  </a:lnTo>
                  <a:lnTo>
                    <a:pt x="1352" y="29"/>
                  </a:lnTo>
                  <a:lnTo>
                    <a:pt x="1325" y="29"/>
                  </a:lnTo>
                  <a:lnTo>
                    <a:pt x="1298" y="29"/>
                  </a:lnTo>
                  <a:lnTo>
                    <a:pt x="1237" y="43"/>
                  </a:lnTo>
                  <a:lnTo>
                    <a:pt x="1197" y="57"/>
                  </a:lnTo>
                  <a:lnTo>
                    <a:pt x="1170" y="72"/>
                  </a:lnTo>
                  <a:lnTo>
                    <a:pt x="1137" y="72"/>
                  </a:lnTo>
                  <a:lnTo>
                    <a:pt x="1110" y="65"/>
                  </a:lnTo>
                  <a:lnTo>
                    <a:pt x="1083" y="57"/>
                  </a:lnTo>
                  <a:lnTo>
                    <a:pt x="1056" y="50"/>
                  </a:lnTo>
                  <a:lnTo>
                    <a:pt x="1022" y="36"/>
                  </a:lnTo>
                  <a:lnTo>
                    <a:pt x="962" y="36"/>
                  </a:lnTo>
                  <a:lnTo>
                    <a:pt x="915" y="36"/>
                  </a:lnTo>
                  <a:lnTo>
                    <a:pt x="881" y="43"/>
                  </a:lnTo>
                  <a:lnTo>
                    <a:pt x="854" y="50"/>
                  </a:lnTo>
                  <a:lnTo>
                    <a:pt x="827" y="57"/>
                  </a:lnTo>
                  <a:lnTo>
                    <a:pt x="800" y="57"/>
                  </a:lnTo>
                  <a:lnTo>
                    <a:pt x="747" y="57"/>
                  </a:lnTo>
                  <a:lnTo>
                    <a:pt x="693" y="57"/>
                  </a:lnTo>
                  <a:lnTo>
                    <a:pt x="659" y="57"/>
                  </a:lnTo>
                  <a:lnTo>
                    <a:pt x="632" y="50"/>
                  </a:lnTo>
                  <a:lnTo>
                    <a:pt x="605" y="50"/>
                  </a:lnTo>
                  <a:lnTo>
                    <a:pt x="578" y="57"/>
                  </a:lnTo>
                  <a:lnTo>
                    <a:pt x="551" y="57"/>
                  </a:lnTo>
                  <a:lnTo>
                    <a:pt x="525" y="65"/>
                  </a:lnTo>
                  <a:lnTo>
                    <a:pt x="484" y="65"/>
                  </a:lnTo>
                  <a:lnTo>
                    <a:pt x="444" y="57"/>
                  </a:lnTo>
                  <a:lnTo>
                    <a:pt x="417" y="57"/>
                  </a:lnTo>
                  <a:lnTo>
                    <a:pt x="390" y="43"/>
                  </a:lnTo>
                  <a:lnTo>
                    <a:pt x="363" y="36"/>
                  </a:lnTo>
                  <a:lnTo>
                    <a:pt x="336" y="43"/>
                  </a:lnTo>
                  <a:lnTo>
                    <a:pt x="309" y="57"/>
                  </a:lnTo>
                  <a:lnTo>
                    <a:pt x="282" y="57"/>
                  </a:lnTo>
                  <a:lnTo>
                    <a:pt x="256" y="57"/>
                  </a:lnTo>
                  <a:lnTo>
                    <a:pt x="222" y="50"/>
                  </a:lnTo>
                  <a:lnTo>
                    <a:pt x="195" y="50"/>
                  </a:lnTo>
                  <a:lnTo>
                    <a:pt x="168" y="22"/>
                  </a:lnTo>
                  <a:lnTo>
                    <a:pt x="141" y="7"/>
                  </a:lnTo>
                  <a:lnTo>
                    <a:pt x="114" y="14"/>
                  </a:lnTo>
                  <a:lnTo>
                    <a:pt x="81" y="22"/>
                  </a:lnTo>
                  <a:lnTo>
                    <a:pt x="54" y="36"/>
                  </a:lnTo>
                  <a:lnTo>
                    <a:pt x="27" y="36"/>
                  </a:lnTo>
                  <a:lnTo>
                    <a:pt x="0" y="50"/>
                  </a:lnTo>
                  <a:lnTo>
                    <a:pt x="13" y="43"/>
                  </a:lnTo>
                </a:path>
              </a:pathLst>
            </a:custGeom>
            <a:solidFill>
              <a:srgbClr val="39393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918" name="Freeform 22"/>
            <p:cNvSpPr>
              <a:spLocks/>
            </p:cNvSpPr>
            <p:nvPr/>
          </p:nvSpPr>
          <p:spPr bwMode="auto">
            <a:xfrm>
              <a:off x="2773" y="3976"/>
              <a:ext cx="1722" cy="81"/>
            </a:xfrm>
            <a:custGeom>
              <a:avLst/>
              <a:gdLst>
                <a:gd name="T0" fmla="*/ 0 w 1722"/>
                <a:gd name="T1" fmla="*/ 0 h 81"/>
                <a:gd name="T2" fmla="*/ 1721 w 1722"/>
                <a:gd name="T3" fmla="*/ 0 h 81"/>
                <a:gd name="T4" fmla="*/ 1721 w 1722"/>
                <a:gd name="T5" fmla="*/ 0 h 81"/>
                <a:gd name="T6" fmla="*/ 1640 w 1722"/>
                <a:gd name="T7" fmla="*/ 22 h 81"/>
                <a:gd name="T8" fmla="*/ 1613 w 1722"/>
                <a:gd name="T9" fmla="*/ 7 h 81"/>
                <a:gd name="T10" fmla="*/ 1587 w 1722"/>
                <a:gd name="T11" fmla="*/ 0 h 81"/>
                <a:gd name="T12" fmla="*/ 1560 w 1722"/>
                <a:gd name="T13" fmla="*/ 15 h 81"/>
                <a:gd name="T14" fmla="*/ 1533 w 1722"/>
                <a:gd name="T15" fmla="*/ 44 h 81"/>
                <a:gd name="T16" fmla="*/ 1506 w 1722"/>
                <a:gd name="T17" fmla="*/ 58 h 81"/>
                <a:gd name="T18" fmla="*/ 1479 w 1722"/>
                <a:gd name="T19" fmla="*/ 73 h 81"/>
                <a:gd name="T20" fmla="*/ 1418 w 1722"/>
                <a:gd name="T21" fmla="*/ 80 h 81"/>
                <a:gd name="T22" fmla="*/ 1351 w 1722"/>
                <a:gd name="T23" fmla="*/ 80 h 81"/>
                <a:gd name="T24" fmla="*/ 1311 w 1722"/>
                <a:gd name="T25" fmla="*/ 73 h 81"/>
                <a:gd name="T26" fmla="*/ 1284 w 1722"/>
                <a:gd name="T27" fmla="*/ 65 h 81"/>
                <a:gd name="T28" fmla="*/ 1250 w 1722"/>
                <a:gd name="T29" fmla="*/ 73 h 81"/>
                <a:gd name="T30" fmla="*/ 1224 w 1722"/>
                <a:gd name="T31" fmla="*/ 73 h 81"/>
                <a:gd name="T32" fmla="*/ 1170 w 1722"/>
                <a:gd name="T33" fmla="*/ 73 h 81"/>
                <a:gd name="T34" fmla="*/ 1123 w 1722"/>
                <a:gd name="T35" fmla="*/ 65 h 81"/>
                <a:gd name="T36" fmla="*/ 1096 w 1722"/>
                <a:gd name="T37" fmla="*/ 65 h 81"/>
                <a:gd name="T38" fmla="*/ 1055 w 1722"/>
                <a:gd name="T39" fmla="*/ 58 h 81"/>
                <a:gd name="T40" fmla="*/ 1029 w 1722"/>
                <a:gd name="T41" fmla="*/ 58 h 81"/>
                <a:gd name="T42" fmla="*/ 1002 w 1722"/>
                <a:gd name="T43" fmla="*/ 36 h 81"/>
                <a:gd name="T44" fmla="*/ 968 w 1722"/>
                <a:gd name="T45" fmla="*/ 15 h 81"/>
                <a:gd name="T46" fmla="*/ 934 w 1722"/>
                <a:gd name="T47" fmla="*/ 15 h 81"/>
                <a:gd name="T48" fmla="*/ 908 w 1722"/>
                <a:gd name="T49" fmla="*/ 15 h 81"/>
                <a:gd name="T50" fmla="*/ 881 w 1722"/>
                <a:gd name="T51" fmla="*/ 15 h 81"/>
                <a:gd name="T52" fmla="*/ 847 w 1722"/>
                <a:gd name="T53" fmla="*/ 29 h 81"/>
                <a:gd name="T54" fmla="*/ 787 w 1722"/>
                <a:gd name="T55" fmla="*/ 44 h 81"/>
                <a:gd name="T56" fmla="*/ 753 w 1722"/>
                <a:gd name="T57" fmla="*/ 51 h 81"/>
                <a:gd name="T58" fmla="*/ 726 w 1722"/>
                <a:gd name="T59" fmla="*/ 51 h 81"/>
                <a:gd name="T60" fmla="*/ 686 w 1722"/>
                <a:gd name="T61" fmla="*/ 44 h 81"/>
                <a:gd name="T62" fmla="*/ 659 w 1722"/>
                <a:gd name="T63" fmla="*/ 29 h 81"/>
                <a:gd name="T64" fmla="*/ 632 w 1722"/>
                <a:gd name="T65" fmla="*/ 22 h 81"/>
                <a:gd name="T66" fmla="*/ 598 w 1722"/>
                <a:gd name="T67" fmla="*/ 22 h 81"/>
                <a:gd name="T68" fmla="*/ 565 w 1722"/>
                <a:gd name="T69" fmla="*/ 22 h 81"/>
                <a:gd name="T70" fmla="*/ 531 w 1722"/>
                <a:gd name="T71" fmla="*/ 29 h 81"/>
                <a:gd name="T72" fmla="*/ 477 w 1722"/>
                <a:gd name="T73" fmla="*/ 29 h 81"/>
                <a:gd name="T74" fmla="*/ 437 w 1722"/>
                <a:gd name="T75" fmla="*/ 36 h 81"/>
                <a:gd name="T76" fmla="*/ 403 w 1722"/>
                <a:gd name="T77" fmla="*/ 44 h 81"/>
                <a:gd name="T78" fmla="*/ 376 w 1722"/>
                <a:gd name="T79" fmla="*/ 44 h 81"/>
                <a:gd name="T80" fmla="*/ 343 w 1722"/>
                <a:gd name="T81" fmla="*/ 44 h 81"/>
                <a:gd name="T82" fmla="*/ 282 w 1722"/>
                <a:gd name="T83" fmla="*/ 44 h 81"/>
                <a:gd name="T84" fmla="*/ 229 w 1722"/>
                <a:gd name="T85" fmla="*/ 29 h 81"/>
                <a:gd name="T86" fmla="*/ 195 w 1722"/>
                <a:gd name="T87" fmla="*/ 22 h 81"/>
                <a:gd name="T88" fmla="*/ 168 w 1722"/>
                <a:gd name="T89" fmla="*/ 22 h 81"/>
                <a:gd name="T90" fmla="*/ 141 w 1722"/>
                <a:gd name="T91" fmla="*/ 15 h 81"/>
                <a:gd name="T92" fmla="*/ 114 w 1722"/>
                <a:gd name="T93" fmla="*/ 7 h 81"/>
                <a:gd name="T94" fmla="*/ 87 w 1722"/>
                <a:gd name="T95" fmla="*/ 7 h 81"/>
                <a:gd name="T96" fmla="*/ 61 w 1722"/>
                <a:gd name="T97" fmla="*/ 15 h 81"/>
                <a:gd name="T98" fmla="*/ 34 w 1722"/>
                <a:gd name="T99" fmla="*/ 22 h 81"/>
                <a:gd name="T100" fmla="*/ 7 w 1722"/>
                <a:gd name="T101" fmla="*/ 36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22" h="81">
                  <a:moveTo>
                    <a:pt x="0" y="0"/>
                  </a:moveTo>
                  <a:lnTo>
                    <a:pt x="1721" y="0"/>
                  </a:lnTo>
                  <a:lnTo>
                    <a:pt x="1721" y="0"/>
                  </a:lnTo>
                  <a:lnTo>
                    <a:pt x="1640" y="22"/>
                  </a:lnTo>
                  <a:lnTo>
                    <a:pt x="1613" y="7"/>
                  </a:lnTo>
                  <a:lnTo>
                    <a:pt x="1587" y="0"/>
                  </a:lnTo>
                  <a:lnTo>
                    <a:pt x="1560" y="15"/>
                  </a:lnTo>
                  <a:lnTo>
                    <a:pt x="1533" y="44"/>
                  </a:lnTo>
                  <a:lnTo>
                    <a:pt x="1506" y="58"/>
                  </a:lnTo>
                  <a:lnTo>
                    <a:pt x="1479" y="73"/>
                  </a:lnTo>
                  <a:lnTo>
                    <a:pt x="1418" y="80"/>
                  </a:lnTo>
                  <a:lnTo>
                    <a:pt x="1351" y="80"/>
                  </a:lnTo>
                  <a:lnTo>
                    <a:pt x="1311" y="73"/>
                  </a:lnTo>
                  <a:lnTo>
                    <a:pt x="1284" y="65"/>
                  </a:lnTo>
                  <a:lnTo>
                    <a:pt x="1250" y="73"/>
                  </a:lnTo>
                  <a:lnTo>
                    <a:pt x="1224" y="73"/>
                  </a:lnTo>
                  <a:lnTo>
                    <a:pt x="1170" y="73"/>
                  </a:lnTo>
                  <a:lnTo>
                    <a:pt x="1123" y="65"/>
                  </a:lnTo>
                  <a:lnTo>
                    <a:pt x="1096" y="65"/>
                  </a:lnTo>
                  <a:lnTo>
                    <a:pt x="1055" y="58"/>
                  </a:lnTo>
                  <a:lnTo>
                    <a:pt x="1029" y="58"/>
                  </a:lnTo>
                  <a:lnTo>
                    <a:pt x="1002" y="36"/>
                  </a:lnTo>
                  <a:lnTo>
                    <a:pt x="968" y="15"/>
                  </a:lnTo>
                  <a:lnTo>
                    <a:pt x="934" y="15"/>
                  </a:lnTo>
                  <a:lnTo>
                    <a:pt x="908" y="15"/>
                  </a:lnTo>
                  <a:lnTo>
                    <a:pt x="881" y="15"/>
                  </a:lnTo>
                  <a:lnTo>
                    <a:pt x="847" y="29"/>
                  </a:lnTo>
                  <a:lnTo>
                    <a:pt x="787" y="44"/>
                  </a:lnTo>
                  <a:lnTo>
                    <a:pt x="753" y="51"/>
                  </a:lnTo>
                  <a:lnTo>
                    <a:pt x="726" y="51"/>
                  </a:lnTo>
                  <a:lnTo>
                    <a:pt x="686" y="44"/>
                  </a:lnTo>
                  <a:lnTo>
                    <a:pt x="659" y="29"/>
                  </a:lnTo>
                  <a:lnTo>
                    <a:pt x="632" y="22"/>
                  </a:lnTo>
                  <a:lnTo>
                    <a:pt x="598" y="22"/>
                  </a:lnTo>
                  <a:lnTo>
                    <a:pt x="565" y="22"/>
                  </a:lnTo>
                  <a:lnTo>
                    <a:pt x="531" y="29"/>
                  </a:lnTo>
                  <a:lnTo>
                    <a:pt x="477" y="29"/>
                  </a:lnTo>
                  <a:lnTo>
                    <a:pt x="437" y="36"/>
                  </a:lnTo>
                  <a:lnTo>
                    <a:pt x="403" y="44"/>
                  </a:lnTo>
                  <a:lnTo>
                    <a:pt x="376" y="44"/>
                  </a:lnTo>
                  <a:lnTo>
                    <a:pt x="343" y="44"/>
                  </a:lnTo>
                  <a:lnTo>
                    <a:pt x="282" y="44"/>
                  </a:lnTo>
                  <a:lnTo>
                    <a:pt x="229" y="29"/>
                  </a:lnTo>
                  <a:lnTo>
                    <a:pt x="195" y="22"/>
                  </a:lnTo>
                  <a:lnTo>
                    <a:pt x="168" y="22"/>
                  </a:lnTo>
                  <a:lnTo>
                    <a:pt x="141" y="15"/>
                  </a:lnTo>
                  <a:lnTo>
                    <a:pt x="114" y="7"/>
                  </a:lnTo>
                  <a:lnTo>
                    <a:pt x="87" y="7"/>
                  </a:lnTo>
                  <a:lnTo>
                    <a:pt x="61" y="15"/>
                  </a:lnTo>
                  <a:lnTo>
                    <a:pt x="34" y="22"/>
                  </a:lnTo>
                  <a:lnTo>
                    <a:pt x="7" y="36"/>
                  </a:lnTo>
                </a:path>
              </a:pathLst>
            </a:custGeom>
            <a:solidFill>
              <a:srgbClr val="3131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919" name="Freeform 23"/>
            <p:cNvSpPr>
              <a:spLocks/>
            </p:cNvSpPr>
            <p:nvPr/>
          </p:nvSpPr>
          <p:spPr bwMode="auto">
            <a:xfrm>
              <a:off x="5410" y="2003"/>
              <a:ext cx="80" cy="1366"/>
            </a:xfrm>
            <a:custGeom>
              <a:avLst/>
              <a:gdLst>
                <a:gd name="T0" fmla="*/ 33 w 80"/>
                <a:gd name="T1" fmla="*/ 109 h 1366"/>
                <a:gd name="T2" fmla="*/ 59 w 80"/>
                <a:gd name="T3" fmla="*/ 167 h 1366"/>
                <a:gd name="T4" fmla="*/ 59 w 80"/>
                <a:gd name="T5" fmla="*/ 232 h 1366"/>
                <a:gd name="T6" fmla="*/ 40 w 80"/>
                <a:gd name="T7" fmla="*/ 298 h 1366"/>
                <a:gd name="T8" fmla="*/ 33 w 80"/>
                <a:gd name="T9" fmla="*/ 363 h 1366"/>
                <a:gd name="T10" fmla="*/ 40 w 80"/>
                <a:gd name="T11" fmla="*/ 421 h 1366"/>
                <a:gd name="T12" fmla="*/ 53 w 80"/>
                <a:gd name="T13" fmla="*/ 494 h 1366"/>
                <a:gd name="T14" fmla="*/ 53 w 80"/>
                <a:gd name="T15" fmla="*/ 581 h 1366"/>
                <a:gd name="T16" fmla="*/ 53 w 80"/>
                <a:gd name="T17" fmla="*/ 653 h 1366"/>
                <a:gd name="T18" fmla="*/ 59 w 80"/>
                <a:gd name="T19" fmla="*/ 741 h 1366"/>
                <a:gd name="T20" fmla="*/ 66 w 80"/>
                <a:gd name="T21" fmla="*/ 799 h 1366"/>
                <a:gd name="T22" fmla="*/ 46 w 80"/>
                <a:gd name="T23" fmla="*/ 871 h 1366"/>
                <a:gd name="T24" fmla="*/ 66 w 80"/>
                <a:gd name="T25" fmla="*/ 929 h 1366"/>
                <a:gd name="T26" fmla="*/ 59 w 80"/>
                <a:gd name="T27" fmla="*/ 1016 h 1366"/>
                <a:gd name="T28" fmla="*/ 53 w 80"/>
                <a:gd name="T29" fmla="*/ 1089 h 1366"/>
                <a:gd name="T30" fmla="*/ 72 w 80"/>
                <a:gd name="T31" fmla="*/ 1147 h 1366"/>
                <a:gd name="T32" fmla="*/ 59 w 80"/>
                <a:gd name="T33" fmla="*/ 1213 h 1366"/>
                <a:gd name="T34" fmla="*/ 53 w 80"/>
                <a:gd name="T35" fmla="*/ 1278 h 1366"/>
                <a:gd name="T36" fmla="*/ 72 w 80"/>
                <a:gd name="T37" fmla="*/ 1336 h 1366"/>
                <a:gd name="T38" fmla="*/ 59 w 80"/>
                <a:gd name="T39" fmla="*/ 1300 h 1366"/>
                <a:gd name="T40" fmla="*/ 33 w 80"/>
                <a:gd name="T41" fmla="*/ 1242 h 1366"/>
                <a:gd name="T42" fmla="*/ 46 w 80"/>
                <a:gd name="T43" fmla="*/ 1154 h 1366"/>
                <a:gd name="T44" fmla="*/ 59 w 80"/>
                <a:gd name="T45" fmla="*/ 1089 h 1366"/>
                <a:gd name="T46" fmla="*/ 59 w 80"/>
                <a:gd name="T47" fmla="*/ 1031 h 1366"/>
                <a:gd name="T48" fmla="*/ 66 w 80"/>
                <a:gd name="T49" fmla="*/ 966 h 1366"/>
                <a:gd name="T50" fmla="*/ 66 w 80"/>
                <a:gd name="T51" fmla="*/ 864 h 1366"/>
                <a:gd name="T52" fmla="*/ 26 w 80"/>
                <a:gd name="T53" fmla="*/ 799 h 1366"/>
                <a:gd name="T54" fmla="*/ 26 w 80"/>
                <a:gd name="T55" fmla="*/ 726 h 1366"/>
                <a:gd name="T56" fmla="*/ 26 w 80"/>
                <a:gd name="T57" fmla="*/ 639 h 1366"/>
                <a:gd name="T58" fmla="*/ 26 w 80"/>
                <a:gd name="T59" fmla="*/ 581 h 1366"/>
                <a:gd name="T60" fmla="*/ 40 w 80"/>
                <a:gd name="T61" fmla="*/ 523 h 1366"/>
                <a:gd name="T62" fmla="*/ 46 w 80"/>
                <a:gd name="T63" fmla="*/ 450 h 1366"/>
                <a:gd name="T64" fmla="*/ 46 w 80"/>
                <a:gd name="T65" fmla="*/ 392 h 1366"/>
                <a:gd name="T66" fmla="*/ 46 w 80"/>
                <a:gd name="T67" fmla="*/ 319 h 1366"/>
                <a:gd name="T68" fmla="*/ 46 w 80"/>
                <a:gd name="T69" fmla="*/ 254 h 1366"/>
                <a:gd name="T70" fmla="*/ 53 w 80"/>
                <a:gd name="T71" fmla="*/ 196 h 1366"/>
                <a:gd name="T72" fmla="*/ 46 w 80"/>
                <a:gd name="T73" fmla="*/ 131 h 1366"/>
                <a:gd name="T74" fmla="*/ 13 w 80"/>
                <a:gd name="T75" fmla="*/ 73 h 1366"/>
                <a:gd name="T76" fmla="*/ 7 w 80"/>
                <a:gd name="T77" fmla="*/ 15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0" h="1366">
                  <a:moveTo>
                    <a:pt x="0" y="0"/>
                  </a:moveTo>
                  <a:lnTo>
                    <a:pt x="33" y="109"/>
                  </a:lnTo>
                  <a:lnTo>
                    <a:pt x="53" y="138"/>
                  </a:lnTo>
                  <a:lnTo>
                    <a:pt x="59" y="167"/>
                  </a:lnTo>
                  <a:lnTo>
                    <a:pt x="66" y="196"/>
                  </a:lnTo>
                  <a:lnTo>
                    <a:pt x="59" y="232"/>
                  </a:lnTo>
                  <a:lnTo>
                    <a:pt x="46" y="269"/>
                  </a:lnTo>
                  <a:lnTo>
                    <a:pt x="40" y="298"/>
                  </a:lnTo>
                  <a:lnTo>
                    <a:pt x="33" y="334"/>
                  </a:lnTo>
                  <a:lnTo>
                    <a:pt x="33" y="363"/>
                  </a:lnTo>
                  <a:lnTo>
                    <a:pt x="33" y="392"/>
                  </a:lnTo>
                  <a:lnTo>
                    <a:pt x="40" y="421"/>
                  </a:lnTo>
                  <a:lnTo>
                    <a:pt x="40" y="457"/>
                  </a:lnTo>
                  <a:lnTo>
                    <a:pt x="53" y="494"/>
                  </a:lnTo>
                  <a:lnTo>
                    <a:pt x="53" y="523"/>
                  </a:lnTo>
                  <a:lnTo>
                    <a:pt x="53" y="581"/>
                  </a:lnTo>
                  <a:lnTo>
                    <a:pt x="53" y="610"/>
                  </a:lnTo>
                  <a:lnTo>
                    <a:pt x="53" y="653"/>
                  </a:lnTo>
                  <a:lnTo>
                    <a:pt x="53" y="697"/>
                  </a:lnTo>
                  <a:lnTo>
                    <a:pt x="59" y="741"/>
                  </a:lnTo>
                  <a:lnTo>
                    <a:pt x="66" y="770"/>
                  </a:lnTo>
                  <a:lnTo>
                    <a:pt x="66" y="799"/>
                  </a:lnTo>
                  <a:lnTo>
                    <a:pt x="59" y="835"/>
                  </a:lnTo>
                  <a:lnTo>
                    <a:pt x="46" y="871"/>
                  </a:lnTo>
                  <a:lnTo>
                    <a:pt x="53" y="900"/>
                  </a:lnTo>
                  <a:lnTo>
                    <a:pt x="66" y="929"/>
                  </a:lnTo>
                  <a:lnTo>
                    <a:pt x="66" y="958"/>
                  </a:lnTo>
                  <a:lnTo>
                    <a:pt x="59" y="1016"/>
                  </a:lnTo>
                  <a:lnTo>
                    <a:pt x="53" y="1060"/>
                  </a:lnTo>
                  <a:lnTo>
                    <a:pt x="53" y="1089"/>
                  </a:lnTo>
                  <a:lnTo>
                    <a:pt x="59" y="1118"/>
                  </a:lnTo>
                  <a:lnTo>
                    <a:pt x="72" y="1147"/>
                  </a:lnTo>
                  <a:lnTo>
                    <a:pt x="72" y="1176"/>
                  </a:lnTo>
                  <a:lnTo>
                    <a:pt x="59" y="1213"/>
                  </a:lnTo>
                  <a:lnTo>
                    <a:pt x="46" y="1242"/>
                  </a:lnTo>
                  <a:lnTo>
                    <a:pt x="53" y="1278"/>
                  </a:lnTo>
                  <a:lnTo>
                    <a:pt x="66" y="1307"/>
                  </a:lnTo>
                  <a:lnTo>
                    <a:pt x="72" y="1336"/>
                  </a:lnTo>
                  <a:lnTo>
                    <a:pt x="79" y="1365"/>
                  </a:lnTo>
                  <a:lnTo>
                    <a:pt x="59" y="1300"/>
                  </a:lnTo>
                  <a:lnTo>
                    <a:pt x="40" y="1271"/>
                  </a:lnTo>
                  <a:lnTo>
                    <a:pt x="33" y="1242"/>
                  </a:lnTo>
                  <a:lnTo>
                    <a:pt x="33" y="1183"/>
                  </a:lnTo>
                  <a:lnTo>
                    <a:pt x="46" y="1154"/>
                  </a:lnTo>
                  <a:lnTo>
                    <a:pt x="59" y="1125"/>
                  </a:lnTo>
                  <a:lnTo>
                    <a:pt x="59" y="1089"/>
                  </a:lnTo>
                  <a:lnTo>
                    <a:pt x="59" y="1060"/>
                  </a:lnTo>
                  <a:lnTo>
                    <a:pt x="59" y="1031"/>
                  </a:lnTo>
                  <a:lnTo>
                    <a:pt x="66" y="995"/>
                  </a:lnTo>
                  <a:lnTo>
                    <a:pt x="66" y="966"/>
                  </a:lnTo>
                  <a:lnTo>
                    <a:pt x="66" y="922"/>
                  </a:lnTo>
                  <a:lnTo>
                    <a:pt x="66" y="864"/>
                  </a:lnTo>
                  <a:lnTo>
                    <a:pt x="40" y="835"/>
                  </a:lnTo>
                  <a:lnTo>
                    <a:pt x="26" y="799"/>
                  </a:lnTo>
                  <a:lnTo>
                    <a:pt x="26" y="770"/>
                  </a:lnTo>
                  <a:lnTo>
                    <a:pt x="26" y="726"/>
                  </a:lnTo>
                  <a:lnTo>
                    <a:pt x="26" y="683"/>
                  </a:lnTo>
                  <a:lnTo>
                    <a:pt x="26" y="639"/>
                  </a:lnTo>
                  <a:lnTo>
                    <a:pt x="26" y="610"/>
                  </a:lnTo>
                  <a:lnTo>
                    <a:pt x="26" y="581"/>
                  </a:lnTo>
                  <a:lnTo>
                    <a:pt x="26" y="552"/>
                  </a:lnTo>
                  <a:lnTo>
                    <a:pt x="40" y="523"/>
                  </a:lnTo>
                  <a:lnTo>
                    <a:pt x="46" y="486"/>
                  </a:lnTo>
                  <a:lnTo>
                    <a:pt x="46" y="450"/>
                  </a:lnTo>
                  <a:lnTo>
                    <a:pt x="46" y="421"/>
                  </a:lnTo>
                  <a:lnTo>
                    <a:pt x="46" y="392"/>
                  </a:lnTo>
                  <a:lnTo>
                    <a:pt x="46" y="349"/>
                  </a:lnTo>
                  <a:lnTo>
                    <a:pt x="46" y="319"/>
                  </a:lnTo>
                  <a:lnTo>
                    <a:pt x="46" y="290"/>
                  </a:lnTo>
                  <a:lnTo>
                    <a:pt x="46" y="254"/>
                  </a:lnTo>
                  <a:lnTo>
                    <a:pt x="46" y="225"/>
                  </a:lnTo>
                  <a:lnTo>
                    <a:pt x="53" y="196"/>
                  </a:lnTo>
                  <a:lnTo>
                    <a:pt x="59" y="160"/>
                  </a:lnTo>
                  <a:lnTo>
                    <a:pt x="46" y="131"/>
                  </a:lnTo>
                  <a:lnTo>
                    <a:pt x="26" y="102"/>
                  </a:lnTo>
                  <a:lnTo>
                    <a:pt x="13" y="73"/>
                  </a:lnTo>
                  <a:lnTo>
                    <a:pt x="13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920" name="Freeform 24"/>
            <p:cNvSpPr>
              <a:spLocks/>
            </p:cNvSpPr>
            <p:nvPr/>
          </p:nvSpPr>
          <p:spPr bwMode="auto">
            <a:xfrm>
              <a:off x="246" y="204"/>
              <a:ext cx="107" cy="2135"/>
            </a:xfrm>
            <a:custGeom>
              <a:avLst/>
              <a:gdLst>
                <a:gd name="T0" fmla="*/ 0 w 107"/>
                <a:gd name="T1" fmla="*/ 0 h 2135"/>
                <a:gd name="T2" fmla="*/ 106 w 107"/>
                <a:gd name="T3" fmla="*/ 116 h 2135"/>
                <a:gd name="T4" fmla="*/ 106 w 107"/>
                <a:gd name="T5" fmla="*/ 987 h 2135"/>
                <a:gd name="T6" fmla="*/ 53 w 107"/>
                <a:gd name="T7" fmla="*/ 1045 h 2135"/>
                <a:gd name="T8" fmla="*/ 53 w 107"/>
                <a:gd name="T9" fmla="*/ 1161 h 2135"/>
                <a:gd name="T10" fmla="*/ 66 w 107"/>
                <a:gd name="T11" fmla="*/ 1219 h 2135"/>
                <a:gd name="T12" fmla="*/ 40 w 107"/>
                <a:gd name="T13" fmla="*/ 1277 h 2135"/>
                <a:gd name="T14" fmla="*/ 40 w 107"/>
                <a:gd name="T15" fmla="*/ 1336 h 2135"/>
                <a:gd name="T16" fmla="*/ 27 w 107"/>
                <a:gd name="T17" fmla="*/ 1394 h 2135"/>
                <a:gd name="T18" fmla="*/ 40 w 107"/>
                <a:gd name="T19" fmla="*/ 1452 h 2135"/>
                <a:gd name="T20" fmla="*/ 53 w 107"/>
                <a:gd name="T21" fmla="*/ 1510 h 2135"/>
                <a:gd name="T22" fmla="*/ 53 w 107"/>
                <a:gd name="T23" fmla="*/ 1568 h 2135"/>
                <a:gd name="T24" fmla="*/ 66 w 107"/>
                <a:gd name="T25" fmla="*/ 1626 h 2135"/>
                <a:gd name="T26" fmla="*/ 40 w 107"/>
                <a:gd name="T27" fmla="*/ 1684 h 2135"/>
                <a:gd name="T28" fmla="*/ 27 w 107"/>
                <a:gd name="T29" fmla="*/ 1742 h 2135"/>
                <a:gd name="T30" fmla="*/ 27 w 107"/>
                <a:gd name="T31" fmla="*/ 1800 h 2135"/>
                <a:gd name="T32" fmla="*/ 40 w 107"/>
                <a:gd name="T33" fmla="*/ 1873 h 2135"/>
                <a:gd name="T34" fmla="*/ 40 w 107"/>
                <a:gd name="T35" fmla="*/ 1945 h 2135"/>
                <a:gd name="T36" fmla="*/ 27 w 107"/>
                <a:gd name="T37" fmla="*/ 2018 h 2135"/>
                <a:gd name="T38" fmla="*/ 40 w 107"/>
                <a:gd name="T39" fmla="*/ 2076 h 2135"/>
                <a:gd name="T40" fmla="*/ 53 w 107"/>
                <a:gd name="T41" fmla="*/ 2134 h 2135"/>
                <a:gd name="T42" fmla="*/ 13 w 107"/>
                <a:gd name="T43" fmla="*/ 2061 h 2135"/>
                <a:gd name="T44" fmla="*/ 13 w 107"/>
                <a:gd name="T45" fmla="*/ 1974 h 2135"/>
                <a:gd name="T46" fmla="*/ 13 w 107"/>
                <a:gd name="T47" fmla="*/ 1916 h 2135"/>
                <a:gd name="T48" fmla="*/ 27 w 107"/>
                <a:gd name="T49" fmla="*/ 1858 h 2135"/>
                <a:gd name="T50" fmla="*/ 40 w 107"/>
                <a:gd name="T51" fmla="*/ 1800 h 2135"/>
                <a:gd name="T52" fmla="*/ 40 w 107"/>
                <a:gd name="T53" fmla="*/ 1684 h 2135"/>
                <a:gd name="T54" fmla="*/ 40 w 107"/>
                <a:gd name="T55" fmla="*/ 1597 h 2135"/>
                <a:gd name="T56" fmla="*/ 40 w 107"/>
                <a:gd name="T57" fmla="*/ 1539 h 2135"/>
                <a:gd name="T58" fmla="*/ 40 w 107"/>
                <a:gd name="T59" fmla="*/ 1481 h 2135"/>
                <a:gd name="T60" fmla="*/ 53 w 107"/>
                <a:gd name="T61" fmla="*/ 1423 h 2135"/>
                <a:gd name="T62" fmla="*/ 53 w 107"/>
                <a:gd name="T63" fmla="*/ 1350 h 2135"/>
                <a:gd name="T64" fmla="*/ 53 w 107"/>
                <a:gd name="T65" fmla="*/ 1292 h 2135"/>
                <a:gd name="T66" fmla="*/ 40 w 107"/>
                <a:gd name="T67" fmla="*/ 1234 h 2135"/>
                <a:gd name="T68" fmla="*/ 40 w 107"/>
                <a:gd name="T69" fmla="*/ 1176 h 2135"/>
                <a:gd name="T70" fmla="*/ 53 w 107"/>
                <a:gd name="T71" fmla="*/ 1118 h 2135"/>
                <a:gd name="T72" fmla="*/ 66 w 107"/>
                <a:gd name="T73" fmla="*/ 1060 h 2135"/>
                <a:gd name="T74" fmla="*/ 66 w 107"/>
                <a:gd name="T75" fmla="*/ 987 h 2135"/>
                <a:gd name="T76" fmla="*/ 66 w 107"/>
                <a:gd name="T77" fmla="*/ 929 h 2135"/>
                <a:gd name="T78" fmla="*/ 66 w 107"/>
                <a:gd name="T79" fmla="*/ 871 h 2135"/>
                <a:gd name="T80" fmla="*/ 66 w 107"/>
                <a:gd name="T81" fmla="*/ 798 h 2135"/>
                <a:gd name="T82" fmla="*/ 66 w 107"/>
                <a:gd name="T83" fmla="*/ 726 h 2135"/>
                <a:gd name="T84" fmla="*/ 66 w 107"/>
                <a:gd name="T85" fmla="*/ 668 h 2135"/>
                <a:gd name="T86" fmla="*/ 66 w 107"/>
                <a:gd name="T87" fmla="*/ 552 h 2135"/>
                <a:gd name="T88" fmla="*/ 53 w 107"/>
                <a:gd name="T89" fmla="*/ 494 h 2135"/>
                <a:gd name="T90" fmla="*/ 53 w 107"/>
                <a:gd name="T91" fmla="*/ 436 h 2135"/>
                <a:gd name="T92" fmla="*/ 53 w 107"/>
                <a:gd name="T93" fmla="*/ 377 h 2135"/>
                <a:gd name="T94" fmla="*/ 53 w 107"/>
                <a:gd name="T95" fmla="*/ 319 h 2135"/>
                <a:gd name="T96" fmla="*/ 53 w 107"/>
                <a:gd name="T97" fmla="*/ 261 h 2135"/>
                <a:gd name="T98" fmla="*/ 53 w 107"/>
                <a:gd name="T99" fmla="*/ 203 h 2135"/>
                <a:gd name="T100" fmla="*/ 53 w 107"/>
                <a:gd name="T101" fmla="*/ 145 h 2135"/>
                <a:gd name="T102" fmla="*/ 27 w 107"/>
                <a:gd name="T103" fmla="*/ 87 h 2135"/>
                <a:gd name="T104" fmla="*/ 0 w 107"/>
                <a:gd name="T105" fmla="*/ 0 h 2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7" h="2135">
                  <a:moveTo>
                    <a:pt x="0" y="0"/>
                  </a:moveTo>
                  <a:lnTo>
                    <a:pt x="106" y="116"/>
                  </a:lnTo>
                  <a:lnTo>
                    <a:pt x="106" y="987"/>
                  </a:lnTo>
                  <a:lnTo>
                    <a:pt x="53" y="1045"/>
                  </a:lnTo>
                  <a:lnTo>
                    <a:pt x="53" y="1161"/>
                  </a:lnTo>
                  <a:lnTo>
                    <a:pt x="66" y="1219"/>
                  </a:lnTo>
                  <a:lnTo>
                    <a:pt x="40" y="1277"/>
                  </a:lnTo>
                  <a:lnTo>
                    <a:pt x="40" y="1336"/>
                  </a:lnTo>
                  <a:lnTo>
                    <a:pt x="27" y="1394"/>
                  </a:lnTo>
                  <a:lnTo>
                    <a:pt x="40" y="1452"/>
                  </a:lnTo>
                  <a:lnTo>
                    <a:pt x="53" y="1510"/>
                  </a:lnTo>
                  <a:lnTo>
                    <a:pt x="53" y="1568"/>
                  </a:lnTo>
                  <a:lnTo>
                    <a:pt x="66" y="1626"/>
                  </a:lnTo>
                  <a:lnTo>
                    <a:pt x="40" y="1684"/>
                  </a:lnTo>
                  <a:lnTo>
                    <a:pt x="27" y="1742"/>
                  </a:lnTo>
                  <a:lnTo>
                    <a:pt x="27" y="1800"/>
                  </a:lnTo>
                  <a:lnTo>
                    <a:pt x="40" y="1873"/>
                  </a:lnTo>
                  <a:lnTo>
                    <a:pt x="40" y="1945"/>
                  </a:lnTo>
                  <a:lnTo>
                    <a:pt x="27" y="2018"/>
                  </a:lnTo>
                  <a:lnTo>
                    <a:pt x="40" y="2076"/>
                  </a:lnTo>
                  <a:lnTo>
                    <a:pt x="53" y="2134"/>
                  </a:lnTo>
                  <a:lnTo>
                    <a:pt x="13" y="2061"/>
                  </a:lnTo>
                  <a:lnTo>
                    <a:pt x="13" y="1974"/>
                  </a:lnTo>
                  <a:lnTo>
                    <a:pt x="13" y="1916"/>
                  </a:lnTo>
                  <a:lnTo>
                    <a:pt x="27" y="1858"/>
                  </a:lnTo>
                  <a:lnTo>
                    <a:pt x="40" y="1800"/>
                  </a:lnTo>
                  <a:lnTo>
                    <a:pt x="40" y="1684"/>
                  </a:lnTo>
                  <a:lnTo>
                    <a:pt x="40" y="1597"/>
                  </a:lnTo>
                  <a:lnTo>
                    <a:pt x="40" y="1539"/>
                  </a:lnTo>
                  <a:lnTo>
                    <a:pt x="40" y="1481"/>
                  </a:lnTo>
                  <a:lnTo>
                    <a:pt x="53" y="1423"/>
                  </a:lnTo>
                  <a:lnTo>
                    <a:pt x="53" y="1350"/>
                  </a:lnTo>
                  <a:lnTo>
                    <a:pt x="53" y="1292"/>
                  </a:lnTo>
                  <a:lnTo>
                    <a:pt x="40" y="1234"/>
                  </a:lnTo>
                  <a:lnTo>
                    <a:pt x="40" y="1176"/>
                  </a:lnTo>
                  <a:lnTo>
                    <a:pt x="53" y="1118"/>
                  </a:lnTo>
                  <a:lnTo>
                    <a:pt x="66" y="1060"/>
                  </a:lnTo>
                  <a:lnTo>
                    <a:pt x="66" y="987"/>
                  </a:lnTo>
                  <a:lnTo>
                    <a:pt x="66" y="929"/>
                  </a:lnTo>
                  <a:lnTo>
                    <a:pt x="66" y="871"/>
                  </a:lnTo>
                  <a:lnTo>
                    <a:pt x="66" y="798"/>
                  </a:lnTo>
                  <a:lnTo>
                    <a:pt x="66" y="726"/>
                  </a:lnTo>
                  <a:lnTo>
                    <a:pt x="66" y="668"/>
                  </a:lnTo>
                  <a:lnTo>
                    <a:pt x="66" y="552"/>
                  </a:lnTo>
                  <a:lnTo>
                    <a:pt x="53" y="494"/>
                  </a:lnTo>
                  <a:lnTo>
                    <a:pt x="53" y="436"/>
                  </a:lnTo>
                  <a:lnTo>
                    <a:pt x="53" y="377"/>
                  </a:lnTo>
                  <a:lnTo>
                    <a:pt x="53" y="319"/>
                  </a:lnTo>
                  <a:lnTo>
                    <a:pt x="53" y="261"/>
                  </a:lnTo>
                  <a:lnTo>
                    <a:pt x="53" y="203"/>
                  </a:lnTo>
                  <a:lnTo>
                    <a:pt x="53" y="145"/>
                  </a:lnTo>
                  <a:lnTo>
                    <a:pt x="27" y="87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921" name="Freeform 25"/>
            <p:cNvSpPr>
              <a:spLocks/>
            </p:cNvSpPr>
            <p:nvPr/>
          </p:nvSpPr>
          <p:spPr bwMode="auto">
            <a:xfrm>
              <a:off x="260" y="437"/>
              <a:ext cx="93" cy="1699"/>
            </a:xfrm>
            <a:custGeom>
              <a:avLst/>
              <a:gdLst>
                <a:gd name="T0" fmla="*/ 92 w 93"/>
                <a:gd name="T1" fmla="*/ 0 h 1699"/>
                <a:gd name="T2" fmla="*/ 79 w 93"/>
                <a:gd name="T3" fmla="*/ 73 h 1699"/>
                <a:gd name="T4" fmla="*/ 79 w 93"/>
                <a:gd name="T5" fmla="*/ 131 h 1699"/>
                <a:gd name="T6" fmla="*/ 66 w 93"/>
                <a:gd name="T7" fmla="*/ 189 h 1699"/>
                <a:gd name="T8" fmla="*/ 26 w 93"/>
                <a:gd name="T9" fmla="*/ 247 h 1699"/>
                <a:gd name="T10" fmla="*/ 26 w 93"/>
                <a:gd name="T11" fmla="*/ 305 h 1699"/>
                <a:gd name="T12" fmla="*/ 26 w 93"/>
                <a:gd name="T13" fmla="*/ 363 h 1699"/>
                <a:gd name="T14" fmla="*/ 39 w 93"/>
                <a:gd name="T15" fmla="*/ 421 h 1699"/>
                <a:gd name="T16" fmla="*/ 53 w 93"/>
                <a:gd name="T17" fmla="*/ 479 h 1699"/>
                <a:gd name="T18" fmla="*/ 53 w 93"/>
                <a:gd name="T19" fmla="*/ 537 h 1699"/>
                <a:gd name="T20" fmla="*/ 39 w 93"/>
                <a:gd name="T21" fmla="*/ 610 h 1699"/>
                <a:gd name="T22" fmla="*/ 39 w 93"/>
                <a:gd name="T23" fmla="*/ 668 h 1699"/>
                <a:gd name="T24" fmla="*/ 39 w 93"/>
                <a:gd name="T25" fmla="*/ 726 h 1699"/>
                <a:gd name="T26" fmla="*/ 39 w 93"/>
                <a:gd name="T27" fmla="*/ 784 h 1699"/>
                <a:gd name="T28" fmla="*/ 13 w 93"/>
                <a:gd name="T29" fmla="*/ 856 h 1699"/>
                <a:gd name="T30" fmla="*/ 0 w 93"/>
                <a:gd name="T31" fmla="*/ 914 h 1699"/>
                <a:gd name="T32" fmla="*/ 0 w 93"/>
                <a:gd name="T33" fmla="*/ 972 h 1699"/>
                <a:gd name="T34" fmla="*/ 26 w 93"/>
                <a:gd name="T35" fmla="*/ 1030 h 1699"/>
                <a:gd name="T36" fmla="*/ 26 w 93"/>
                <a:gd name="T37" fmla="*/ 1103 h 1699"/>
                <a:gd name="T38" fmla="*/ 13 w 93"/>
                <a:gd name="T39" fmla="*/ 1176 h 1699"/>
                <a:gd name="T40" fmla="*/ 13 w 93"/>
                <a:gd name="T41" fmla="*/ 1234 h 1699"/>
                <a:gd name="T42" fmla="*/ 13 w 93"/>
                <a:gd name="T43" fmla="*/ 1292 h 1699"/>
                <a:gd name="T44" fmla="*/ 13 w 93"/>
                <a:gd name="T45" fmla="*/ 1350 h 1699"/>
                <a:gd name="T46" fmla="*/ 0 w 93"/>
                <a:gd name="T47" fmla="*/ 1408 h 1699"/>
                <a:gd name="T48" fmla="*/ 0 w 93"/>
                <a:gd name="T49" fmla="*/ 1466 h 1699"/>
                <a:gd name="T50" fmla="*/ 13 w 93"/>
                <a:gd name="T51" fmla="*/ 1524 h 1699"/>
                <a:gd name="T52" fmla="*/ 53 w 93"/>
                <a:gd name="T53" fmla="*/ 1582 h 1699"/>
                <a:gd name="T54" fmla="*/ 53 w 93"/>
                <a:gd name="T55" fmla="*/ 1640 h 1699"/>
                <a:gd name="T56" fmla="*/ 26 w 93"/>
                <a:gd name="T57" fmla="*/ 1698 h 1699"/>
                <a:gd name="T58" fmla="*/ 53 w 93"/>
                <a:gd name="T59" fmla="*/ 1640 h 1699"/>
                <a:gd name="T60" fmla="*/ 39 w 93"/>
                <a:gd name="T61" fmla="*/ 1567 h 1699"/>
                <a:gd name="T62" fmla="*/ 26 w 93"/>
                <a:gd name="T63" fmla="*/ 1509 h 1699"/>
                <a:gd name="T64" fmla="*/ 26 w 93"/>
                <a:gd name="T65" fmla="*/ 1437 h 1699"/>
                <a:gd name="T66" fmla="*/ 26 w 93"/>
                <a:gd name="T67" fmla="*/ 1379 h 1699"/>
                <a:gd name="T68" fmla="*/ 26 w 93"/>
                <a:gd name="T69" fmla="*/ 1321 h 1699"/>
                <a:gd name="T70" fmla="*/ 26 w 93"/>
                <a:gd name="T71" fmla="*/ 1263 h 1699"/>
                <a:gd name="T72" fmla="*/ 26 w 93"/>
                <a:gd name="T73" fmla="*/ 1205 h 1699"/>
                <a:gd name="T74" fmla="*/ 53 w 93"/>
                <a:gd name="T75" fmla="*/ 1147 h 1699"/>
                <a:gd name="T76" fmla="*/ 66 w 93"/>
                <a:gd name="T77" fmla="*/ 1088 h 1699"/>
                <a:gd name="T78" fmla="*/ 39 w 93"/>
                <a:gd name="T79" fmla="*/ 1030 h 1699"/>
                <a:gd name="T80" fmla="*/ 13 w 93"/>
                <a:gd name="T81" fmla="*/ 972 h 1699"/>
                <a:gd name="T82" fmla="*/ 13 w 93"/>
                <a:gd name="T83" fmla="*/ 914 h 1699"/>
                <a:gd name="T84" fmla="*/ 26 w 93"/>
                <a:gd name="T85" fmla="*/ 856 h 1699"/>
                <a:gd name="T86" fmla="*/ 39 w 93"/>
                <a:gd name="T87" fmla="*/ 798 h 1699"/>
                <a:gd name="T88" fmla="*/ 39 w 93"/>
                <a:gd name="T89" fmla="*/ 740 h 1699"/>
                <a:gd name="T90" fmla="*/ 53 w 93"/>
                <a:gd name="T91" fmla="*/ 682 h 1699"/>
                <a:gd name="T92" fmla="*/ 66 w 93"/>
                <a:gd name="T93" fmla="*/ 624 h 1699"/>
                <a:gd name="T94" fmla="*/ 66 w 93"/>
                <a:gd name="T95" fmla="*/ 566 h 1699"/>
                <a:gd name="T96" fmla="*/ 53 w 93"/>
                <a:gd name="T97" fmla="*/ 508 h 1699"/>
                <a:gd name="T98" fmla="*/ 39 w 93"/>
                <a:gd name="T99" fmla="*/ 450 h 1699"/>
                <a:gd name="T100" fmla="*/ 26 w 93"/>
                <a:gd name="T101" fmla="*/ 392 h 1699"/>
                <a:gd name="T102" fmla="*/ 26 w 93"/>
                <a:gd name="T103" fmla="*/ 334 h 1699"/>
                <a:gd name="T104" fmla="*/ 26 w 93"/>
                <a:gd name="T105" fmla="*/ 276 h 1699"/>
                <a:gd name="T106" fmla="*/ 66 w 93"/>
                <a:gd name="T107" fmla="*/ 218 h 1699"/>
                <a:gd name="T108" fmla="*/ 66 w 93"/>
                <a:gd name="T109" fmla="*/ 160 h 1699"/>
                <a:gd name="T110" fmla="*/ 66 w 93"/>
                <a:gd name="T111" fmla="*/ 102 h 1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3" h="1699">
                  <a:moveTo>
                    <a:pt x="92" y="0"/>
                  </a:moveTo>
                  <a:lnTo>
                    <a:pt x="79" y="73"/>
                  </a:lnTo>
                  <a:lnTo>
                    <a:pt x="79" y="131"/>
                  </a:lnTo>
                  <a:lnTo>
                    <a:pt x="66" y="189"/>
                  </a:lnTo>
                  <a:lnTo>
                    <a:pt x="26" y="247"/>
                  </a:lnTo>
                  <a:lnTo>
                    <a:pt x="26" y="305"/>
                  </a:lnTo>
                  <a:lnTo>
                    <a:pt x="26" y="363"/>
                  </a:lnTo>
                  <a:lnTo>
                    <a:pt x="39" y="421"/>
                  </a:lnTo>
                  <a:lnTo>
                    <a:pt x="53" y="479"/>
                  </a:lnTo>
                  <a:lnTo>
                    <a:pt x="53" y="537"/>
                  </a:lnTo>
                  <a:lnTo>
                    <a:pt x="39" y="610"/>
                  </a:lnTo>
                  <a:lnTo>
                    <a:pt x="39" y="668"/>
                  </a:lnTo>
                  <a:lnTo>
                    <a:pt x="39" y="726"/>
                  </a:lnTo>
                  <a:lnTo>
                    <a:pt x="39" y="784"/>
                  </a:lnTo>
                  <a:lnTo>
                    <a:pt x="13" y="856"/>
                  </a:lnTo>
                  <a:lnTo>
                    <a:pt x="0" y="914"/>
                  </a:lnTo>
                  <a:lnTo>
                    <a:pt x="0" y="972"/>
                  </a:lnTo>
                  <a:lnTo>
                    <a:pt x="26" y="1030"/>
                  </a:lnTo>
                  <a:lnTo>
                    <a:pt x="26" y="1103"/>
                  </a:lnTo>
                  <a:lnTo>
                    <a:pt x="13" y="1176"/>
                  </a:lnTo>
                  <a:lnTo>
                    <a:pt x="13" y="1234"/>
                  </a:lnTo>
                  <a:lnTo>
                    <a:pt x="13" y="1292"/>
                  </a:lnTo>
                  <a:lnTo>
                    <a:pt x="13" y="1350"/>
                  </a:lnTo>
                  <a:lnTo>
                    <a:pt x="0" y="1408"/>
                  </a:lnTo>
                  <a:lnTo>
                    <a:pt x="0" y="1466"/>
                  </a:lnTo>
                  <a:lnTo>
                    <a:pt x="13" y="1524"/>
                  </a:lnTo>
                  <a:lnTo>
                    <a:pt x="53" y="1582"/>
                  </a:lnTo>
                  <a:lnTo>
                    <a:pt x="53" y="1640"/>
                  </a:lnTo>
                  <a:lnTo>
                    <a:pt x="26" y="1698"/>
                  </a:lnTo>
                  <a:lnTo>
                    <a:pt x="53" y="1640"/>
                  </a:lnTo>
                  <a:lnTo>
                    <a:pt x="39" y="1567"/>
                  </a:lnTo>
                  <a:lnTo>
                    <a:pt x="26" y="1509"/>
                  </a:lnTo>
                  <a:lnTo>
                    <a:pt x="26" y="1437"/>
                  </a:lnTo>
                  <a:lnTo>
                    <a:pt x="26" y="1379"/>
                  </a:lnTo>
                  <a:lnTo>
                    <a:pt x="26" y="1321"/>
                  </a:lnTo>
                  <a:lnTo>
                    <a:pt x="26" y="1263"/>
                  </a:lnTo>
                  <a:lnTo>
                    <a:pt x="26" y="1205"/>
                  </a:lnTo>
                  <a:lnTo>
                    <a:pt x="53" y="1147"/>
                  </a:lnTo>
                  <a:lnTo>
                    <a:pt x="66" y="1088"/>
                  </a:lnTo>
                  <a:lnTo>
                    <a:pt x="39" y="1030"/>
                  </a:lnTo>
                  <a:lnTo>
                    <a:pt x="13" y="972"/>
                  </a:lnTo>
                  <a:lnTo>
                    <a:pt x="13" y="914"/>
                  </a:lnTo>
                  <a:lnTo>
                    <a:pt x="26" y="856"/>
                  </a:lnTo>
                  <a:lnTo>
                    <a:pt x="39" y="798"/>
                  </a:lnTo>
                  <a:lnTo>
                    <a:pt x="39" y="740"/>
                  </a:lnTo>
                  <a:lnTo>
                    <a:pt x="53" y="682"/>
                  </a:lnTo>
                  <a:lnTo>
                    <a:pt x="66" y="624"/>
                  </a:lnTo>
                  <a:lnTo>
                    <a:pt x="66" y="566"/>
                  </a:lnTo>
                  <a:lnTo>
                    <a:pt x="53" y="508"/>
                  </a:lnTo>
                  <a:lnTo>
                    <a:pt x="39" y="450"/>
                  </a:lnTo>
                  <a:lnTo>
                    <a:pt x="26" y="392"/>
                  </a:lnTo>
                  <a:lnTo>
                    <a:pt x="26" y="334"/>
                  </a:lnTo>
                  <a:lnTo>
                    <a:pt x="26" y="276"/>
                  </a:lnTo>
                  <a:lnTo>
                    <a:pt x="66" y="218"/>
                  </a:lnTo>
                  <a:lnTo>
                    <a:pt x="66" y="160"/>
                  </a:lnTo>
                  <a:lnTo>
                    <a:pt x="66" y="102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922" name="Freeform 26"/>
            <p:cNvSpPr>
              <a:spLocks/>
            </p:cNvSpPr>
            <p:nvPr/>
          </p:nvSpPr>
          <p:spPr bwMode="auto">
            <a:xfrm>
              <a:off x="1161" y="204"/>
              <a:ext cx="2527" cy="117"/>
            </a:xfrm>
            <a:custGeom>
              <a:avLst/>
              <a:gdLst>
                <a:gd name="T0" fmla="*/ 81 w 2527"/>
                <a:gd name="T1" fmla="*/ 73 h 117"/>
                <a:gd name="T2" fmla="*/ 188 w 2527"/>
                <a:gd name="T3" fmla="*/ 44 h 117"/>
                <a:gd name="T4" fmla="*/ 296 w 2527"/>
                <a:gd name="T5" fmla="*/ 58 h 117"/>
                <a:gd name="T6" fmla="*/ 417 w 2527"/>
                <a:gd name="T7" fmla="*/ 87 h 117"/>
                <a:gd name="T8" fmla="*/ 524 w 2527"/>
                <a:gd name="T9" fmla="*/ 87 h 117"/>
                <a:gd name="T10" fmla="*/ 645 w 2527"/>
                <a:gd name="T11" fmla="*/ 73 h 117"/>
                <a:gd name="T12" fmla="*/ 833 w 2527"/>
                <a:gd name="T13" fmla="*/ 58 h 117"/>
                <a:gd name="T14" fmla="*/ 941 w 2527"/>
                <a:gd name="T15" fmla="*/ 44 h 117"/>
                <a:gd name="T16" fmla="*/ 1061 w 2527"/>
                <a:gd name="T17" fmla="*/ 58 h 117"/>
                <a:gd name="T18" fmla="*/ 1209 w 2527"/>
                <a:gd name="T19" fmla="*/ 58 h 117"/>
                <a:gd name="T20" fmla="*/ 1344 w 2527"/>
                <a:gd name="T21" fmla="*/ 44 h 117"/>
                <a:gd name="T22" fmla="*/ 1451 w 2527"/>
                <a:gd name="T23" fmla="*/ 44 h 117"/>
                <a:gd name="T24" fmla="*/ 1559 w 2527"/>
                <a:gd name="T25" fmla="*/ 0 h 117"/>
                <a:gd name="T26" fmla="*/ 2472 w 2527"/>
                <a:gd name="T27" fmla="*/ 0 h 117"/>
                <a:gd name="T28" fmla="*/ 2472 w 2527"/>
                <a:gd name="T29" fmla="*/ 58 h 117"/>
                <a:gd name="T30" fmla="*/ 2351 w 2527"/>
                <a:gd name="T31" fmla="*/ 58 h 117"/>
                <a:gd name="T32" fmla="*/ 2244 w 2527"/>
                <a:gd name="T33" fmla="*/ 58 h 117"/>
                <a:gd name="T34" fmla="*/ 2123 w 2527"/>
                <a:gd name="T35" fmla="*/ 73 h 117"/>
                <a:gd name="T36" fmla="*/ 2015 w 2527"/>
                <a:gd name="T37" fmla="*/ 87 h 117"/>
                <a:gd name="T38" fmla="*/ 1868 w 2527"/>
                <a:gd name="T39" fmla="*/ 73 h 117"/>
                <a:gd name="T40" fmla="*/ 1760 w 2527"/>
                <a:gd name="T41" fmla="*/ 58 h 117"/>
                <a:gd name="T42" fmla="*/ 1639 w 2527"/>
                <a:gd name="T43" fmla="*/ 58 h 117"/>
                <a:gd name="T44" fmla="*/ 1532 w 2527"/>
                <a:gd name="T45" fmla="*/ 73 h 117"/>
                <a:gd name="T46" fmla="*/ 1424 w 2527"/>
                <a:gd name="T47" fmla="*/ 73 h 117"/>
                <a:gd name="T48" fmla="*/ 1317 w 2527"/>
                <a:gd name="T49" fmla="*/ 58 h 117"/>
                <a:gd name="T50" fmla="*/ 1088 w 2527"/>
                <a:gd name="T51" fmla="*/ 73 h 117"/>
                <a:gd name="T52" fmla="*/ 967 w 2527"/>
                <a:gd name="T53" fmla="*/ 73 h 117"/>
                <a:gd name="T54" fmla="*/ 846 w 2527"/>
                <a:gd name="T55" fmla="*/ 87 h 117"/>
                <a:gd name="T56" fmla="*/ 726 w 2527"/>
                <a:gd name="T57" fmla="*/ 73 h 117"/>
                <a:gd name="T58" fmla="*/ 591 w 2527"/>
                <a:gd name="T59" fmla="*/ 73 h 117"/>
                <a:gd name="T60" fmla="*/ 470 w 2527"/>
                <a:gd name="T61" fmla="*/ 73 h 117"/>
                <a:gd name="T62" fmla="*/ 363 w 2527"/>
                <a:gd name="T63" fmla="*/ 73 h 117"/>
                <a:gd name="T64" fmla="*/ 255 w 2527"/>
                <a:gd name="T65" fmla="*/ 44 h 117"/>
                <a:gd name="T66" fmla="*/ 148 w 2527"/>
                <a:gd name="T67" fmla="*/ 73 h 117"/>
                <a:gd name="T68" fmla="*/ 0 w 2527"/>
                <a:gd name="T69" fmla="*/ 11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27" h="117">
                  <a:moveTo>
                    <a:pt x="0" y="116"/>
                  </a:moveTo>
                  <a:lnTo>
                    <a:pt x="81" y="73"/>
                  </a:lnTo>
                  <a:lnTo>
                    <a:pt x="134" y="58"/>
                  </a:lnTo>
                  <a:lnTo>
                    <a:pt x="188" y="44"/>
                  </a:lnTo>
                  <a:lnTo>
                    <a:pt x="242" y="44"/>
                  </a:lnTo>
                  <a:lnTo>
                    <a:pt x="296" y="58"/>
                  </a:lnTo>
                  <a:lnTo>
                    <a:pt x="363" y="87"/>
                  </a:lnTo>
                  <a:lnTo>
                    <a:pt x="417" y="87"/>
                  </a:lnTo>
                  <a:lnTo>
                    <a:pt x="470" y="87"/>
                  </a:lnTo>
                  <a:lnTo>
                    <a:pt x="524" y="87"/>
                  </a:lnTo>
                  <a:lnTo>
                    <a:pt x="591" y="87"/>
                  </a:lnTo>
                  <a:lnTo>
                    <a:pt x="645" y="73"/>
                  </a:lnTo>
                  <a:lnTo>
                    <a:pt x="752" y="58"/>
                  </a:lnTo>
                  <a:lnTo>
                    <a:pt x="833" y="58"/>
                  </a:lnTo>
                  <a:lnTo>
                    <a:pt x="887" y="44"/>
                  </a:lnTo>
                  <a:lnTo>
                    <a:pt x="941" y="44"/>
                  </a:lnTo>
                  <a:lnTo>
                    <a:pt x="1008" y="58"/>
                  </a:lnTo>
                  <a:lnTo>
                    <a:pt x="1061" y="58"/>
                  </a:lnTo>
                  <a:lnTo>
                    <a:pt x="1115" y="58"/>
                  </a:lnTo>
                  <a:lnTo>
                    <a:pt x="1209" y="58"/>
                  </a:lnTo>
                  <a:lnTo>
                    <a:pt x="1276" y="44"/>
                  </a:lnTo>
                  <a:lnTo>
                    <a:pt x="1344" y="44"/>
                  </a:lnTo>
                  <a:lnTo>
                    <a:pt x="1397" y="44"/>
                  </a:lnTo>
                  <a:lnTo>
                    <a:pt x="1451" y="44"/>
                  </a:lnTo>
                  <a:lnTo>
                    <a:pt x="1505" y="29"/>
                  </a:lnTo>
                  <a:lnTo>
                    <a:pt x="1559" y="0"/>
                  </a:lnTo>
                  <a:lnTo>
                    <a:pt x="2472" y="0"/>
                  </a:lnTo>
                  <a:lnTo>
                    <a:pt x="2472" y="0"/>
                  </a:lnTo>
                  <a:lnTo>
                    <a:pt x="2526" y="29"/>
                  </a:lnTo>
                  <a:lnTo>
                    <a:pt x="2472" y="58"/>
                  </a:lnTo>
                  <a:lnTo>
                    <a:pt x="2419" y="58"/>
                  </a:lnTo>
                  <a:lnTo>
                    <a:pt x="2351" y="58"/>
                  </a:lnTo>
                  <a:lnTo>
                    <a:pt x="2298" y="58"/>
                  </a:lnTo>
                  <a:lnTo>
                    <a:pt x="2244" y="58"/>
                  </a:lnTo>
                  <a:lnTo>
                    <a:pt x="2177" y="102"/>
                  </a:lnTo>
                  <a:lnTo>
                    <a:pt x="2123" y="73"/>
                  </a:lnTo>
                  <a:lnTo>
                    <a:pt x="2069" y="73"/>
                  </a:lnTo>
                  <a:lnTo>
                    <a:pt x="2015" y="87"/>
                  </a:lnTo>
                  <a:lnTo>
                    <a:pt x="1935" y="87"/>
                  </a:lnTo>
                  <a:lnTo>
                    <a:pt x="1868" y="73"/>
                  </a:lnTo>
                  <a:lnTo>
                    <a:pt x="1814" y="58"/>
                  </a:lnTo>
                  <a:lnTo>
                    <a:pt x="1760" y="58"/>
                  </a:lnTo>
                  <a:lnTo>
                    <a:pt x="1706" y="58"/>
                  </a:lnTo>
                  <a:lnTo>
                    <a:pt x="1639" y="58"/>
                  </a:lnTo>
                  <a:lnTo>
                    <a:pt x="1585" y="58"/>
                  </a:lnTo>
                  <a:lnTo>
                    <a:pt x="1532" y="73"/>
                  </a:lnTo>
                  <a:lnTo>
                    <a:pt x="1478" y="73"/>
                  </a:lnTo>
                  <a:lnTo>
                    <a:pt x="1424" y="73"/>
                  </a:lnTo>
                  <a:lnTo>
                    <a:pt x="1370" y="58"/>
                  </a:lnTo>
                  <a:lnTo>
                    <a:pt x="1317" y="58"/>
                  </a:lnTo>
                  <a:lnTo>
                    <a:pt x="1196" y="58"/>
                  </a:lnTo>
                  <a:lnTo>
                    <a:pt x="1088" y="73"/>
                  </a:lnTo>
                  <a:lnTo>
                    <a:pt x="1035" y="73"/>
                  </a:lnTo>
                  <a:lnTo>
                    <a:pt x="967" y="73"/>
                  </a:lnTo>
                  <a:lnTo>
                    <a:pt x="914" y="87"/>
                  </a:lnTo>
                  <a:lnTo>
                    <a:pt x="846" y="87"/>
                  </a:lnTo>
                  <a:lnTo>
                    <a:pt x="779" y="73"/>
                  </a:lnTo>
                  <a:lnTo>
                    <a:pt x="726" y="73"/>
                  </a:lnTo>
                  <a:lnTo>
                    <a:pt x="658" y="73"/>
                  </a:lnTo>
                  <a:lnTo>
                    <a:pt x="591" y="73"/>
                  </a:lnTo>
                  <a:lnTo>
                    <a:pt x="524" y="73"/>
                  </a:lnTo>
                  <a:lnTo>
                    <a:pt x="470" y="73"/>
                  </a:lnTo>
                  <a:lnTo>
                    <a:pt x="417" y="73"/>
                  </a:lnTo>
                  <a:lnTo>
                    <a:pt x="363" y="73"/>
                  </a:lnTo>
                  <a:lnTo>
                    <a:pt x="309" y="44"/>
                  </a:lnTo>
                  <a:lnTo>
                    <a:pt x="255" y="44"/>
                  </a:lnTo>
                  <a:lnTo>
                    <a:pt x="202" y="44"/>
                  </a:lnTo>
                  <a:lnTo>
                    <a:pt x="148" y="73"/>
                  </a:lnTo>
                  <a:lnTo>
                    <a:pt x="94" y="73"/>
                  </a:lnTo>
                  <a:lnTo>
                    <a:pt x="0" y="116"/>
                  </a:lnTo>
                </a:path>
              </a:pathLst>
            </a:cu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923" name="Freeform 27"/>
            <p:cNvSpPr>
              <a:spLocks/>
            </p:cNvSpPr>
            <p:nvPr/>
          </p:nvSpPr>
          <p:spPr bwMode="auto">
            <a:xfrm>
              <a:off x="3070" y="204"/>
              <a:ext cx="1763" cy="75"/>
            </a:xfrm>
            <a:custGeom>
              <a:avLst/>
              <a:gdLst>
                <a:gd name="T0" fmla="*/ 188 w 1763"/>
                <a:gd name="T1" fmla="*/ 0 h 75"/>
                <a:gd name="T2" fmla="*/ 363 w 1763"/>
                <a:gd name="T3" fmla="*/ 74 h 75"/>
                <a:gd name="T4" fmla="*/ 444 w 1763"/>
                <a:gd name="T5" fmla="*/ 74 h 75"/>
                <a:gd name="T6" fmla="*/ 565 w 1763"/>
                <a:gd name="T7" fmla="*/ 74 h 75"/>
                <a:gd name="T8" fmla="*/ 619 w 1763"/>
                <a:gd name="T9" fmla="*/ 74 h 75"/>
                <a:gd name="T10" fmla="*/ 699 w 1763"/>
                <a:gd name="T11" fmla="*/ 59 h 75"/>
                <a:gd name="T12" fmla="*/ 753 w 1763"/>
                <a:gd name="T13" fmla="*/ 59 h 75"/>
                <a:gd name="T14" fmla="*/ 807 w 1763"/>
                <a:gd name="T15" fmla="*/ 44 h 75"/>
                <a:gd name="T16" fmla="*/ 874 w 1763"/>
                <a:gd name="T17" fmla="*/ 44 h 75"/>
                <a:gd name="T18" fmla="*/ 928 w 1763"/>
                <a:gd name="T19" fmla="*/ 44 h 75"/>
                <a:gd name="T20" fmla="*/ 995 w 1763"/>
                <a:gd name="T21" fmla="*/ 74 h 75"/>
                <a:gd name="T22" fmla="*/ 1103 w 1763"/>
                <a:gd name="T23" fmla="*/ 74 h 75"/>
                <a:gd name="T24" fmla="*/ 1157 w 1763"/>
                <a:gd name="T25" fmla="*/ 74 h 75"/>
                <a:gd name="T26" fmla="*/ 1211 w 1763"/>
                <a:gd name="T27" fmla="*/ 74 h 75"/>
                <a:gd name="T28" fmla="*/ 1332 w 1763"/>
                <a:gd name="T29" fmla="*/ 74 h 75"/>
                <a:gd name="T30" fmla="*/ 1399 w 1763"/>
                <a:gd name="T31" fmla="*/ 59 h 75"/>
                <a:gd name="T32" fmla="*/ 1453 w 1763"/>
                <a:gd name="T33" fmla="*/ 44 h 75"/>
                <a:gd name="T34" fmla="*/ 1506 w 1763"/>
                <a:gd name="T35" fmla="*/ 44 h 75"/>
                <a:gd name="T36" fmla="*/ 1560 w 1763"/>
                <a:gd name="T37" fmla="*/ 30 h 75"/>
                <a:gd name="T38" fmla="*/ 1654 w 1763"/>
                <a:gd name="T39" fmla="*/ 30 h 75"/>
                <a:gd name="T40" fmla="*/ 1708 w 1763"/>
                <a:gd name="T41" fmla="*/ 30 h 75"/>
                <a:gd name="T42" fmla="*/ 1762 w 1763"/>
                <a:gd name="T43" fmla="*/ 30 h 75"/>
                <a:gd name="T44" fmla="*/ 1708 w 1763"/>
                <a:gd name="T45" fmla="*/ 30 h 75"/>
                <a:gd name="T46" fmla="*/ 1654 w 1763"/>
                <a:gd name="T47" fmla="*/ 44 h 75"/>
                <a:gd name="T48" fmla="*/ 1601 w 1763"/>
                <a:gd name="T49" fmla="*/ 74 h 75"/>
                <a:gd name="T50" fmla="*/ 1547 w 1763"/>
                <a:gd name="T51" fmla="*/ 74 h 75"/>
                <a:gd name="T52" fmla="*/ 1493 w 1763"/>
                <a:gd name="T53" fmla="*/ 74 h 75"/>
                <a:gd name="T54" fmla="*/ 1426 w 1763"/>
                <a:gd name="T55" fmla="*/ 59 h 75"/>
                <a:gd name="T56" fmla="*/ 1372 w 1763"/>
                <a:gd name="T57" fmla="*/ 59 h 75"/>
                <a:gd name="T58" fmla="*/ 1251 w 1763"/>
                <a:gd name="T59" fmla="*/ 59 h 75"/>
                <a:gd name="T60" fmla="*/ 1184 w 1763"/>
                <a:gd name="T61" fmla="*/ 59 h 75"/>
                <a:gd name="T62" fmla="*/ 1116 w 1763"/>
                <a:gd name="T63" fmla="*/ 59 h 75"/>
                <a:gd name="T64" fmla="*/ 1009 w 1763"/>
                <a:gd name="T65" fmla="*/ 59 h 75"/>
                <a:gd name="T66" fmla="*/ 955 w 1763"/>
                <a:gd name="T67" fmla="*/ 59 h 75"/>
                <a:gd name="T68" fmla="*/ 888 w 1763"/>
                <a:gd name="T69" fmla="*/ 59 h 75"/>
                <a:gd name="T70" fmla="*/ 820 w 1763"/>
                <a:gd name="T71" fmla="*/ 74 h 75"/>
                <a:gd name="T72" fmla="*/ 767 w 1763"/>
                <a:gd name="T73" fmla="*/ 74 h 75"/>
                <a:gd name="T74" fmla="*/ 699 w 1763"/>
                <a:gd name="T75" fmla="*/ 59 h 75"/>
                <a:gd name="T76" fmla="*/ 646 w 1763"/>
                <a:gd name="T77" fmla="*/ 44 h 75"/>
                <a:gd name="T78" fmla="*/ 592 w 1763"/>
                <a:gd name="T79" fmla="*/ 44 h 75"/>
                <a:gd name="T80" fmla="*/ 538 w 1763"/>
                <a:gd name="T81" fmla="*/ 44 h 75"/>
                <a:gd name="T82" fmla="*/ 484 w 1763"/>
                <a:gd name="T83" fmla="*/ 59 h 75"/>
                <a:gd name="T84" fmla="*/ 430 w 1763"/>
                <a:gd name="T85" fmla="*/ 59 h 75"/>
                <a:gd name="T86" fmla="*/ 377 w 1763"/>
                <a:gd name="T87" fmla="*/ 30 h 75"/>
                <a:gd name="T88" fmla="*/ 323 w 1763"/>
                <a:gd name="T89" fmla="*/ 15 h 75"/>
                <a:gd name="T90" fmla="*/ 269 w 1763"/>
                <a:gd name="T91" fmla="*/ 15 h 75"/>
                <a:gd name="T92" fmla="*/ 215 w 1763"/>
                <a:gd name="T93" fmla="*/ 15 h 75"/>
                <a:gd name="T94" fmla="*/ 161 w 1763"/>
                <a:gd name="T95" fmla="*/ 15 h 75"/>
                <a:gd name="T96" fmla="*/ 108 w 1763"/>
                <a:gd name="T97" fmla="*/ 30 h 75"/>
                <a:gd name="T98" fmla="*/ 54 w 1763"/>
                <a:gd name="T99" fmla="*/ 44 h 75"/>
                <a:gd name="T100" fmla="*/ 0 w 1763"/>
                <a:gd name="T101" fmla="*/ 59 h 75"/>
                <a:gd name="T102" fmla="*/ 54 w 1763"/>
                <a:gd name="T103" fmla="*/ 59 h 75"/>
                <a:gd name="T104" fmla="*/ 108 w 1763"/>
                <a:gd name="T105" fmla="*/ 30 h 75"/>
                <a:gd name="T106" fmla="*/ 161 w 1763"/>
                <a:gd name="T107" fmla="*/ 30 h 75"/>
                <a:gd name="T108" fmla="*/ 188 w 1763"/>
                <a:gd name="T10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63" h="75">
                  <a:moveTo>
                    <a:pt x="188" y="0"/>
                  </a:moveTo>
                  <a:lnTo>
                    <a:pt x="363" y="74"/>
                  </a:lnTo>
                  <a:lnTo>
                    <a:pt x="444" y="74"/>
                  </a:lnTo>
                  <a:lnTo>
                    <a:pt x="565" y="74"/>
                  </a:lnTo>
                  <a:lnTo>
                    <a:pt x="619" y="74"/>
                  </a:lnTo>
                  <a:lnTo>
                    <a:pt x="699" y="59"/>
                  </a:lnTo>
                  <a:lnTo>
                    <a:pt x="753" y="59"/>
                  </a:lnTo>
                  <a:lnTo>
                    <a:pt x="807" y="44"/>
                  </a:lnTo>
                  <a:lnTo>
                    <a:pt x="874" y="44"/>
                  </a:lnTo>
                  <a:lnTo>
                    <a:pt x="928" y="44"/>
                  </a:lnTo>
                  <a:lnTo>
                    <a:pt x="995" y="74"/>
                  </a:lnTo>
                  <a:lnTo>
                    <a:pt x="1103" y="74"/>
                  </a:lnTo>
                  <a:lnTo>
                    <a:pt x="1157" y="74"/>
                  </a:lnTo>
                  <a:lnTo>
                    <a:pt x="1211" y="74"/>
                  </a:lnTo>
                  <a:lnTo>
                    <a:pt x="1332" y="74"/>
                  </a:lnTo>
                  <a:lnTo>
                    <a:pt x="1399" y="59"/>
                  </a:lnTo>
                  <a:lnTo>
                    <a:pt x="1453" y="44"/>
                  </a:lnTo>
                  <a:lnTo>
                    <a:pt x="1506" y="44"/>
                  </a:lnTo>
                  <a:lnTo>
                    <a:pt x="1560" y="30"/>
                  </a:lnTo>
                  <a:lnTo>
                    <a:pt x="1654" y="30"/>
                  </a:lnTo>
                  <a:lnTo>
                    <a:pt x="1708" y="30"/>
                  </a:lnTo>
                  <a:lnTo>
                    <a:pt x="1762" y="30"/>
                  </a:lnTo>
                  <a:lnTo>
                    <a:pt x="1708" y="30"/>
                  </a:lnTo>
                  <a:lnTo>
                    <a:pt x="1654" y="44"/>
                  </a:lnTo>
                  <a:lnTo>
                    <a:pt x="1601" y="74"/>
                  </a:lnTo>
                  <a:lnTo>
                    <a:pt x="1547" y="74"/>
                  </a:lnTo>
                  <a:lnTo>
                    <a:pt x="1493" y="74"/>
                  </a:lnTo>
                  <a:lnTo>
                    <a:pt x="1426" y="59"/>
                  </a:lnTo>
                  <a:lnTo>
                    <a:pt x="1372" y="59"/>
                  </a:lnTo>
                  <a:lnTo>
                    <a:pt x="1251" y="59"/>
                  </a:lnTo>
                  <a:lnTo>
                    <a:pt x="1184" y="59"/>
                  </a:lnTo>
                  <a:lnTo>
                    <a:pt x="1116" y="59"/>
                  </a:lnTo>
                  <a:lnTo>
                    <a:pt x="1009" y="59"/>
                  </a:lnTo>
                  <a:lnTo>
                    <a:pt x="955" y="59"/>
                  </a:lnTo>
                  <a:lnTo>
                    <a:pt x="888" y="59"/>
                  </a:lnTo>
                  <a:lnTo>
                    <a:pt x="820" y="74"/>
                  </a:lnTo>
                  <a:lnTo>
                    <a:pt x="767" y="74"/>
                  </a:lnTo>
                  <a:lnTo>
                    <a:pt x="699" y="59"/>
                  </a:lnTo>
                  <a:lnTo>
                    <a:pt x="646" y="44"/>
                  </a:lnTo>
                  <a:lnTo>
                    <a:pt x="592" y="44"/>
                  </a:lnTo>
                  <a:lnTo>
                    <a:pt x="538" y="44"/>
                  </a:lnTo>
                  <a:lnTo>
                    <a:pt x="484" y="59"/>
                  </a:lnTo>
                  <a:lnTo>
                    <a:pt x="430" y="59"/>
                  </a:lnTo>
                  <a:lnTo>
                    <a:pt x="377" y="30"/>
                  </a:lnTo>
                  <a:lnTo>
                    <a:pt x="323" y="15"/>
                  </a:lnTo>
                  <a:lnTo>
                    <a:pt x="269" y="15"/>
                  </a:lnTo>
                  <a:lnTo>
                    <a:pt x="215" y="15"/>
                  </a:lnTo>
                  <a:lnTo>
                    <a:pt x="161" y="15"/>
                  </a:lnTo>
                  <a:lnTo>
                    <a:pt x="108" y="30"/>
                  </a:lnTo>
                  <a:lnTo>
                    <a:pt x="54" y="44"/>
                  </a:lnTo>
                  <a:lnTo>
                    <a:pt x="0" y="59"/>
                  </a:lnTo>
                  <a:lnTo>
                    <a:pt x="54" y="59"/>
                  </a:lnTo>
                  <a:lnTo>
                    <a:pt x="108" y="30"/>
                  </a:lnTo>
                  <a:lnTo>
                    <a:pt x="161" y="30"/>
                  </a:lnTo>
                  <a:lnTo>
                    <a:pt x="188" y="0"/>
                  </a:lnTo>
                </a:path>
              </a:pathLst>
            </a:cu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6924" name="Group 28"/>
          <p:cNvGrpSpPr>
            <a:grpSpLocks/>
          </p:cNvGrpSpPr>
          <p:nvPr/>
        </p:nvGrpSpPr>
        <p:grpSpPr bwMode="auto">
          <a:xfrm>
            <a:off x="0" y="0"/>
            <a:ext cx="1978025" cy="1955800"/>
            <a:chOff x="0" y="0"/>
            <a:chExt cx="1246" cy="1232"/>
          </a:xfrm>
        </p:grpSpPr>
        <p:sp>
          <p:nvSpPr>
            <p:cNvPr id="336925" name="Rectangle 29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6926" name="Rectangle 30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6927" name="Rectangle 31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36928" name="Text Box 32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000">
                <a:solidFill>
                  <a:srgbClr val="FFFFFF"/>
                </a:solidFill>
                <a:effectLst/>
                <a:latin typeface="Arial" charset="0"/>
                <a:ea typeface="宋体" charset="0"/>
                <a:cs typeface="宋体" charset="0"/>
              </a:rPr>
              <a:t>©2006 TBBMI</a:t>
            </a:r>
          </a:p>
        </p:txBody>
      </p:sp>
      <p:sp>
        <p:nvSpPr>
          <p:cNvPr id="336929" name="Rectangle 33"/>
          <p:cNvSpPr>
            <a:spLocks noChangeArrowheads="1"/>
          </p:cNvSpPr>
          <p:nvPr/>
        </p:nvSpPr>
        <p:spPr bwMode="auto">
          <a:xfrm>
            <a:off x="7616825" y="6529388"/>
            <a:ext cx="6619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8.0.01.</a:t>
            </a:r>
          </a:p>
        </p:txBody>
      </p:sp>
      <p:graphicFrame>
        <p:nvGraphicFramePr>
          <p:cNvPr id="336930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943" r:id="rId14" imgW="0" imgH="0" progId="PowerPoint.Show.8">
                  <p:embed/>
                </p:oleObj>
              </mc:Choice>
              <mc:Fallback>
                <p:oleObj r:id="rId14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dk2" tx1="lt1" bg2="dk1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482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78848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88484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788485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8486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8487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8488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8489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8490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8491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8492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8493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8494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8495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8496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8497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8498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8499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8500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8501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8502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8503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8504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8505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8506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8507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88508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788509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8510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8511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788512" name="Text Box 32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000">
                <a:solidFill>
                  <a:srgbClr val="FFFFFF"/>
                </a:solidFill>
                <a:effectLst/>
                <a:latin typeface="Arial" charset="0"/>
                <a:ea typeface="宋体" charset="0"/>
                <a:cs typeface="宋体" charset="0"/>
              </a:rPr>
              <a:t>©2006 TBBMI</a:t>
            </a:r>
          </a:p>
        </p:txBody>
      </p:sp>
      <p:sp>
        <p:nvSpPr>
          <p:cNvPr id="788513" name="Rectangle 33"/>
          <p:cNvSpPr>
            <a:spLocks noChangeArrowheads="1"/>
          </p:cNvSpPr>
          <p:nvPr/>
        </p:nvSpPr>
        <p:spPr bwMode="auto">
          <a:xfrm>
            <a:off x="7616825" y="6518275"/>
            <a:ext cx="661988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8.0.01.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0"/>
          <a:cs typeface="宋体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0"/>
          <a:cs typeface="宋体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0"/>
          <a:cs typeface="宋体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0"/>
          <a:cs typeface="宋体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0"/>
          <a:cs typeface="宋体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0"/>
          <a:cs typeface="宋体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0"/>
          <a:cs typeface="宋体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0"/>
          <a:cs typeface="宋体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ChangeArrowheads="1"/>
          </p:cNvSpPr>
          <p:nvPr/>
        </p:nvSpPr>
        <p:spPr bwMode="auto">
          <a:xfrm>
            <a:off x="0" y="0"/>
            <a:ext cx="9132888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61001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smtClean="0">
              <a:solidFill>
                <a:srgbClr val="FFFFFF"/>
              </a:solidFill>
              <a:effectLst/>
              <a:latin typeface="Arial" charset="0"/>
              <a:cs typeface="MS PGothic" charset="0"/>
            </a:endParaRPr>
          </a:p>
        </p:txBody>
      </p:sp>
      <p:sp>
        <p:nvSpPr>
          <p:cNvPr id="2051" name="Rectangle 35"/>
          <p:cNvSpPr>
            <a:spLocks noChangeArrowheads="1"/>
          </p:cNvSpPr>
          <p:nvPr userDrawn="1"/>
        </p:nvSpPr>
        <p:spPr bwMode="auto">
          <a:xfrm>
            <a:off x="555625" y="398463"/>
            <a:ext cx="8375650" cy="62341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smtClean="0">
              <a:solidFill>
                <a:srgbClr val="FFFFFF"/>
              </a:solidFill>
              <a:effectLst/>
              <a:latin typeface="Arial" charset="0"/>
              <a:cs typeface="MS PGothic" charset="0"/>
            </a:endParaRPr>
          </a:p>
        </p:txBody>
      </p:sp>
      <p:sp>
        <p:nvSpPr>
          <p:cNvPr id="2052" name="Rectangle 5"/>
          <p:cNvSpPr>
            <a:spLocks noChangeArrowheads="1"/>
          </p:cNvSpPr>
          <p:nvPr userDrawn="1"/>
        </p:nvSpPr>
        <p:spPr bwMode="auto">
          <a:xfrm>
            <a:off x="466725" y="376238"/>
            <a:ext cx="8281988" cy="6111875"/>
          </a:xfrm>
          <a:prstGeom prst="rect">
            <a:avLst/>
          </a:prstGeom>
          <a:solidFill>
            <a:srgbClr val="535353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smtClean="0">
              <a:solidFill>
                <a:srgbClr val="FFFFFF"/>
              </a:solidFill>
              <a:effectLst/>
              <a:latin typeface="Arial" charset="0"/>
              <a:cs typeface="MS PGothic" charset="0"/>
            </a:endParaRPr>
          </a:p>
        </p:txBody>
      </p:sp>
      <p:sp>
        <p:nvSpPr>
          <p:cNvPr id="2053" name="Freeform 6"/>
          <p:cNvSpPr>
            <a:spLocks/>
          </p:cNvSpPr>
          <p:nvPr userDrawn="1"/>
        </p:nvSpPr>
        <p:spPr bwMode="auto">
          <a:xfrm>
            <a:off x="4765675" y="600075"/>
            <a:ext cx="2239963" cy="5461000"/>
          </a:xfrm>
          <a:custGeom>
            <a:avLst/>
            <a:gdLst>
              <a:gd name="T0" fmla="*/ 2147483647 w 1411"/>
              <a:gd name="T1" fmla="*/ 2147483647 h 3440"/>
              <a:gd name="T2" fmla="*/ 2147483647 w 1411"/>
              <a:gd name="T3" fmla="*/ 2147483647 h 3440"/>
              <a:gd name="T4" fmla="*/ 2147483647 w 1411"/>
              <a:gd name="T5" fmla="*/ 2147483647 h 3440"/>
              <a:gd name="T6" fmla="*/ 2147483647 w 1411"/>
              <a:gd name="T7" fmla="*/ 2147483647 h 3440"/>
              <a:gd name="T8" fmla="*/ 2147483647 w 1411"/>
              <a:gd name="T9" fmla="*/ 2147483647 h 3440"/>
              <a:gd name="T10" fmla="*/ 2147483647 w 1411"/>
              <a:gd name="T11" fmla="*/ 2147483647 h 3440"/>
              <a:gd name="T12" fmla="*/ 2147483647 w 1411"/>
              <a:gd name="T13" fmla="*/ 2147483647 h 3440"/>
              <a:gd name="T14" fmla="*/ 2147483647 w 1411"/>
              <a:gd name="T15" fmla="*/ 2147483647 h 3440"/>
              <a:gd name="T16" fmla="*/ 2147483647 w 1411"/>
              <a:gd name="T17" fmla="*/ 2147483647 h 3440"/>
              <a:gd name="T18" fmla="*/ 2147483647 w 1411"/>
              <a:gd name="T19" fmla="*/ 2147483647 h 3440"/>
              <a:gd name="T20" fmla="*/ 2147483647 w 1411"/>
              <a:gd name="T21" fmla="*/ 2147483647 h 3440"/>
              <a:gd name="T22" fmla="*/ 2147483647 w 1411"/>
              <a:gd name="T23" fmla="*/ 2147483647 h 3440"/>
              <a:gd name="T24" fmla="*/ 2147483647 w 1411"/>
              <a:gd name="T25" fmla="*/ 2147483647 h 3440"/>
              <a:gd name="T26" fmla="*/ 2147483647 w 1411"/>
              <a:gd name="T27" fmla="*/ 2147483647 h 3440"/>
              <a:gd name="T28" fmla="*/ 2147483647 w 1411"/>
              <a:gd name="T29" fmla="*/ 2147483647 h 3440"/>
              <a:gd name="T30" fmla="*/ 2147483647 w 1411"/>
              <a:gd name="T31" fmla="*/ 2147483647 h 3440"/>
              <a:gd name="T32" fmla="*/ 2147483647 w 1411"/>
              <a:gd name="T33" fmla="*/ 2147483647 h 3440"/>
              <a:gd name="T34" fmla="*/ 2147483647 w 1411"/>
              <a:gd name="T35" fmla="*/ 2147483647 h 3440"/>
              <a:gd name="T36" fmla="*/ 2147483647 w 1411"/>
              <a:gd name="T37" fmla="*/ 2147483647 h 3440"/>
              <a:gd name="T38" fmla="*/ 2147483647 w 1411"/>
              <a:gd name="T39" fmla="*/ 2147483647 h 3440"/>
              <a:gd name="T40" fmla="*/ 2147483647 w 1411"/>
              <a:gd name="T41" fmla="*/ 2147483647 h 3440"/>
              <a:gd name="T42" fmla="*/ 2147483647 w 1411"/>
              <a:gd name="T43" fmla="*/ 2147483647 h 3440"/>
              <a:gd name="T44" fmla="*/ 2147483647 w 1411"/>
              <a:gd name="T45" fmla="*/ 2147483647 h 3440"/>
              <a:gd name="T46" fmla="*/ 2147483647 w 1411"/>
              <a:gd name="T47" fmla="*/ 2147483647 h 3440"/>
              <a:gd name="T48" fmla="*/ 2147483647 w 1411"/>
              <a:gd name="T49" fmla="*/ 2147483647 h 3440"/>
              <a:gd name="T50" fmla="*/ 2147483647 w 1411"/>
              <a:gd name="T51" fmla="*/ 2147483647 h 3440"/>
              <a:gd name="T52" fmla="*/ 2147483647 w 1411"/>
              <a:gd name="T53" fmla="*/ 2147483647 h 3440"/>
              <a:gd name="T54" fmla="*/ 2147483647 w 1411"/>
              <a:gd name="T55" fmla="*/ 2147483647 h 3440"/>
              <a:gd name="T56" fmla="*/ 2147483647 w 1411"/>
              <a:gd name="T57" fmla="*/ 2147483647 h 3440"/>
              <a:gd name="T58" fmla="*/ 2147483647 w 1411"/>
              <a:gd name="T59" fmla="*/ 2147483647 h 3440"/>
              <a:gd name="T60" fmla="*/ 2147483647 w 1411"/>
              <a:gd name="T61" fmla="*/ 2147483647 h 3440"/>
              <a:gd name="T62" fmla="*/ 2147483647 w 1411"/>
              <a:gd name="T63" fmla="*/ 2147483647 h 3440"/>
              <a:gd name="T64" fmla="*/ 2147483647 w 1411"/>
              <a:gd name="T65" fmla="*/ 2147483647 h 3440"/>
              <a:gd name="T66" fmla="*/ 2147483647 w 1411"/>
              <a:gd name="T67" fmla="*/ 2147483647 h 3440"/>
              <a:gd name="T68" fmla="*/ 2147483647 w 1411"/>
              <a:gd name="T69" fmla="*/ 2147483647 h 3440"/>
              <a:gd name="T70" fmla="*/ 2147483647 w 1411"/>
              <a:gd name="T71" fmla="*/ 2147483647 h 3440"/>
              <a:gd name="T72" fmla="*/ 2147483647 w 1411"/>
              <a:gd name="T73" fmla="*/ 2147483647 h 3440"/>
              <a:gd name="T74" fmla="*/ 2147483647 w 1411"/>
              <a:gd name="T75" fmla="*/ 2147483647 h 3440"/>
              <a:gd name="T76" fmla="*/ 2147483647 w 1411"/>
              <a:gd name="T77" fmla="*/ 2147483647 h 3440"/>
              <a:gd name="T78" fmla="*/ 2147483647 w 1411"/>
              <a:gd name="T79" fmla="*/ 2147483647 h 3440"/>
              <a:gd name="T80" fmla="*/ 2147483647 w 1411"/>
              <a:gd name="T81" fmla="*/ 2147483647 h 3440"/>
              <a:gd name="T82" fmla="*/ 2147483647 w 1411"/>
              <a:gd name="T83" fmla="*/ 2147483647 h 3440"/>
              <a:gd name="T84" fmla="*/ 2147483647 w 1411"/>
              <a:gd name="T85" fmla="*/ 2147483647 h 3440"/>
              <a:gd name="T86" fmla="*/ 2147483647 w 1411"/>
              <a:gd name="T87" fmla="*/ 2147483647 h 3440"/>
              <a:gd name="T88" fmla="*/ 2147483647 w 1411"/>
              <a:gd name="T89" fmla="*/ 2147483647 h 3440"/>
              <a:gd name="T90" fmla="*/ 2147483647 w 1411"/>
              <a:gd name="T91" fmla="*/ 2147483647 h 3440"/>
              <a:gd name="T92" fmla="*/ 2147483647 w 1411"/>
              <a:gd name="T93" fmla="*/ 2147483647 h 3440"/>
              <a:gd name="T94" fmla="*/ 2147483647 w 1411"/>
              <a:gd name="T95" fmla="*/ 2147483647 h 3440"/>
              <a:gd name="T96" fmla="*/ 2147483647 w 1411"/>
              <a:gd name="T97" fmla="*/ 2147483647 h 3440"/>
              <a:gd name="T98" fmla="*/ 2147483647 w 1411"/>
              <a:gd name="T99" fmla="*/ 2147483647 h 3440"/>
              <a:gd name="T100" fmla="*/ 2147483647 w 1411"/>
              <a:gd name="T101" fmla="*/ 2147483647 h 3440"/>
              <a:gd name="T102" fmla="*/ 2147483647 w 1411"/>
              <a:gd name="T103" fmla="*/ 2147483647 h 3440"/>
              <a:gd name="T104" fmla="*/ 2147483647 w 1411"/>
              <a:gd name="T105" fmla="*/ 2147483647 h 3440"/>
              <a:gd name="T106" fmla="*/ 2147483647 w 1411"/>
              <a:gd name="T107" fmla="*/ 2147483647 h 3440"/>
              <a:gd name="T108" fmla="*/ 2147483647 w 1411"/>
              <a:gd name="T109" fmla="*/ 2147483647 h 3440"/>
              <a:gd name="T110" fmla="*/ 2147483647 w 1411"/>
              <a:gd name="T111" fmla="*/ 2147483647 h 3440"/>
              <a:gd name="T112" fmla="*/ 2147483647 w 1411"/>
              <a:gd name="T113" fmla="*/ 2147483647 h 3440"/>
              <a:gd name="T114" fmla="*/ 2147483647 w 1411"/>
              <a:gd name="T115" fmla="*/ 2147483647 h 3440"/>
              <a:gd name="T116" fmla="*/ 2147483647 w 1411"/>
              <a:gd name="T117" fmla="*/ 2147483647 h 3440"/>
              <a:gd name="T118" fmla="*/ 2147483647 w 1411"/>
              <a:gd name="T119" fmla="*/ 2147483647 h 3440"/>
              <a:gd name="T120" fmla="*/ 2147483647 w 1411"/>
              <a:gd name="T121" fmla="*/ 2147483647 h 344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1411" h="3440">
                <a:moveTo>
                  <a:pt x="0" y="0"/>
                </a:moveTo>
                <a:lnTo>
                  <a:pt x="50" y="22"/>
                </a:lnTo>
                <a:lnTo>
                  <a:pt x="91" y="33"/>
                </a:lnTo>
                <a:lnTo>
                  <a:pt x="131" y="22"/>
                </a:lnTo>
                <a:lnTo>
                  <a:pt x="171" y="54"/>
                </a:lnTo>
                <a:lnTo>
                  <a:pt x="212" y="76"/>
                </a:lnTo>
                <a:lnTo>
                  <a:pt x="252" y="98"/>
                </a:lnTo>
                <a:lnTo>
                  <a:pt x="292" y="141"/>
                </a:lnTo>
                <a:lnTo>
                  <a:pt x="332" y="174"/>
                </a:lnTo>
                <a:lnTo>
                  <a:pt x="342" y="218"/>
                </a:lnTo>
                <a:lnTo>
                  <a:pt x="342" y="261"/>
                </a:lnTo>
                <a:lnTo>
                  <a:pt x="383" y="305"/>
                </a:lnTo>
                <a:lnTo>
                  <a:pt x="413" y="348"/>
                </a:lnTo>
                <a:lnTo>
                  <a:pt x="413" y="403"/>
                </a:lnTo>
                <a:lnTo>
                  <a:pt x="443" y="446"/>
                </a:lnTo>
                <a:lnTo>
                  <a:pt x="463" y="490"/>
                </a:lnTo>
                <a:lnTo>
                  <a:pt x="453" y="577"/>
                </a:lnTo>
                <a:lnTo>
                  <a:pt x="453" y="620"/>
                </a:lnTo>
                <a:lnTo>
                  <a:pt x="473" y="664"/>
                </a:lnTo>
                <a:lnTo>
                  <a:pt x="483" y="707"/>
                </a:lnTo>
                <a:lnTo>
                  <a:pt x="494" y="751"/>
                </a:lnTo>
                <a:lnTo>
                  <a:pt x="494" y="794"/>
                </a:lnTo>
                <a:lnTo>
                  <a:pt x="494" y="838"/>
                </a:lnTo>
                <a:lnTo>
                  <a:pt x="494" y="882"/>
                </a:lnTo>
                <a:lnTo>
                  <a:pt x="494" y="925"/>
                </a:lnTo>
                <a:lnTo>
                  <a:pt x="504" y="969"/>
                </a:lnTo>
                <a:lnTo>
                  <a:pt x="483" y="1012"/>
                </a:lnTo>
                <a:lnTo>
                  <a:pt x="473" y="1056"/>
                </a:lnTo>
                <a:lnTo>
                  <a:pt x="473" y="1099"/>
                </a:lnTo>
                <a:lnTo>
                  <a:pt x="473" y="1143"/>
                </a:lnTo>
                <a:lnTo>
                  <a:pt x="483" y="1186"/>
                </a:lnTo>
                <a:lnTo>
                  <a:pt x="483" y="1230"/>
                </a:lnTo>
                <a:lnTo>
                  <a:pt x="463" y="1284"/>
                </a:lnTo>
                <a:lnTo>
                  <a:pt x="453" y="1328"/>
                </a:lnTo>
                <a:lnTo>
                  <a:pt x="453" y="1382"/>
                </a:lnTo>
                <a:lnTo>
                  <a:pt x="433" y="1426"/>
                </a:lnTo>
                <a:lnTo>
                  <a:pt x="403" y="1469"/>
                </a:lnTo>
                <a:lnTo>
                  <a:pt x="383" y="1513"/>
                </a:lnTo>
                <a:lnTo>
                  <a:pt x="383" y="1556"/>
                </a:lnTo>
                <a:lnTo>
                  <a:pt x="383" y="1600"/>
                </a:lnTo>
                <a:lnTo>
                  <a:pt x="363" y="1643"/>
                </a:lnTo>
                <a:lnTo>
                  <a:pt x="353" y="1687"/>
                </a:lnTo>
                <a:lnTo>
                  <a:pt x="363" y="1730"/>
                </a:lnTo>
                <a:lnTo>
                  <a:pt x="383" y="1785"/>
                </a:lnTo>
                <a:lnTo>
                  <a:pt x="443" y="1796"/>
                </a:lnTo>
                <a:lnTo>
                  <a:pt x="463" y="1850"/>
                </a:lnTo>
                <a:lnTo>
                  <a:pt x="483" y="1894"/>
                </a:lnTo>
                <a:lnTo>
                  <a:pt x="494" y="1937"/>
                </a:lnTo>
                <a:lnTo>
                  <a:pt x="494" y="1981"/>
                </a:lnTo>
                <a:lnTo>
                  <a:pt x="524" y="2024"/>
                </a:lnTo>
                <a:lnTo>
                  <a:pt x="524" y="2068"/>
                </a:lnTo>
                <a:lnTo>
                  <a:pt x="544" y="2122"/>
                </a:lnTo>
                <a:lnTo>
                  <a:pt x="584" y="2155"/>
                </a:lnTo>
                <a:lnTo>
                  <a:pt x="614" y="2198"/>
                </a:lnTo>
                <a:lnTo>
                  <a:pt x="624" y="2275"/>
                </a:lnTo>
                <a:lnTo>
                  <a:pt x="685" y="2285"/>
                </a:lnTo>
                <a:lnTo>
                  <a:pt x="705" y="2351"/>
                </a:lnTo>
                <a:lnTo>
                  <a:pt x="745" y="2394"/>
                </a:lnTo>
                <a:lnTo>
                  <a:pt x="786" y="2438"/>
                </a:lnTo>
                <a:lnTo>
                  <a:pt x="836" y="2470"/>
                </a:lnTo>
                <a:lnTo>
                  <a:pt x="876" y="2514"/>
                </a:lnTo>
                <a:lnTo>
                  <a:pt x="896" y="2568"/>
                </a:lnTo>
                <a:lnTo>
                  <a:pt x="947" y="2612"/>
                </a:lnTo>
                <a:lnTo>
                  <a:pt x="997" y="2634"/>
                </a:lnTo>
                <a:lnTo>
                  <a:pt x="1027" y="2677"/>
                </a:lnTo>
                <a:lnTo>
                  <a:pt x="1078" y="2721"/>
                </a:lnTo>
                <a:lnTo>
                  <a:pt x="1108" y="2764"/>
                </a:lnTo>
                <a:lnTo>
                  <a:pt x="1128" y="2808"/>
                </a:lnTo>
                <a:lnTo>
                  <a:pt x="1158" y="2851"/>
                </a:lnTo>
                <a:lnTo>
                  <a:pt x="1188" y="2906"/>
                </a:lnTo>
                <a:lnTo>
                  <a:pt x="1229" y="2949"/>
                </a:lnTo>
                <a:lnTo>
                  <a:pt x="1269" y="3004"/>
                </a:lnTo>
                <a:lnTo>
                  <a:pt x="1279" y="3058"/>
                </a:lnTo>
                <a:lnTo>
                  <a:pt x="1289" y="3113"/>
                </a:lnTo>
                <a:lnTo>
                  <a:pt x="1319" y="3156"/>
                </a:lnTo>
                <a:lnTo>
                  <a:pt x="1350" y="3210"/>
                </a:lnTo>
                <a:lnTo>
                  <a:pt x="1360" y="3265"/>
                </a:lnTo>
                <a:lnTo>
                  <a:pt x="1370" y="3308"/>
                </a:lnTo>
                <a:lnTo>
                  <a:pt x="1390" y="3352"/>
                </a:lnTo>
                <a:lnTo>
                  <a:pt x="1400" y="3395"/>
                </a:lnTo>
                <a:lnTo>
                  <a:pt x="1400" y="3439"/>
                </a:lnTo>
                <a:lnTo>
                  <a:pt x="1400" y="3319"/>
                </a:lnTo>
                <a:lnTo>
                  <a:pt x="1410" y="3232"/>
                </a:lnTo>
                <a:lnTo>
                  <a:pt x="1410" y="3145"/>
                </a:lnTo>
                <a:lnTo>
                  <a:pt x="1410" y="3102"/>
                </a:lnTo>
                <a:lnTo>
                  <a:pt x="1380" y="3058"/>
                </a:lnTo>
                <a:lnTo>
                  <a:pt x="1340" y="3058"/>
                </a:lnTo>
                <a:lnTo>
                  <a:pt x="1309" y="2982"/>
                </a:lnTo>
                <a:lnTo>
                  <a:pt x="1299" y="2938"/>
                </a:lnTo>
                <a:lnTo>
                  <a:pt x="1259" y="2862"/>
                </a:lnTo>
                <a:lnTo>
                  <a:pt x="1239" y="2819"/>
                </a:lnTo>
                <a:lnTo>
                  <a:pt x="1178" y="2753"/>
                </a:lnTo>
                <a:lnTo>
                  <a:pt x="1098" y="2721"/>
                </a:lnTo>
                <a:lnTo>
                  <a:pt x="1037" y="2721"/>
                </a:lnTo>
                <a:lnTo>
                  <a:pt x="1007" y="2579"/>
                </a:lnTo>
                <a:lnTo>
                  <a:pt x="997" y="2514"/>
                </a:lnTo>
                <a:lnTo>
                  <a:pt x="967" y="2470"/>
                </a:lnTo>
                <a:lnTo>
                  <a:pt x="886" y="2460"/>
                </a:lnTo>
                <a:lnTo>
                  <a:pt x="806" y="2449"/>
                </a:lnTo>
                <a:lnTo>
                  <a:pt x="765" y="2438"/>
                </a:lnTo>
                <a:lnTo>
                  <a:pt x="755" y="2351"/>
                </a:lnTo>
                <a:lnTo>
                  <a:pt x="735" y="2307"/>
                </a:lnTo>
                <a:lnTo>
                  <a:pt x="715" y="2253"/>
                </a:lnTo>
                <a:lnTo>
                  <a:pt x="675" y="2209"/>
                </a:lnTo>
                <a:lnTo>
                  <a:pt x="635" y="2187"/>
                </a:lnTo>
                <a:lnTo>
                  <a:pt x="554" y="2100"/>
                </a:lnTo>
                <a:lnTo>
                  <a:pt x="534" y="2057"/>
                </a:lnTo>
                <a:lnTo>
                  <a:pt x="534" y="1959"/>
                </a:lnTo>
                <a:lnTo>
                  <a:pt x="524" y="1894"/>
                </a:lnTo>
                <a:lnTo>
                  <a:pt x="494" y="1839"/>
                </a:lnTo>
                <a:lnTo>
                  <a:pt x="443" y="1785"/>
                </a:lnTo>
                <a:lnTo>
                  <a:pt x="413" y="1741"/>
                </a:lnTo>
                <a:lnTo>
                  <a:pt x="393" y="1687"/>
                </a:lnTo>
                <a:lnTo>
                  <a:pt x="403" y="1632"/>
                </a:lnTo>
                <a:lnTo>
                  <a:pt x="403" y="1589"/>
                </a:lnTo>
                <a:lnTo>
                  <a:pt x="413" y="1545"/>
                </a:lnTo>
                <a:lnTo>
                  <a:pt x="433" y="1491"/>
                </a:lnTo>
                <a:lnTo>
                  <a:pt x="433" y="1447"/>
                </a:lnTo>
                <a:lnTo>
                  <a:pt x="463" y="1393"/>
                </a:lnTo>
                <a:lnTo>
                  <a:pt x="483" y="1349"/>
                </a:lnTo>
                <a:lnTo>
                  <a:pt x="494" y="1295"/>
                </a:lnTo>
                <a:lnTo>
                  <a:pt x="494" y="1252"/>
                </a:lnTo>
                <a:lnTo>
                  <a:pt x="483" y="1208"/>
                </a:lnTo>
                <a:lnTo>
                  <a:pt x="494" y="1164"/>
                </a:lnTo>
                <a:lnTo>
                  <a:pt x="524" y="1067"/>
                </a:lnTo>
                <a:lnTo>
                  <a:pt x="524" y="1023"/>
                </a:lnTo>
                <a:lnTo>
                  <a:pt x="524" y="936"/>
                </a:lnTo>
                <a:lnTo>
                  <a:pt x="524" y="871"/>
                </a:lnTo>
                <a:lnTo>
                  <a:pt x="514" y="805"/>
                </a:lnTo>
                <a:lnTo>
                  <a:pt x="524" y="762"/>
                </a:lnTo>
                <a:lnTo>
                  <a:pt x="544" y="707"/>
                </a:lnTo>
                <a:lnTo>
                  <a:pt x="534" y="642"/>
                </a:lnTo>
                <a:lnTo>
                  <a:pt x="524" y="599"/>
                </a:lnTo>
                <a:lnTo>
                  <a:pt x="514" y="555"/>
                </a:lnTo>
                <a:lnTo>
                  <a:pt x="554" y="522"/>
                </a:lnTo>
                <a:lnTo>
                  <a:pt x="584" y="479"/>
                </a:lnTo>
                <a:lnTo>
                  <a:pt x="594" y="435"/>
                </a:lnTo>
                <a:lnTo>
                  <a:pt x="665" y="392"/>
                </a:lnTo>
                <a:lnTo>
                  <a:pt x="725" y="305"/>
                </a:lnTo>
                <a:lnTo>
                  <a:pt x="786" y="239"/>
                </a:lnTo>
                <a:lnTo>
                  <a:pt x="826" y="218"/>
                </a:lnTo>
                <a:lnTo>
                  <a:pt x="856" y="174"/>
                </a:lnTo>
                <a:lnTo>
                  <a:pt x="856" y="131"/>
                </a:lnTo>
                <a:lnTo>
                  <a:pt x="876" y="76"/>
                </a:lnTo>
                <a:lnTo>
                  <a:pt x="917" y="44"/>
                </a:lnTo>
                <a:lnTo>
                  <a:pt x="957" y="0"/>
                </a:lnTo>
                <a:lnTo>
                  <a:pt x="917" y="11"/>
                </a:lnTo>
                <a:lnTo>
                  <a:pt x="856" y="22"/>
                </a:lnTo>
                <a:lnTo>
                  <a:pt x="796" y="44"/>
                </a:lnTo>
                <a:lnTo>
                  <a:pt x="765" y="87"/>
                </a:lnTo>
                <a:lnTo>
                  <a:pt x="776" y="131"/>
                </a:lnTo>
                <a:lnTo>
                  <a:pt x="755" y="174"/>
                </a:lnTo>
                <a:lnTo>
                  <a:pt x="755" y="218"/>
                </a:lnTo>
                <a:lnTo>
                  <a:pt x="826" y="229"/>
                </a:lnTo>
                <a:lnTo>
                  <a:pt x="786" y="272"/>
                </a:lnTo>
                <a:lnTo>
                  <a:pt x="745" y="305"/>
                </a:lnTo>
                <a:lnTo>
                  <a:pt x="705" y="348"/>
                </a:lnTo>
                <a:lnTo>
                  <a:pt x="665" y="424"/>
                </a:lnTo>
                <a:lnTo>
                  <a:pt x="624" y="435"/>
                </a:lnTo>
                <a:lnTo>
                  <a:pt x="584" y="468"/>
                </a:lnTo>
                <a:lnTo>
                  <a:pt x="544" y="479"/>
                </a:lnTo>
                <a:lnTo>
                  <a:pt x="534" y="522"/>
                </a:lnTo>
                <a:lnTo>
                  <a:pt x="534" y="566"/>
                </a:lnTo>
                <a:lnTo>
                  <a:pt x="494" y="620"/>
                </a:lnTo>
                <a:lnTo>
                  <a:pt x="483" y="664"/>
                </a:lnTo>
                <a:lnTo>
                  <a:pt x="483" y="707"/>
                </a:lnTo>
                <a:lnTo>
                  <a:pt x="483" y="620"/>
                </a:lnTo>
                <a:lnTo>
                  <a:pt x="473" y="511"/>
                </a:lnTo>
                <a:lnTo>
                  <a:pt x="463" y="446"/>
                </a:lnTo>
                <a:lnTo>
                  <a:pt x="453" y="403"/>
                </a:lnTo>
                <a:lnTo>
                  <a:pt x="443" y="348"/>
                </a:lnTo>
                <a:lnTo>
                  <a:pt x="413" y="305"/>
                </a:lnTo>
                <a:lnTo>
                  <a:pt x="383" y="261"/>
                </a:lnTo>
                <a:lnTo>
                  <a:pt x="383" y="218"/>
                </a:lnTo>
                <a:lnTo>
                  <a:pt x="353" y="174"/>
                </a:lnTo>
                <a:lnTo>
                  <a:pt x="312" y="141"/>
                </a:lnTo>
                <a:lnTo>
                  <a:pt x="302" y="98"/>
                </a:lnTo>
                <a:lnTo>
                  <a:pt x="262" y="76"/>
                </a:lnTo>
                <a:lnTo>
                  <a:pt x="222" y="76"/>
                </a:lnTo>
                <a:lnTo>
                  <a:pt x="181" y="33"/>
                </a:lnTo>
                <a:lnTo>
                  <a:pt x="141" y="11"/>
                </a:lnTo>
                <a:lnTo>
                  <a:pt x="101" y="0"/>
                </a:lnTo>
                <a:lnTo>
                  <a:pt x="60" y="11"/>
                </a:lnTo>
                <a:lnTo>
                  <a:pt x="20" y="11"/>
                </a:lnTo>
                <a:lnTo>
                  <a:pt x="0" y="0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sz="2400" smtClean="0">
              <a:solidFill>
                <a:srgbClr val="FFFFFF"/>
              </a:solidFill>
              <a:effectLst/>
              <a:latin typeface="Arial" charset="0"/>
              <a:cs typeface="ＭＳ Ｐゴシック" charset="0"/>
            </a:endParaRPr>
          </a:p>
        </p:txBody>
      </p:sp>
      <p:sp>
        <p:nvSpPr>
          <p:cNvPr id="2054" name="Freeform 7"/>
          <p:cNvSpPr>
            <a:spLocks/>
          </p:cNvSpPr>
          <p:nvPr userDrawn="1"/>
        </p:nvSpPr>
        <p:spPr bwMode="auto">
          <a:xfrm>
            <a:off x="828675" y="5421313"/>
            <a:ext cx="3119438" cy="777875"/>
          </a:xfrm>
          <a:custGeom>
            <a:avLst/>
            <a:gdLst>
              <a:gd name="T0" fmla="*/ 2147483647 w 1965"/>
              <a:gd name="T1" fmla="*/ 2147483647 h 490"/>
              <a:gd name="T2" fmla="*/ 2147483647 w 1965"/>
              <a:gd name="T3" fmla="*/ 2147483647 h 490"/>
              <a:gd name="T4" fmla="*/ 2147483647 w 1965"/>
              <a:gd name="T5" fmla="*/ 2147483647 h 490"/>
              <a:gd name="T6" fmla="*/ 2147483647 w 1965"/>
              <a:gd name="T7" fmla="*/ 2147483647 h 490"/>
              <a:gd name="T8" fmla="*/ 2147483647 w 1965"/>
              <a:gd name="T9" fmla="*/ 2147483647 h 490"/>
              <a:gd name="T10" fmla="*/ 2147483647 w 1965"/>
              <a:gd name="T11" fmla="*/ 2147483647 h 490"/>
              <a:gd name="T12" fmla="*/ 2147483647 w 1965"/>
              <a:gd name="T13" fmla="*/ 2147483647 h 490"/>
              <a:gd name="T14" fmla="*/ 2147483647 w 1965"/>
              <a:gd name="T15" fmla="*/ 2147483647 h 490"/>
              <a:gd name="T16" fmla="*/ 2147483647 w 1965"/>
              <a:gd name="T17" fmla="*/ 2147483647 h 490"/>
              <a:gd name="T18" fmla="*/ 2147483647 w 1965"/>
              <a:gd name="T19" fmla="*/ 2147483647 h 490"/>
              <a:gd name="T20" fmla="*/ 2147483647 w 1965"/>
              <a:gd name="T21" fmla="*/ 2147483647 h 490"/>
              <a:gd name="T22" fmla="*/ 2147483647 w 1965"/>
              <a:gd name="T23" fmla="*/ 2147483647 h 490"/>
              <a:gd name="T24" fmla="*/ 2147483647 w 1965"/>
              <a:gd name="T25" fmla="*/ 2147483647 h 490"/>
              <a:gd name="T26" fmla="*/ 2147483647 w 1965"/>
              <a:gd name="T27" fmla="*/ 2147483647 h 490"/>
              <a:gd name="T28" fmla="*/ 2147483647 w 1965"/>
              <a:gd name="T29" fmla="*/ 2147483647 h 490"/>
              <a:gd name="T30" fmla="*/ 2147483647 w 1965"/>
              <a:gd name="T31" fmla="*/ 2147483647 h 490"/>
              <a:gd name="T32" fmla="*/ 2147483647 w 1965"/>
              <a:gd name="T33" fmla="*/ 2147483647 h 490"/>
              <a:gd name="T34" fmla="*/ 2147483647 w 1965"/>
              <a:gd name="T35" fmla="*/ 2147483647 h 490"/>
              <a:gd name="T36" fmla="*/ 2147483647 w 1965"/>
              <a:gd name="T37" fmla="*/ 2147483647 h 490"/>
              <a:gd name="T38" fmla="*/ 2147483647 w 1965"/>
              <a:gd name="T39" fmla="*/ 2147483647 h 490"/>
              <a:gd name="T40" fmla="*/ 2147483647 w 1965"/>
              <a:gd name="T41" fmla="*/ 2147483647 h 490"/>
              <a:gd name="T42" fmla="*/ 2147483647 w 1965"/>
              <a:gd name="T43" fmla="*/ 2147483647 h 490"/>
              <a:gd name="T44" fmla="*/ 2147483647 w 1965"/>
              <a:gd name="T45" fmla="*/ 2147483647 h 490"/>
              <a:gd name="T46" fmla="*/ 2147483647 w 1965"/>
              <a:gd name="T47" fmla="*/ 2147483647 h 490"/>
              <a:gd name="T48" fmla="*/ 2147483647 w 1965"/>
              <a:gd name="T49" fmla="*/ 2147483647 h 490"/>
              <a:gd name="T50" fmla="*/ 2147483647 w 1965"/>
              <a:gd name="T51" fmla="*/ 2147483647 h 490"/>
              <a:gd name="T52" fmla="*/ 2147483647 w 1965"/>
              <a:gd name="T53" fmla="*/ 2147483647 h 490"/>
              <a:gd name="T54" fmla="*/ 2147483647 w 1965"/>
              <a:gd name="T55" fmla="*/ 2147483647 h 490"/>
              <a:gd name="T56" fmla="*/ 2147483647 w 1965"/>
              <a:gd name="T57" fmla="*/ 2147483647 h 490"/>
              <a:gd name="T58" fmla="*/ 2147483647 w 1965"/>
              <a:gd name="T59" fmla="*/ 2147483647 h 490"/>
              <a:gd name="T60" fmla="*/ 2147483647 w 1965"/>
              <a:gd name="T61" fmla="*/ 2147483647 h 490"/>
              <a:gd name="T62" fmla="*/ 2147483647 w 1965"/>
              <a:gd name="T63" fmla="*/ 2147483647 h 490"/>
              <a:gd name="T64" fmla="*/ 2147483647 w 1965"/>
              <a:gd name="T65" fmla="*/ 2147483647 h 490"/>
              <a:gd name="T66" fmla="*/ 2147483647 w 1965"/>
              <a:gd name="T67" fmla="*/ 2147483647 h 490"/>
              <a:gd name="T68" fmla="*/ 2147483647 w 1965"/>
              <a:gd name="T69" fmla="*/ 2147483647 h 490"/>
              <a:gd name="T70" fmla="*/ 2147483647 w 1965"/>
              <a:gd name="T71" fmla="*/ 2147483647 h 490"/>
              <a:gd name="T72" fmla="*/ 2147483647 w 1965"/>
              <a:gd name="T73" fmla="*/ 2147483647 h 490"/>
              <a:gd name="T74" fmla="*/ 2147483647 w 1965"/>
              <a:gd name="T75" fmla="*/ 2147483647 h 490"/>
              <a:gd name="T76" fmla="*/ 2147483647 w 1965"/>
              <a:gd name="T77" fmla="*/ 2147483647 h 490"/>
              <a:gd name="T78" fmla="*/ 2147483647 w 1965"/>
              <a:gd name="T79" fmla="*/ 2147483647 h 490"/>
              <a:gd name="T80" fmla="*/ 2147483647 w 1965"/>
              <a:gd name="T81" fmla="*/ 2147483647 h 490"/>
              <a:gd name="T82" fmla="*/ 2147483647 w 1965"/>
              <a:gd name="T83" fmla="*/ 2147483647 h 49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965" h="490">
                <a:moveTo>
                  <a:pt x="0" y="0"/>
                </a:moveTo>
                <a:lnTo>
                  <a:pt x="40" y="43"/>
                </a:lnTo>
                <a:lnTo>
                  <a:pt x="81" y="65"/>
                </a:lnTo>
                <a:lnTo>
                  <a:pt x="141" y="65"/>
                </a:lnTo>
                <a:lnTo>
                  <a:pt x="181" y="76"/>
                </a:lnTo>
                <a:lnTo>
                  <a:pt x="232" y="76"/>
                </a:lnTo>
                <a:lnTo>
                  <a:pt x="272" y="109"/>
                </a:lnTo>
                <a:lnTo>
                  <a:pt x="363" y="130"/>
                </a:lnTo>
                <a:lnTo>
                  <a:pt x="443" y="130"/>
                </a:lnTo>
                <a:lnTo>
                  <a:pt x="504" y="130"/>
                </a:lnTo>
                <a:lnTo>
                  <a:pt x="544" y="130"/>
                </a:lnTo>
                <a:lnTo>
                  <a:pt x="604" y="141"/>
                </a:lnTo>
                <a:lnTo>
                  <a:pt x="665" y="152"/>
                </a:lnTo>
                <a:lnTo>
                  <a:pt x="705" y="196"/>
                </a:lnTo>
                <a:lnTo>
                  <a:pt x="725" y="239"/>
                </a:lnTo>
                <a:lnTo>
                  <a:pt x="765" y="250"/>
                </a:lnTo>
                <a:lnTo>
                  <a:pt x="816" y="250"/>
                </a:lnTo>
                <a:lnTo>
                  <a:pt x="906" y="261"/>
                </a:lnTo>
                <a:lnTo>
                  <a:pt x="967" y="250"/>
                </a:lnTo>
                <a:lnTo>
                  <a:pt x="1007" y="261"/>
                </a:lnTo>
                <a:lnTo>
                  <a:pt x="1068" y="261"/>
                </a:lnTo>
                <a:lnTo>
                  <a:pt x="1148" y="250"/>
                </a:lnTo>
                <a:lnTo>
                  <a:pt x="1188" y="261"/>
                </a:lnTo>
                <a:lnTo>
                  <a:pt x="1219" y="304"/>
                </a:lnTo>
                <a:lnTo>
                  <a:pt x="1259" y="326"/>
                </a:lnTo>
                <a:lnTo>
                  <a:pt x="1299" y="315"/>
                </a:lnTo>
                <a:lnTo>
                  <a:pt x="1340" y="348"/>
                </a:lnTo>
                <a:lnTo>
                  <a:pt x="1380" y="380"/>
                </a:lnTo>
                <a:lnTo>
                  <a:pt x="1420" y="402"/>
                </a:lnTo>
                <a:lnTo>
                  <a:pt x="1460" y="424"/>
                </a:lnTo>
                <a:lnTo>
                  <a:pt x="1501" y="446"/>
                </a:lnTo>
                <a:lnTo>
                  <a:pt x="1541" y="446"/>
                </a:lnTo>
                <a:lnTo>
                  <a:pt x="1622" y="446"/>
                </a:lnTo>
                <a:lnTo>
                  <a:pt x="1662" y="446"/>
                </a:lnTo>
                <a:lnTo>
                  <a:pt x="1712" y="456"/>
                </a:lnTo>
                <a:lnTo>
                  <a:pt x="1752" y="456"/>
                </a:lnTo>
                <a:lnTo>
                  <a:pt x="1843" y="456"/>
                </a:lnTo>
                <a:lnTo>
                  <a:pt x="1883" y="467"/>
                </a:lnTo>
                <a:lnTo>
                  <a:pt x="1924" y="489"/>
                </a:lnTo>
                <a:lnTo>
                  <a:pt x="1964" y="489"/>
                </a:lnTo>
                <a:lnTo>
                  <a:pt x="1914" y="467"/>
                </a:lnTo>
                <a:lnTo>
                  <a:pt x="1863" y="467"/>
                </a:lnTo>
                <a:lnTo>
                  <a:pt x="1823" y="446"/>
                </a:lnTo>
                <a:lnTo>
                  <a:pt x="1783" y="446"/>
                </a:lnTo>
                <a:lnTo>
                  <a:pt x="1742" y="446"/>
                </a:lnTo>
                <a:lnTo>
                  <a:pt x="1692" y="446"/>
                </a:lnTo>
                <a:lnTo>
                  <a:pt x="1652" y="413"/>
                </a:lnTo>
                <a:lnTo>
                  <a:pt x="1611" y="402"/>
                </a:lnTo>
                <a:lnTo>
                  <a:pt x="1571" y="402"/>
                </a:lnTo>
                <a:lnTo>
                  <a:pt x="1531" y="413"/>
                </a:lnTo>
                <a:lnTo>
                  <a:pt x="1491" y="402"/>
                </a:lnTo>
                <a:lnTo>
                  <a:pt x="1450" y="369"/>
                </a:lnTo>
                <a:lnTo>
                  <a:pt x="1410" y="348"/>
                </a:lnTo>
                <a:lnTo>
                  <a:pt x="1370" y="348"/>
                </a:lnTo>
                <a:lnTo>
                  <a:pt x="1329" y="304"/>
                </a:lnTo>
                <a:lnTo>
                  <a:pt x="1289" y="272"/>
                </a:lnTo>
                <a:lnTo>
                  <a:pt x="1249" y="261"/>
                </a:lnTo>
                <a:lnTo>
                  <a:pt x="1209" y="283"/>
                </a:lnTo>
                <a:lnTo>
                  <a:pt x="1128" y="196"/>
                </a:lnTo>
                <a:lnTo>
                  <a:pt x="1047" y="130"/>
                </a:lnTo>
                <a:lnTo>
                  <a:pt x="1007" y="120"/>
                </a:lnTo>
                <a:lnTo>
                  <a:pt x="927" y="130"/>
                </a:lnTo>
                <a:lnTo>
                  <a:pt x="917" y="185"/>
                </a:lnTo>
                <a:lnTo>
                  <a:pt x="886" y="228"/>
                </a:lnTo>
                <a:lnTo>
                  <a:pt x="846" y="239"/>
                </a:lnTo>
                <a:lnTo>
                  <a:pt x="806" y="228"/>
                </a:lnTo>
                <a:lnTo>
                  <a:pt x="765" y="206"/>
                </a:lnTo>
                <a:lnTo>
                  <a:pt x="725" y="196"/>
                </a:lnTo>
                <a:lnTo>
                  <a:pt x="675" y="152"/>
                </a:lnTo>
                <a:lnTo>
                  <a:pt x="624" y="152"/>
                </a:lnTo>
                <a:lnTo>
                  <a:pt x="584" y="141"/>
                </a:lnTo>
                <a:lnTo>
                  <a:pt x="544" y="109"/>
                </a:lnTo>
                <a:lnTo>
                  <a:pt x="483" y="109"/>
                </a:lnTo>
                <a:lnTo>
                  <a:pt x="443" y="109"/>
                </a:lnTo>
                <a:lnTo>
                  <a:pt x="403" y="109"/>
                </a:lnTo>
                <a:lnTo>
                  <a:pt x="353" y="76"/>
                </a:lnTo>
                <a:lnTo>
                  <a:pt x="312" y="65"/>
                </a:lnTo>
                <a:lnTo>
                  <a:pt x="262" y="87"/>
                </a:lnTo>
                <a:lnTo>
                  <a:pt x="222" y="87"/>
                </a:lnTo>
                <a:lnTo>
                  <a:pt x="181" y="43"/>
                </a:lnTo>
                <a:lnTo>
                  <a:pt x="141" y="33"/>
                </a:lnTo>
                <a:lnTo>
                  <a:pt x="101" y="33"/>
                </a:lnTo>
                <a:lnTo>
                  <a:pt x="60" y="43"/>
                </a:lnTo>
                <a:lnTo>
                  <a:pt x="20" y="11"/>
                </a:lnTo>
                <a:lnTo>
                  <a:pt x="0" y="0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sz="2400" smtClean="0">
              <a:solidFill>
                <a:srgbClr val="FFFFFF"/>
              </a:solidFill>
              <a:effectLst/>
              <a:latin typeface="Arial" charset="0"/>
              <a:cs typeface="ＭＳ Ｐゴシック" charset="0"/>
            </a:endParaRPr>
          </a:p>
        </p:txBody>
      </p:sp>
      <p:sp>
        <p:nvSpPr>
          <p:cNvPr id="2055" name="Freeform 8"/>
          <p:cNvSpPr>
            <a:spLocks/>
          </p:cNvSpPr>
          <p:nvPr userDrawn="1"/>
        </p:nvSpPr>
        <p:spPr bwMode="auto">
          <a:xfrm>
            <a:off x="6921500" y="631825"/>
            <a:ext cx="1654175" cy="2800350"/>
          </a:xfrm>
          <a:custGeom>
            <a:avLst/>
            <a:gdLst>
              <a:gd name="T0" fmla="*/ 2147483647 w 1042"/>
              <a:gd name="T1" fmla="*/ 2147483647 h 1764"/>
              <a:gd name="T2" fmla="*/ 2147483647 w 1042"/>
              <a:gd name="T3" fmla="*/ 2147483647 h 1764"/>
              <a:gd name="T4" fmla="*/ 2147483647 w 1042"/>
              <a:gd name="T5" fmla="*/ 2147483647 h 1764"/>
              <a:gd name="T6" fmla="*/ 2147483647 w 1042"/>
              <a:gd name="T7" fmla="*/ 2147483647 h 1764"/>
              <a:gd name="T8" fmla="*/ 2147483647 w 1042"/>
              <a:gd name="T9" fmla="*/ 2147483647 h 1764"/>
              <a:gd name="T10" fmla="*/ 2147483647 w 1042"/>
              <a:gd name="T11" fmla="*/ 2147483647 h 1764"/>
              <a:gd name="T12" fmla="*/ 2147483647 w 1042"/>
              <a:gd name="T13" fmla="*/ 2147483647 h 1764"/>
              <a:gd name="T14" fmla="*/ 2147483647 w 1042"/>
              <a:gd name="T15" fmla="*/ 2147483647 h 1764"/>
              <a:gd name="T16" fmla="*/ 2147483647 w 1042"/>
              <a:gd name="T17" fmla="*/ 2147483647 h 1764"/>
              <a:gd name="T18" fmla="*/ 2147483647 w 1042"/>
              <a:gd name="T19" fmla="*/ 2147483647 h 1764"/>
              <a:gd name="T20" fmla="*/ 2147483647 w 1042"/>
              <a:gd name="T21" fmla="*/ 2147483647 h 1764"/>
              <a:gd name="T22" fmla="*/ 2147483647 w 1042"/>
              <a:gd name="T23" fmla="*/ 2147483647 h 1764"/>
              <a:gd name="T24" fmla="*/ 2147483647 w 1042"/>
              <a:gd name="T25" fmla="*/ 2147483647 h 1764"/>
              <a:gd name="T26" fmla="*/ 2147483647 w 1042"/>
              <a:gd name="T27" fmla="*/ 2147483647 h 1764"/>
              <a:gd name="T28" fmla="*/ 0 w 1042"/>
              <a:gd name="T29" fmla="*/ 2147483647 h 1764"/>
              <a:gd name="T30" fmla="*/ 2147483647 w 1042"/>
              <a:gd name="T31" fmla="*/ 2147483647 h 1764"/>
              <a:gd name="T32" fmla="*/ 2147483647 w 1042"/>
              <a:gd name="T33" fmla="*/ 2147483647 h 1764"/>
              <a:gd name="T34" fmla="*/ 2147483647 w 1042"/>
              <a:gd name="T35" fmla="*/ 2147483647 h 1764"/>
              <a:gd name="T36" fmla="*/ 2147483647 w 1042"/>
              <a:gd name="T37" fmla="*/ 2147483647 h 1764"/>
              <a:gd name="T38" fmla="*/ 2147483647 w 1042"/>
              <a:gd name="T39" fmla="*/ 2147483647 h 1764"/>
              <a:gd name="T40" fmla="*/ 2147483647 w 1042"/>
              <a:gd name="T41" fmla="*/ 2147483647 h 1764"/>
              <a:gd name="T42" fmla="*/ 2147483647 w 1042"/>
              <a:gd name="T43" fmla="*/ 2147483647 h 1764"/>
              <a:gd name="T44" fmla="*/ 2147483647 w 1042"/>
              <a:gd name="T45" fmla="*/ 2147483647 h 1764"/>
              <a:gd name="T46" fmla="*/ 2147483647 w 1042"/>
              <a:gd name="T47" fmla="*/ 2147483647 h 1764"/>
              <a:gd name="T48" fmla="*/ 2147483647 w 1042"/>
              <a:gd name="T49" fmla="*/ 2147483647 h 1764"/>
              <a:gd name="T50" fmla="*/ 2147483647 w 1042"/>
              <a:gd name="T51" fmla="*/ 2147483647 h 1764"/>
              <a:gd name="T52" fmla="*/ 2147483647 w 1042"/>
              <a:gd name="T53" fmla="*/ 2147483647 h 1764"/>
              <a:gd name="T54" fmla="*/ 2147483647 w 1042"/>
              <a:gd name="T55" fmla="*/ 2147483647 h 1764"/>
              <a:gd name="T56" fmla="*/ 2147483647 w 1042"/>
              <a:gd name="T57" fmla="*/ 2147483647 h 1764"/>
              <a:gd name="T58" fmla="*/ 2147483647 w 1042"/>
              <a:gd name="T59" fmla="*/ 2147483647 h 1764"/>
              <a:gd name="T60" fmla="*/ 2147483647 w 1042"/>
              <a:gd name="T61" fmla="*/ 2147483647 h 1764"/>
              <a:gd name="T62" fmla="*/ 2147483647 w 1042"/>
              <a:gd name="T63" fmla="*/ 2147483647 h 1764"/>
              <a:gd name="T64" fmla="*/ 2147483647 w 1042"/>
              <a:gd name="T65" fmla="*/ 2147483647 h 1764"/>
              <a:gd name="T66" fmla="*/ 2147483647 w 1042"/>
              <a:gd name="T67" fmla="*/ 2147483647 h 1764"/>
              <a:gd name="T68" fmla="*/ 2147483647 w 1042"/>
              <a:gd name="T69" fmla="*/ 2147483647 h 176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042" h="1764">
                <a:moveTo>
                  <a:pt x="1038" y="0"/>
                </a:moveTo>
                <a:lnTo>
                  <a:pt x="977" y="76"/>
                </a:lnTo>
                <a:lnTo>
                  <a:pt x="937" y="109"/>
                </a:lnTo>
                <a:lnTo>
                  <a:pt x="907" y="152"/>
                </a:lnTo>
                <a:lnTo>
                  <a:pt x="866" y="131"/>
                </a:lnTo>
                <a:lnTo>
                  <a:pt x="826" y="131"/>
                </a:lnTo>
                <a:lnTo>
                  <a:pt x="786" y="131"/>
                </a:lnTo>
                <a:lnTo>
                  <a:pt x="745" y="152"/>
                </a:lnTo>
                <a:lnTo>
                  <a:pt x="725" y="196"/>
                </a:lnTo>
                <a:lnTo>
                  <a:pt x="685" y="229"/>
                </a:lnTo>
                <a:lnTo>
                  <a:pt x="645" y="229"/>
                </a:lnTo>
                <a:lnTo>
                  <a:pt x="604" y="250"/>
                </a:lnTo>
                <a:lnTo>
                  <a:pt x="564" y="283"/>
                </a:lnTo>
                <a:lnTo>
                  <a:pt x="524" y="283"/>
                </a:lnTo>
                <a:lnTo>
                  <a:pt x="484" y="305"/>
                </a:lnTo>
                <a:lnTo>
                  <a:pt x="443" y="348"/>
                </a:lnTo>
                <a:lnTo>
                  <a:pt x="413" y="392"/>
                </a:lnTo>
                <a:lnTo>
                  <a:pt x="383" y="435"/>
                </a:lnTo>
                <a:lnTo>
                  <a:pt x="343" y="446"/>
                </a:lnTo>
                <a:lnTo>
                  <a:pt x="343" y="511"/>
                </a:lnTo>
                <a:lnTo>
                  <a:pt x="332" y="555"/>
                </a:lnTo>
                <a:lnTo>
                  <a:pt x="302" y="599"/>
                </a:lnTo>
                <a:lnTo>
                  <a:pt x="262" y="609"/>
                </a:lnTo>
                <a:lnTo>
                  <a:pt x="222" y="599"/>
                </a:lnTo>
                <a:lnTo>
                  <a:pt x="181" y="609"/>
                </a:lnTo>
                <a:lnTo>
                  <a:pt x="141" y="653"/>
                </a:lnTo>
                <a:lnTo>
                  <a:pt x="101" y="664"/>
                </a:lnTo>
                <a:lnTo>
                  <a:pt x="60" y="653"/>
                </a:lnTo>
                <a:lnTo>
                  <a:pt x="20" y="664"/>
                </a:lnTo>
                <a:lnTo>
                  <a:pt x="0" y="707"/>
                </a:lnTo>
                <a:lnTo>
                  <a:pt x="40" y="729"/>
                </a:lnTo>
                <a:lnTo>
                  <a:pt x="81" y="729"/>
                </a:lnTo>
                <a:lnTo>
                  <a:pt x="121" y="773"/>
                </a:lnTo>
                <a:lnTo>
                  <a:pt x="141" y="816"/>
                </a:lnTo>
                <a:lnTo>
                  <a:pt x="181" y="816"/>
                </a:lnTo>
                <a:lnTo>
                  <a:pt x="222" y="816"/>
                </a:lnTo>
                <a:lnTo>
                  <a:pt x="262" y="827"/>
                </a:lnTo>
                <a:lnTo>
                  <a:pt x="302" y="860"/>
                </a:lnTo>
                <a:lnTo>
                  <a:pt x="343" y="903"/>
                </a:lnTo>
                <a:lnTo>
                  <a:pt x="383" y="914"/>
                </a:lnTo>
                <a:lnTo>
                  <a:pt x="423" y="914"/>
                </a:lnTo>
                <a:lnTo>
                  <a:pt x="463" y="914"/>
                </a:lnTo>
                <a:lnTo>
                  <a:pt x="504" y="925"/>
                </a:lnTo>
                <a:lnTo>
                  <a:pt x="524" y="882"/>
                </a:lnTo>
                <a:lnTo>
                  <a:pt x="544" y="838"/>
                </a:lnTo>
                <a:lnTo>
                  <a:pt x="584" y="816"/>
                </a:lnTo>
                <a:lnTo>
                  <a:pt x="615" y="773"/>
                </a:lnTo>
                <a:lnTo>
                  <a:pt x="655" y="784"/>
                </a:lnTo>
                <a:lnTo>
                  <a:pt x="675" y="827"/>
                </a:lnTo>
                <a:lnTo>
                  <a:pt x="705" y="871"/>
                </a:lnTo>
                <a:lnTo>
                  <a:pt x="715" y="914"/>
                </a:lnTo>
                <a:lnTo>
                  <a:pt x="735" y="958"/>
                </a:lnTo>
                <a:lnTo>
                  <a:pt x="776" y="1045"/>
                </a:lnTo>
                <a:lnTo>
                  <a:pt x="796" y="1088"/>
                </a:lnTo>
                <a:lnTo>
                  <a:pt x="796" y="1132"/>
                </a:lnTo>
                <a:lnTo>
                  <a:pt x="846" y="1186"/>
                </a:lnTo>
                <a:lnTo>
                  <a:pt x="876" y="1230"/>
                </a:lnTo>
                <a:lnTo>
                  <a:pt x="876" y="1273"/>
                </a:lnTo>
                <a:lnTo>
                  <a:pt x="887" y="1317"/>
                </a:lnTo>
                <a:lnTo>
                  <a:pt x="907" y="1360"/>
                </a:lnTo>
                <a:lnTo>
                  <a:pt x="917" y="1404"/>
                </a:lnTo>
                <a:lnTo>
                  <a:pt x="917" y="1447"/>
                </a:lnTo>
                <a:lnTo>
                  <a:pt x="917" y="1491"/>
                </a:lnTo>
                <a:lnTo>
                  <a:pt x="957" y="1534"/>
                </a:lnTo>
                <a:lnTo>
                  <a:pt x="977" y="1578"/>
                </a:lnTo>
                <a:lnTo>
                  <a:pt x="977" y="1622"/>
                </a:lnTo>
                <a:lnTo>
                  <a:pt x="1017" y="1665"/>
                </a:lnTo>
                <a:lnTo>
                  <a:pt x="1017" y="1709"/>
                </a:lnTo>
                <a:lnTo>
                  <a:pt x="1038" y="1748"/>
                </a:lnTo>
                <a:lnTo>
                  <a:pt x="1041" y="1763"/>
                </a:lnTo>
                <a:lnTo>
                  <a:pt x="1038" y="0"/>
                </a:lnTo>
              </a:path>
            </a:pathLst>
          </a:custGeom>
          <a:solidFill>
            <a:srgbClr val="656565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sz="2400" smtClean="0">
              <a:solidFill>
                <a:srgbClr val="FFFFFF"/>
              </a:solidFill>
              <a:effectLst/>
              <a:latin typeface="Arial" charset="0"/>
              <a:cs typeface="ＭＳ Ｐゴシック" charset="0"/>
            </a:endParaRPr>
          </a:p>
        </p:txBody>
      </p:sp>
      <p:sp>
        <p:nvSpPr>
          <p:cNvPr id="2056" name="Freeform 9"/>
          <p:cNvSpPr>
            <a:spLocks/>
          </p:cNvSpPr>
          <p:nvPr userDrawn="1"/>
        </p:nvSpPr>
        <p:spPr bwMode="auto">
          <a:xfrm>
            <a:off x="796925" y="1946275"/>
            <a:ext cx="7750175" cy="2227263"/>
          </a:xfrm>
          <a:custGeom>
            <a:avLst/>
            <a:gdLst>
              <a:gd name="T0" fmla="*/ 2147483647 w 4882"/>
              <a:gd name="T1" fmla="*/ 2147483647 h 1403"/>
              <a:gd name="T2" fmla="*/ 2147483647 w 4882"/>
              <a:gd name="T3" fmla="*/ 2147483647 h 1403"/>
              <a:gd name="T4" fmla="*/ 2147483647 w 4882"/>
              <a:gd name="T5" fmla="*/ 2147483647 h 1403"/>
              <a:gd name="T6" fmla="*/ 2147483647 w 4882"/>
              <a:gd name="T7" fmla="*/ 2147483647 h 1403"/>
              <a:gd name="T8" fmla="*/ 2147483647 w 4882"/>
              <a:gd name="T9" fmla="*/ 2147483647 h 1403"/>
              <a:gd name="T10" fmla="*/ 2147483647 w 4882"/>
              <a:gd name="T11" fmla="*/ 2147483647 h 1403"/>
              <a:gd name="T12" fmla="*/ 2147483647 w 4882"/>
              <a:gd name="T13" fmla="*/ 2147483647 h 1403"/>
              <a:gd name="T14" fmla="*/ 2147483647 w 4882"/>
              <a:gd name="T15" fmla="*/ 2147483647 h 1403"/>
              <a:gd name="T16" fmla="*/ 2147483647 w 4882"/>
              <a:gd name="T17" fmla="*/ 2147483647 h 1403"/>
              <a:gd name="T18" fmla="*/ 2147483647 w 4882"/>
              <a:gd name="T19" fmla="*/ 2147483647 h 1403"/>
              <a:gd name="T20" fmla="*/ 2147483647 w 4882"/>
              <a:gd name="T21" fmla="*/ 2147483647 h 1403"/>
              <a:gd name="T22" fmla="*/ 2147483647 w 4882"/>
              <a:gd name="T23" fmla="*/ 2147483647 h 1403"/>
              <a:gd name="T24" fmla="*/ 2147483647 w 4882"/>
              <a:gd name="T25" fmla="*/ 2147483647 h 1403"/>
              <a:gd name="T26" fmla="*/ 2147483647 w 4882"/>
              <a:gd name="T27" fmla="*/ 2147483647 h 1403"/>
              <a:gd name="T28" fmla="*/ 2147483647 w 4882"/>
              <a:gd name="T29" fmla="*/ 2147483647 h 1403"/>
              <a:gd name="T30" fmla="*/ 2147483647 w 4882"/>
              <a:gd name="T31" fmla="*/ 2147483647 h 1403"/>
              <a:gd name="T32" fmla="*/ 2147483647 w 4882"/>
              <a:gd name="T33" fmla="*/ 2147483647 h 1403"/>
              <a:gd name="T34" fmla="*/ 2147483647 w 4882"/>
              <a:gd name="T35" fmla="*/ 2147483647 h 1403"/>
              <a:gd name="T36" fmla="*/ 2147483647 w 4882"/>
              <a:gd name="T37" fmla="*/ 2147483647 h 1403"/>
              <a:gd name="T38" fmla="*/ 2147483647 w 4882"/>
              <a:gd name="T39" fmla="*/ 2147483647 h 1403"/>
              <a:gd name="T40" fmla="*/ 2147483647 w 4882"/>
              <a:gd name="T41" fmla="*/ 2147483647 h 1403"/>
              <a:gd name="T42" fmla="*/ 2147483647 w 4882"/>
              <a:gd name="T43" fmla="*/ 2147483647 h 1403"/>
              <a:gd name="T44" fmla="*/ 2147483647 w 4882"/>
              <a:gd name="T45" fmla="*/ 2147483647 h 1403"/>
              <a:gd name="T46" fmla="*/ 2147483647 w 4882"/>
              <a:gd name="T47" fmla="*/ 2147483647 h 1403"/>
              <a:gd name="T48" fmla="*/ 2147483647 w 4882"/>
              <a:gd name="T49" fmla="*/ 2147483647 h 1403"/>
              <a:gd name="T50" fmla="*/ 2147483647 w 4882"/>
              <a:gd name="T51" fmla="*/ 2147483647 h 1403"/>
              <a:gd name="T52" fmla="*/ 2147483647 w 4882"/>
              <a:gd name="T53" fmla="*/ 2147483647 h 1403"/>
              <a:gd name="T54" fmla="*/ 2147483647 w 4882"/>
              <a:gd name="T55" fmla="*/ 2147483647 h 1403"/>
              <a:gd name="T56" fmla="*/ 2147483647 w 4882"/>
              <a:gd name="T57" fmla="*/ 2147483647 h 1403"/>
              <a:gd name="T58" fmla="*/ 2147483647 w 4882"/>
              <a:gd name="T59" fmla="*/ 2147483647 h 1403"/>
              <a:gd name="T60" fmla="*/ 2147483647 w 4882"/>
              <a:gd name="T61" fmla="*/ 2147483647 h 1403"/>
              <a:gd name="T62" fmla="*/ 2147483647 w 4882"/>
              <a:gd name="T63" fmla="*/ 2147483647 h 1403"/>
              <a:gd name="T64" fmla="*/ 2147483647 w 4882"/>
              <a:gd name="T65" fmla="*/ 2147483647 h 1403"/>
              <a:gd name="T66" fmla="*/ 2147483647 w 4882"/>
              <a:gd name="T67" fmla="*/ 2147483647 h 1403"/>
              <a:gd name="T68" fmla="*/ 2147483647 w 4882"/>
              <a:gd name="T69" fmla="*/ 2147483647 h 1403"/>
              <a:gd name="T70" fmla="*/ 2147483647 w 4882"/>
              <a:gd name="T71" fmla="*/ 2147483647 h 1403"/>
              <a:gd name="T72" fmla="*/ 2147483647 w 4882"/>
              <a:gd name="T73" fmla="*/ 2147483647 h 1403"/>
              <a:gd name="T74" fmla="*/ 2147483647 w 4882"/>
              <a:gd name="T75" fmla="*/ 2147483647 h 1403"/>
              <a:gd name="T76" fmla="*/ 2147483647 w 4882"/>
              <a:gd name="T77" fmla="*/ 2147483647 h 1403"/>
              <a:gd name="T78" fmla="*/ 2147483647 w 4882"/>
              <a:gd name="T79" fmla="*/ 2147483647 h 1403"/>
              <a:gd name="T80" fmla="*/ 2147483647 w 4882"/>
              <a:gd name="T81" fmla="*/ 2147483647 h 1403"/>
              <a:gd name="T82" fmla="*/ 2147483647 w 4882"/>
              <a:gd name="T83" fmla="*/ 2147483647 h 1403"/>
              <a:gd name="T84" fmla="*/ 2147483647 w 4882"/>
              <a:gd name="T85" fmla="*/ 2147483647 h 1403"/>
              <a:gd name="T86" fmla="*/ 2147483647 w 4882"/>
              <a:gd name="T87" fmla="*/ 2147483647 h 1403"/>
              <a:gd name="T88" fmla="*/ 2147483647 w 4882"/>
              <a:gd name="T89" fmla="*/ 2147483647 h 1403"/>
              <a:gd name="T90" fmla="*/ 2147483647 w 4882"/>
              <a:gd name="T91" fmla="*/ 2147483647 h 1403"/>
              <a:gd name="T92" fmla="*/ 2147483647 w 4882"/>
              <a:gd name="T93" fmla="*/ 2147483647 h 1403"/>
              <a:gd name="T94" fmla="*/ 2147483647 w 4882"/>
              <a:gd name="T95" fmla="*/ 2147483647 h 1403"/>
              <a:gd name="T96" fmla="*/ 2147483647 w 4882"/>
              <a:gd name="T97" fmla="*/ 2147483647 h 1403"/>
              <a:gd name="T98" fmla="*/ 2147483647 w 4882"/>
              <a:gd name="T99" fmla="*/ 2147483647 h 1403"/>
              <a:gd name="T100" fmla="*/ 2147483647 w 4882"/>
              <a:gd name="T101" fmla="*/ 2147483647 h 1403"/>
              <a:gd name="T102" fmla="*/ 2147483647 w 4882"/>
              <a:gd name="T103" fmla="*/ 2147483647 h 1403"/>
              <a:gd name="T104" fmla="*/ 2147483647 w 4882"/>
              <a:gd name="T105" fmla="*/ 2147483647 h 1403"/>
              <a:gd name="T106" fmla="*/ 2147483647 w 4882"/>
              <a:gd name="T107" fmla="*/ 2147483647 h 1403"/>
              <a:gd name="T108" fmla="*/ 2147483647 w 4882"/>
              <a:gd name="T109" fmla="*/ 2147483647 h 1403"/>
              <a:gd name="T110" fmla="*/ 2147483647 w 4882"/>
              <a:gd name="T111" fmla="*/ 2147483647 h 1403"/>
              <a:gd name="T112" fmla="*/ 2147483647 w 4882"/>
              <a:gd name="T113" fmla="*/ 2147483647 h 1403"/>
              <a:gd name="T114" fmla="*/ 2147483647 w 4882"/>
              <a:gd name="T115" fmla="*/ 2147483647 h 1403"/>
              <a:gd name="T116" fmla="*/ 2147483647 w 4882"/>
              <a:gd name="T117" fmla="*/ 2147483647 h 1403"/>
              <a:gd name="T118" fmla="*/ 0 w 4882"/>
              <a:gd name="T119" fmla="*/ 0 h 140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4882" h="1403">
                <a:moveTo>
                  <a:pt x="0" y="0"/>
                </a:moveTo>
                <a:lnTo>
                  <a:pt x="40" y="22"/>
                </a:lnTo>
                <a:lnTo>
                  <a:pt x="81" y="33"/>
                </a:lnTo>
                <a:lnTo>
                  <a:pt x="121" y="11"/>
                </a:lnTo>
                <a:lnTo>
                  <a:pt x="151" y="54"/>
                </a:lnTo>
                <a:lnTo>
                  <a:pt x="192" y="76"/>
                </a:lnTo>
                <a:lnTo>
                  <a:pt x="222" y="120"/>
                </a:lnTo>
                <a:lnTo>
                  <a:pt x="242" y="163"/>
                </a:lnTo>
                <a:lnTo>
                  <a:pt x="252" y="206"/>
                </a:lnTo>
                <a:lnTo>
                  <a:pt x="282" y="250"/>
                </a:lnTo>
                <a:lnTo>
                  <a:pt x="323" y="272"/>
                </a:lnTo>
                <a:lnTo>
                  <a:pt x="363" y="272"/>
                </a:lnTo>
                <a:lnTo>
                  <a:pt x="403" y="250"/>
                </a:lnTo>
                <a:lnTo>
                  <a:pt x="484" y="250"/>
                </a:lnTo>
                <a:lnTo>
                  <a:pt x="524" y="261"/>
                </a:lnTo>
                <a:lnTo>
                  <a:pt x="565" y="304"/>
                </a:lnTo>
                <a:lnTo>
                  <a:pt x="595" y="348"/>
                </a:lnTo>
                <a:lnTo>
                  <a:pt x="635" y="380"/>
                </a:lnTo>
                <a:lnTo>
                  <a:pt x="666" y="424"/>
                </a:lnTo>
                <a:lnTo>
                  <a:pt x="686" y="467"/>
                </a:lnTo>
                <a:lnTo>
                  <a:pt x="686" y="511"/>
                </a:lnTo>
                <a:lnTo>
                  <a:pt x="686" y="554"/>
                </a:lnTo>
                <a:lnTo>
                  <a:pt x="706" y="609"/>
                </a:lnTo>
                <a:lnTo>
                  <a:pt x="726" y="663"/>
                </a:lnTo>
                <a:lnTo>
                  <a:pt x="766" y="706"/>
                </a:lnTo>
                <a:lnTo>
                  <a:pt x="807" y="717"/>
                </a:lnTo>
                <a:lnTo>
                  <a:pt x="847" y="674"/>
                </a:lnTo>
                <a:lnTo>
                  <a:pt x="887" y="652"/>
                </a:lnTo>
                <a:lnTo>
                  <a:pt x="908" y="696"/>
                </a:lnTo>
                <a:lnTo>
                  <a:pt x="918" y="739"/>
                </a:lnTo>
                <a:lnTo>
                  <a:pt x="898" y="783"/>
                </a:lnTo>
                <a:lnTo>
                  <a:pt x="887" y="826"/>
                </a:lnTo>
                <a:lnTo>
                  <a:pt x="928" y="869"/>
                </a:lnTo>
                <a:lnTo>
                  <a:pt x="968" y="848"/>
                </a:lnTo>
                <a:lnTo>
                  <a:pt x="1008" y="815"/>
                </a:lnTo>
                <a:lnTo>
                  <a:pt x="1049" y="826"/>
                </a:lnTo>
                <a:lnTo>
                  <a:pt x="1089" y="848"/>
                </a:lnTo>
                <a:lnTo>
                  <a:pt x="1129" y="848"/>
                </a:lnTo>
                <a:lnTo>
                  <a:pt x="1170" y="859"/>
                </a:lnTo>
                <a:lnTo>
                  <a:pt x="1210" y="869"/>
                </a:lnTo>
                <a:lnTo>
                  <a:pt x="1220" y="826"/>
                </a:lnTo>
                <a:lnTo>
                  <a:pt x="1261" y="815"/>
                </a:lnTo>
                <a:lnTo>
                  <a:pt x="1301" y="826"/>
                </a:lnTo>
                <a:lnTo>
                  <a:pt x="1341" y="815"/>
                </a:lnTo>
                <a:lnTo>
                  <a:pt x="1331" y="772"/>
                </a:lnTo>
                <a:lnTo>
                  <a:pt x="1331" y="728"/>
                </a:lnTo>
                <a:lnTo>
                  <a:pt x="1372" y="696"/>
                </a:lnTo>
                <a:lnTo>
                  <a:pt x="1392" y="652"/>
                </a:lnTo>
                <a:lnTo>
                  <a:pt x="1382" y="609"/>
                </a:lnTo>
                <a:lnTo>
                  <a:pt x="1412" y="565"/>
                </a:lnTo>
                <a:lnTo>
                  <a:pt x="1412" y="522"/>
                </a:lnTo>
                <a:lnTo>
                  <a:pt x="1372" y="500"/>
                </a:lnTo>
                <a:lnTo>
                  <a:pt x="1331" y="446"/>
                </a:lnTo>
                <a:lnTo>
                  <a:pt x="1301" y="402"/>
                </a:lnTo>
                <a:lnTo>
                  <a:pt x="1291" y="359"/>
                </a:lnTo>
                <a:lnTo>
                  <a:pt x="1291" y="315"/>
                </a:lnTo>
                <a:lnTo>
                  <a:pt x="1301" y="272"/>
                </a:lnTo>
                <a:lnTo>
                  <a:pt x="1341" y="228"/>
                </a:lnTo>
                <a:lnTo>
                  <a:pt x="1372" y="185"/>
                </a:lnTo>
                <a:lnTo>
                  <a:pt x="1412" y="163"/>
                </a:lnTo>
                <a:lnTo>
                  <a:pt x="1442" y="206"/>
                </a:lnTo>
                <a:lnTo>
                  <a:pt x="1482" y="217"/>
                </a:lnTo>
                <a:lnTo>
                  <a:pt x="1523" y="206"/>
                </a:lnTo>
                <a:lnTo>
                  <a:pt x="1563" y="206"/>
                </a:lnTo>
                <a:lnTo>
                  <a:pt x="1603" y="206"/>
                </a:lnTo>
                <a:lnTo>
                  <a:pt x="1654" y="196"/>
                </a:lnTo>
                <a:lnTo>
                  <a:pt x="1694" y="185"/>
                </a:lnTo>
                <a:lnTo>
                  <a:pt x="1735" y="185"/>
                </a:lnTo>
                <a:lnTo>
                  <a:pt x="1775" y="206"/>
                </a:lnTo>
                <a:lnTo>
                  <a:pt x="1785" y="250"/>
                </a:lnTo>
                <a:lnTo>
                  <a:pt x="1825" y="250"/>
                </a:lnTo>
                <a:lnTo>
                  <a:pt x="1866" y="283"/>
                </a:lnTo>
                <a:lnTo>
                  <a:pt x="1906" y="315"/>
                </a:lnTo>
                <a:lnTo>
                  <a:pt x="1946" y="293"/>
                </a:lnTo>
                <a:lnTo>
                  <a:pt x="1967" y="250"/>
                </a:lnTo>
                <a:lnTo>
                  <a:pt x="1977" y="206"/>
                </a:lnTo>
                <a:lnTo>
                  <a:pt x="1997" y="163"/>
                </a:lnTo>
                <a:lnTo>
                  <a:pt x="2037" y="152"/>
                </a:lnTo>
                <a:lnTo>
                  <a:pt x="2047" y="196"/>
                </a:lnTo>
                <a:lnTo>
                  <a:pt x="2088" y="217"/>
                </a:lnTo>
                <a:lnTo>
                  <a:pt x="2128" y="217"/>
                </a:lnTo>
                <a:lnTo>
                  <a:pt x="2138" y="174"/>
                </a:lnTo>
                <a:lnTo>
                  <a:pt x="2138" y="130"/>
                </a:lnTo>
                <a:lnTo>
                  <a:pt x="2178" y="120"/>
                </a:lnTo>
                <a:lnTo>
                  <a:pt x="2219" y="120"/>
                </a:lnTo>
                <a:lnTo>
                  <a:pt x="2259" y="163"/>
                </a:lnTo>
                <a:lnTo>
                  <a:pt x="2299" y="196"/>
                </a:lnTo>
                <a:lnTo>
                  <a:pt x="2340" y="196"/>
                </a:lnTo>
                <a:lnTo>
                  <a:pt x="2380" y="217"/>
                </a:lnTo>
                <a:lnTo>
                  <a:pt x="2420" y="261"/>
                </a:lnTo>
                <a:lnTo>
                  <a:pt x="2451" y="304"/>
                </a:lnTo>
                <a:lnTo>
                  <a:pt x="2491" y="337"/>
                </a:lnTo>
                <a:lnTo>
                  <a:pt x="2531" y="348"/>
                </a:lnTo>
                <a:lnTo>
                  <a:pt x="2572" y="348"/>
                </a:lnTo>
                <a:lnTo>
                  <a:pt x="2612" y="348"/>
                </a:lnTo>
                <a:lnTo>
                  <a:pt x="2652" y="359"/>
                </a:lnTo>
                <a:lnTo>
                  <a:pt x="2693" y="370"/>
                </a:lnTo>
                <a:lnTo>
                  <a:pt x="2733" y="391"/>
                </a:lnTo>
                <a:lnTo>
                  <a:pt x="2773" y="435"/>
                </a:lnTo>
                <a:lnTo>
                  <a:pt x="2783" y="478"/>
                </a:lnTo>
                <a:lnTo>
                  <a:pt x="2804" y="522"/>
                </a:lnTo>
                <a:lnTo>
                  <a:pt x="2854" y="565"/>
                </a:lnTo>
                <a:lnTo>
                  <a:pt x="2894" y="576"/>
                </a:lnTo>
                <a:lnTo>
                  <a:pt x="2945" y="576"/>
                </a:lnTo>
                <a:lnTo>
                  <a:pt x="2985" y="576"/>
                </a:lnTo>
                <a:lnTo>
                  <a:pt x="3025" y="576"/>
                </a:lnTo>
                <a:lnTo>
                  <a:pt x="3066" y="576"/>
                </a:lnTo>
                <a:lnTo>
                  <a:pt x="3106" y="587"/>
                </a:lnTo>
                <a:lnTo>
                  <a:pt x="3146" y="609"/>
                </a:lnTo>
                <a:lnTo>
                  <a:pt x="3177" y="652"/>
                </a:lnTo>
                <a:lnTo>
                  <a:pt x="3217" y="685"/>
                </a:lnTo>
                <a:lnTo>
                  <a:pt x="3257" y="696"/>
                </a:lnTo>
                <a:lnTo>
                  <a:pt x="3298" y="728"/>
                </a:lnTo>
                <a:lnTo>
                  <a:pt x="3338" y="772"/>
                </a:lnTo>
                <a:lnTo>
                  <a:pt x="3378" y="772"/>
                </a:lnTo>
                <a:lnTo>
                  <a:pt x="3419" y="772"/>
                </a:lnTo>
                <a:lnTo>
                  <a:pt x="3469" y="761"/>
                </a:lnTo>
                <a:lnTo>
                  <a:pt x="3509" y="761"/>
                </a:lnTo>
                <a:lnTo>
                  <a:pt x="3540" y="717"/>
                </a:lnTo>
                <a:lnTo>
                  <a:pt x="3580" y="706"/>
                </a:lnTo>
                <a:lnTo>
                  <a:pt x="3620" y="706"/>
                </a:lnTo>
                <a:lnTo>
                  <a:pt x="3661" y="706"/>
                </a:lnTo>
                <a:lnTo>
                  <a:pt x="3701" y="750"/>
                </a:lnTo>
                <a:lnTo>
                  <a:pt x="3741" y="772"/>
                </a:lnTo>
                <a:lnTo>
                  <a:pt x="3782" y="772"/>
                </a:lnTo>
                <a:lnTo>
                  <a:pt x="3822" y="761"/>
                </a:lnTo>
                <a:lnTo>
                  <a:pt x="3862" y="739"/>
                </a:lnTo>
                <a:lnTo>
                  <a:pt x="3903" y="717"/>
                </a:lnTo>
                <a:lnTo>
                  <a:pt x="3943" y="706"/>
                </a:lnTo>
                <a:lnTo>
                  <a:pt x="3983" y="706"/>
                </a:lnTo>
                <a:lnTo>
                  <a:pt x="4034" y="706"/>
                </a:lnTo>
                <a:lnTo>
                  <a:pt x="4074" y="696"/>
                </a:lnTo>
                <a:lnTo>
                  <a:pt x="4115" y="696"/>
                </a:lnTo>
                <a:lnTo>
                  <a:pt x="4155" y="696"/>
                </a:lnTo>
                <a:lnTo>
                  <a:pt x="4195" y="696"/>
                </a:lnTo>
                <a:lnTo>
                  <a:pt x="4236" y="717"/>
                </a:lnTo>
                <a:lnTo>
                  <a:pt x="4276" y="750"/>
                </a:lnTo>
                <a:lnTo>
                  <a:pt x="4316" y="772"/>
                </a:lnTo>
                <a:lnTo>
                  <a:pt x="4357" y="783"/>
                </a:lnTo>
                <a:lnTo>
                  <a:pt x="4397" y="783"/>
                </a:lnTo>
                <a:lnTo>
                  <a:pt x="4437" y="783"/>
                </a:lnTo>
                <a:lnTo>
                  <a:pt x="4478" y="783"/>
                </a:lnTo>
                <a:lnTo>
                  <a:pt x="4518" y="783"/>
                </a:lnTo>
                <a:lnTo>
                  <a:pt x="4558" y="783"/>
                </a:lnTo>
                <a:lnTo>
                  <a:pt x="4599" y="783"/>
                </a:lnTo>
                <a:lnTo>
                  <a:pt x="4639" y="783"/>
                </a:lnTo>
                <a:lnTo>
                  <a:pt x="4679" y="772"/>
                </a:lnTo>
                <a:lnTo>
                  <a:pt x="4720" y="761"/>
                </a:lnTo>
                <a:lnTo>
                  <a:pt x="4760" y="761"/>
                </a:lnTo>
                <a:lnTo>
                  <a:pt x="4800" y="761"/>
                </a:lnTo>
                <a:lnTo>
                  <a:pt x="4841" y="772"/>
                </a:lnTo>
                <a:lnTo>
                  <a:pt x="4881" y="772"/>
                </a:lnTo>
                <a:lnTo>
                  <a:pt x="4841" y="815"/>
                </a:lnTo>
                <a:lnTo>
                  <a:pt x="4800" y="826"/>
                </a:lnTo>
                <a:lnTo>
                  <a:pt x="4760" y="848"/>
                </a:lnTo>
                <a:lnTo>
                  <a:pt x="4720" y="880"/>
                </a:lnTo>
                <a:lnTo>
                  <a:pt x="4679" y="891"/>
                </a:lnTo>
                <a:lnTo>
                  <a:pt x="4629" y="913"/>
                </a:lnTo>
                <a:lnTo>
                  <a:pt x="4548" y="924"/>
                </a:lnTo>
                <a:lnTo>
                  <a:pt x="4498" y="924"/>
                </a:lnTo>
                <a:lnTo>
                  <a:pt x="4457" y="935"/>
                </a:lnTo>
                <a:lnTo>
                  <a:pt x="4417" y="967"/>
                </a:lnTo>
                <a:lnTo>
                  <a:pt x="4377" y="978"/>
                </a:lnTo>
                <a:lnTo>
                  <a:pt x="4336" y="978"/>
                </a:lnTo>
                <a:lnTo>
                  <a:pt x="4296" y="978"/>
                </a:lnTo>
                <a:lnTo>
                  <a:pt x="4246" y="978"/>
                </a:lnTo>
                <a:lnTo>
                  <a:pt x="4205" y="1000"/>
                </a:lnTo>
                <a:lnTo>
                  <a:pt x="4205" y="1076"/>
                </a:lnTo>
                <a:lnTo>
                  <a:pt x="4215" y="1119"/>
                </a:lnTo>
                <a:lnTo>
                  <a:pt x="4276" y="1130"/>
                </a:lnTo>
                <a:lnTo>
                  <a:pt x="4316" y="1152"/>
                </a:lnTo>
                <a:lnTo>
                  <a:pt x="4276" y="1206"/>
                </a:lnTo>
                <a:lnTo>
                  <a:pt x="4236" y="1228"/>
                </a:lnTo>
                <a:lnTo>
                  <a:pt x="4195" y="1250"/>
                </a:lnTo>
                <a:lnTo>
                  <a:pt x="4165" y="1293"/>
                </a:lnTo>
                <a:lnTo>
                  <a:pt x="4125" y="1337"/>
                </a:lnTo>
                <a:lnTo>
                  <a:pt x="4074" y="1337"/>
                </a:lnTo>
                <a:lnTo>
                  <a:pt x="4024" y="1337"/>
                </a:lnTo>
                <a:lnTo>
                  <a:pt x="3973" y="1337"/>
                </a:lnTo>
                <a:lnTo>
                  <a:pt x="3933" y="1337"/>
                </a:lnTo>
                <a:lnTo>
                  <a:pt x="3842" y="1337"/>
                </a:lnTo>
                <a:lnTo>
                  <a:pt x="3731" y="1315"/>
                </a:lnTo>
                <a:lnTo>
                  <a:pt x="3691" y="1293"/>
                </a:lnTo>
                <a:lnTo>
                  <a:pt x="3651" y="1239"/>
                </a:lnTo>
                <a:lnTo>
                  <a:pt x="3620" y="1185"/>
                </a:lnTo>
                <a:lnTo>
                  <a:pt x="3600" y="1141"/>
                </a:lnTo>
                <a:lnTo>
                  <a:pt x="3550" y="1109"/>
                </a:lnTo>
                <a:lnTo>
                  <a:pt x="3489" y="1087"/>
                </a:lnTo>
                <a:lnTo>
                  <a:pt x="3449" y="1043"/>
                </a:lnTo>
                <a:lnTo>
                  <a:pt x="3409" y="1011"/>
                </a:lnTo>
                <a:lnTo>
                  <a:pt x="3368" y="989"/>
                </a:lnTo>
                <a:lnTo>
                  <a:pt x="3328" y="978"/>
                </a:lnTo>
                <a:lnTo>
                  <a:pt x="3257" y="967"/>
                </a:lnTo>
                <a:lnTo>
                  <a:pt x="3217" y="967"/>
                </a:lnTo>
                <a:lnTo>
                  <a:pt x="3177" y="978"/>
                </a:lnTo>
                <a:lnTo>
                  <a:pt x="3136" y="978"/>
                </a:lnTo>
                <a:lnTo>
                  <a:pt x="3106" y="935"/>
                </a:lnTo>
                <a:lnTo>
                  <a:pt x="3076" y="891"/>
                </a:lnTo>
                <a:lnTo>
                  <a:pt x="2995" y="869"/>
                </a:lnTo>
                <a:lnTo>
                  <a:pt x="2955" y="859"/>
                </a:lnTo>
                <a:lnTo>
                  <a:pt x="2904" y="837"/>
                </a:lnTo>
                <a:lnTo>
                  <a:pt x="2824" y="826"/>
                </a:lnTo>
                <a:lnTo>
                  <a:pt x="2783" y="815"/>
                </a:lnTo>
                <a:lnTo>
                  <a:pt x="2743" y="826"/>
                </a:lnTo>
                <a:lnTo>
                  <a:pt x="2703" y="848"/>
                </a:lnTo>
                <a:lnTo>
                  <a:pt x="2662" y="869"/>
                </a:lnTo>
                <a:lnTo>
                  <a:pt x="2612" y="880"/>
                </a:lnTo>
                <a:lnTo>
                  <a:pt x="2562" y="891"/>
                </a:lnTo>
                <a:lnTo>
                  <a:pt x="2511" y="902"/>
                </a:lnTo>
                <a:lnTo>
                  <a:pt x="2471" y="924"/>
                </a:lnTo>
                <a:lnTo>
                  <a:pt x="2430" y="924"/>
                </a:lnTo>
                <a:lnTo>
                  <a:pt x="2390" y="913"/>
                </a:lnTo>
                <a:lnTo>
                  <a:pt x="2350" y="902"/>
                </a:lnTo>
                <a:lnTo>
                  <a:pt x="2279" y="869"/>
                </a:lnTo>
                <a:lnTo>
                  <a:pt x="2239" y="859"/>
                </a:lnTo>
                <a:lnTo>
                  <a:pt x="2198" y="837"/>
                </a:lnTo>
                <a:lnTo>
                  <a:pt x="2158" y="815"/>
                </a:lnTo>
                <a:lnTo>
                  <a:pt x="2118" y="783"/>
                </a:lnTo>
                <a:lnTo>
                  <a:pt x="2067" y="772"/>
                </a:lnTo>
                <a:lnTo>
                  <a:pt x="2027" y="772"/>
                </a:lnTo>
                <a:lnTo>
                  <a:pt x="1987" y="793"/>
                </a:lnTo>
                <a:lnTo>
                  <a:pt x="1946" y="815"/>
                </a:lnTo>
                <a:lnTo>
                  <a:pt x="1926" y="859"/>
                </a:lnTo>
                <a:lnTo>
                  <a:pt x="1926" y="902"/>
                </a:lnTo>
                <a:lnTo>
                  <a:pt x="1926" y="946"/>
                </a:lnTo>
                <a:lnTo>
                  <a:pt x="1896" y="989"/>
                </a:lnTo>
                <a:lnTo>
                  <a:pt x="1876" y="1032"/>
                </a:lnTo>
                <a:lnTo>
                  <a:pt x="1876" y="1076"/>
                </a:lnTo>
                <a:lnTo>
                  <a:pt x="1896" y="1119"/>
                </a:lnTo>
                <a:lnTo>
                  <a:pt x="1916" y="1163"/>
                </a:lnTo>
                <a:lnTo>
                  <a:pt x="1916" y="1206"/>
                </a:lnTo>
                <a:lnTo>
                  <a:pt x="1916" y="1293"/>
                </a:lnTo>
                <a:lnTo>
                  <a:pt x="1906" y="1337"/>
                </a:lnTo>
                <a:lnTo>
                  <a:pt x="1866" y="1359"/>
                </a:lnTo>
                <a:lnTo>
                  <a:pt x="1805" y="1359"/>
                </a:lnTo>
                <a:lnTo>
                  <a:pt x="1755" y="1380"/>
                </a:lnTo>
                <a:lnTo>
                  <a:pt x="1714" y="1380"/>
                </a:lnTo>
                <a:lnTo>
                  <a:pt x="1674" y="1391"/>
                </a:lnTo>
                <a:lnTo>
                  <a:pt x="1634" y="1391"/>
                </a:lnTo>
                <a:lnTo>
                  <a:pt x="1593" y="1402"/>
                </a:lnTo>
                <a:lnTo>
                  <a:pt x="1553" y="1369"/>
                </a:lnTo>
                <a:lnTo>
                  <a:pt x="1513" y="1348"/>
                </a:lnTo>
                <a:lnTo>
                  <a:pt x="1472" y="1348"/>
                </a:lnTo>
                <a:lnTo>
                  <a:pt x="1432" y="1348"/>
                </a:lnTo>
                <a:lnTo>
                  <a:pt x="1382" y="1326"/>
                </a:lnTo>
                <a:lnTo>
                  <a:pt x="1341" y="1304"/>
                </a:lnTo>
                <a:lnTo>
                  <a:pt x="1301" y="1272"/>
                </a:lnTo>
                <a:lnTo>
                  <a:pt x="1261" y="1250"/>
                </a:lnTo>
                <a:lnTo>
                  <a:pt x="1220" y="1239"/>
                </a:lnTo>
                <a:lnTo>
                  <a:pt x="1180" y="1239"/>
                </a:lnTo>
                <a:lnTo>
                  <a:pt x="1140" y="1239"/>
                </a:lnTo>
                <a:lnTo>
                  <a:pt x="1099" y="1228"/>
                </a:lnTo>
                <a:lnTo>
                  <a:pt x="1059" y="1228"/>
                </a:lnTo>
                <a:lnTo>
                  <a:pt x="1019" y="1217"/>
                </a:lnTo>
                <a:lnTo>
                  <a:pt x="978" y="1217"/>
                </a:lnTo>
                <a:lnTo>
                  <a:pt x="938" y="1228"/>
                </a:lnTo>
                <a:lnTo>
                  <a:pt x="898" y="1250"/>
                </a:lnTo>
                <a:lnTo>
                  <a:pt x="857" y="1282"/>
                </a:lnTo>
                <a:lnTo>
                  <a:pt x="817" y="1315"/>
                </a:lnTo>
                <a:lnTo>
                  <a:pt x="777" y="1337"/>
                </a:lnTo>
                <a:lnTo>
                  <a:pt x="736" y="1369"/>
                </a:lnTo>
                <a:lnTo>
                  <a:pt x="696" y="1380"/>
                </a:lnTo>
                <a:lnTo>
                  <a:pt x="656" y="1337"/>
                </a:lnTo>
                <a:lnTo>
                  <a:pt x="645" y="1293"/>
                </a:lnTo>
                <a:lnTo>
                  <a:pt x="625" y="1250"/>
                </a:lnTo>
                <a:lnTo>
                  <a:pt x="625" y="1206"/>
                </a:lnTo>
                <a:lnTo>
                  <a:pt x="615" y="1163"/>
                </a:lnTo>
                <a:lnTo>
                  <a:pt x="595" y="1119"/>
                </a:lnTo>
                <a:lnTo>
                  <a:pt x="555" y="1098"/>
                </a:lnTo>
                <a:lnTo>
                  <a:pt x="504" y="1087"/>
                </a:lnTo>
                <a:lnTo>
                  <a:pt x="464" y="1076"/>
                </a:lnTo>
                <a:lnTo>
                  <a:pt x="424" y="1043"/>
                </a:lnTo>
                <a:lnTo>
                  <a:pt x="393" y="1000"/>
                </a:lnTo>
                <a:lnTo>
                  <a:pt x="383" y="956"/>
                </a:lnTo>
                <a:lnTo>
                  <a:pt x="373" y="902"/>
                </a:lnTo>
                <a:lnTo>
                  <a:pt x="353" y="859"/>
                </a:lnTo>
                <a:lnTo>
                  <a:pt x="313" y="837"/>
                </a:lnTo>
                <a:lnTo>
                  <a:pt x="272" y="804"/>
                </a:lnTo>
                <a:lnTo>
                  <a:pt x="232" y="783"/>
                </a:lnTo>
                <a:lnTo>
                  <a:pt x="182" y="783"/>
                </a:lnTo>
                <a:lnTo>
                  <a:pt x="141" y="783"/>
                </a:lnTo>
                <a:lnTo>
                  <a:pt x="131" y="739"/>
                </a:lnTo>
                <a:lnTo>
                  <a:pt x="121" y="696"/>
                </a:lnTo>
                <a:lnTo>
                  <a:pt x="121" y="641"/>
                </a:lnTo>
                <a:lnTo>
                  <a:pt x="121" y="598"/>
                </a:lnTo>
                <a:lnTo>
                  <a:pt x="121" y="554"/>
                </a:lnTo>
                <a:lnTo>
                  <a:pt x="121" y="511"/>
                </a:lnTo>
                <a:lnTo>
                  <a:pt x="121" y="467"/>
                </a:lnTo>
                <a:lnTo>
                  <a:pt x="81" y="456"/>
                </a:lnTo>
                <a:lnTo>
                  <a:pt x="61" y="413"/>
                </a:lnTo>
                <a:lnTo>
                  <a:pt x="61" y="370"/>
                </a:lnTo>
                <a:lnTo>
                  <a:pt x="61" y="326"/>
                </a:lnTo>
                <a:lnTo>
                  <a:pt x="61" y="283"/>
                </a:lnTo>
                <a:lnTo>
                  <a:pt x="50" y="239"/>
                </a:lnTo>
                <a:lnTo>
                  <a:pt x="61" y="196"/>
                </a:lnTo>
                <a:lnTo>
                  <a:pt x="91" y="152"/>
                </a:lnTo>
                <a:lnTo>
                  <a:pt x="91" y="109"/>
                </a:lnTo>
                <a:lnTo>
                  <a:pt x="61" y="65"/>
                </a:lnTo>
                <a:lnTo>
                  <a:pt x="20" y="43"/>
                </a:lnTo>
                <a:lnTo>
                  <a:pt x="0" y="0"/>
                </a:lnTo>
                <a:lnTo>
                  <a:pt x="0" y="65"/>
                </a:lnTo>
                <a:lnTo>
                  <a:pt x="0" y="0"/>
                </a:lnTo>
              </a:path>
            </a:pathLst>
          </a:custGeom>
          <a:solidFill>
            <a:srgbClr val="656565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sz="2400" smtClean="0">
              <a:solidFill>
                <a:srgbClr val="FFFFFF"/>
              </a:solidFill>
              <a:effectLst/>
              <a:latin typeface="Arial" charset="0"/>
              <a:cs typeface="ＭＳ Ｐゴシック" charset="0"/>
            </a:endParaRPr>
          </a:p>
        </p:txBody>
      </p:sp>
      <p:sp>
        <p:nvSpPr>
          <p:cNvPr id="2057" name="Freeform 10"/>
          <p:cNvSpPr>
            <a:spLocks/>
          </p:cNvSpPr>
          <p:nvPr userDrawn="1"/>
        </p:nvSpPr>
        <p:spPr bwMode="auto">
          <a:xfrm>
            <a:off x="663575" y="871538"/>
            <a:ext cx="7926388" cy="5164137"/>
          </a:xfrm>
          <a:custGeom>
            <a:avLst/>
            <a:gdLst>
              <a:gd name="T0" fmla="*/ 2147483647 w 4993"/>
              <a:gd name="T1" fmla="*/ 2147483647 h 3253"/>
              <a:gd name="T2" fmla="*/ 2147483647 w 4993"/>
              <a:gd name="T3" fmla="*/ 2147483647 h 3253"/>
              <a:gd name="T4" fmla="*/ 2147483647 w 4993"/>
              <a:gd name="T5" fmla="*/ 2147483647 h 3253"/>
              <a:gd name="T6" fmla="*/ 2147483647 w 4993"/>
              <a:gd name="T7" fmla="*/ 2147483647 h 3253"/>
              <a:gd name="T8" fmla="*/ 2147483647 w 4993"/>
              <a:gd name="T9" fmla="*/ 2147483647 h 3253"/>
              <a:gd name="T10" fmla="*/ 2147483647 w 4993"/>
              <a:gd name="T11" fmla="*/ 2147483647 h 3253"/>
              <a:gd name="T12" fmla="*/ 2147483647 w 4993"/>
              <a:gd name="T13" fmla="*/ 2147483647 h 3253"/>
              <a:gd name="T14" fmla="*/ 2147483647 w 4993"/>
              <a:gd name="T15" fmla="*/ 2147483647 h 3253"/>
              <a:gd name="T16" fmla="*/ 2147483647 w 4993"/>
              <a:gd name="T17" fmla="*/ 2147483647 h 3253"/>
              <a:gd name="T18" fmla="*/ 2147483647 w 4993"/>
              <a:gd name="T19" fmla="*/ 2147483647 h 3253"/>
              <a:gd name="T20" fmla="*/ 2147483647 w 4993"/>
              <a:gd name="T21" fmla="*/ 2147483647 h 3253"/>
              <a:gd name="T22" fmla="*/ 2147483647 w 4993"/>
              <a:gd name="T23" fmla="*/ 2147483647 h 3253"/>
              <a:gd name="T24" fmla="*/ 2147483647 w 4993"/>
              <a:gd name="T25" fmla="*/ 2147483647 h 3253"/>
              <a:gd name="T26" fmla="*/ 2147483647 w 4993"/>
              <a:gd name="T27" fmla="*/ 2147483647 h 3253"/>
              <a:gd name="T28" fmla="*/ 2147483647 w 4993"/>
              <a:gd name="T29" fmla="*/ 2147483647 h 3253"/>
              <a:gd name="T30" fmla="*/ 2147483647 w 4993"/>
              <a:gd name="T31" fmla="*/ 2147483647 h 3253"/>
              <a:gd name="T32" fmla="*/ 2147483647 w 4993"/>
              <a:gd name="T33" fmla="*/ 2147483647 h 3253"/>
              <a:gd name="T34" fmla="*/ 2147483647 w 4993"/>
              <a:gd name="T35" fmla="*/ 2147483647 h 3253"/>
              <a:gd name="T36" fmla="*/ 2147483647 w 4993"/>
              <a:gd name="T37" fmla="*/ 2147483647 h 3253"/>
              <a:gd name="T38" fmla="*/ 2147483647 w 4993"/>
              <a:gd name="T39" fmla="*/ 2147483647 h 3253"/>
              <a:gd name="T40" fmla="*/ 2147483647 w 4993"/>
              <a:gd name="T41" fmla="*/ 2147483647 h 3253"/>
              <a:gd name="T42" fmla="*/ 2147483647 w 4993"/>
              <a:gd name="T43" fmla="*/ 2147483647 h 3253"/>
              <a:gd name="T44" fmla="*/ 2147483647 w 4993"/>
              <a:gd name="T45" fmla="*/ 2147483647 h 3253"/>
              <a:gd name="T46" fmla="*/ 2147483647 w 4993"/>
              <a:gd name="T47" fmla="*/ 2147483647 h 3253"/>
              <a:gd name="T48" fmla="*/ 2147483647 w 4993"/>
              <a:gd name="T49" fmla="*/ 2147483647 h 3253"/>
              <a:gd name="T50" fmla="*/ 2147483647 w 4993"/>
              <a:gd name="T51" fmla="*/ 2147483647 h 3253"/>
              <a:gd name="T52" fmla="*/ 2147483647 w 4993"/>
              <a:gd name="T53" fmla="*/ 2147483647 h 3253"/>
              <a:gd name="T54" fmla="*/ 2147483647 w 4993"/>
              <a:gd name="T55" fmla="*/ 2147483647 h 3253"/>
              <a:gd name="T56" fmla="*/ 2147483647 w 4993"/>
              <a:gd name="T57" fmla="*/ 2147483647 h 3253"/>
              <a:gd name="T58" fmla="*/ 2147483647 w 4993"/>
              <a:gd name="T59" fmla="*/ 2147483647 h 3253"/>
              <a:gd name="T60" fmla="*/ 2147483647 w 4993"/>
              <a:gd name="T61" fmla="*/ 2147483647 h 3253"/>
              <a:gd name="T62" fmla="*/ 2147483647 w 4993"/>
              <a:gd name="T63" fmla="*/ 2147483647 h 3253"/>
              <a:gd name="T64" fmla="*/ 2147483647 w 4993"/>
              <a:gd name="T65" fmla="*/ 2147483647 h 3253"/>
              <a:gd name="T66" fmla="*/ 2147483647 w 4993"/>
              <a:gd name="T67" fmla="*/ 2147483647 h 3253"/>
              <a:gd name="T68" fmla="*/ 2147483647 w 4993"/>
              <a:gd name="T69" fmla="*/ 2147483647 h 3253"/>
              <a:gd name="T70" fmla="*/ 2147483647 w 4993"/>
              <a:gd name="T71" fmla="*/ 2147483647 h 3253"/>
              <a:gd name="T72" fmla="*/ 2147483647 w 4993"/>
              <a:gd name="T73" fmla="*/ 2147483647 h 3253"/>
              <a:gd name="T74" fmla="*/ 2147483647 w 4993"/>
              <a:gd name="T75" fmla="*/ 2147483647 h 3253"/>
              <a:gd name="T76" fmla="*/ 2147483647 w 4993"/>
              <a:gd name="T77" fmla="*/ 2147483647 h 3253"/>
              <a:gd name="T78" fmla="*/ 2147483647 w 4993"/>
              <a:gd name="T79" fmla="*/ 2147483647 h 3253"/>
              <a:gd name="T80" fmla="*/ 2147483647 w 4993"/>
              <a:gd name="T81" fmla="*/ 2147483647 h 3253"/>
              <a:gd name="T82" fmla="*/ 2147483647 w 4993"/>
              <a:gd name="T83" fmla="*/ 2147483647 h 3253"/>
              <a:gd name="T84" fmla="*/ 2147483647 w 4993"/>
              <a:gd name="T85" fmla="*/ 2147483647 h 3253"/>
              <a:gd name="T86" fmla="*/ 2147483647 w 4993"/>
              <a:gd name="T87" fmla="*/ 2147483647 h 3253"/>
              <a:gd name="T88" fmla="*/ 2147483647 w 4993"/>
              <a:gd name="T89" fmla="*/ 2147483647 h 3253"/>
              <a:gd name="T90" fmla="*/ 2147483647 w 4993"/>
              <a:gd name="T91" fmla="*/ 2147483647 h 3253"/>
              <a:gd name="T92" fmla="*/ 2147483647 w 4993"/>
              <a:gd name="T93" fmla="*/ 2147483647 h 3253"/>
              <a:gd name="T94" fmla="*/ 2147483647 w 4993"/>
              <a:gd name="T95" fmla="*/ 2147483647 h 3253"/>
              <a:gd name="T96" fmla="*/ 2147483647 w 4993"/>
              <a:gd name="T97" fmla="*/ 2147483647 h 3253"/>
              <a:gd name="T98" fmla="*/ 2147483647 w 4993"/>
              <a:gd name="T99" fmla="*/ 2147483647 h 3253"/>
              <a:gd name="T100" fmla="*/ 2147483647 w 4993"/>
              <a:gd name="T101" fmla="*/ 2147483647 h 3253"/>
              <a:gd name="T102" fmla="*/ 2147483647 w 4993"/>
              <a:gd name="T103" fmla="*/ 2147483647 h 3253"/>
              <a:gd name="T104" fmla="*/ 2147483647 w 4993"/>
              <a:gd name="T105" fmla="*/ 2147483647 h 3253"/>
              <a:gd name="T106" fmla="*/ 2147483647 w 4993"/>
              <a:gd name="T107" fmla="*/ 2147483647 h 3253"/>
              <a:gd name="T108" fmla="*/ 2147483647 w 4993"/>
              <a:gd name="T109" fmla="*/ 2147483647 h 3253"/>
              <a:gd name="T110" fmla="*/ 2147483647 w 4993"/>
              <a:gd name="T111" fmla="*/ 2147483647 h 3253"/>
              <a:gd name="T112" fmla="*/ 2147483647 w 4993"/>
              <a:gd name="T113" fmla="*/ 2147483647 h 3253"/>
              <a:gd name="T114" fmla="*/ 2147483647 w 4993"/>
              <a:gd name="T115" fmla="*/ 2147483647 h 325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4993" h="3253">
                <a:moveTo>
                  <a:pt x="1240" y="2415"/>
                </a:moveTo>
                <a:lnTo>
                  <a:pt x="1190" y="2436"/>
                </a:lnTo>
                <a:lnTo>
                  <a:pt x="1150" y="2458"/>
                </a:lnTo>
                <a:lnTo>
                  <a:pt x="1140" y="2502"/>
                </a:lnTo>
                <a:lnTo>
                  <a:pt x="1140" y="2545"/>
                </a:lnTo>
                <a:lnTo>
                  <a:pt x="1119" y="2589"/>
                </a:lnTo>
                <a:lnTo>
                  <a:pt x="1079" y="2610"/>
                </a:lnTo>
                <a:lnTo>
                  <a:pt x="1039" y="2621"/>
                </a:lnTo>
                <a:lnTo>
                  <a:pt x="998" y="2643"/>
                </a:lnTo>
                <a:lnTo>
                  <a:pt x="968" y="2686"/>
                </a:lnTo>
                <a:lnTo>
                  <a:pt x="968" y="2730"/>
                </a:lnTo>
                <a:lnTo>
                  <a:pt x="958" y="2784"/>
                </a:lnTo>
                <a:lnTo>
                  <a:pt x="958" y="2828"/>
                </a:lnTo>
                <a:lnTo>
                  <a:pt x="968" y="2871"/>
                </a:lnTo>
                <a:lnTo>
                  <a:pt x="968" y="2915"/>
                </a:lnTo>
                <a:lnTo>
                  <a:pt x="938" y="2958"/>
                </a:lnTo>
                <a:lnTo>
                  <a:pt x="887" y="2980"/>
                </a:lnTo>
                <a:lnTo>
                  <a:pt x="847" y="3013"/>
                </a:lnTo>
                <a:lnTo>
                  <a:pt x="807" y="3045"/>
                </a:lnTo>
                <a:lnTo>
                  <a:pt x="766" y="3045"/>
                </a:lnTo>
                <a:lnTo>
                  <a:pt x="716" y="3045"/>
                </a:lnTo>
                <a:lnTo>
                  <a:pt x="676" y="3056"/>
                </a:lnTo>
                <a:lnTo>
                  <a:pt x="666" y="3100"/>
                </a:lnTo>
                <a:lnTo>
                  <a:pt x="666" y="3154"/>
                </a:lnTo>
                <a:lnTo>
                  <a:pt x="645" y="3198"/>
                </a:lnTo>
                <a:lnTo>
                  <a:pt x="595" y="3241"/>
                </a:lnTo>
                <a:lnTo>
                  <a:pt x="555" y="3252"/>
                </a:lnTo>
                <a:lnTo>
                  <a:pt x="524" y="3208"/>
                </a:lnTo>
                <a:lnTo>
                  <a:pt x="504" y="3165"/>
                </a:lnTo>
                <a:lnTo>
                  <a:pt x="474" y="3121"/>
                </a:lnTo>
                <a:lnTo>
                  <a:pt x="484" y="3078"/>
                </a:lnTo>
                <a:lnTo>
                  <a:pt x="484" y="3034"/>
                </a:lnTo>
                <a:lnTo>
                  <a:pt x="444" y="3013"/>
                </a:lnTo>
                <a:lnTo>
                  <a:pt x="403" y="3013"/>
                </a:lnTo>
                <a:lnTo>
                  <a:pt x="363" y="3024"/>
                </a:lnTo>
                <a:lnTo>
                  <a:pt x="323" y="3045"/>
                </a:lnTo>
                <a:lnTo>
                  <a:pt x="282" y="3067"/>
                </a:lnTo>
                <a:lnTo>
                  <a:pt x="242" y="3078"/>
                </a:lnTo>
                <a:lnTo>
                  <a:pt x="202" y="3067"/>
                </a:lnTo>
                <a:lnTo>
                  <a:pt x="161" y="3067"/>
                </a:lnTo>
                <a:lnTo>
                  <a:pt x="121" y="3024"/>
                </a:lnTo>
                <a:lnTo>
                  <a:pt x="121" y="2980"/>
                </a:lnTo>
                <a:lnTo>
                  <a:pt x="91" y="2937"/>
                </a:lnTo>
                <a:lnTo>
                  <a:pt x="40" y="2915"/>
                </a:lnTo>
                <a:lnTo>
                  <a:pt x="0" y="2860"/>
                </a:lnTo>
                <a:lnTo>
                  <a:pt x="30" y="2817"/>
                </a:lnTo>
                <a:lnTo>
                  <a:pt x="71" y="2828"/>
                </a:lnTo>
                <a:lnTo>
                  <a:pt x="91" y="2871"/>
                </a:lnTo>
                <a:lnTo>
                  <a:pt x="141" y="2893"/>
                </a:lnTo>
                <a:lnTo>
                  <a:pt x="182" y="2893"/>
                </a:lnTo>
                <a:lnTo>
                  <a:pt x="202" y="2937"/>
                </a:lnTo>
                <a:lnTo>
                  <a:pt x="252" y="2969"/>
                </a:lnTo>
                <a:lnTo>
                  <a:pt x="292" y="2937"/>
                </a:lnTo>
                <a:lnTo>
                  <a:pt x="303" y="2893"/>
                </a:lnTo>
                <a:lnTo>
                  <a:pt x="303" y="2850"/>
                </a:lnTo>
                <a:lnTo>
                  <a:pt x="343" y="2839"/>
                </a:lnTo>
                <a:lnTo>
                  <a:pt x="383" y="2860"/>
                </a:lnTo>
                <a:lnTo>
                  <a:pt x="424" y="2828"/>
                </a:lnTo>
                <a:lnTo>
                  <a:pt x="464" y="2795"/>
                </a:lnTo>
                <a:lnTo>
                  <a:pt x="504" y="2828"/>
                </a:lnTo>
                <a:lnTo>
                  <a:pt x="555" y="2860"/>
                </a:lnTo>
                <a:lnTo>
                  <a:pt x="595" y="2871"/>
                </a:lnTo>
                <a:lnTo>
                  <a:pt x="645" y="2882"/>
                </a:lnTo>
                <a:lnTo>
                  <a:pt x="656" y="2839"/>
                </a:lnTo>
                <a:lnTo>
                  <a:pt x="645" y="2795"/>
                </a:lnTo>
                <a:lnTo>
                  <a:pt x="686" y="2773"/>
                </a:lnTo>
                <a:lnTo>
                  <a:pt x="686" y="2730"/>
                </a:lnTo>
                <a:lnTo>
                  <a:pt x="726" y="2708"/>
                </a:lnTo>
                <a:lnTo>
                  <a:pt x="766" y="2708"/>
                </a:lnTo>
                <a:lnTo>
                  <a:pt x="807" y="2708"/>
                </a:lnTo>
                <a:lnTo>
                  <a:pt x="847" y="2686"/>
                </a:lnTo>
                <a:lnTo>
                  <a:pt x="887" y="2665"/>
                </a:lnTo>
                <a:lnTo>
                  <a:pt x="918" y="2621"/>
                </a:lnTo>
                <a:lnTo>
                  <a:pt x="958" y="2599"/>
                </a:lnTo>
                <a:lnTo>
                  <a:pt x="998" y="2599"/>
                </a:lnTo>
                <a:lnTo>
                  <a:pt x="1019" y="2556"/>
                </a:lnTo>
                <a:lnTo>
                  <a:pt x="1049" y="2512"/>
                </a:lnTo>
                <a:lnTo>
                  <a:pt x="1039" y="2469"/>
                </a:lnTo>
                <a:lnTo>
                  <a:pt x="998" y="2447"/>
                </a:lnTo>
                <a:lnTo>
                  <a:pt x="958" y="2447"/>
                </a:lnTo>
                <a:lnTo>
                  <a:pt x="918" y="2425"/>
                </a:lnTo>
                <a:lnTo>
                  <a:pt x="877" y="2404"/>
                </a:lnTo>
                <a:lnTo>
                  <a:pt x="837" y="2415"/>
                </a:lnTo>
                <a:lnTo>
                  <a:pt x="797" y="2404"/>
                </a:lnTo>
                <a:lnTo>
                  <a:pt x="777" y="2360"/>
                </a:lnTo>
                <a:lnTo>
                  <a:pt x="797" y="2317"/>
                </a:lnTo>
                <a:lnTo>
                  <a:pt x="807" y="2273"/>
                </a:lnTo>
                <a:lnTo>
                  <a:pt x="716" y="2241"/>
                </a:lnTo>
                <a:lnTo>
                  <a:pt x="676" y="2230"/>
                </a:lnTo>
                <a:lnTo>
                  <a:pt x="645" y="2186"/>
                </a:lnTo>
                <a:lnTo>
                  <a:pt x="605" y="2164"/>
                </a:lnTo>
                <a:lnTo>
                  <a:pt x="565" y="2153"/>
                </a:lnTo>
                <a:lnTo>
                  <a:pt x="524" y="2132"/>
                </a:lnTo>
                <a:lnTo>
                  <a:pt x="484" y="2110"/>
                </a:lnTo>
                <a:lnTo>
                  <a:pt x="444" y="2110"/>
                </a:lnTo>
                <a:lnTo>
                  <a:pt x="403" y="2099"/>
                </a:lnTo>
                <a:lnTo>
                  <a:pt x="363" y="2099"/>
                </a:lnTo>
                <a:lnTo>
                  <a:pt x="343" y="2056"/>
                </a:lnTo>
                <a:lnTo>
                  <a:pt x="343" y="2012"/>
                </a:lnTo>
                <a:lnTo>
                  <a:pt x="303" y="2001"/>
                </a:lnTo>
                <a:lnTo>
                  <a:pt x="282" y="1958"/>
                </a:lnTo>
                <a:lnTo>
                  <a:pt x="242" y="1914"/>
                </a:lnTo>
                <a:lnTo>
                  <a:pt x="222" y="1871"/>
                </a:lnTo>
                <a:lnTo>
                  <a:pt x="242" y="1827"/>
                </a:lnTo>
                <a:lnTo>
                  <a:pt x="282" y="1827"/>
                </a:lnTo>
                <a:lnTo>
                  <a:pt x="313" y="1871"/>
                </a:lnTo>
                <a:lnTo>
                  <a:pt x="353" y="1903"/>
                </a:lnTo>
                <a:lnTo>
                  <a:pt x="393" y="1925"/>
                </a:lnTo>
                <a:lnTo>
                  <a:pt x="403" y="1969"/>
                </a:lnTo>
                <a:lnTo>
                  <a:pt x="444" y="2012"/>
                </a:lnTo>
                <a:lnTo>
                  <a:pt x="484" y="2023"/>
                </a:lnTo>
                <a:lnTo>
                  <a:pt x="524" y="2066"/>
                </a:lnTo>
                <a:lnTo>
                  <a:pt x="555" y="2110"/>
                </a:lnTo>
                <a:lnTo>
                  <a:pt x="595" y="2121"/>
                </a:lnTo>
                <a:lnTo>
                  <a:pt x="635" y="2121"/>
                </a:lnTo>
                <a:lnTo>
                  <a:pt x="676" y="2121"/>
                </a:lnTo>
                <a:lnTo>
                  <a:pt x="716" y="2099"/>
                </a:lnTo>
                <a:lnTo>
                  <a:pt x="756" y="2066"/>
                </a:lnTo>
                <a:lnTo>
                  <a:pt x="797" y="2056"/>
                </a:lnTo>
                <a:lnTo>
                  <a:pt x="837" y="2077"/>
                </a:lnTo>
                <a:lnTo>
                  <a:pt x="877" y="2110"/>
                </a:lnTo>
                <a:lnTo>
                  <a:pt x="918" y="2110"/>
                </a:lnTo>
                <a:lnTo>
                  <a:pt x="958" y="2110"/>
                </a:lnTo>
                <a:lnTo>
                  <a:pt x="998" y="2121"/>
                </a:lnTo>
                <a:lnTo>
                  <a:pt x="1029" y="2164"/>
                </a:lnTo>
                <a:lnTo>
                  <a:pt x="1069" y="2164"/>
                </a:lnTo>
                <a:lnTo>
                  <a:pt x="1109" y="2153"/>
                </a:lnTo>
                <a:lnTo>
                  <a:pt x="1150" y="2143"/>
                </a:lnTo>
                <a:lnTo>
                  <a:pt x="1190" y="2143"/>
                </a:lnTo>
                <a:lnTo>
                  <a:pt x="1190" y="2186"/>
                </a:lnTo>
                <a:lnTo>
                  <a:pt x="1180" y="2230"/>
                </a:lnTo>
                <a:lnTo>
                  <a:pt x="1170" y="2273"/>
                </a:lnTo>
                <a:lnTo>
                  <a:pt x="1180" y="2317"/>
                </a:lnTo>
                <a:lnTo>
                  <a:pt x="1220" y="2349"/>
                </a:lnTo>
                <a:lnTo>
                  <a:pt x="1261" y="2393"/>
                </a:lnTo>
                <a:lnTo>
                  <a:pt x="1301" y="2404"/>
                </a:lnTo>
                <a:lnTo>
                  <a:pt x="1321" y="2360"/>
                </a:lnTo>
                <a:lnTo>
                  <a:pt x="1321" y="2317"/>
                </a:lnTo>
                <a:lnTo>
                  <a:pt x="1301" y="2273"/>
                </a:lnTo>
                <a:lnTo>
                  <a:pt x="1291" y="2230"/>
                </a:lnTo>
                <a:lnTo>
                  <a:pt x="1321" y="2186"/>
                </a:lnTo>
                <a:lnTo>
                  <a:pt x="1361" y="2164"/>
                </a:lnTo>
                <a:lnTo>
                  <a:pt x="1402" y="2164"/>
                </a:lnTo>
                <a:lnTo>
                  <a:pt x="1402" y="2121"/>
                </a:lnTo>
                <a:lnTo>
                  <a:pt x="1392" y="2077"/>
                </a:lnTo>
                <a:lnTo>
                  <a:pt x="1442" y="2066"/>
                </a:lnTo>
                <a:lnTo>
                  <a:pt x="1482" y="2066"/>
                </a:lnTo>
                <a:lnTo>
                  <a:pt x="1523" y="2077"/>
                </a:lnTo>
                <a:lnTo>
                  <a:pt x="1553" y="2034"/>
                </a:lnTo>
                <a:lnTo>
                  <a:pt x="1553" y="1990"/>
                </a:lnTo>
                <a:lnTo>
                  <a:pt x="1553" y="1947"/>
                </a:lnTo>
                <a:lnTo>
                  <a:pt x="1593" y="1914"/>
                </a:lnTo>
                <a:lnTo>
                  <a:pt x="1644" y="1914"/>
                </a:lnTo>
                <a:lnTo>
                  <a:pt x="1694" y="1903"/>
                </a:lnTo>
                <a:lnTo>
                  <a:pt x="1745" y="1903"/>
                </a:lnTo>
                <a:lnTo>
                  <a:pt x="1785" y="1903"/>
                </a:lnTo>
                <a:lnTo>
                  <a:pt x="1825" y="1882"/>
                </a:lnTo>
                <a:lnTo>
                  <a:pt x="1866" y="1882"/>
                </a:lnTo>
                <a:lnTo>
                  <a:pt x="1896" y="1838"/>
                </a:lnTo>
                <a:lnTo>
                  <a:pt x="1896" y="1795"/>
                </a:lnTo>
                <a:lnTo>
                  <a:pt x="1886" y="1751"/>
                </a:lnTo>
                <a:lnTo>
                  <a:pt x="1886" y="1708"/>
                </a:lnTo>
                <a:lnTo>
                  <a:pt x="1896" y="1664"/>
                </a:lnTo>
                <a:lnTo>
                  <a:pt x="1886" y="1621"/>
                </a:lnTo>
                <a:lnTo>
                  <a:pt x="1886" y="1577"/>
                </a:lnTo>
                <a:lnTo>
                  <a:pt x="1926" y="1555"/>
                </a:lnTo>
                <a:lnTo>
                  <a:pt x="1977" y="1555"/>
                </a:lnTo>
                <a:lnTo>
                  <a:pt x="2017" y="1555"/>
                </a:lnTo>
                <a:lnTo>
                  <a:pt x="2017" y="1512"/>
                </a:lnTo>
                <a:lnTo>
                  <a:pt x="2047" y="1468"/>
                </a:lnTo>
                <a:lnTo>
                  <a:pt x="2098" y="1436"/>
                </a:lnTo>
                <a:lnTo>
                  <a:pt x="2108" y="1392"/>
                </a:lnTo>
                <a:lnTo>
                  <a:pt x="2108" y="1349"/>
                </a:lnTo>
                <a:lnTo>
                  <a:pt x="2148" y="1316"/>
                </a:lnTo>
                <a:lnTo>
                  <a:pt x="2188" y="1305"/>
                </a:lnTo>
                <a:lnTo>
                  <a:pt x="2178" y="1349"/>
                </a:lnTo>
                <a:lnTo>
                  <a:pt x="2168" y="1392"/>
                </a:lnTo>
                <a:lnTo>
                  <a:pt x="2148" y="1436"/>
                </a:lnTo>
                <a:lnTo>
                  <a:pt x="2148" y="1479"/>
                </a:lnTo>
                <a:lnTo>
                  <a:pt x="2148" y="1523"/>
                </a:lnTo>
                <a:lnTo>
                  <a:pt x="2138" y="1566"/>
                </a:lnTo>
                <a:lnTo>
                  <a:pt x="2178" y="1555"/>
                </a:lnTo>
                <a:lnTo>
                  <a:pt x="2209" y="1512"/>
                </a:lnTo>
                <a:lnTo>
                  <a:pt x="2249" y="1544"/>
                </a:lnTo>
                <a:lnTo>
                  <a:pt x="2289" y="1566"/>
                </a:lnTo>
                <a:lnTo>
                  <a:pt x="2299" y="1523"/>
                </a:lnTo>
                <a:lnTo>
                  <a:pt x="2340" y="1501"/>
                </a:lnTo>
                <a:lnTo>
                  <a:pt x="2360" y="1457"/>
                </a:lnTo>
                <a:lnTo>
                  <a:pt x="2350" y="1414"/>
                </a:lnTo>
                <a:lnTo>
                  <a:pt x="2350" y="1370"/>
                </a:lnTo>
                <a:lnTo>
                  <a:pt x="2309" y="1360"/>
                </a:lnTo>
                <a:lnTo>
                  <a:pt x="2279" y="1316"/>
                </a:lnTo>
                <a:lnTo>
                  <a:pt x="2279" y="1262"/>
                </a:lnTo>
                <a:lnTo>
                  <a:pt x="2279" y="1218"/>
                </a:lnTo>
                <a:lnTo>
                  <a:pt x="2289" y="1175"/>
                </a:lnTo>
                <a:lnTo>
                  <a:pt x="2289" y="1131"/>
                </a:lnTo>
                <a:lnTo>
                  <a:pt x="2279" y="1088"/>
                </a:lnTo>
                <a:lnTo>
                  <a:pt x="2239" y="1077"/>
                </a:lnTo>
                <a:lnTo>
                  <a:pt x="2198" y="1099"/>
                </a:lnTo>
                <a:lnTo>
                  <a:pt x="2158" y="1088"/>
                </a:lnTo>
                <a:lnTo>
                  <a:pt x="2118" y="1044"/>
                </a:lnTo>
                <a:lnTo>
                  <a:pt x="2098" y="1001"/>
                </a:lnTo>
                <a:lnTo>
                  <a:pt x="2108" y="957"/>
                </a:lnTo>
                <a:lnTo>
                  <a:pt x="2098" y="914"/>
                </a:lnTo>
                <a:lnTo>
                  <a:pt x="2077" y="870"/>
                </a:lnTo>
                <a:lnTo>
                  <a:pt x="2067" y="827"/>
                </a:lnTo>
                <a:lnTo>
                  <a:pt x="2077" y="783"/>
                </a:lnTo>
                <a:lnTo>
                  <a:pt x="2077" y="740"/>
                </a:lnTo>
                <a:lnTo>
                  <a:pt x="2077" y="696"/>
                </a:lnTo>
                <a:lnTo>
                  <a:pt x="2077" y="653"/>
                </a:lnTo>
                <a:lnTo>
                  <a:pt x="2108" y="609"/>
                </a:lnTo>
                <a:lnTo>
                  <a:pt x="2128" y="566"/>
                </a:lnTo>
                <a:lnTo>
                  <a:pt x="2128" y="522"/>
                </a:lnTo>
                <a:lnTo>
                  <a:pt x="2108" y="479"/>
                </a:lnTo>
                <a:lnTo>
                  <a:pt x="2067" y="457"/>
                </a:lnTo>
                <a:lnTo>
                  <a:pt x="2027" y="424"/>
                </a:lnTo>
                <a:lnTo>
                  <a:pt x="1987" y="402"/>
                </a:lnTo>
                <a:lnTo>
                  <a:pt x="1946" y="402"/>
                </a:lnTo>
                <a:lnTo>
                  <a:pt x="1906" y="402"/>
                </a:lnTo>
                <a:lnTo>
                  <a:pt x="1876" y="359"/>
                </a:lnTo>
                <a:lnTo>
                  <a:pt x="1906" y="315"/>
                </a:lnTo>
                <a:lnTo>
                  <a:pt x="1896" y="272"/>
                </a:lnTo>
                <a:lnTo>
                  <a:pt x="1906" y="228"/>
                </a:lnTo>
                <a:lnTo>
                  <a:pt x="1926" y="185"/>
                </a:lnTo>
                <a:lnTo>
                  <a:pt x="1876" y="174"/>
                </a:lnTo>
                <a:lnTo>
                  <a:pt x="1835" y="174"/>
                </a:lnTo>
                <a:lnTo>
                  <a:pt x="1785" y="163"/>
                </a:lnTo>
                <a:lnTo>
                  <a:pt x="1755" y="120"/>
                </a:lnTo>
                <a:lnTo>
                  <a:pt x="1714" y="76"/>
                </a:lnTo>
                <a:lnTo>
                  <a:pt x="1674" y="65"/>
                </a:lnTo>
                <a:lnTo>
                  <a:pt x="1634" y="54"/>
                </a:lnTo>
                <a:lnTo>
                  <a:pt x="1644" y="11"/>
                </a:lnTo>
                <a:lnTo>
                  <a:pt x="1684" y="0"/>
                </a:lnTo>
                <a:lnTo>
                  <a:pt x="1735" y="0"/>
                </a:lnTo>
                <a:lnTo>
                  <a:pt x="1755" y="44"/>
                </a:lnTo>
                <a:lnTo>
                  <a:pt x="1805" y="65"/>
                </a:lnTo>
                <a:lnTo>
                  <a:pt x="1846" y="65"/>
                </a:lnTo>
                <a:lnTo>
                  <a:pt x="1886" y="76"/>
                </a:lnTo>
                <a:lnTo>
                  <a:pt x="1936" y="87"/>
                </a:lnTo>
                <a:lnTo>
                  <a:pt x="1967" y="131"/>
                </a:lnTo>
                <a:lnTo>
                  <a:pt x="1967" y="174"/>
                </a:lnTo>
                <a:lnTo>
                  <a:pt x="2007" y="185"/>
                </a:lnTo>
                <a:lnTo>
                  <a:pt x="2037" y="228"/>
                </a:lnTo>
                <a:lnTo>
                  <a:pt x="2077" y="228"/>
                </a:lnTo>
                <a:lnTo>
                  <a:pt x="2128" y="207"/>
                </a:lnTo>
                <a:lnTo>
                  <a:pt x="2178" y="196"/>
                </a:lnTo>
                <a:lnTo>
                  <a:pt x="2219" y="218"/>
                </a:lnTo>
                <a:lnTo>
                  <a:pt x="2219" y="261"/>
                </a:lnTo>
                <a:lnTo>
                  <a:pt x="2198" y="305"/>
                </a:lnTo>
                <a:lnTo>
                  <a:pt x="2198" y="348"/>
                </a:lnTo>
                <a:lnTo>
                  <a:pt x="2229" y="392"/>
                </a:lnTo>
                <a:lnTo>
                  <a:pt x="2269" y="392"/>
                </a:lnTo>
                <a:lnTo>
                  <a:pt x="2309" y="402"/>
                </a:lnTo>
                <a:lnTo>
                  <a:pt x="2350" y="446"/>
                </a:lnTo>
                <a:lnTo>
                  <a:pt x="2299" y="489"/>
                </a:lnTo>
                <a:lnTo>
                  <a:pt x="2259" y="500"/>
                </a:lnTo>
                <a:lnTo>
                  <a:pt x="2239" y="544"/>
                </a:lnTo>
                <a:lnTo>
                  <a:pt x="2239" y="587"/>
                </a:lnTo>
                <a:lnTo>
                  <a:pt x="2219" y="631"/>
                </a:lnTo>
                <a:lnTo>
                  <a:pt x="2188" y="674"/>
                </a:lnTo>
                <a:lnTo>
                  <a:pt x="2148" y="696"/>
                </a:lnTo>
                <a:lnTo>
                  <a:pt x="2108" y="718"/>
                </a:lnTo>
                <a:lnTo>
                  <a:pt x="2098" y="761"/>
                </a:lnTo>
                <a:lnTo>
                  <a:pt x="2098" y="805"/>
                </a:lnTo>
                <a:lnTo>
                  <a:pt x="2108" y="848"/>
                </a:lnTo>
                <a:lnTo>
                  <a:pt x="2148" y="859"/>
                </a:lnTo>
                <a:lnTo>
                  <a:pt x="2188" y="859"/>
                </a:lnTo>
                <a:lnTo>
                  <a:pt x="2229" y="848"/>
                </a:lnTo>
                <a:lnTo>
                  <a:pt x="2269" y="881"/>
                </a:lnTo>
                <a:lnTo>
                  <a:pt x="2309" y="914"/>
                </a:lnTo>
                <a:lnTo>
                  <a:pt x="2350" y="892"/>
                </a:lnTo>
                <a:lnTo>
                  <a:pt x="2360" y="848"/>
                </a:lnTo>
                <a:lnTo>
                  <a:pt x="2360" y="805"/>
                </a:lnTo>
                <a:lnTo>
                  <a:pt x="2360" y="761"/>
                </a:lnTo>
                <a:lnTo>
                  <a:pt x="2360" y="718"/>
                </a:lnTo>
                <a:lnTo>
                  <a:pt x="2400" y="707"/>
                </a:lnTo>
                <a:lnTo>
                  <a:pt x="2441" y="718"/>
                </a:lnTo>
                <a:lnTo>
                  <a:pt x="2481" y="740"/>
                </a:lnTo>
                <a:lnTo>
                  <a:pt x="2521" y="750"/>
                </a:lnTo>
                <a:lnTo>
                  <a:pt x="2562" y="707"/>
                </a:lnTo>
                <a:lnTo>
                  <a:pt x="2572" y="663"/>
                </a:lnTo>
                <a:lnTo>
                  <a:pt x="2572" y="620"/>
                </a:lnTo>
                <a:lnTo>
                  <a:pt x="2531" y="587"/>
                </a:lnTo>
                <a:lnTo>
                  <a:pt x="2491" y="587"/>
                </a:lnTo>
                <a:lnTo>
                  <a:pt x="2451" y="566"/>
                </a:lnTo>
                <a:lnTo>
                  <a:pt x="2430" y="522"/>
                </a:lnTo>
                <a:lnTo>
                  <a:pt x="2430" y="479"/>
                </a:lnTo>
                <a:lnTo>
                  <a:pt x="2430" y="424"/>
                </a:lnTo>
                <a:lnTo>
                  <a:pt x="2410" y="370"/>
                </a:lnTo>
                <a:lnTo>
                  <a:pt x="2400" y="326"/>
                </a:lnTo>
                <a:lnTo>
                  <a:pt x="2441" y="305"/>
                </a:lnTo>
                <a:lnTo>
                  <a:pt x="2481" y="305"/>
                </a:lnTo>
                <a:lnTo>
                  <a:pt x="2521" y="305"/>
                </a:lnTo>
                <a:lnTo>
                  <a:pt x="2562" y="305"/>
                </a:lnTo>
                <a:lnTo>
                  <a:pt x="2602" y="315"/>
                </a:lnTo>
                <a:lnTo>
                  <a:pt x="2642" y="272"/>
                </a:lnTo>
                <a:lnTo>
                  <a:pt x="2672" y="228"/>
                </a:lnTo>
                <a:lnTo>
                  <a:pt x="2713" y="207"/>
                </a:lnTo>
                <a:lnTo>
                  <a:pt x="2753" y="196"/>
                </a:lnTo>
                <a:lnTo>
                  <a:pt x="2794" y="163"/>
                </a:lnTo>
                <a:lnTo>
                  <a:pt x="2834" y="141"/>
                </a:lnTo>
                <a:lnTo>
                  <a:pt x="2874" y="163"/>
                </a:lnTo>
                <a:lnTo>
                  <a:pt x="2915" y="196"/>
                </a:lnTo>
                <a:lnTo>
                  <a:pt x="2955" y="185"/>
                </a:lnTo>
                <a:lnTo>
                  <a:pt x="2995" y="174"/>
                </a:lnTo>
                <a:lnTo>
                  <a:pt x="3036" y="163"/>
                </a:lnTo>
                <a:lnTo>
                  <a:pt x="3076" y="196"/>
                </a:lnTo>
                <a:lnTo>
                  <a:pt x="3116" y="218"/>
                </a:lnTo>
                <a:lnTo>
                  <a:pt x="3167" y="207"/>
                </a:lnTo>
                <a:lnTo>
                  <a:pt x="3207" y="196"/>
                </a:lnTo>
                <a:lnTo>
                  <a:pt x="3247" y="218"/>
                </a:lnTo>
                <a:lnTo>
                  <a:pt x="3267" y="261"/>
                </a:lnTo>
                <a:lnTo>
                  <a:pt x="3267" y="305"/>
                </a:lnTo>
                <a:lnTo>
                  <a:pt x="3257" y="348"/>
                </a:lnTo>
                <a:lnTo>
                  <a:pt x="3227" y="392"/>
                </a:lnTo>
                <a:lnTo>
                  <a:pt x="3207" y="435"/>
                </a:lnTo>
                <a:lnTo>
                  <a:pt x="3197" y="479"/>
                </a:lnTo>
                <a:lnTo>
                  <a:pt x="3157" y="511"/>
                </a:lnTo>
                <a:lnTo>
                  <a:pt x="3207" y="544"/>
                </a:lnTo>
                <a:lnTo>
                  <a:pt x="3247" y="555"/>
                </a:lnTo>
                <a:lnTo>
                  <a:pt x="3288" y="566"/>
                </a:lnTo>
                <a:lnTo>
                  <a:pt x="3318" y="609"/>
                </a:lnTo>
                <a:lnTo>
                  <a:pt x="3348" y="653"/>
                </a:lnTo>
                <a:lnTo>
                  <a:pt x="3308" y="674"/>
                </a:lnTo>
                <a:lnTo>
                  <a:pt x="3267" y="674"/>
                </a:lnTo>
                <a:lnTo>
                  <a:pt x="3227" y="674"/>
                </a:lnTo>
                <a:lnTo>
                  <a:pt x="3187" y="707"/>
                </a:lnTo>
                <a:lnTo>
                  <a:pt x="3177" y="750"/>
                </a:lnTo>
                <a:lnTo>
                  <a:pt x="3136" y="783"/>
                </a:lnTo>
                <a:lnTo>
                  <a:pt x="3086" y="783"/>
                </a:lnTo>
                <a:lnTo>
                  <a:pt x="3046" y="783"/>
                </a:lnTo>
                <a:lnTo>
                  <a:pt x="2995" y="783"/>
                </a:lnTo>
                <a:lnTo>
                  <a:pt x="2955" y="783"/>
                </a:lnTo>
                <a:lnTo>
                  <a:pt x="2915" y="783"/>
                </a:lnTo>
                <a:lnTo>
                  <a:pt x="2864" y="783"/>
                </a:lnTo>
                <a:lnTo>
                  <a:pt x="2824" y="783"/>
                </a:lnTo>
                <a:lnTo>
                  <a:pt x="2783" y="783"/>
                </a:lnTo>
                <a:lnTo>
                  <a:pt x="2743" y="805"/>
                </a:lnTo>
                <a:lnTo>
                  <a:pt x="2733" y="848"/>
                </a:lnTo>
                <a:lnTo>
                  <a:pt x="2783" y="881"/>
                </a:lnTo>
                <a:lnTo>
                  <a:pt x="2824" y="881"/>
                </a:lnTo>
                <a:lnTo>
                  <a:pt x="2864" y="870"/>
                </a:lnTo>
                <a:lnTo>
                  <a:pt x="2884" y="914"/>
                </a:lnTo>
                <a:lnTo>
                  <a:pt x="2894" y="957"/>
                </a:lnTo>
                <a:lnTo>
                  <a:pt x="2894" y="1011"/>
                </a:lnTo>
                <a:lnTo>
                  <a:pt x="2904" y="1055"/>
                </a:lnTo>
                <a:lnTo>
                  <a:pt x="2975" y="1055"/>
                </a:lnTo>
                <a:lnTo>
                  <a:pt x="3015" y="1044"/>
                </a:lnTo>
                <a:lnTo>
                  <a:pt x="3056" y="1033"/>
                </a:lnTo>
                <a:lnTo>
                  <a:pt x="3096" y="1055"/>
                </a:lnTo>
                <a:lnTo>
                  <a:pt x="3136" y="1055"/>
                </a:lnTo>
                <a:lnTo>
                  <a:pt x="3167" y="1011"/>
                </a:lnTo>
                <a:lnTo>
                  <a:pt x="3207" y="990"/>
                </a:lnTo>
                <a:lnTo>
                  <a:pt x="3247" y="968"/>
                </a:lnTo>
                <a:lnTo>
                  <a:pt x="3288" y="946"/>
                </a:lnTo>
                <a:lnTo>
                  <a:pt x="3338" y="957"/>
                </a:lnTo>
                <a:lnTo>
                  <a:pt x="3378" y="1001"/>
                </a:lnTo>
                <a:lnTo>
                  <a:pt x="3419" y="1033"/>
                </a:lnTo>
                <a:lnTo>
                  <a:pt x="3459" y="1033"/>
                </a:lnTo>
                <a:lnTo>
                  <a:pt x="3499" y="1033"/>
                </a:lnTo>
                <a:lnTo>
                  <a:pt x="3540" y="1011"/>
                </a:lnTo>
                <a:lnTo>
                  <a:pt x="3580" y="1001"/>
                </a:lnTo>
                <a:lnTo>
                  <a:pt x="3620" y="1001"/>
                </a:lnTo>
                <a:lnTo>
                  <a:pt x="3661" y="1011"/>
                </a:lnTo>
                <a:lnTo>
                  <a:pt x="3681" y="1066"/>
                </a:lnTo>
                <a:lnTo>
                  <a:pt x="3691" y="1109"/>
                </a:lnTo>
                <a:lnTo>
                  <a:pt x="3691" y="1153"/>
                </a:lnTo>
                <a:lnTo>
                  <a:pt x="3681" y="1196"/>
                </a:lnTo>
                <a:lnTo>
                  <a:pt x="3711" y="1240"/>
                </a:lnTo>
                <a:lnTo>
                  <a:pt x="3741" y="1283"/>
                </a:lnTo>
                <a:lnTo>
                  <a:pt x="3741" y="1327"/>
                </a:lnTo>
                <a:lnTo>
                  <a:pt x="3741" y="1381"/>
                </a:lnTo>
                <a:lnTo>
                  <a:pt x="3752" y="1425"/>
                </a:lnTo>
                <a:lnTo>
                  <a:pt x="3752" y="1468"/>
                </a:lnTo>
                <a:lnTo>
                  <a:pt x="3701" y="1490"/>
                </a:lnTo>
                <a:lnTo>
                  <a:pt x="3641" y="1501"/>
                </a:lnTo>
                <a:lnTo>
                  <a:pt x="3610" y="1544"/>
                </a:lnTo>
                <a:lnTo>
                  <a:pt x="3610" y="1588"/>
                </a:lnTo>
                <a:lnTo>
                  <a:pt x="3620" y="1631"/>
                </a:lnTo>
                <a:lnTo>
                  <a:pt x="3661" y="1664"/>
                </a:lnTo>
                <a:lnTo>
                  <a:pt x="3701" y="1686"/>
                </a:lnTo>
                <a:lnTo>
                  <a:pt x="3741" y="1675"/>
                </a:lnTo>
                <a:lnTo>
                  <a:pt x="3782" y="1653"/>
                </a:lnTo>
                <a:lnTo>
                  <a:pt x="3822" y="1664"/>
                </a:lnTo>
                <a:lnTo>
                  <a:pt x="3842" y="1708"/>
                </a:lnTo>
                <a:lnTo>
                  <a:pt x="3852" y="1751"/>
                </a:lnTo>
                <a:lnTo>
                  <a:pt x="3822" y="1795"/>
                </a:lnTo>
                <a:lnTo>
                  <a:pt x="3822" y="1838"/>
                </a:lnTo>
                <a:lnTo>
                  <a:pt x="3832" y="1892"/>
                </a:lnTo>
                <a:lnTo>
                  <a:pt x="3873" y="1903"/>
                </a:lnTo>
                <a:lnTo>
                  <a:pt x="3893" y="1947"/>
                </a:lnTo>
                <a:lnTo>
                  <a:pt x="3943" y="1969"/>
                </a:lnTo>
                <a:lnTo>
                  <a:pt x="3994" y="1969"/>
                </a:lnTo>
                <a:lnTo>
                  <a:pt x="4044" y="1958"/>
                </a:lnTo>
                <a:lnTo>
                  <a:pt x="4084" y="1958"/>
                </a:lnTo>
                <a:lnTo>
                  <a:pt x="4125" y="1958"/>
                </a:lnTo>
                <a:lnTo>
                  <a:pt x="4135" y="1914"/>
                </a:lnTo>
                <a:lnTo>
                  <a:pt x="4135" y="1871"/>
                </a:lnTo>
                <a:lnTo>
                  <a:pt x="4175" y="1827"/>
                </a:lnTo>
                <a:lnTo>
                  <a:pt x="4175" y="1784"/>
                </a:lnTo>
                <a:lnTo>
                  <a:pt x="4215" y="1751"/>
                </a:lnTo>
                <a:lnTo>
                  <a:pt x="4256" y="1718"/>
                </a:lnTo>
                <a:lnTo>
                  <a:pt x="4256" y="1675"/>
                </a:lnTo>
                <a:lnTo>
                  <a:pt x="4256" y="1631"/>
                </a:lnTo>
                <a:lnTo>
                  <a:pt x="4276" y="1588"/>
                </a:lnTo>
                <a:lnTo>
                  <a:pt x="4316" y="1566"/>
                </a:lnTo>
                <a:lnTo>
                  <a:pt x="4347" y="1621"/>
                </a:lnTo>
                <a:lnTo>
                  <a:pt x="4387" y="1653"/>
                </a:lnTo>
                <a:lnTo>
                  <a:pt x="4427" y="1642"/>
                </a:lnTo>
                <a:lnTo>
                  <a:pt x="4468" y="1631"/>
                </a:lnTo>
                <a:lnTo>
                  <a:pt x="4508" y="1642"/>
                </a:lnTo>
                <a:lnTo>
                  <a:pt x="4548" y="1664"/>
                </a:lnTo>
                <a:lnTo>
                  <a:pt x="4589" y="1631"/>
                </a:lnTo>
                <a:lnTo>
                  <a:pt x="4589" y="1588"/>
                </a:lnTo>
                <a:lnTo>
                  <a:pt x="4599" y="1544"/>
                </a:lnTo>
                <a:lnTo>
                  <a:pt x="4639" y="1523"/>
                </a:lnTo>
                <a:lnTo>
                  <a:pt x="4679" y="1523"/>
                </a:lnTo>
                <a:lnTo>
                  <a:pt x="4700" y="1479"/>
                </a:lnTo>
                <a:lnTo>
                  <a:pt x="4700" y="1436"/>
                </a:lnTo>
                <a:lnTo>
                  <a:pt x="4720" y="1392"/>
                </a:lnTo>
                <a:lnTo>
                  <a:pt x="4760" y="1360"/>
                </a:lnTo>
                <a:lnTo>
                  <a:pt x="4800" y="1349"/>
                </a:lnTo>
                <a:lnTo>
                  <a:pt x="4841" y="1349"/>
                </a:lnTo>
                <a:lnTo>
                  <a:pt x="4881" y="1316"/>
                </a:lnTo>
                <a:lnTo>
                  <a:pt x="4921" y="1305"/>
                </a:lnTo>
                <a:lnTo>
                  <a:pt x="4962" y="1305"/>
                </a:lnTo>
                <a:lnTo>
                  <a:pt x="4992" y="1360"/>
                </a:lnTo>
                <a:lnTo>
                  <a:pt x="4992" y="1403"/>
                </a:lnTo>
                <a:lnTo>
                  <a:pt x="4992" y="1447"/>
                </a:lnTo>
                <a:lnTo>
                  <a:pt x="4992" y="1490"/>
                </a:lnTo>
                <a:lnTo>
                  <a:pt x="4992" y="1534"/>
                </a:lnTo>
                <a:lnTo>
                  <a:pt x="4962" y="1577"/>
                </a:lnTo>
                <a:lnTo>
                  <a:pt x="4921" y="1566"/>
                </a:lnTo>
                <a:lnTo>
                  <a:pt x="4881" y="1544"/>
                </a:lnTo>
                <a:lnTo>
                  <a:pt x="4841" y="1555"/>
                </a:lnTo>
                <a:lnTo>
                  <a:pt x="4810" y="1599"/>
                </a:lnTo>
                <a:lnTo>
                  <a:pt x="4770" y="1631"/>
                </a:lnTo>
                <a:lnTo>
                  <a:pt x="4750" y="1675"/>
                </a:lnTo>
                <a:lnTo>
                  <a:pt x="4750" y="1718"/>
                </a:lnTo>
                <a:lnTo>
                  <a:pt x="4730" y="1762"/>
                </a:lnTo>
                <a:lnTo>
                  <a:pt x="4700" y="1805"/>
                </a:lnTo>
                <a:lnTo>
                  <a:pt x="4659" y="1849"/>
                </a:lnTo>
                <a:lnTo>
                  <a:pt x="4639" y="1892"/>
                </a:lnTo>
                <a:lnTo>
                  <a:pt x="4639" y="1936"/>
                </a:lnTo>
                <a:lnTo>
                  <a:pt x="4599" y="1936"/>
                </a:lnTo>
                <a:lnTo>
                  <a:pt x="4579" y="1990"/>
                </a:lnTo>
                <a:lnTo>
                  <a:pt x="4579" y="2034"/>
                </a:lnTo>
                <a:lnTo>
                  <a:pt x="4579" y="2077"/>
                </a:lnTo>
                <a:lnTo>
                  <a:pt x="4558" y="2121"/>
                </a:lnTo>
                <a:lnTo>
                  <a:pt x="4518" y="2132"/>
                </a:lnTo>
                <a:lnTo>
                  <a:pt x="4478" y="2132"/>
                </a:lnTo>
                <a:lnTo>
                  <a:pt x="4437" y="2143"/>
                </a:lnTo>
                <a:lnTo>
                  <a:pt x="4417" y="2186"/>
                </a:lnTo>
                <a:lnTo>
                  <a:pt x="4377" y="2219"/>
                </a:lnTo>
                <a:lnTo>
                  <a:pt x="4377" y="2262"/>
                </a:lnTo>
                <a:lnTo>
                  <a:pt x="4377" y="2317"/>
                </a:lnTo>
                <a:lnTo>
                  <a:pt x="4347" y="2360"/>
                </a:lnTo>
                <a:lnTo>
                  <a:pt x="4306" y="2415"/>
                </a:lnTo>
                <a:lnTo>
                  <a:pt x="4306" y="2469"/>
                </a:lnTo>
                <a:lnTo>
                  <a:pt x="4266" y="2491"/>
                </a:lnTo>
                <a:lnTo>
                  <a:pt x="4185" y="2491"/>
                </a:lnTo>
                <a:lnTo>
                  <a:pt x="4145" y="2491"/>
                </a:lnTo>
                <a:lnTo>
                  <a:pt x="4105" y="2502"/>
                </a:lnTo>
                <a:lnTo>
                  <a:pt x="4064" y="2512"/>
                </a:lnTo>
                <a:lnTo>
                  <a:pt x="4024" y="2491"/>
                </a:lnTo>
                <a:lnTo>
                  <a:pt x="3984" y="2458"/>
                </a:lnTo>
                <a:lnTo>
                  <a:pt x="3943" y="2458"/>
                </a:lnTo>
                <a:lnTo>
                  <a:pt x="3903" y="2458"/>
                </a:lnTo>
                <a:lnTo>
                  <a:pt x="3852" y="2480"/>
                </a:lnTo>
                <a:lnTo>
                  <a:pt x="3812" y="2469"/>
                </a:lnTo>
                <a:lnTo>
                  <a:pt x="3772" y="2458"/>
                </a:lnTo>
                <a:lnTo>
                  <a:pt x="3741" y="2545"/>
                </a:lnTo>
                <a:lnTo>
                  <a:pt x="3701" y="2578"/>
                </a:lnTo>
                <a:lnTo>
                  <a:pt x="3661" y="2578"/>
                </a:lnTo>
                <a:lnTo>
                  <a:pt x="3651" y="2534"/>
                </a:lnTo>
                <a:lnTo>
                  <a:pt x="3661" y="2491"/>
                </a:lnTo>
                <a:lnTo>
                  <a:pt x="3661" y="2447"/>
                </a:lnTo>
                <a:lnTo>
                  <a:pt x="3661" y="2404"/>
                </a:lnTo>
                <a:lnTo>
                  <a:pt x="3570" y="2360"/>
                </a:lnTo>
                <a:lnTo>
                  <a:pt x="3560" y="2317"/>
                </a:lnTo>
                <a:lnTo>
                  <a:pt x="3570" y="2273"/>
                </a:lnTo>
                <a:lnTo>
                  <a:pt x="3590" y="2230"/>
                </a:lnTo>
                <a:lnTo>
                  <a:pt x="3600" y="2175"/>
                </a:lnTo>
                <a:lnTo>
                  <a:pt x="3600" y="2121"/>
                </a:lnTo>
                <a:lnTo>
                  <a:pt x="3590" y="2077"/>
                </a:lnTo>
                <a:lnTo>
                  <a:pt x="3580" y="2023"/>
                </a:lnTo>
                <a:lnTo>
                  <a:pt x="3580" y="1979"/>
                </a:lnTo>
                <a:lnTo>
                  <a:pt x="3550" y="1936"/>
                </a:lnTo>
                <a:lnTo>
                  <a:pt x="3530" y="1892"/>
                </a:lnTo>
                <a:lnTo>
                  <a:pt x="3550" y="1849"/>
                </a:lnTo>
                <a:lnTo>
                  <a:pt x="3570" y="1805"/>
                </a:lnTo>
                <a:lnTo>
                  <a:pt x="3580" y="1762"/>
                </a:lnTo>
                <a:lnTo>
                  <a:pt x="3570" y="1675"/>
                </a:lnTo>
                <a:lnTo>
                  <a:pt x="3570" y="1631"/>
                </a:lnTo>
                <a:lnTo>
                  <a:pt x="3560" y="1577"/>
                </a:lnTo>
                <a:lnTo>
                  <a:pt x="3520" y="1544"/>
                </a:lnTo>
                <a:lnTo>
                  <a:pt x="3469" y="1566"/>
                </a:lnTo>
                <a:lnTo>
                  <a:pt x="3429" y="1588"/>
                </a:lnTo>
                <a:lnTo>
                  <a:pt x="3389" y="1588"/>
                </a:lnTo>
                <a:lnTo>
                  <a:pt x="3348" y="1566"/>
                </a:lnTo>
                <a:lnTo>
                  <a:pt x="3308" y="1544"/>
                </a:lnTo>
                <a:lnTo>
                  <a:pt x="3267" y="1577"/>
                </a:lnTo>
                <a:lnTo>
                  <a:pt x="3237" y="1621"/>
                </a:lnTo>
                <a:lnTo>
                  <a:pt x="3197" y="1631"/>
                </a:lnTo>
                <a:lnTo>
                  <a:pt x="3146" y="1610"/>
                </a:lnTo>
                <a:lnTo>
                  <a:pt x="3106" y="1599"/>
                </a:lnTo>
                <a:lnTo>
                  <a:pt x="3066" y="1642"/>
                </a:lnTo>
                <a:lnTo>
                  <a:pt x="3046" y="1686"/>
                </a:lnTo>
                <a:lnTo>
                  <a:pt x="3025" y="1729"/>
                </a:lnTo>
                <a:lnTo>
                  <a:pt x="3005" y="1773"/>
                </a:lnTo>
                <a:lnTo>
                  <a:pt x="2995" y="1816"/>
                </a:lnTo>
                <a:lnTo>
                  <a:pt x="2945" y="1816"/>
                </a:lnTo>
                <a:lnTo>
                  <a:pt x="2904" y="1816"/>
                </a:lnTo>
                <a:lnTo>
                  <a:pt x="2894" y="1773"/>
                </a:lnTo>
                <a:lnTo>
                  <a:pt x="2904" y="1729"/>
                </a:lnTo>
                <a:lnTo>
                  <a:pt x="2904" y="1686"/>
                </a:lnTo>
                <a:lnTo>
                  <a:pt x="2864" y="1675"/>
                </a:lnTo>
                <a:lnTo>
                  <a:pt x="2824" y="1664"/>
                </a:lnTo>
                <a:lnTo>
                  <a:pt x="2814" y="1610"/>
                </a:lnTo>
                <a:lnTo>
                  <a:pt x="2824" y="1566"/>
                </a:lnTo>
                <a:lnTo>
                  <a:pt x="2824" y="1512"/>
                </a:lnTo>
                <a:lnTo>
                  <a:pt x="2824" y="1468"/>
                </a:lnTo>
                <a:lnTo>
                  <a:pt x="2834" y="1425"/>
                </a:lnTo>
                <a:lnTo>
                  <a:pt x="2834" y="1381"/>
                </a:lnTo>
                <a:lnTo>
                  <a:pt x="2794" y="1360"/>
                </a:lnTo>
                <a:lnTo>
                  <a:pt x="2753" y="1338"/>
                </a:lnTo>
                <a:lnTo>
                  <a:pt x="2703" y="1338"/>
                </a:lnTo>
                <a:lnTo>
                  <a:pt x="2662" y="1338"/>
                </a:lnTo>
                <a:lnTo>
                  <a:pt x="2622" y="1305"/>
                </a:lnTo>
                <a:lnTo>
                  <a:pt x="2582" y="1294"/>
                </a:lnTo>
                <a:lnTo>
                  <a:pt x="2521" y="1294"/>
                </a:lnTo>
                <a:lnTo>
                  <a:pt x="2491" y="1338"/>
                </a:lnTo>
                <a:lnTo>
                  <a:pt x="2451" y="1381"/>
                </a:lnTo>
                <a:lnTo>
                  <a:pt x="2451" y="1425"/>
                </a:lnTo>
                <a:lnTo>
                  <a:pt x="2451" y="1468"/>
                </a:lnTo>
                <a:lnTo>
                  <a:pt x="2410" y="1512"/>
                </a:lnTo>
                <a:lnTo>
                  <a:pt x="2400" y="1555"/>
                </a:lnTo>
                <a:lnTo>
                  <a:pt x="2360" y="1566"/>
                </a:lnTo>
                <a:lnTo>
                  <a:pt x="2320" y="1555"/>
                </a:lnTo>
                <a:lnTo>
                  <a:pt x="2279" y="1577"/>
                </a:lnTo>
                <a:lnTo>
                  <a:pt x="2239" y="1599"/>
                </a:lnTo>
                <a:lnTo>
                  <a:pt x="2229" y="1653"/>
                </a:lnTo>
                <a:lnTo>
                  <a:pt x="2239" y="1697"/>
                </a:lnTo>
                <a:lnTo>
                  <a:pt x="2239" y="1740"/>
                </a:lnTo>
                <a:lnTo>
                  <a:pt x="2219" y="1784"/>
                </a:lnTo>
                <a:lnTo>
                  <a:pt x="2188" y="1827"/>
                </a:lnTo>
                <a:lnTo>
                  <a:pt x="2178" y="1871"/>
                </a:lnTo>
                <a:lnTo>
                  <a:pt x="2168" y="1914"/>
                </a:lnTo>
                <a:lnTo>
                  <a:pt x="2168" y="1958"/>
                </a:lnTo>
                <a:lnTo>
                  <a:pt x="2158" y="2001"/>
                </a:lnTo>
                <a:lnTo>
                  <a:pt x="2128" y="2045"/>
                </a:lnTo>
                <a:lnTo>
                  <a:pt x="2088" y="2088"/>
                </a:lnTo>
                <a:lnTo>
                  <a:pt x="2047" y="2088"/>
                </a:lnTo>
                <a:lnTo>
                  <a:pt x="2007" y="2077"/>
                </a:lnTo>
                <a:lnTo>
                  <a:pt x="1967" y="2099"/>
                </a:lnTo>
                <a:lnTo>
                  <a:pt x="1926" y="2143"/>
                </a:lnTo>
                <a:lnTo>
                  <a:pt x="1896" y="2197"/>
                </a:lnTo>
                <a:lnTo>
                  <a:pt x="1896" y="2241"/>
                </a:lnTo>
                <a:lnTo>
                  <a:pt x="1896" y="2284"/>
                </a:lnTo>
                <a:lnTo>
                  <a:pt x="1896" y="2328"/>
                </a:lnTo>
                <a:lnTo>
                  <a:pt x="1886" y="2371"/>
                </a:lnTo>
                <a:lnTo>
                  <a:pt x="1916" y="2415"/>
                </a:lnTo>
                <a:lnTo>
                  <a:pt x="1956" y="2447"/>
                </a:lnTo>
                <a:lnTo>
                  <a:pt x="1967" y="2491"/>
                </a:lnTo>
                <a:lnTo>
                  <a:pt x="1946" y="2534"/>
                </a:lnTo>
                <a:lnTo>
                  <a:pt x="1926" y="2589"/>
                </a:lnTo>
                <a:lnTo>
                  <a:pt x="1876" y="2610"/>
                </a:lnTo>
                <a:lnTo>
                  <a:pt x="1835" y="2610"/>
                </a:lnTo>
                <a:lnTo>
                  <a:pt x="1795" y="2643"/>
                </a:lnTo>
                <a:lnTo>
                  <a:pt x="1755" y="2643"/>
                </a:lnTo>
                <a:lnTo>
                  <a:pt x="1714" y="2643"/>
                </a:lnTo>
                <a:lnTo>
                  <a:pt x="1674" y="2621"/>
                </a:lnTo>
                <a:lnTo>
                  <a:pt x="1634" y="2621"/>
                </a:lnTo>
                <a:lnTo>
                  <a:pt x="1593" y="2643"/>
                </a:lnTo>
                <a:lnTo>
                  <a:pt x="1553" y="2589"/>
                </a:lnTo>
                <a:lnTo>
                  <a:pt x="1543" y="2545"/>
                </a:lnTo>
                <a:lnTo>
                  <a:pt x="1493" y="2545"/>
                </a:lnTo>
                <a:lnTo>
                  <a:pt x="1472" y="2502"/>
                </a:lnTo>
                <a:lnTo>
                  <a:pt x="1432" y="2469"/>
                </a:lnTo>
                <a:lnTo>
                  <a:pt x="1392" y="2436"/>
                </a:lnTo>
                <a:lnTo>
                  <a:pt x="1351" y="2436"/>
                </a:lnTo>
                <a:lnTo>
                  <a:pt x="1311" y="2425"/>
                </a:lnTo>
                <a:lnTo>
                  <a:pt x="1271" y="2415"/>
                </a:lnTo>
                <a:lnTo>
                  <a:pt x="1220" y="2458"/>
                </a:lnTo>
                <a:lnTo>
                  <a:pt x="1240" y="2415"/>
                </a:lnTo>
              </a:path>
            </a:pathLst>
          </a:custGeom>
          <a:solidFill>
            <a:srgbClr val="58585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sz="2400" smtClean="0">
              <a:solidFill>
                <a:srgbClr val="FFFFFF"/>
              </a:solidFill>
              <a:effectLst/>
              <a:latin typeface="Arial" charset="0"/>
              <a:cs typeface="ＭＳ Ｐゴシック" charset="0"/>
            </a:endParaRPr>
          </a:p>
        </p:txBody>
      </p:sp>
      <p:sp>
        <p:nvSpPr>
          <p:cNvPr id="2058" name="Freeform 11"/>
          <p:cNvSpPr>
            <a:spLocks/>
          </p:cNvSpPr>
          <p:nvPr userDrawn="1"/>
        </p:nvSpPr>
        <p:spPr bwMode="auto">
          <a:xfrm>
            <a:off x="839788" y="817563"/>
            <a:ext cx="1066800" cy="960437"/>
          </a:xfrm>
          <a:custGeom>
            <a:avLst/>
            <a:gdLst>
              <a:gd name="T0" fmla="*/ 2147483647 w 672"/>
              <a:gd name="T1" fmla="*/ 2147483647 h 605"/>
              <a:gd name="T2" fmla="*/ 2147483647 w 672"/>
              <a:gd name="T3" fmla="*/ 2147483647 h 605"/>
              <a:gd name="T4" fmla="*/ 2147483647 w 672"/>
              <a:gd name="T5" fmla="*/ 2147483647 h 605"/>
              <a:gd name="T6" fmla="*/ 2147483647 w 672"/>
              <a:gd name="T7" fmla="*/ 2147483647 h 605"/>
              <a:gd name="T8" fmla="*/ 2147483647 w 672"/>
              <a:gd name="T9" fmla="*/ 2147483647 h 605"/>
              <a:gd name="T10" fmla="*/ 2147483647 w 672"/>
              <a:gd name="T11" fmla="*/ 2147483647 h 605"/>
              <a:gd name="T12" fmla="*/ 2147483647 w 672"/>
              <a:gd name="T13" fmla="*/ 2147483647 h 605"/>
              <a:gd name="T14" fmla="*/ 2147483647 w 672"/>
              <a:gd name="T15" fmla="*/ 2147483647 h 605"/>
              <a:gd name="T16" fmla="*/ 2147483647 w 672"/>
              <a:gd name="T17" fmla="*/ 2147483647 h 605"/>
              <a:gd name="T18" fmla="*/ 2147483647 w 672"/>
              <a:gd name="T19" fmla="*/ 2147483647 h 605"/>
              <a:gd name="T20" fmla="*/ 2147483647 w 672"/>
              <a:gd name="T21" fmla="*/ 2147483647 h 605"/>
              <a:gd name="T22" fmla="*/ 2147483647 w 672"/>
              <a:gd name="T23" fmla="*/ 2147483647 h 605"/>
              <a:gd name="T24" fmla="*/ 0 w 672"/>
              <a:gd name="T25" fmla="*/ 2147483647 h 605"/>
              <a:gd name="T26" fmla="*/ 2147483647 w 672"/>
              <a:gd name="T27" fmla="*/ 2147483647 h 605"/>
              <a:gd name="T28" fmla="*/ 2147483647 w 672"/>
              <a:gd name="T29" fmla="*/ 2147483647 h 605"/>
              <a:gd name="T30" fmla="*/ 2147483647 w 672"/>
              <a:gd name="T31" fmla="*/ 2147483647 h 605"/>
              <a:gd name="T32" fmla="*/ 2147483647 w 672"/>
              <a:gd name="T33" fmla="*/ 2147483647 h 605"/>
              <a:gd name="T34" fmla="*/ 2147483647 w 672"/>
              <a:gd name="T35" fmla="*/ 2147483647 h 605"/>
              <a:gd name="T36" fmla="*/ 2147483647 w 672"/>
              <a:gd name="T37" fmla="*/ 2147483647 h 605"/>
              <a:gd name="T38" fmla="*/ 2147483647 w 672"/>
              <a:gd name="T39" fmla="*/ 2147483647 h 605"/>
              <a:gd name="T40" fmla="*/ 2147483647 w 672"/>
              <a:gd name="T41" fmla="*/ 2147483647 h 605"/>
              <a:gd name="T42" fmla="*/ 2147483647 w 672"/>
              <a:gd name="T43" fmla="*/ 2147483647 h 605"/>
              <a:gd name="T44" fmla="*/ 2147483647 w 672"/>
              <a:gd name="T45" fmla="*/ 2147483647 h 605"/>
              <a:gd name="T46" fmla="*/ 2147483647 w 672"/>
              <a:gd name="T47" fmla="*/ 2147483647 h 605"/>
              <a:gd name="T48" fmla="*/ 2147483647 w 672"/>
              <a:gd name="T49" fmla="*/ 2147483647 h 605"/>
              <a:gd name="T50" fmla="*/ 2147483647 w 672"/>
              <a:gd name="T51" fmla="*/ 2147483647 h 605"/>
              <a:gd name="T52" fmla="*/ 2147483647 w 672"/>
              <a:gd name="T53" fmla="*/ 2147483647 h 605"/>
              <a:gd name="T54" fmla="*/ 2147483647 w 672"/>
              <a:gd name="T55" fmla="*/ 2147483647 h 605"/>
              <a:gd name="T56" fmla="*/ 2147483647 w 672"/>
              <a:gd name="T57" fmla="*/ 2147483647 h 605"/>
              <a:gd name="T58" fmla="*/ 2147483647 w 672"/>
              <a:gd name="T59" fmla="*/ 2147483647 h 605"/>
              <a:gd name="T60" fmla="*/ 2147483647 w 672"/>
              <a:gd name="T61" fmla="*/ 2147483647 h 605"/>
              <a:gd name="T62" fmla="*/ 2147483647 w 672"/>
              <a:gd name="T63" fmla="*/ 2147483647 h 605"/>
              <a:gd name="T64" fmla="*/ 2147483647 w 672"/>
              <a:gd name="T65" fmla="*/ 2147483647 h 605"/>
              <a:gd name="T66" fmla="*/ 2147483647 w 672"/>
              <a:gd name="T67" fmla="*/ 2147483647 h 605"/>
              <a:gd name="T68" fmla="*/ 2147483647 w 672"/>
              <a:gd name="T69" fmla="*/ 2147483647 h 605"/>
              <a:gd name="T70" fmla="*/ 2147483647 w 672"/>
              <a:gd name="T71" fmla="*/ 2147483647 h 605"/>
              <a:gd name="T72" fmla="*/ 2147483647 w 672"/>
              <a:gd name="T73" fmla="*/ 2147483647 h 605"/>
              <a:gd name="T74" fmla="*/ 2147483647 w 672"/>
              <a:gd name="T75" fmla="*/ 2147483647 h 605"/>
              <a:gd name="T76" fmla="*/ 2147483647 w 672"/>
              <a:gd name="T77" fmla="*/ 2147483647 h 605"/>
              <a:gd name="T78" fmla="*/ 2147483647 w 672"/>
              <a:gd name="T79" fmla="*/ 2147483647 h 605"/>
              <a:gd name="T80" fmla="*/ 2147483647 w 672"/>
              <a:gd name="T81" fmla="*/ 0 h 605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672" h="605">
                <a:moveTo>
                  <a:pt x="134" y="0"/>
                </a:moveTo>
                <a:lnTo>
                  <a:pt x="154" y="44"/>
                </a:lnTo>
                <a:lnTo>
                  <a:pt x="168" y="73"/>
                </a:lnTo>
                <a:lnTo>
                  <a:pt x="168" y="102"/>
                </a:lnTo>
                <a:lnTo>
                  <a:pt x="168" y="131"/>
                </a:lnTo>
                <a:lnTo>
                  <a:pt x="174" y="160"/>
                </a:lnTo>
                <a:lnTo>
                  <a:pt x="181" y="189"/>
                </a:lnTo>
                <a:lnTo>
                  <a:pt x="201" y="226"/>
                </a:lnTo>
                <a:lnTo>
                  <a:pt x="201" y="262"/>
                </a:lnTo>
                <a:lnTo>
                  <a:pt x="208" y="291"/>
                </a:lnTo>
                <a:lnTo>
                  <a:pt x="215" y="320"/>
                </a:lnTo>
                <a:lnTo>
                  <a:pt x="221" y="349"/>
                </a:lnTo>
                <a:lnTo>
                  <a:pt x="221" y="386"/>
                </a:lnTo>
                <a:lnTo>
                  <a:pt x="228" y="415"/>
                </a:lnTo>
                <a:lnTo>
                  <a:pt x="228" y="444"/>
                </a:lnTo>
                <a:lnTo>
                  <a:pt x="221" y="473"/>
                </a:lnTo>
                <a:lnTo>
                  <a:pt x="228" y="502"/>
                </a:lnTo>
                <a:lnTo>
                  <a:pt x="201" y="524"/>
                </a:lnTo>
                <a:lnTo>
                  <a:pt x="174" y="495"/>
                </a:lnTo>
                <a:lnTo>
                  <a:pt x="161" y="466"/>
                </a:lnTo>
                <a:lnTo>
                  <a:pt x="134" y="437"/>
                </a:lnTo>
                <a:lnTo>
                  <a:pt x="107" y="437"/>
                </a:lnTo>
                <a:lnTo>
                  <a:pt x="81" y="437"/>
                </a:lnTo>
                <a:lnTo>
                  <a:pt x="54" y="422"/>
                </a:lnTo>
                <a:lnTo>
                  <a:pt x="27" y="408"/>
                </a:lnTo>
                <a:lnTo>
                  <a:pt x="0" y="408"/>
                </a:lnTo>
                <a:lnTo>
                  <a:pt x="27" y="422"/>
                </a:lnTo>
                <a:lnTo>
                  <a:pt x="54" y="451"/>
                </a:lnTo>
                <a:lnTo>
                  <a:pt x="81" y="451"/>
                </a:lnTo>
                <a:lnTo>
                  <a:pt x="107" y="458"/>
                </a:lnTo>
                <a:lnTo>
                  <a:pt x="134" y="458"/>
                </a:lnTo>
                <a:lnTo>
                  <a:pt x="148" y="488"/>
                </a:lnTo>
                <a:lnTo>
                  <a:pt x="168" y="517"/>
                </a:lnTo>
                <a:lnTo>
                  <a:pt x="181" y="546"/>
                </a:lnTo>
                <a:lnTo>
                  <a:pt x="208" y="546"/>
                </a:lnTo>
                <a:lnTo>
                  <a:pt x="235" y="531"/>
                </a:lnTo>
                <a:lnTo>
                  <a:pt x="262" y="524"/>
                </a:lnTo>
                <a:lnTo>
                  <a:pt x="289" y="546"/>
                </a:lnTo>
                <a:lnTo>
                  <a:pt x="315" y="560"/>
                </a:lnTo>
                <a:lnTo>
                  <a:pt x="342" y="582"/>
                </a:lnTo>
                <a:lnTo>
                  <a:pt x="369" y="597"/>
                </a:lnTo>
                <a:lnTo>
                  <a:pt x="396" y="597"/>
                </a:lnTo>
                <a:lnTo>
                  <a:pt x="429" y="597"/>
                </a:lnTo>
                <a:lnTo>
                  <a:pt x="483" y="604"/>
                </a:lnTo>
                <a:lnTo>
                  <a:pt x="510" y="604"/>
                </a:lnTo>
                <a:lnTo>
                  <a:pt x="544" y="589"/>
                </a:lnTo>
                <a:lnTo>
                  <a:pt x="570" y="589"/>
                </a:lnTo>
                <a:lnTo>
                  <a:pt x="604" y="582"/>
                </a:lnTo>
                <a:lnTo>
                  <a:pt x="637" y="575"/>
                </a:lnTo>
                <a:lnTo>
                  <a:pt x="671" y="568"/>
                </a:lnTo>
                <a:lnTo>
                  <a:pt x="631" y="568"/>
                </a:lnTo>
                <a:lnTo>
                  <a:pt x="604" y="568"/>
                </a:lnTo>
                <a:lnTo>
                  <a:pt x="564" y="575"/>
                </a:lnTo>
                <a:lnTo>
                  <a:pt x="537" y="575"/>
                </a:lnTo>
                <a:lnTo>
                  <a:pt x="510" y="575"/>
                </a:lnTo>
                <a:lnTo>
                  <a:pt x="483" y="575"/>
                </a:lnTo>
                <a:lnTo>
                  <a:pt x="456" y="575"/>
                </a:lnTo>
                <a:lnTo>
                  <a:pt x="429" y="575"/>
                </a:lnTo>
                <a:lnTo>
                  <a:pt x="403" y="575"/>
                </a:lnTo>
                <a:lnTo>
                  <a:pt x="376" y="568"/>
                </a:lnTo>
                <a:lnTo>
                  <a:pt x="349" y="546"/>
                </a:lnTo>
                <a:lnTo>
                  <a:pt x="322" y="524"/>
                </a:lnTo>
                <a:lnTo>
                  <a:pt x="295" y="524"/>
                </a:lnTo>
                <a:lnTo>
                  <a:pt x="268" y="509"/>
                </a:lnTo>
                <a:lnTo>
                  <a:pt x="248" y="480"/>
                </a:lnTo>
                <a:lnTo>
                  <a:pt x="255" y="451"/>
                </a:lnTo>
                <a:lnTo>
                  <a:pt x="255" y="422"/>
                </a:lnTo>
                <a:lnTo>
                  <a:pt x="255" y="393"/>
                </a:lnTo>
                <a:lnTo>
                  <a:pt x="255" y="364"/>
                </a:lnTo>
                <a:lnTo>
                  <a:pt x="248" y="327"/>
                </a:lnTo>
                <a:lnTo>
                  <a:pt x="248" y="298"/>
                </a:lnTo>
                <a:lnTo>
                  <a:pt x="242" y="269"/>
                </a:lnTo>
                <a:lnTo>
                  <a:pt x="228" y="240"/>
                </a:lnTo>
                <a:lnTo>
                  <a:pt x="228" y="211"/>
                </a:lnTo>
                <a:lnTo>
                  <a:pt x="221" y="175"/>
                </a:lnTo>
                <a:lnTo>
                  <a:pt x="201" y="146"/>
                </a:lnTo>
                <a:lnTo>
                  <a:pt x="161" y="138"/>
                </a:lnTo>
                <a:lnTo>
                  <a:pt x="141" y="109"/>
                </a:lnTo>
                <a:lnTo>
                  <a:pt x="161" y="80"/>
                </a:lnTo>
                <a:lnTo>
                  <a:pt x="161" y="51"/>
                </a:lnTo>
                <a:lnTo>
                  <a:pt x="141" y="22"/>
                </a:lnTo>
                <a:lnTo>
                  <a:pt x="134" y="0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sz="2400" smtClean="0">
              <a:solidFill>
                <a:srgbClr val="FFFFFF"/>
              </a:solidFill>
              <a:effectLst/>
              <a:latin typeface="Arial" charset="0"/>
              <a:cs typeface="ＭＳ Ｐゴシック" charset="0"/>
            </a:endParaRPr>
          </a:p>
        </p:txBody>
      </p:sp>
      <p:sp>
        <p:nvSpPr>
          <p:cNvPr id="2059" name="Freeform 12"/>
          <p:cNvSpPr>
            <a:spLocks/>
          </p:cNvSpPr>
          <p:nvPr userDrawn="1"/>
        </p:nvSpPr>
        <p:spPr bwMode="auto">
          <a:xfrm>
            <a:off x="796925" y="600075"/>
            <a:ext cx="1803400" cy="4032250"/>
          </a:xfrm>
          <a:custGeom>
            <a:avLst/>
            <a:gdLst>
              <a:gd name="T0" fmla="*/ 2147483647 w 1136"/>
              <a:gd name="T1" fmla="*/ 2147483647 h 2540"/>
              <a:gd name="T2" fmla="*/ 2147483647 w 1136"/>
              <a:gd name="T3" fmla="*/ 2147483647 h 2540"/>
              <a:gd name="T4" fmla="*/ 2147483647 w 1136"/>
              <a:gd name="T5" fmla="*/ 2147483647 h 2540"/>
              <a:gd name="T6" fmla="*/ 2147483647 w 1136"/>
              <a:gd name="T7" fmla="*/ 2147483647 h 2540"/>
              <a:gd name="T8" fmla="*/ 2147483647 w 1136"/>
              <a:gd name="T9" fmla="*/ 2147483647 h 2540"/>
              <a:gd name="T10" fmla="*/ 2147483647 w 1136"/>
              <a:gd name="T11" fmla="*/ 2147483647 h 2540"/>
              <a:gd name="T12" fmla="*/ 2147483647 w 1136"/>
              <a:gd name="T13" fmla="*/ 2147483647 h 2540"/>
              <a:gd name="T14" fmla="*/ 2147483647 w 1136"/>
              <a:gd name="T15" fmla="*/ 2147483647 h 2540"/>
              <a:gd name="T16" fmla="*/ 2147483647 w 1136"/>
              <a:gd name="T17" fmla="*/ 2147483647 h 2540"/>
              <a:gd name="T18" fmla="*/ 2147483647 w 1136"/>
              <a:gd name="T19" fmla="*/ 2147483647 h 2540"/>
              <a:gd name="T20" fmla="*/ 2147483647 w 1136"/>
              <a:gd name="T21" fmla="*/ 2147483647 h 2540"/>
              <a:gd name="T22" fmla="*/ 2147483647 w 1136"/>
              <a:gd name="T23" fmla="*/ 2147483647 h 2540"/>
              <a:gd name="T24" fmla="*/ 2147483647 w 1136"/>
              <a:gd name="T25" fmla="*/ 2147483647 h 2540"/>
              <a:gd name="T26" fmla="*/ 2147483647 w 1136"/>
              <a:gd name="T27" fmla="*/ 2147483647 h 2540"/>
              <a:gd name="T28" fmla="*/ 2147483647 w 1136"/>
              <a:gd name="T29" fmla="*/ 2147483647 h 2540"/>
              <a:gd name="T30" fmla="*/ 2147483647 w 1136"/>
              <a:gd name="T31" fmla="*/ 2147483647 h 2540"/>
              <a:gd name="T32" fmla="*/ 2147483647 w 1136"/>
              <a:gd name="T33" fmla="*/ 2147483647 h 2540"/>
              <a:gd name="T34" fmla="*/ 2147483647 w 1136"/>
              <a:gd name="T35" fmla="*/ 2147483647 h 2540"/>
              <a:gd name="T36" fmla="*/ 2147483647 w 1136"/>
              <a:gd name="T37" fmla="*/ 2147483647 h 2540"/>
              <a:gd name="T38" fmla="*/ 2147483647 w 1136"/>
              <a:gd name="T39" fmla="*/ 2147483647 h 2540"/>
              <a:gd name="T40" fmla="*/ 2147483647 w 1136"/>
              <a:gd name="T41" fmla="*/ 2147483647 h 2540"/>
              <a:gd name="T42" fmla="*/ 2147483647 w 1136"/>
              <a:gd name="T43" fmla="*/ 2147483647 h 2540"/>
              <a:gd name="T44" fmla="*/ 2147483647 w 1136"/>
              <a:gd name="T45" fmla="*/ 2147483647 h 2540"/>
              <a:gd name="T46" fmla="*/ 2147483647 w 1136"/>
              <a:gd name="T47" fmla="*/ 2147483647 h 2540"/>
              <a:gd name="T48" fmla="*/ 2147483647 w 1136"/>
              <a:gd name="T49" fmla="*/ 2147483647 h 2540"/>
              <a:gd name="T50" fmla="*/ 2147483647 w 1136"/>
              <a:gd name="T51" fmla="*/ 2147483647 h 2540"/>
              <a:gd name="T52" fmla="*/ 2147483647 w 1136"/>
              <a:gd name="T53" fmla="*/ 2147483647 h 2540"/>
              <a:gd name="T54" fmla="*/ 2147483647 w 1136"/>
              <a:gd name="T55" fmla="*/ 2147483647 h 2540"/>
              <a:gd name="T56" fmla="*/ 2147483647 w 1136"/>
              <a:gd name="T57" fmla="*/ 2147483647 h 2540"/>
              <a:gd name="T58" fmla="*/ 2147483647 w 1136"/>
              <a:gd name="T59" fmla="*/ 2147483647 h 2540"/>
              <a:gd name="T60" fmla="*/ 2147483647 w 1136"/>
              <a:gd name="T61" fmla="*/ 2147483647 h 2540"/>
              <a:gd name="T62" fmla="*/ 2147483647 w 1136"/>
              <a:gd name="T63" fmla="*/ 2147483647 h 2540"/>
              <a:gd name="T64" fmla="*/ 2147483647 w 1136"/>
              <a:gd name="T65" fmla="*/ 2147483647 h 2540"/>
              <a:gd name="T66" fmla="*/ 2147483647 w 1136"/>
              <a:gd name="T67" fmla="*/ 2147483647 h 2540"/>
              <a:gd name="T68" fmla="*/ 2147483647 w 1136"/>
              <a:gd name="T69" fmla="*/ 2147483647 h 2540"/>
              <a:gd name="T70" fmla="*/ 2147483647 w 1136"/>
              <a:gd name="T71" fmla="*/ 2147483647 h 2540"/>
              <a:gd name="T72" fmla="*/ 2147483647 w 1136"/>
              <a:gd name="T73" fmla="*/ 2147483647 h 2540"/>
              <a:gd name="T74" fmla="*/ 2147483647 w 1136"/>
              <a:gd name="T75" fmla="*/ 2147483647 h 2540"/>
              <a:gd name="T76" fmla="*/ 2147483647 w 1136"/>
              <a:gd name="T77" fmla="*/ 2147483647 h 2540"/>
              <a:gd name="T78" fmla="*/ 2147483647 w 1136"/>
              <a:gd name="T79" fmla="*/ 2147483647 h 2540"/>
              <a:gd name="T80" fmla="*/ 2147483647 w 1136"/>
              <a:gd name="T81" fmla="*/ 2147483647 h 2540"/>
              <a:gd name="T82" fmla="*/ 2147483647 w 1136"/>
              <a:gd name="T83" fmla="*/ 2147483647 h 2540"/>
              <a:gd name="T84" fmla="*/ 2147483647 w 1136"/>
              <a:gd name="T85" fmla="*/ 2147483647 h 2540"/>
              <a:gd name="T86" fmla="*/ 2147483647 w 1136"/>
              <a:gd name="T87" fmla="*/ 2147483647 h 2540"/>
              <a:gd name="T88" fmla="*/ 2147483647 w 1136"/>
              <a:gd name="T89" fmla="*/ 2147483647 h 2540"/>
              <a:gd name="T90" fmla="*/ 2147483647 w 1136"/>
              <a:gd name="T91" fmla="*/ 2147483647 h 2540"/>
              <a:gd name="T92" fmla="*/ 2147483647 w 1136"/>
              <a:gd name="T93" fmla="*/ 2147483647 h 2540"/>
              <a:gd name="T94" fmla="*/ 2147483647 w 1136"/>
              <a:gd name="T95" fmla="*/ 2147483647 h 2540"/>
              <a:gd name="T96" fmla="*/ 2147483647 w 1136"/>
              <a:gd name="T97" fmla="*/ 2147483647 h 2540"/>
              <a:gd name="T98" fmla="*/ 2147483647 w 1136"/>
              <a:gd name="T99" fmla="*/ 2147483647 h 2540"/>
              <a:gd name="T100" fmla="*/ 2147483647 w 1136"/>
              <a:gd name="T101" fmla="*/ 2147483647 h 2540"/>
              <a:gd name="T102" fmla="*/ 2147483647 w 1136"/>
              <a:gd name="T103" fmla="*/ 2147483647 h 254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136" h="2540">
                <a:moveTo>
                  <a:pt x="1088" y="0"/>
                </a:moveTo>
                <a:lnTo>
                  <a:pt x="1115" y="29"/>
                </a:lnTo>
                <a:lnTo>
                  <a:pt x="1128" y="58"/>
                </a:lnTo>
                <a:lnTo>
                  <a:pt x="1122" y="87"/>
                </a:lnTo>
                <a:lnTo>
                  <a:pt x="1108" y="116"/>
                </a:lnTo>
                <a:lnTo>
                  <a:pt x="1095" y="145"/>
                </a:lnTo>
                <a:lnTo>
                  <a:pt x="1088" y="181"/>
                </a:lnTo>
                <a:lnTo>
                  <a:pt x="1095" y="210"/>
                </a:lnTo>
                <a:lnTo>
                  <a:pt x="1081" y="239"/>
                </a:lnTo>
                <a:lnTo>
                  <a:pt x="1054" y="261"/>
                </a:lnTo>
                <a:lnTo>
                  <a:pt x="1054" y="290"/>
                </a:lnTo>
                <a:lnTo>
                  <a:pt x="1054" y="319"/>
                </a:lnTo>
                <a:lnTo>
                  <a:pt x="1014" y="319"/>
                </a:lnTo>
                <a:lnTo>
                  <a:pt x="1021" y="348"/>
                </a:lnTo>
                <a:lnTo>
                  <a:pt x="1021" y="377"/>
                </a:lnTo>
                <a:lnTo>
                  <a:pt x="1034" y="406"/>
                </a:lnTo>
                <a:lnTo>
                  <a:pt x="1048" y="435"/>
                </a:lnTo>
                <a:lnTo>
                  <a:pt x="1068" y="464"/>
                </a:lnTo>
                <a:lnTo>
                  <a:pt x="1075" y="493"/>
                </a:lnTo>
                <a:lnTo>
                  <a:pt x="1075" y="522"/>
                </a:lnTo>
                <a:lnTo>
                  <a:pt x="1075" y="551"/>
                </a:lnTo>
                <a:lnTo>
                  <a:pt x="1054" y="580"/>
                </a:lnTo>
                <a:lnTo>
                  <a:pt x="1054" y="609"/>
                </a:lnTo>
                <a:lnTo>
                  <a:pt x="1054" y="638"/>
                </a:lnTo>
                <a:lnTo>
                  <a:pt x="1048" y="667"/>
                </a:lnTo>
                <a:lnTo>
                  <a:pt x="1048" y="696"/>
                </a:lnTo>
                <a:lnTo>
                  <a:pt x="1041" y="725"/>
                </a:lnTo>
                <a:lnTo>
                  <a:pt x="1028" y="754"/>
                </a:lnTo>
                <a:lnTo>
                  <a:pt x="1021" y="783"/>
                </a:lnTo>
                <a:lnTo>
                  <a:pt x="981" y="805"/>
                </a:lnTo>
                <a:lnTo>
                  <a:pt x="954" y="834"/>
                </a:lnTo>
                <a:lnTo>
                  <a:pt x="947" y="863"/>
                </a:lnTo>
                <a:lnTo>
                  <a:pt x="940" y="892"/>
                </a:lnTo>
                <a:lnTo>
                  <a:pt x="927" y="921"/>
                </a:lnTo>
                <a:lnTo>
                  <a:pt x="920" y="950"/>
                </a:lnTo>
                <a:lnTo>
                  <a:pt x="913" y="979"/>
                </a:lnTo>
                <a:lnTo>
                  <a:pt x="907" y="1008"/>
                </a:lnTo>
                <a:lnTo>
                  <a:pt x="880" y="1037"/>
                </a:lnTo>
                <a:lnTo>
                  <a:pt x="873" y="1066"/>
                </a:lnTo>
                <a:lnTo>
                  <a:pt x="860" y="1103"/>
                </a:lnTo>
                <a:lnTo>
                  <a:pt x="853" y="1132"/>
                </a:lnTo>
                <a:lnTo>
                  <a:pt x="839" y="1161"/>
                </a:lnTo>
                <a:lnTo>
                  <a:pt x="826" y="1190"/>
                </a:lnTo>
                <a:lnTo>
                  <a:pt x="813" y="1219"/>
                </a:lnTo>
                <a:lnTo>
                  <a:pt x="792" y="1248"/>
                </a:lnTo>
                <a:lnTo>
                  <a:pt x="772" y="1277"/>
                </a:lnTo>
                <a:lnTo>
                  <a:pt x="745" y="1299"/>
                </a:lnTo>
                <a:lnTo>
                  <a:pt x="719" y="1313"/>
                </a:lnTo>
                <a:lnTo>
                  <a:pt x="692" y="1320"/>
                </a:lnTo>
                <a:lnTo>
                  <a:pt x="665" y="1328"/>
                </a:lnTo>
                <a:lnTo>
                  <a:pt x="638" y="1328"/>
                </a:lnTo>
                <a:lnTo>
                  <a:pt x="611" y="1320"/>
                </a:lnTo>
                <a:lnTo>
                  <a:pt x="584" y="1320"/>
                </a:lnTo>
                <a:lnTo>
                  <a:pt x="557" y="1320"/>
                </a:lnTo>
                <a:lnTo>
                  <a:pt x="531" y="1320"/>
                </a:lnTo>
                <a:lnTo>
                  <a:pt x="504" y="1320"/>
                </a:lnTo>
                <a:lnTo>
                  <a:pt x="477" y="1320"/>
                </a:lnTo>
                <a:lnTo>
                  <a:pt x="450" y="1320"/>
                </a:lnTo>
                <a:lnTo>
                  <a:pt x="423" y="1349"/>
                </a:lnTo>
                <a:lnTo>
                  <a:pt x="396" y="1364"/>
                </a:lnTo>
                <a:lnTo>
                  <a:pt x="376" y="1335"/>
                </a:lnTo>
                <a:lnTo>
                  <a:pt x="356" y="1306"/>
                </a:lnTo>
                <a:lnTo>
                  <a:pt x="336" y="1277"/>
                </a:lnTo>
                <a:lnTo>
                  <a:pt x="316" y="1248"/>
                </a:lnTo>
                <a:lnTo>
                  <a:pt x="289" y="1233"/>
                </a:lnTo>
                <a:lnTo>
                  <a:pt x="262" y="1219"/>
                </a:lnTo>
                <a:lnTo>
                  <a:pt x="235" y="1190"/>
                </a:lnTo>
                <a:lnTo>
                  <a:pt x="208" y="1175"/>
                </a:lnTo>
                <a:lnTo>
                  <a:pt x="181" y="1168"/>
                </a:lnTo>
                <a:lnTo>
                  <a:pt x="154" y="1168"/>
                </a:lnTo>
                <a:lnTo>
                  <a:pt x="128" y="1175"/>
                </a:lnTo>
                <a:lnTo>
                  <a:pt x="101" y="1175"/>
                </a:lnTo>
                <a:lnTo>
                  <a:pt x="74" y="1175"/>
                </a:lnTo>
                <a:lnTo>
                  <a:pt x="40" y="1168"/>
                </a:lnTo>
                <a:lnTo>
                  <a:pt x="13" y="1161"/>
                </a:lnTo>
                <a:lnTo>
                  <a:pt x="40" y="1182"/>
                </a:lnTo>
                <a:lnTo>
                  <a:pt x="74" y="1197"/>
                </a:lnTo>
                <a:lnTo>
                  <a:pt x="101" y="1197"/>
                </a:lnTo>
                <a:lnTo>
                  <a:pt x="107" y="1226"/>
                </a:lnTo>
                <a:lnTo>
                  <a:pt x="141" y="1240"/>
                </a:lnTo>
                <a:lnTo>
                  <a:pt x="168" y="1255"/>
                </a:lnTo>
                <a:lnTo>
                  <a:pt x="195" y="1270"/>
                </a:lnTo>
                <a:lnTo>
                  <a:pt x="222" y="1299"/>
                </a:lnTo>
                <a:lnTo>
                  <a:pt x="235" y="1328"/>
                </a:lnTo>
                <a:lnTo>
                  <a:pt x="269" y="1349"/>
                </a:lnTo>
                <a:lnTo>
                  <a:pt x="296" y="1349"/>
                </a:lnTo>
                <a:lnTo>
                  <a:pt x="322" y="1364"/>
                </a:lnTo>
                <a:lnTo>
                  <a:pt x="349" y="1386"/>
                </a:lnTo>
                <a:lnTo>
                  <a:pt x="369" y="1415"/>
                </a:lnTo>
                <a:lnTo>
                  <a:pt x="376" y="1444"/>
                </a:lnTo>
                <a:lnTo>
                  <a:pt x="369" y="1473"/>
                </a:lnTo>
                <a:lnTo>
                  <a:pt x="356" y="1531"/>
                </a:lnTo>
                <a:lnTo>
                  <a:pt x="356" y="1560"/>
                </a:lnTo>
                <a:lnTo>
                  <a:pt x="356" y="1632"/>
                </a:lnTo>
                <a:lnTo>
                  <a:pt x="356" y="1661"/>
                </a:lnTo>
                <a:lnTo>
                  <a:pt x="349" y="1690"/>
                </a:lnTo>
                <a:lnTo>
                  <a:pt x="322" y="1719"/>
                </a:lnTo>
                <a:lnTo>
                  <a:pt x="309" y="1748"/>
                </a:lnTo>
                <a:lnTo>
                  <a:pt x="309" y="1785"/>
                </a:lnTo>
                <a:lnTo>
                  <a:pt x="296" y="1821"/>
                </a:lnTo>
                <a:lnTo>
                  <a:pt x="275" y="1857"/>
                </a:lnTo>
                <a:lnTo>
                  <a:pt x="262" y="1886"/>
                </a:lnTo>
                <a:lnTo>
                  <a:pt x="255" y="1915"/>
                </a:lnTo>
                <a:lnTo>
                  <a:pt x="235" y="1951"/>
                </a:lnTo>
                <a:lnTo>
                  <a:pt x="215" y="1988"/>
                </a:lnTo>
                <a:lnTo>
                  <a:pt x="195" y="2024"/>
                </a:lnTo>
                <a:lnTo>
                  <a:pt x="175" y="2053"/>
                </a:lnTo>
                <a:lnTo>
                  <a:pt x="168" y="2082"/>
                </a:lnTo>
                <a:lnTo>
                  <a:pt x="161" y="2111"/>
                </a:lnTo>
                <a:lnTo>
                  <a:pt x="154" y="2147"/>
                </a:lnTo>
                <a:lnTo>
                  <a:pt x="148" y="2184"/>
                </a:lnTo>
                <a:lnTo>
                  <a:pt x="134" y="2213"/>
                </a:lnTo>
                <a:lnTo>
                  <a:pt x="121" y="2242"/>
                </a:lnTo>
                <a:lnTo>
                  <a:pt x="107" y="2271"/>
                </a:lnTo>
                <a:lnTo>
                  <a:pt x="87" y="2300"/>
                </a:lnTo>
                <a:lnTo>
                  <a:pt x="67" y="2329"/>
                </a:lnTo>
                <a:lnTo>
                  <a:pt x="60" y="2358"/>
                </a:lnTo>
                <a:lnTo>
                  <a:pt x="47" y="2387"/>
                </a:lnTo>
                <a:lnTo>
                  <a:pt x="40" y="2416"/>
                </a:lnTo>
                <a:lnTo>
                  <a:pt x="27" y="2452"/>
                </a:lnTo>
                <a:lnTo>
                  <a:pt x="20" y="2481"/>
                </a:lnTo>
                <a:lnTo>
                  <a:pt x="13" y="2510"/>
                </a:lnTo>
                <a:lnTo>
                  <a:pt x="0" y="2539"/>
                </a:lnTo>
                <a:lnTo>
                  <a:pt x="20" y="2510"/>
                </a:lnTo>
                <a:lnTo>
                  <a:pt x="34" y="2481"/>
                </a:lnTo>
                <a:lnTo>
                  <a:pt x="54" y="2445"/>
                </a:lnTo>
                <a:lnTo>
                  <a:pt x="67" y="2416"/>
                </a:lnTo>
                <a:lnTo>
                  <a:pt x="81" y="2387"/>
                </a:lnTo>
                <a:lnTo>
                  <a:pt x="94" y="2358"/>
                </a:lnTo>
                <a:lnTo>
                  <a:pt x="107" y="2329"/>
                </a:lnTo>
                <a:lnTo>
                  <a:pt x="128" y="2300"/>
                </a:lnTo>
                <a:lnTo>
                  <a:pt x="148" y="2271"/>
                </a:lnTo>
                <a:lnTo>
                  <a:pt x="168" y="2242"/>
                </a:lnTo>
                <a:lnTo>
                  <a:pt x="175" y="2213"/>
                </a:lnTo>
                <a:lnTo>
                  <a:pt x="188" y="2176"/>
                </a:lnTo>
                <a:lnTo>
                  <a:pt x="201" y="2147"/>
                </a:lnTo>
                <a:lnTo>
                  <a:pt x="215" y="2118"/>
                </a:lnTo>
                <a:lnTo>
                  <a:pt x="222" y="2060"/>
                </a:lnTo>
                <a:lnTo>
                  <a:pt x="235" y="2031"/>
                </a:lnTo>
                <a:lnTo>
                  <a:pt x="242" y="2002"/>
                </a:lnTo>
                <a:lnTo>
                  <a:pt x="269" y="1973"/>
                </a:lnTo>
                <a:lnTo>
                  <a:pt x="296" y="1951"/>
                </a:lnTo>
                <a:lnTo>
                  <a:pt x="309" y="1922"/>
                </a:lnTo>
                <a:lnTo>
                  <a:pt x="316" y="1886"/>
                </a:lnTo>
                <a:lnTo>
                  <a:pt x="329" y="1857"/>
                </a:lnTo>
                <a:lnTo>
                  <a:pt x="356" y="1828"/>
                </a:lnTo>
                <a:lnTo>
                  <a:pt x="383" y="1792"/>
                </a:lnTo>
                <a:lnTo>
                  <a:pt x="403" y="1763"/>
                </a:lnTo>
                <a:lnTo>
                  <a:pt x="416" y="1734"/>
                </a:lnTo>
                <a:lnTo>
                  <a:pt x="423" y="1705"/>
                </a:lnTo>
                <a:lnTo>
                  <a:pt x="430" y="1668"/>
                </a:lnTo>
                <a:lnTo>
                  <a:pt x="430" y="1639"/>
                </a:lnTo>
                <a:lnTo>
                  <a:pt x="430" y="1610"/>
                </a:lnTo>
                <a:lnTo>
                  <a:pt x="423" y="1581"/>
                </a:lnTo>
                <a:lnTo>
                  <a:pt x="423" y="1552"/>
                </a:lnTo>
                <a:lnTo>
                  <a:pt x="423" y="1523"/>
                </a:lnTo>
                <a:lnTo>
                  <a:pt x="423" y="1494"/>
                </a:lnTo>
                <a:lnTo>
                  <a:pt x="443" y="1465"/>
                </a:lnTo>
                <a:lnTo>
                  <a:pt x="470" y="1458"/>
                </a:lnTo>
                <a:lnTo>
                  <a:pt x="497" y="1444"/>
                </a:lnTo>
                <a:lnTo>
                  <a:pt x="524" y="1436"/>
                </a:lnTo>
                <a:lnTo>
                  <a:pt x="584" y="1429"/>
                </a:lnTo>
                <a:lnTo>
                  <a:pt x="618" y="1415"/>
                </a:lnTo>
                <a:lnTo>
                  <a:pt x="651" y="1407"/>
                </a:lnTo>
                <a:lnTo>
                  <a:pt x="678" y="1393"/>
                </a:lnTo>
                <a:lnTo>
                  <a:pt x="719" y="1393"/>
                </a:lnTo>
                <a:lnTo>
                  <a:pt x="766" y="1378"/>
                </a:lnTo>
                <a:lnTo>
                  <a:pt x="792" y="1364"/>
                </a:lnTo>
                <a:lnTo>
                  <a:pt x="819" y="1349"/>
                </a:lnTo>
                <a:lnTo>
                  <a:pt x="846" y="1320"/>
                </a:lnTo>
                <a:lnTo>
                  <a:pt x="853" y="1284"/>
                </a:lnTo>
                <a:lnTo>
                  <a:pt x="866" y="1255"/>
                </a:lnTo>
                <a:lnTo>
                  <a:pt x="866" y="1211"/>
                </a:lnTo>
                <a:lnTo>
                  <a:pt x="880" y="1161"/>
                </a:lnTo>
                <a:lnTo>
                  <a:pt x="893" y="1103"/>
                </a:lnTo>
                <a:lnTo>
                  <a:pt x="907" y="1074"/>
                </a:lnTo>
                <a:lnTo>
                  <a:pt x="947" y="1059"/>
                </a:lnTo>
                <a:lnTo>
                  <a:pt x="974" y="1037"/>
                </a:lnTo>
                <a:lnTo>
                  <a:pt x="1001" y="1008"/>
                </a:lnTo>
                <a:lnTo>
                  <a:pt x="1014" y="979"/>
                </a:lnTo>
                <a:lnTo>
                  <a:pt x="1021" y="950"/>
                </a:lnTo>
                <a:lnTo>
                  <a:pt x="1034" y="914"/>
                </a:lnTo>
                <a:lnTo>
                  <a:pt x="1041" y="885"/>
                </a:lnTo>
                <a:lnTo>
                  <a:pt x="1048" y="856"/>
                </a:lnTo>
                <a:lnTo>
                  <a:pt x="1054" y="820"/>
                </a:lnTo>
                <a:lnTo>
                  <a:pt x="1061" y="791"/>
                </a:lnTo>
                <a:lnTo>
                  <a:pt x="1075" y="762"/>
                </a:lnTo>
                <a:lnTo>
                  <a:pt x="1088" y="733"/>
                </a:lnTo>
                <a:lnTo>
                  <a:pt x="1095" y="704"/>
                </a:lnTo>
                <a:lnTo>
                  <a:pt x="1108" y="675"/>
                </a:lnTo>
                <a:lnTo>
                  <a:pt x="1108" y="646"/>
                </a:lnTo>
                <a:lnTo>
                  <a:pt x="1115" y="617"/>
                </a:lnTo>
                <a:lnTo>
                  <a:pt x="1115" y="588"/>
                </a:lnTo>
                <a:lnTo>
                  <a:pt x="1115" y="551"/>
                </a:lnTo>
                <a:lnTo>
                  <a:pt x="1108" y="522"/>
                </a:lnTo>
                <a:lnTo>
                  <a:pt x="1108" y="493"/>
                </a:lnTo>
                <a:lnTo>
                  <a:pt x="1101" y="464"/>
                </a:lnTo>
                <a:lnTo>
                  <a:pt x="1088" y="435"/>
                </a:lnTo>
                <a:lnTo>
                  <a:pt x="1081" y="406"/>
                </a:lnTo>
                <a:lnTo>
                  <a:pt x="1081" y="377"/>
                </a:lnTo>
                <a:lnTo>
                  <a:pt x="1081" y="348"/>
                </a:lnTo>
                <a:lnTo>
                  <a:pt x="1081" y="319"/>
                </a:lnTo>
                <a:lnTo>
                  <a:pt x="1081" y="290"/>
                </a:lnTo>
                <a:lnTo>
                  <a:pt x="1088" y="261"/>
                </a:lnTo>
                <a:lnTo>
                  <a:pt x="1095" y="232"/>
                </a:lnTo>
                <a:lnTo>
                  <a:pt x="1108" y="203"/>
                </a:lnTo>
                <a:lnTo>
                  <a:pt x="1128" y="167"/>
                </a:lnTo>
                <a:lnTo>
                  <a:pt x="1135" y="138"/>
                </a:lnTo>
                <a:lnTo>
                  <a:pt x="1135" y="109"/>
                </a:lnTo>
                <a:lnTo>
                  <a:pt x="1128" y="80"/>
                </a:lnTo>
                <a:lnTo>
                  <a:pt x="1122" y="51"/>
                </a:lnTo>
              </a:path>
            </a:pathLst>
          </a:custGeom>
          <a:solidFill>
            <a:srgbClr val="6D6D6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sz="2400" smtClean="0">
              <a:solidFill>
                <a:srgbClr val="FFFFFF"/>
              </a:solidFill>
              <a:effectLst/>
              <a:latin typeface="Arial" charset="0"/>
              <a:cs typeface="ＭＳ Ｐゴシック" charset="0"/>
            </a:endParaRPr>
          </a:p>
        </p:txBody>
      </p:sp>
      <p:sp>
        <p:nvSpPr>
          <p:cNvPr id="2060" name="Freeform 13"/>
          <p:cNvSpPr>
            <a:spLocks/>
          </p:cNvSpPr>
          <p:nvPr userDrawn="1"/>
        </p:nvSpPr>
        <p:spPr bwMode="auto">
          <a:xfrm>
            <a:off x="2108200" y="1601788"/>
            <a:ext cx="3140075" cy="669925"/>
          </a:xfrm>
          <a:custGeom>
            <a:avLst/>
            <a:gdLst>
              <a:gd name="T0" fmla="*/ 2147483647 w 1978"/>
              <a:gd name="T1" fmla="*/ 2147483647 h 422"/>
              <a:gd name="T2" fmla="*/ 2147483647 w 1978"/>
              <a:gd name="T3" fmla="*/ 2147483647 h 422"/>
              <a:gd name="T4" fmla="*/ 2147483647 w 1978"/>
              <a:gd name="T5" fmla="*/ 2147483647 h 422"/>
              <a:gd name="T6" fmla="*/ 2147483647 w 1978"/>
              <a:gd name="T7" fmla="*/ 2147483647 h 422"/>
              <a:gd name="T8" fmla="*/ 2147483647 w 1978"/>
              <a:gd name="T9" fmla="*/ 2147483647 h 422"/>
              <a:gd name="T10" fmla="*/ 2147483647 w 1978"/>
              <a:gd name="T11" fmla="*/ 0 h 422"/>
              <a:gd name="T12" fmla="*/ 2147483647 w 1978"/>
              <a:gd name="T13" fmla="*/ 0 h 422"/>
              <a:gd name="T14" fmla="*/ 2147483647 w 1978"/>
              <a:gd name="T15" fmla="*/ 2147483647 h 422"/>
              <a:gd name="T16" fmla="*/ 2147483647 w 1978"/>
              <a:gd name="T17" fmla="*/ 2147483647 h 422"/>
              <a:gd name="T18" fmla="*/ 2147483647 w 1978"/>
              <a:gd name="T19" fmla="*/ 2147483647 h 422"/>
              <a:gd name="T20" fmla="*/ 2147483647 w 1978"/>
              <a:gd name="T21" fmla="*/ 2147483647 h 422"/>
              <a:gd name="T22" fmla="*/ 2147483647 w 1978"/>
              <a:gd name="T23" fmla="*/ 2147483647 h 422"/>
              <a:gd name="T24" fmla="*/ 2147483647 w 1978"/>
              <a:gd name="T25" fmla="*/ 2147483647 h 422"/>
              <a:gd name="T26" fmla="*/ 2147483647 w 1978"/>
              <a:gd name="T27" fmla="*/ 2147483647 h 422"/>
              <a:gd name="T28" fmla="*/ 2147483647 w 1978"/>
              <a:gd name="T29" fmla="*/ 2147483647 h 422"/>
              <a:gd name="T30" fmla="*/ 2147483647 w 1978"/>
              <a:gd name="T31" fmla="*/ 2147483647 h 422"/>
              <a:gd name="T32" fmla="*/ 2147483647 w 1978"/>
              <a:gd name="T33" fmla="*/ 2147483647 h 422"/>
              <a:gd name="T34" fmla="*/ 2147483647 w 1978"/>
              <a:gd name="T35" fmla="*/ 2147483647 h 422"/>
              <a:gd name="T36" fmla="*/ 2147483647 w 1978"/>
              <a:gd name="T37" fmla="*/ 2147483647 h 422"/>
              <a:gd name="T38" fmla="*/ 2147483647 w 1978"/>
              <a:gd name="T39" fmla="*/ 2147483647 h 422"/>
              <a:gd name="T40" fmla="*/ 2147483647 w 1978"/>
              <a:gd name="T41" fmla="*/ 2147483647 h 422"/>
              <a:gd name="T42" fmla="*/ 2147483647 w 1978"/>
              <a:gd name="T43" fmla="*/ 2147483647 h 422"/>
              <a:gd name="T44" fmla="*/ 2147483647 w 1978"/>
              <a:gd name="T45" fmla="*/ 2147483647 h 422"/>
              <a:gd name="T46" fmla="*/ 2147483647 w 1978"/>
              <a:gd name="T47" fmla="*/ 2147483647 h 422"/>
              <a:gd name="T48" fmla="*/ 2147483647 w 1978"/>
              <a:gd name="T49" fmla="*/ 2147483647 h 422"/>
              <a:gd name="T50" fmla="*/ 2147483647 w 1978"/>
              <a:gd name="T51" fmla="*/ 2147483647 h 422"/>
              <a:gd name="T52" fmla="*/ 2147483647 w 1978"/>
              <a:gd name="T53" fmla="*/ 2147483647 h 422"/>
              <a:gd name="T54" fmla="*/ 2147483647 w 1978"/>
              <a:gd name="T55" fmla="*/ 2147483647 h 422"/>
              <a:gd name="T56" fmla="*/ 2147483647 w 1978"/>
              <a:gd name="T57" fmla="*/ 2147483647 h 422"/>
              <a:gd name="T58" fmla="*/ 2147483647 w 1978"/>
              <a:gd name="T59" fmla="*/ 2147483647 h 422"/>
              <a:gd name="T60" fmla="*/ 2147483647 w 1978"/>
              <a:gd name="T61" fmla="*/ 2147483647 h 422"/>
              <a:gd name="T62" fmla="*/ 2147483647 w 1978"/>
              <a:gd name="T63" fmla="*/ 2147483647 h 422"/>
              <a:gd name="T64" fmla="*/ 2147483647 w 1978"/>
              <a:gd name="T65" fmla="*/ 2147483647 h 422"/>
              <a:gd name="T66" fmla="*/ 2147483647 w 1978"/>
              <a:gd name="T67" fmla="*/ 2147483647 h 422"/>
              <a:gd name="T68" fmla="*/ 2147483647 w 1978"/>
              <a:gd name="T69" fmla="*/ 2147483647 h 422"/>
              <a:gd name="T70" fmla="*/ 2147483647 w 1978"/>
              <a:gd name="T71" fmla="*/ 2147483647 h 422"/>
              <a:gd name="T72" fmla="*/ 2147483647 w 1978"/>
              <a:gd name="T73" fmla="*/ 2147483647 h 422"/>
              <a:gd name="T74" fmla="*/ 2147483647 w 1978"/>
              <a:gd name="T75" fmla="*/ 2147483647 h 422"/>
              <a:gd name="T76" fmla="*/ 2147483647 w 1978"/>
              <a:gd name="T77" fmla="*/ 2147483647 h 422"/>
              <a:gd name="T78" fmla="*/ 2147483647 w 1978"/>
              <a:gd name="T79" fmla="*/ 2147483647 h 422"/>
              <a:gd name="T80" fmla="*/ 2147483647 w 1978"/>
              <a:gd name="T81" fmla="*/ 2147483647 h 422"/>
              <a:gd name="T82" fmla="*/ 2147483647 w 1978"/>
              <a:gd name="T83" fmla="*/ 2147483647 h 422"/>
              <a:gd name="T84" fmla="*/ 2147483647 w 1978"/>
              <a:gd name="T85" fmla="*/ 2147483647 h 422"/>
              <a:gd name="T86" fmla="*/ 2147483647 w 1978"/>
              <a:gd name="T87" fmla="*/ 2147483647 h 422"/>
              <a:gd name="T88" fmla="*/ 2147483647 w 1978"/>
              <a:gd name="T89" fmla="*/ 2147483647 h 422"/>
              <a:gd name="T90" fmla="*/ 2147483647 w 1978"/>
              <a:gd name="T91" fmla="*/ 2147483647 h 422"/>
              <a:gd name="T92" fmla="*/ 2147483647 w 1978"/>
              <a:gd name="T93" fmla="*/ 2147483647 h 422"/>
              <a:gd name="T94" fmla="*/ 2147483647 w 1978"/>
              <a:gd name="T95" fmla="*/ 2147483647 h 422"/>
              <a:gd name="T96" fmla="*/ 2147483647 w 1978"/>
              <a:gd name="T97" fmla="*/ 2147483647 h 422"/>
              <a:gd name="T98" fmla="*/ 2147483647 w 1978"/>
              <a:gd name="T99" fmla="*/ 2147483647 h 422"/>
              <a:gd name="T100" fmla="*/ 2147483647 w 1978"/>
              <a:gd name="T101" fmla="*/ 2147483647 h 422"/>
              <a:gd name="T102" fmla="*/ 2147483647 w 1978"/>
              <a:gd name="T103" fmla="*/ 2147483647 h 422"/>
              <a:gd name="T104" fmla="*/ 2147483647 w 1978"/>
              <a:gd name="T105" fmla="*/ 2147483647 h 422"/>
              <a:gd name="T106" fmla="*/ 2147483647 w 1978"/>
              <a:gd name="T107" fmla="*/ 2147483647 h 422"/>
              <a:gd name="T108" fmla="*/ 2147483647 w 1978"/>
              <a:gd name="T109" fmla="*/ 2147483647 h 422"/>
              <a:gd name="T110" fmla="*/ 2147483647 w 1978"/>
              <a:gd name="T111" fmla="*/ 2147483647 h 422"/>
              <a:gd name="T112" fmla="*/ 2147483647 w 1978"/>
              <a:gd name="T113" fmla="*/ 2147483647 h 422"/>
              <a:gd name="T114" fmla="*/ 2147483647 w 1978"/>
              <a:gd name="T115" fmla="*/ 2147483647 h 422"/>
              <a:gd name="T116" fmla="*/ 2147483647 w 1978"/>
              <a:gd name="T117" fmla="*/ 2147483647 h 422"/>
              <a:gd name="T118" fmla="*/ 2147483647 w 1978"/>
              <a:gd name="T119" fmla="*/ 2147483647 h 422"/>
              <a:gd name="T120" fmla="*/ 2147483647 w 1978"/>
              <a:gd name="T121" fmla="*/ 2147483647 h 422"/>
              <a:gd name="T122" fmla="*/ 2147483647 w 1978"/>
              <a:gd name="T123" fmla="*/ 2147483647 h 422"/>
              <a:gd name="T124" fmla="*/ 2147483647 w 1978"/>
              <a:gd name="T125" fmla="*/ 2147483647 h 42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978" h="422">
                <a:moveTo>
                  <a:pt x="40" y="73"/>
                </a:moveTo>
                <a:lnTo>
                  <a:pt x="87" y="65"/>
                </a:lnTo>
                <a:lnTo>
                  <a:pt x="128" y="58"/>
                </a:lnTo>
                <a:lnTo>
                  <a:pt x="168" y="51"/>
                </a:lnTo>
                <a:lnTo>
                  <a:pt x="195" y="51"/>
                </a:lnTo>
                <a:lnTo>
                  <a:pt x="222" y="44"/>
                </a:lnTo>
                <a:lnTo>
                  <a:pt x="249" y="29"/>
                </a:lnTo>
                <a:lnTo>
                  <a:pt x="276" y="29"/>
                </a:lnTo>
                <a:lnTo>
                  <a:pt x="309" y="22"/>
                </a:lnTo>
                <a:lnTo>
                  <a:pt x="370" y="7"/>
                </a:lnTo>
                <a:lnTo>
                  <a:pt x="403" y="7"/>
                </a:lnTo>
                <a:lnTo>
                  <a:pt x="451" y="0"/>
                </a:lnTo>
                <a:lnTo>
                  <a:pt x="477" y="0"/>
                </a:lnTo>
                <a:lnTo>
                  <a:pt x="504" y="0"/>
                </a:lnTo>
                <a:lnTo>
                  <a:pt x="531" y="22"/>
                </a:lnTo>
                <a:lnTo>
                  <a:pt x="558" y="22"/>
                </a:lnTo>
                <a:lnTo>
                  <a:pt x="585" y="36"/>
                </a:lnTo>
                <a:lnTo>
                  <a:pt x="632" y="51"/>
                </a:lnTo>
                <a:lnTo>
                  <a:pt x="666" y="65"/>
                </a:lnTo>
                <a:lnTo>
                  <a:pt x="693" y="80"/>
                </a:lnTo>
                <a:lnTo>
                  <a:pt x="720" y="80"/>
                </a:lnTo>
                <a:lnTo>
                  <a:pt x="746" y="87"/>
                </a:lnTo>
                <a:lnTo>
                  <a:pt x="773" y="87"/>
                </a:lnTo>
                <a:lnTo>
                  <a:pt x="800" y="94"/>
                </a:lnTo>
                <a:lnTo>
                  <a:pt x="834" y="109"/>
                </a:lnTo>
                <a:lnTo>
                  <a:pt x="867" y="131"/>
                </a:lnTo>
                <a:lnTo>
                  <a:pt x="894" y="138"/>
                </a:lnTo>
                <a:lnTo>
                  <a:pt x="921" y="138"/>
                </a:lnTo>
                <a:lnTo>
                  <a:pt x="955" y="138"/>
                </a:lnTo>
                <a:lnTo>
                  <a:pt x="982" y="145"/>
                </a:lnTo>
                <a:lnTo>
                  <a:pt x="1009" y="145"/>
                </a:lnTo>
                <a:lnTo>
                  <a:pt x="1036" y="167"/>
                </a:lnTo>
                <a:lnTo>
                  <a:pt x="1089" y="189"/>
                </a:lnTo>
                <a:lnTo>
                  <a:pt x="1150" y="189"/>
                </a:lnTo>
                <a:lnTo>
                  <a:pt x="1177" y="189"/>
                </a:lnTo>
                <a:lnTo>
                  <a:pt x="1231" y="196"/>
                </a:lnTo>
                <a:lnTo>
                  <a:pt x="1257" y="211"/>
                </a:lnTo>
                <a:lnTo>
                  <a:pt x="1291" y="225"/>
                </a:lnTo>
                <a:lnTo>
                  <a:pt x="1318" y="240"/>
                </a:lnTo>
                <a:lnTo>
                  <a:pt x="1352" y="254"/>
                </a:lnTo>
                <a:lnTo>
                  <a:pt x="1385" y="254"/>
                </a:lnTo>
                <a:lnTo>
                  <a:pt x="1432" y="261"/>
                </a:lnTo>
                <a:lnTo>
                  <a:pt x="1459" y="269"/>
                </a:lnTo>
                <a:lnTo>
                  <a:pt x="1493" y="276"/>
                </a:lnTo>
                <a:lnTo>
                  <a:pt x="1533" y="283"/>
                </a:lnTo>
                <a:lnTo>
                  <a:pt x="1580" y="290"/>
                </a:lnTo>
                <a:lnTo>
                  <a:pt x="1607" y="290"/>
                </a:lnTo>
                <a:lnTo>
                  <a:pt x="1634" y="305"/>
                </a:lnTo>
                <a:lnTo>
                  <a:pt x="1668" y="312"/>
                </a:lnTo>
                <a:lnTo>
                  <a:pt x="1695" y="327"/>
                </a:lnTo>
                <a:lnTo>
                  <a:pt x="1721" y="341"/>
                </a:lnTo>
                <a:lnTo>
                  <a:pt x="1748" y="356"/>
                </a:lnTo>
                <a:lnTo>
                  <a:pt x="1782" y="385"/>
                </a:lnTo>
                <a:lnTo>
                  <a:pt x="1809" y="392"/>
                </a:lnTo>
                <a:lnTo>
                  <a:pt x="1843" y="392"/>
                </a:lnTo>
                <a:lnTo>
                  <a:pt x="1869" y="392"/>
                </a:lnTo>
                <a:lnTo>
                  <a:pt x="1923" y="392"/>
                </a:lnTo>
                <a:lnTo>
                  <a:pt x="1950" y="399"/>
                </a:lnTo>
                <a:lnTo>
                  <a:pt x="1977" y="406"/>
                </a:lnTo>
                <a:lnTo>
                  <a:pt x="1950" y="414"/>
                </a:lnTo>
                <a:lnTo>
                  <a:pt x="1923" y="421"/>
                </a:lnTo>
                <a:lnTo>
                  <a:pt x="1883" y="421"/>
                </a:lnTo>
                <a:lnTo>
                  <a:pt x="1856" y="421"/>
                </a:lnTo>
                <a:lnTo>
                  <a:pt x="1829" y="414"/>
                </a:lnTo>
                <a:lnTo>
                  <a:pt x="1802" y="414"/>
                </a:lnTo>
                <a:lnTo>
                  <a:pt x="1775" y="414"/>
                </a:lnTo>
                <a:lnTo>
                  <a:pt x="1742" y="392"/>
                </a:lnTo>
                <a:lnTo>
                  <a:pt x="1721" y="363"/>
                </a:lnTo>
                <a:lnTo>
                  <a:pt x="1695" y="356"/>
                </a:lnTo>
                <a:lnTo>
                  <a:pt x="1661" y="341"/>
                </a:lnTo>
                <a:lnTo>
                  <a:pt x="1627" y="327"/>
                </a:lnTo>
                <a:lnTo>
                  <a:pt x="1594" y="319"/>
                </a:lnTo>
                <a:lnTo>
                  <a:pt x="1560" y="312"/>
                </a:lnTo>
                <a:lnTo>
                  <a:pt x="1533" y="305"/>
                </a:lnTo>
                <a:lnTo>
                  <a:pt x="1506" y="298"/>
                </a:lnTo>
                <a:lnTo>
                  <a:pt x="1479" y="290"/>
                </a:lnTo>
                <a:lnTo>
                  <a:pt x="1432" y="283"/>
                </a:lnTo>
                <a:lnTo>
                  <a:pt x="1405" y="276"/>
                </a:lnTo>
                <a:lnTo>
                  <a:pt x="1379" y="269"/>
                </a:lnTo>
                <a:lnTo>
                  <a:pt x="1352" y="269"/>
                </a:lnTo>
                <a:lnTo>
                  <a:pt x="1325" y="269"/>
                </a:lnTo>
                <a:lnTo>
                  <a:pt x="1298" y="261"/>
                </a:lnTo>
                <a:lnTo>
                  <a:pt x="1264" y="240"/>
                </a:lnTo>
                <a:lnTo>
                  <a:pt x="1231" y="218"/>
                </a:lnTo>
                <a:lnTo>
                  <a:pt x="1197" y="203"/>
                </a:lnTo>
                <a:lnTo>
                  <a:pt x="1170" y="196"/>
                </a:lnTo>
                <a:lnTo>
                  <a:pt x="1136" y="196"/>
                </a:lnTo>
                <a:lnTo>
                  <a:pt x="1110" y="203"/>
                </a:lnTo>
                <a:lnTo>
                  <a:pt x="1083" y="203"/>
                </a:lnTo>
                <a:lnTo>
                  <a:pt x="1056" y="203"/>
                </a:lnTo>
                <a:lnTo>
                  <a:pt x="1029" y="196"/>
                </a:lnTo>
                <a:lnTo>
                  <a:pt x="1002" y="181"/>
                </a:lnTo>
                <a:lnTo>
                  <a:pt x="975" y="167"/>
                </a:lnTo>
                <a:lnTo>
                  <a:pt x="948" y="152"/>
                </a:lnTo>
                <a:lnTo>
                  <a:pt x="894" y="152"/>
                </a:lnTo>
                <a:lnTo>
                  <a:pt x="867" y="152"/>
                </a:lnTo>
                <a:lnTo>
                  <a:pt x="841" y="138"/>
                </a:lnTo>
                <a:lnTo>
                  <a:pt x="814" y="116"/>
                </a:lnTo>
                <a:lnTo>
                  <a:pt x="787" y="102"/>
                </a:lnTo>
                <a:lnTo>
                  <a:pt x="760" y="102"/>
                </a:lnTo>
                <a:lnTo>
                  <a:pt x="726" y="94"/>
                </a:lnTo>
                <a:lnTo>
                  <a:pt x="699" y="80"/>
                </a:lnTo>
                <a:lnTo>
                  <a:pt x="672" y="65"/>
                </a:lnTo>
                <a:lnTo>
                  <a:pt x="646" y="58"/>
                </a:lnTo>
                <a:lnTo>
                  <a:pt x="612" y="51"/>
                </a:lnTo>
                <a:lnTo>
                  <a:pt x="585" y="44"/>
                </a:lnTo>
                <a:lnTo>
                  <a:pt x="558" y="36"/>
                </a:lnTo>
                <a:lnTo>
                  <a:pt x="531" y="29"/>
                </a:lnTo>
                <a:lnTo>
                  <a:pt x="498" y="22"/>
                </a:lnTo>
                <a:lnTo>
                  <a:pt x="464" y="15"/>
                </a:lnTo>
                <a:lnTo>
                  <a:pt x="430" y="15"/>
                </a:lnTo>
                <a:lnTo>
                  <a:pt x="377" y="15"/>
                </a:lnTo>
                <a:lnTo>
                  <a:pt x="343" y="15"/>
                </a:lnTo>
                <a:lnTo>
                  <a:pt x="316" y="15"/>
                </a:lnTo>
                <a:lnTo>
                  <a:pt x="289" y="29"/>
                </a:lnTo>
                <a:lnTo>
                  <a:pt x="262" y="36"/>
                </a:lnTo>
                <a:lnTo>
                  <a:pt x="235" y="44"/>
                </a:lnTo>
                <a:lnTo>
                  <a:pt x="202" y="58"/>
                </a:lnTo>
                <a:lnTo>
                  <a:pt x="168" y="73"/>
                </a:lnTo>
                <a:lnTo>
                  <a:pt x="134" y="87"/>
                </a:lnTo>
                <a:lnTo>
                  <a:pt x="108" y="94"/>
                </a:lnTo>
                <a:lnTo>
                  <a:pt x="81" y="94"/>
                </a:lnTo>
                <a:lnTo>
                  <a:pt x="54" y="94"/>
                </a:lnTo>
                <a:lnTo>
                  <a:pt x="27" y="80"/>
                </a:lnTo>
                <a:lnTo>
                  <a:pt x="0" y="65"/>
                </a:lnTo>
                <a:lnTo>
                  <a:pt x="27" y="73"/>
                </a:lnTo>
                <a:lnTo>
                  <a:pt x="40" y="73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sz="2400" smtClean="0">
              <a:solidFill>
                <a:srgbClr val="FFFFFF"/>
              </a:solidFill>
              <a:effectLst/>
              <a:latin typeface="Arial" charset="0"/>
              <a:cs typeface="ＭＳ Ｐゴシック" charset="0"/>
            </a:endParaRPr>
          </a:p>
        </p:txBody>
      </p:sp>
      <p:sp>
        <p:nvSpPr>
          <p:cNvPr id="2061" name="Freeform 14"/>
          <p:cNvSpPr>
            <a:spLocks/>
          </p:cNvSpPr>
          <p:nvPr userDrawn="1"/>
        </p:nvSpPr>
        <p:spPr bwMode="auto">
          <a:xfrm>
            <a:off x="5502275" y="887413"/>
            <a:ext cx="2900363" cy="1397000"/>
          </a:xfrm>
          <a:custGeom>
            <a:avLst/>
            <a:gdLst>
              <a:gd name="T0" fmla="*/ 2147483647 w 1827"/>
              <a:gd name="T1" fmla="*/ 2147483647 h 880"/>
              <a:gd name="T2" fmla="*/ 2147483647 w 1827"/>
              <a:gd name="T3" fmla="*/ 2147483647 h 880"/>
              <a:gd name="T4" fmla="*/ 2147483647 w 1827"/>
              <a:gd name="T5" fmla="*/ 2147483647 h 880"/>
              <a:gd name="T6" fmla="*/ 2147483647 w 1827"/>
              <a:gd name="T7" fmla="*/ 2147483647 h 880"/>
              <a:gd name="T8" fmla="*/ 2147483647 w 1827"/>
              <a:gd name="T9" fmla="*/ 2147483647 h 880"/>
              <a:gd name="T10" fmla="*/ 2147483647 w 1827"/>
              <a:gd name="T11" fmla="*/ 2147483647 h 880"/>
              <a:gd name="T12" fmla="*/ 2147483647 w 1827"/>
              <a:gd name="T13" fmla="*/ 2147483647 h 880"/>
              <a:gd name="T14" fmla="*/ 2147483647 w 1827"/>
              <a:gd name="T15" fmla="*/ 2147483647 h 880"/>
              <a:gd name="T16" fmla="*/ 2147483647 w 1827"/>
              <a:gd name="T17" fmla="*/ 2147483647 h 880"/>
              <a:gd name="T18" fmla="*/ 2147483647 w 1827"/>
              <a:gd name="T19" fmla="*/ 2147483647 h 880"/>
              <a:gd name="T20" fmla="*/ 2147483647 w 1827"/>
              <a:gd name="T21" fmla="*/ 2147483647 h 880"/>
              <a:gd name="T22" fmla="*/ 2147483647 w 1827"/>
              <a:gd name="T23" fmla="*/ 2147483647 h 880"/>
              <a:gd name="T24" fmla="*/ 2147483647 w 1827"/>
              <a:gd name="T25" fmla="*/ 2147483647 h 880"/>
              <a:gd name="T26" fmla="*/ 2147483647 w 1827"/>
              <a:gd name="T27" fmla="*/ 2147483647 h 880"/>
              <a:gd name="T28" fmla="*/ 2147483647 w 1827"/>
              <a:gd name="T29" fmla="*/ 2147483647 h 880"/>
              <a:gd name="T30" fmla="*/ 2147483647 w 1827"/>
              <a:gd name="T31" fmla="*/ 2147483647 h 880"/>
              <a:gd name="T32" fmla="*/ 2147483647 w 1827"/>
              <a:gd name="T33" fmla="*/ 2147483647 h 880"/>
              <a:gd name="T34" fmla="*/ 2147483647 w 1827"/>
              <a:gd name="T35" fmla="*/ 2147483647 h 880"/>
              <a:gd name="T36" fmla="*/ 2147483647 w 1827"/>
              <a:gd name="T37" fmla="*/ 2147483647 h 880"/>
              <a:gd name="T38" fmla="*/ 2147483647 w 1827"/>
              <a:gd name="T39" fmla="*/ 2147483647 h 880"/>
              <a:gd name="T40" fmla="*/ 2147483647 w 1827"/>
              <a:gd name="T41" fmla="*/ 2147483647 h 880"/>
              <a:gd name="T42" fmla="*/ 2147483647 w 1827"/>
              <a:gd name="T43" fmla="*/ 2147483647 h 880"/>
              <a:gd name="T44" fmla="*/ 2147483647 w 1827"/>
              <a:gd name="T45" fmla="*/ 2147483647 h 880"/>
              <a:gd name="T46" fmla="*/ 2147483647 w 1827"/>
              <a:gd name="T47" fmla="*/ 2147483647 h 880"/>
              <a:gd name="T48" fmla="*/ 2147483647 w 1827"/>
              <a:gd name="T49" fmla="*/ 2147483647 h 880"/>
              <a:gd name="T50" fmla="*/ 2147483647 w 1827"/>
              <a:gd name="T51" fmla="*/ 2147483647 h 880"/>
              <a:gd name="T52" fmla="*/ 2147483647 w 1827"/>
              <a:gd name="T53" fmla="*/ 2147483647 h 880"/>
              <a:gd name="T54" fmla="*/ 2147483647 w 1827"/>
              <a:gd name="T55" fmla="*/ 2147483647 h 880"/>
              <a:gd name="T56" fmla="*/ 2147483647 w 1827"/>
              <a:gd name="T57" fmla="*/ 0 h 880"/>
              <a:gd name="T58" fmla="*/ 2147483647 w 1827"/>
              <a:gd name="T59" fmla="*/ 2147483647 h 880"/>
              <a:gd name="T60" fmla="*/ 2147483647 w 1827"/>
              <a:gd name="T61" fmla="*/ 2147483647 h 880"/>
              <a:gd name="T62" fmla="*/ 2147483647 w 1827"/>
              <a:gd name="T63" fmla="*/ 2147483647 h 880"/>
              <a:gd name="T64" fmla="*/ 2147483647 w 1827"/>
              <a:gd name="T65" fmla="*/ 2147483647 h 880"/>
              <a:gd name="T66" fmla="*/ 2147483647 w 1827"/>
              <a:gd name="T67" fmla="*/ 2147483647 h 880"/>
              <a:gd name="T68" fmla="*/ 2147483647 w 1827"/>
              <a:gd name="T69" fmla="*/ 2147483647 h 880"/>
              <a:gd name="T70" fmla="*/ 2147483647 w 1827"/>
              <a:gd name="T71" fmla="*/ 2147483647 h 880"/>
              <a:gd name="T72" fmla="*/ 2147483647 w 1827"/>
              <a:gd name="T73" fmla="*/ 2147483647 h 880"/>
              <a:gd name="T74" fmla="*/ 2147483647 w 1827"/>
              <a:gd name="T75" fmla="*/ 2147483647 h 880"/>
              <a:gd name="T76" fmla="*/ 2147483647 w 1827"/>
              <a:gd name="T77" fmla="*/ 2147483647 h 880"/>
              <a:gd name="T78" fmla="*/ 2147483647 w 1827"/>
              <a:gd name="T79" fmla="*/ 2147483647 h 880"/>
              <a:gd name="T80" fmla="*/ 2147483647 w 1827"/>
              <a:gd name="T81" fmla="*/ 2147483647 h 880"/>
              <a:gd name="T82" fmla="*/ 2147483647 w 1827"/>
              <a:gd name="T83" fmla="*/ 2147483647 h 880"/>
              <a:gd name="T84" fmla="*/ 2147483647 w 1827"/>
              <a:gd name="T85" fmla="*/ 2147483647 h 880"/>
              <a:gd name="T86" fmla="*/ 2147483647 w 1827"/>
              <a:gd name="T87" fmla="*/ 2147483647 h 880"/>
              <a:gd name="T88" fmla="*/ 2147483647 w 1827"/>
              <a:gd name="T89" fmla="*/ 2147483647 h 880"/>
              <a:gd name="T90" fmla="*/ 2147483647 w 1827"/>
              <a:gd name="T91" fmla="*/ 2147483647 h 880"/>
              <a:gd name="T92" fmla="*/ 2147483647 w 1827"/>
              <a:gd name="T93" fmla="*/ 2147483647 h 880"/>
              <a:gd name="T94" fmla="*/ 2147483647 w 1827"/>
              <a:gd name="T95" fmla="*/ 2147483647 h 880"/>
              <a:gd name="T96" fmla="*/ 2147483647 w 1827"/>
              <a:gd name="T97" fmla="*/ 2147483647 h 880"/>
              <a:gd name="T98" fmla="*/ 2147483647 w 1827"/>
              <a:gd name="T99" fmla="*/ 2147483647 h 880"/>
              <a:gd name="T100" fmla="*/ 2147483647 w 1827"/>
              <a:gd name="T101" fmla="*/ 2147483647 h 880"/>
              <a:gd name="T102" fmla="*/ 2147483647 w 1827"/>
              <a:gd name="T103" fmla="*/ 2147483647 h 880"/>
              <a:gd name="T104" fmla="*/ 2147483647 w 1827"/>
              <a:gd name="T105" fmla="*/ 2147483647 h 880"/>
              <a:gd name="T106" fmla="*/ 2147483647 w 1827"/>
              <a:gd name="T107" fmla="*/ 2147483647 h 880"/>
              <a:gd name="T108" fmla="*/ 2147483647 w 1827"/>
              <a:gd name="T109" fmla="*/ 2147483647 h 880"/>
              <a:gd name="T110" fmla="*/ 2147483647 w 1827"/>
              <a:gd name="T111" fmla="*/ 2147483647 h 880"/>
              <a:gd name="T112" fmla="*/ 2147483647 w 1827"/>
              <a:gd name="T113" fmla="*/ 2147483647 h 880"/>
              <a:gd name="T114" fmla="*/ 2147483647 w 1827"/>
              <a:gd name="T115" fmla="*/ 2147483647 h 880"/>
              <a:gd name="T116" fmla="*/ 2147483647 w 1827"/>
              <a:gd name="T117" fmla="*/ 2147483647 h 880"/>
              <a:gd name="T118" fmla="*/ 0 w 1827"/>
              <a:gd name="T119" fmla="*/ 2147483647 h 88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827" h="880">
                <a:moveTo>
                  <a:pt x="0" y="864"/>
                </a:moveTo>
                <a:lnTo>
                  <a:pt x="27" y="864"/>
                </a:lnTo>
                <a:lnTo>
                  <a:pt x="67" y="857"/>
                </a:lnTo>
                <a:lnTo>
                  <a:pt x="101" y="850"/>
                </a:lnTo>
                <a:lnTo>
                  <a:pt x="128" y="843"/>
                </a:lnTo>
                <a:lnTo>
                  <a:pt x="154" y="814"/>
                </a:lnTo>
                <a:lnTo>
                  <a:pt x="215" y="799"/>
                </a:lnTo>
                <a:lnTo>
                  <a:pt x="262" y="785"/>
                </a:lnTo>
                <a:lnTo>
                  <a:pt x="289" y="763"/>
                </a:lnTo>
                <a:lnTo>
                  <a:pt x="322" y="726"/>
                </a:lnTo>
                <a:lnTo>
                  <a:pt x="349" y="705"/>
                </a:lnTo>
                <a:lnTo>
                  <a:pt x="376" y="697"/>
                </a:lnTo>
                <a:lnTo>
                  <a:pt x="403" y="683"/>
                </a:lnTo>
                <a:lnTo>
                  <a:pt x="430" y="661"/>
                </a:lnTo>
                <a:lnTo>
                  <a:pt x="463" y="632"/>
                </a:lnTo>
                <a:lnTo>
                  <a:pt x="497" y="625"/>
                </a:lnTo>
                <a:lnTo>
                  <a:pt x="537" y="617"/>
                </a:lnTo>
                <a:lnTo>
                  <a:pt x="577" y="610"/>
                </a:lnTo>
                <a:lnTo>
                  <a:pt x="618" y="603"/>
                </a:lnTo>
                <a:lnTo>
                  <a:pt x="651" y="588"/>
                </a:lnTo>
                <a:lnTo>
                  <a:pt x="678" y="581"/>
                </a:lnTo>
                <a:lnTo>
                  <a:pt x="705" y="559"/>
                </a:lnTo>
                <a:lnTo>
                  <a:pt x="732" y="530"/>
                </a:lnTo>
                <a:lnTo>
                  <a:pt x="765" y="501"/>
                </a:lnTo>
                <a:lnTo>
                  <a:pt x="792" y="479"/>
                </a:lnTo>
                <a:lnTo>
                  <a:pt x="839" y="465"/>
                </a:lnTo>
                <a:lnTo>
                  <a:pt x="859" y="436"/>
                </a:lnTo>
                <a:lnTo>
                  <a:pt x="886" y="407"/>
                </a:lnTo>
                <a:lnTo>
                  <a:pt x="900" y="370"/>
                </a:lnTo>
                <a:lnTo>
                  <a:pt x="913" y="341"/>
                </a:lnTo>
                <a:lnTo>
                  <a:pt x="933" y="312"/>
                </a:lnTo>
                <a:lnTo>
                  <a:pt x="967" y="283"/>
                </a:lnTo>
                <a:lnTo>
                  <a:pt x="1000" y="262"/>
                </a:lnTo>
                <a:lnTo>
                  <a:pt x="1027" y="240"/>
                </a:lnTo>
                <a:lnTo>
                  <a:pt x="1061" y="218"/>
                </a:lnTo>
                <a:lnTo>
                  <a:pt x="1094" y="203"/>
                </a:lnTo>
                <a:lnTo>
                  <a:pt x="1121" y="189"/>
                </a:lnTo>
                <a:lnTo>
                  <a:pt x="1175" y="174"/>
                </a:lnTo>
                <a:lnTo>
                  <a:pt x="1202" y="182"/>
                </a:lnTo>
                <a:lnTo>
                  <a:pt x="1242" y="174"/>
                </a:lnTo>
                <a:lnTo>
                  <a:pt x="1302" y="167"/>
                </a:lnTo>
                <a:lnTo>
                  <a:pt x="1336" y="145"/>
                </a:lnTo>
                <a:lnTo>
                  <a:pt x="1363" y="131"/>
                </a:lnTo>
                <a:lnTo>
                  <a:pt x="1390" y="123"/>
                </a:lnTo>
                <a:lnTo>
                  <a:pt x="1416" y="116"/>
                </a:lnTo>
                <a:lnTo>
                  <a:pt x="1443" y="109"/>
                </a:lnTo>
                <a:lnTo>
                  <a:pt x="1470" y="102"/>
                </a:lnTo>
                <a:lnTo>
                  <a:pt x="1497" y="94"/>
                </a:lnTo>
                <a:lnTo>
                  <a:pt x="1524" y="94"/>
                </a:lnTo>
                <a:lnTo>
                  <a:pt x="1584" y="94"/>
                </a:lnTo>
                <a:lnTo>
                  <a:pt x="1611" y="87"/>
                </a:lnTo>
                <a:lnTo>
                  <a:pt x="1638" y="73"/>
                </a:lnTo>
                <a:lnTo>
                  <a:pt x="1672" y="58"/>
                </a:lnTo>
                <a:lnTo>
                  <a:pt x="1698" y="44"/>
                </a:lnTo>
                <a:lnTo>
                  <a:pt x="1732" y="36"/>
                </a:lnTo>
                <a:lnTo>
                  <a:pt x="1766" y="22"/>
                </a:lnTo>
                <a:lnTo>
                  <a:pt x="1799" y="15"/>
                </a:lnTo>
                <a:lnTo>
                  <a:pt x="1826" y="0"/>
                </a:lnTo>
                <a:lnTo>
                  <a:pt x="1792" y="0"/>
                </a:lnTo>
                <a:lnTo>
                  <a:pt x="1766" y="22"/>
                </a:lnTo>
                <a:lnTo>
                  <a:pt x="1732" y="51"/>
                </a:lnTo>
                <a:lnTo>
                  <a:pt x="1705" y="80"/>
                </a:lnTo>
                <a:lnTo>
                  <a:pt x="1678" y="102"/>
                </a:lnTo>
                <a:lnTo>
                  <a:pt x="1625" y="102"/>
                </a:lnTo>
                <a:lnTo>
                  <a:pt x="1598" y="109"/>
                </a:lnTo>
                <a:lnTo>
                  <a:pt x="1564" y="116"/>
                </a:lnTo>
                <a:lnTo>
                  <a:pt x="1531" y="131"/>
                </a:lnTo>
                <a:lnTo>
                  <a:pt x="1484" y="138"/>
                </a:lnTo>
                <a:lnTo>
                  <a:pt x="1457" y="145"/>
                </a:lnTo>
                <a:lnTo>
                  <a:pt x="1430" y="145"/>
                </a:lnTo>
                <a:lnTo>
                  <a:pt x="1396" y="160"/>
                </a:lnTo>
                <a:lnTo>
                  <a:pt x="1370" y="160"/>
                </a:lnTo>
                <a:lnTo>
                  <a:pt x="1329" y="167"/>
                </a:lnTo>
                <a:lnTo>
                  <a:pt x="1302" y="174"/>
                </a:lnTo>
                <a:lnTo>
                  <a:pt x="1276" y="189"/>
                </a:lnTo>
                <a:lnTo>
                  <a:pt x="1242" y="203"/>
                </a:lnTo>
                <a:lnTo>
                  <a:pt x="1208" y="218"/>
                </a:lnTo>
                <a:lnTo>
                  <a:pt x="1175" y="218"/>
                </a:lnTo>
                <a:lnTo>
                  <a:pt x="1148" y="225"/>
                </a:lnTo>
                <a:lnTo>
                  <a:pt x="1121" y="240"/>
                </a:lnTo>
                <a:lnTo>
                  <a:pt x="1094" y="247"/>
                </a:lnTo>
                <a:lnTo>
                  <a:pt x="1067" y="262"/>
                </a:lnTo>
                <a:lnTo>
                  <a:pt x="1041" y="276"/>
                </a:lnTo>
                <a:lnTo>
                  <a:pt x="1014" y="298"/>
                </a:lnTo>
                <a:lnTo>
                  <a:pt x="987" y="312"/>
                </a:lnTo>
                <a:lnTo>
                  <a:pt x="960" y="327"/>
                </a:lnTo>
                <a:lnTo>
                  <a:pt x="933" y="341"/>
                </a:lnTo>
                <a:lnTo>
                  <a:pt x="913" y="370"/>
                </a:lnTo>
                <a:lnTo>
                  <a:pt x="893" y="400"/>
                </a:lnTo>
                <a:lnTo>
                  <a:pt x="886" y="443"/>
                </a:lnTo>
                <a:lnTo>
                  <a:pt x="866" y="472"/>
                </a:lnTo>
                <a:lnTo>
                  <a:pt x="846" y="509"/>
                </a:lnTo>
                <a:lnTo>
                  <a:pt x="819" y="530"/>
                </a:lnTo>
                <a:lnTo>
                  <a:pt x="792" y="545"/>
                </a:lnTo>
                <a:lnTo>
                  <a:pt x="759" y="559"/>
                </a:lnTo>
                <a:lnTo>
                  <a:pt x="732" y="567"/>
                </a:lnTo>
                <a:lnTo>
                  <a:pt x="705" y="581"/>
                </a:lnTo>
                <a:lnTo>
                  <a:pt x="665" y="588"/>
                </a:lnTo>
                <a:lnTo>
                  <a:pt x="638" y="596"/>
                </a:lnTo>
                <a:lnTo>
                  <a:pt x="591" y="610"/>
                </a:lnTo>
                <a:lnTo>
                  <a:pt x="564" y="632"/>
                </a:lnTo>
                <a:lnTo>
                  <a:pt x="537" y="647"/>
                </a:lnTo>
                <a:lnTo>
                  <a:pt x="503" y="654"/>
                </a:lnTo>
                <a:lnTo>
                  <a:pt x="477" y="654"/>
                </a:lnTo>
                <a:lnTo>
                  <a:pt x="436" y="661"/>
                </a:lnTo>
                <a:lnTo>
                  <a:pt x="403" y="676"/>
                </a:lnTo>
                <a:lnTo>
                  <a:pt x="376" y="697"/>
                </a:lnTo>
                <a:lnTo>
                  <a:pt x="356" y="734"/>
                </a:lnTo>
                <a:lnTo>
                  <a:pt x="329" y="756"/>
                </a:lnTo>
                <a:lnTo>
                  <a:pt x="302" y="777"/>
                </a:lnTo>
                <a:lnTo>
                  <a:pt x="262" y="785"/>
                </a:lnTo>
                <a:lnTo>
                  <a:pt x="208" y="799"/>
                </a:lnTo>
                <a:lnTo>
                  <a:pt x="181" y="821"/>
                </a:lnTo>
                <a:lnTo>
                  <a:pt x="154" y="835"/>
                </a:lnTo>
                <a:lnTo>
                  <a:pt x="128" y="857"/>
                </a:lnTo>
                <a:lnTo>
                  <a:pt x="101" y="872"/>
                </a:lnTo>
                <a:lnTo>
                  <a:pt x="74" y="879"/>
                </a:lnTo>
                <a:lnTo>
                  <a:pt x="47" y="879"/>
                </a:lnTo>
                <a:lnTo>
                  <a:pt x="13" y="872"/>
                </a:lnTo>
                <a:lnTo>
                  <a:pt x="0" y="864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sz="2400" smtClean="0">
              <a:solidFill>
                <a:srgbClr val="FFFFFF"/>
              </a:solidFill>
              <a:effectLst/>
              <a:latin typeface="Arial" charset="0"/>
              <a:cs typeface="ＭＳ Ｐゴシック" charset="0"/>
            </a:endParaRPr>
          </a:p>
        </p:txBody>
      </p:sp>
      <p:sp>
        <p:nvSpPr>
          <p:cNvPr id="2062" name="Freeform 15"/>
          <p:cNvSpPr>
            <a:spLocks/>
          </p:cNvSpPr>
          <p:nvPr userDrawn="1"/>
        </p:nvSpPr>
        <p:spPr bwMode="auto">
          <a:xfrm>
            <a:off x="842963" y="565150"/>
            <a:ext cx="7639050" cy="5495925"/>
          </a:xfrm>
          <a:custGeom>
            <a:avLst/>
            <a:gdLst>
              <a:gd name="T0" fmla="*/ 2147483647 w 4812"/>
              <a:gd name="T1" fmla="*/ 2147483647 h 3462"/>
              <a:gd name="T2" fmla="*/ 2147483647 w 4812"/>
              <a:gd name="T3" fmla="*/ 2147483647 h 3462"/>
              <a:gd name="T4" fmla="*/ 2147483647 w 4812"/>
              <a:gd name="T5" fmla="*/ 2147483647 h 3462"/>
              <a:gd name="T6" fmla="*/ 2147483647 w 4812"/>
              <a:gd name="T7" fmla="*/ 2147483647 h 3462"/>
              <a:gd name="T8" fmla="*/ 2147483647 w 4812"/>
              <a:gd name="T9" fmla="*/ 2147483647 h 3462"/>
              <a:gd name="T10" fmla="*/ 2147483647 w 4812"/>
              <a:gd name="T11" fmla="*/ 2147483647 h 3462"/>
              <a:gd name="T12" fmla="*/ 2147483647 w 4812"/>
              <a:gd name="T13" fmla="*/ 2147483647 h 3462"/>
              <a:gd name="T14" fmla="*/ 2147483647 w 4812"/>
              <a:gd name="T15" fmla="*/ 2147483647 h 3462"/>
              <a:gd name="T16" fmla="*/ 2147483647 w 4812"/>
              <a:gd name="T17" fmla="*/ 2147483647 h 3462"/>
              <a:gd name="T18" fmla="*/ 2147483647 w 4812"/>
              <a:gd name="T19" fmla="*/ 2147483647 h 3462"/>
              <a:gd name="T20" fmla="*/ 2147483647 w 4812"/>
              <a:gd name="T21" fmla="*/ 2147483647 h 3462"/>
              <a:gd name="T22" fmla="*/ 2147483647 w 4812"/>
              <a:gd name="T23" fmla="*/ 2147483647 h 3462"/>
              <a:gd name="T24" fmla="*/ 2147483647 w 4812"/>
              <a:gd name="T25" fmla="*/ 2147483647 h 3462"/>
              <a:gd name="T26" fmla="*/ 2147483647 w 4812"/>
              <a:gd name="T27" fmla="*/ 2147483647 h 3462"/>
              <a:gd name="T28" fmla="*/ 2147483647 w 4812"/>
              <a:gd name="T29" fmla="*/ 2147483647 h 3462"/>
              <a:gd name="T30" fmla="*/ 2147483647 w 4812"/>
              <a:gd name="T31" fmla="*/ 2147483647 h 3462"/>
              <a:gd name="T32" fmla="*/ 2147483647 w 4812"/>
              <a:gd name="T33" fmla="*/ 2147483647 h 3462"/>
              <a:gd name="T34" fmla="*/ 2147483647 w 4812"/>
              <a:gd name="T35" fmla="*/ 2147483647 h 3462"/>
              <a:gd name="T36" fmla="*/ 2147483647 w 4812"/>
              <a:gd name="T37" fmla="*/ 2147483647 h 3462"/>
              <a:gd name="T38" fmla="*/ 2147483647 w 4812"/>
              <a:gd name="T39" fmla="*/ 2147483647 h 3462"/>
              <a:gd name="T40" fmla="*/ 2147483647 w 4812"/>
              <a:gd name="T41" fmla="*/ 2147483647 h 3462"/>
              <a:gd name="T42" fmla="*/ 2147483647 w 4812"/>
              <a:gd name="T43" fmla="*/ 2147483647 h 3462"/>
              <a:gd name="T44" fmla="*/ 2147483647 w 4812"/>
              <a:gd name="T45" fmla="*/ 2147483647 h 3462"/>
              <a:gd name="T46" fmla="*/ 2147483647 w 4812"/>
              <a:gd name="T47" fmla="*/ 2147483647 h 3462"/>
              <a:gd name="T48" fmla="*/ 2147483647 w 4812"/>
              <a:gd name="T49" fmla="*/ 2147483647 h 3462"/>
              <a:gd name="T50" fmla="*/ 2147483647 w 4812"/>
              <a:gd name="T51" fmla="*/ 2147483647 h 3462"/>
              <a:gd name="T52" fmla="*/ 2147483647 w 4812"/>
              <a:gd name="T53" fmla="*/ 2147483647 h 3462"/>
              <a:gd name="T54" fmla="*/ 2147483647 w 4812"/>
              <a:gd name="T55" fmla="*/ 2147483647 h 3462"/>
              <a:gd name="T56" fmla="*/ 2147483647 w 4812"/>
              <a:gd name="T57" fmla="*/ 2147483647 h 3462"/>
              <a:gd name="T58" fmla="*/ 2147483647 w 4812"/>
              <a:gd name="T59" fmla="*/ 2147483647 h 3462"/>
              <a:gd name="T60" fmla="*/ 2147483647 w 4812"/>
              <a:gd name="T61" fmla="*/ 2147483647 h 3462"/>
              <a:gd name="T62" fmla="*/ 2147483647 w 4812"/>
              <a:gd name="T63" fmla="*/ 2147483647 h 3462"/>
              <a:gd name="T64" fmla="*/ 2147483647 w 4812"/>
              <a:gd name="T65" fmla="*/ 2147483647 h 3462"/>
              <a:gd name="T66" fmla="*/ 2147483647 w 4812"/>
              <a:gd name="T67" fmla="*/ 2147483647 h 3462"/>
              <a:gd name="T68" fmla="*/ 2147483647 w 4812"/>
              <a:gd name="T69" fmla="*/ 2147483647 h 3462"/>
              <a:gd name="T70" fmla="*/ 2147483647 w 4812"/>
              <a:gd name="T71" fmla="*/ 2147483647 h 3462"/>
              <a:gd name="T72" fmla="*/ 2147483647 w 4812"/>
              <a:gd name="T73" fmla="*/ 2147483647 h 3462"/>
              <a:gd name="T74" fmla="*/ 2147483647 w 4812"/>
              <a:gd name="T75" fmla="*/ 2147483647 h 3462"/>
              <a:gd name="T76" fmla="*/ 2147483647 w 4812"/>
              <a:gd name="T77" fmla="*/ 2147483647 h 3462"/>
              <a:gd name="T78" fmla="*/ 2147483647 w 4812"/>
              <a:gd name="T79" fmla="*/ 2147483647 h 3462"/>
              <a:gd name="T80" fmla="*/ 2147483647 w 4812"/>
              <a:gd name="T81" fmla="*/ 2147483647 h 3462"/>
              <a:gd name="T82" fmla="*/ 2147483647 w 4812"/>
              <a:gd name="T83" fmla="*/ 2147483647 h 3462"/>
              <a:gd name="T84" fmla="*/ 2147483647 w 4812"/>
              <a:gd name="T85" fmla="*/ 2147483647 h 3462"/>
              <a:gd name="T86" fmla="*/ 2147483647 w 4812"/>
              <a:gd name="T87" fmla="*/ 2147483647 h 3462"/>
              <a:gd name="T88" fmla="*/ 2147483647 w 4812"/>
              <a:gd name="T89" fmla="*/ 2147483647 h 3462"/>
              <a:gd name="T90" fmla="*/ 2147483647 w 4812"/>
              <a:gd name="T91" fmla="*/ 2147483647 h 3462"/>
              <a:gd name="T92" fmla="*/ 2147483647 w 4812"/>
              <a:gd name="T93" fmla="*/ 2147483647 h 3462"/>
              <a:gd name="T94" fmla="*/ 2147483647 w 4812"/>
              <a:gd name="T95" fmla="*/ 2147483647 h 3462"/>
              <a:gd name="T96" fmla="*/ 2147483647 w 4812"/>
              <a:gd name="T97" fmla="*/ 2147483647 h 3462"/>
              <a:gd name="T98" fmla="*/ 2147483647 w 4812"/>
              <a:gd name="T99" fmla="*/ 2147483647 h 3462"/>
              <a:gd name="T100" fmla="*/ 2147483647 w 4812"/>
              <a:gd name="T101" fmla="*/ 2147483647 h 3462"/>
              <a:gd name="T102" fmla="*/ 2147483647 w 4812"/>
              <a:gd name="T103" fmla="*/ 2147483647 h 3462"/>
              <a:gd name="T104" fmla="*/ 2147483647 w 4812"/>
              <a:gd name="T105" fmla="*/ 2147483647 h 3462"/>
              <a:gd name="T106" fmla="*/ 2147483647 w 4812"/>
              <a:gd name="T107" fmla="*/ 2147483647 h 3462"/>
              <a:gd name="T108" fmla="*/ 2147483647 w 4812"/>
              <a:gd name="T109" fmla="*/ 2147483647 h 3462"/>
              <a:gd name="T110" fmla="*/ 2147483647 w 4812"/>
              <a:gd name="T111" fmla="*/ 2147483647 h 3462"/>
              <a:gd name="T112" fmla="*/ 2147483647 w 4812"/>
              <a:gd name="T113" fmla="*/ 2147483647 h 3462"/>
              <a:gd name="T114" fmla="*/ 2147483647 w 4812"/>
              <a:gd name="T115" fmla="*/ 2147483647 h 3462"/>
              <a:gd name="T116" fmla="*/ 2147483647 w 4812"/>
              <a:gd name="T117" fmla="*/ 2147483647 h 3462"/>
              <a:gd name="T118" fmla="*/ 2147483647 w 4812"/>
              <a:gd name="T119" fmla="*/ 2147483647 h 3462"/>
              <a:gd name="T120" fmla="*/ 2147483647 w 4812"/>
              <a:gd name="T121" fmla="*/ 2147483647 h 346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4812" h="3462">
                <a:moveTo>
                  <a:pt x="101" y="0"/>
                </a:moveTo>
                <a:lnTo>
                  <a:pt x="141" y="44"/>
                </a:lnTo>
                <a:lnTo>
                  <a:pt x="182" y="76"/>
                </a:lnTo>
                <a:lnTo>
                  <a:pt x="222" y="109"/>
                </a:lnTo>
                <a:lnTo>
                  <a:pt x="262" y="141"/>
                </a:lnTo>
                <a:lnTo>
                  <a:pt x="282" y="185"/>
                </a:lnTo>
                <a:lnTo>
                  <a:pt x="323" y="218"/>
                </a:lnTo>
                <a:lnTo>
                  <a:pt x="363" y="261"/>
                </a:lnTo>
                <a:lnTo>
                  <a:pt x="403" y="305"/>
                </a:lnTo>
                <a:lnTo>
                  <a:pt x="444" y="348"/>
                </a:lnTo>
                <a:lnTo>
                  <a:pt x="484" y="370"/>
                </a:lnTo>
                <a:lnTo>
                  <a:pt x="524" y="414"/>
                </a:lnTo>
                <a:lnTo>
                  <a:pt x="565" y="435"/>
                </a:lnTo>
                <a:lnTo>
                  <a:pt x="605" y="446"/>
                </a:lnTo>
                <a:lnTo>
                  <a:pt x="646" y="479"/>
                </a:lnTo>
                <a:lnTo>
                  <a:pt x="686" y="501"/>
                </a:lnTo>
                <a:lnTo>
                  <a:pt x="716" y="544"/>
                </a:lnTo>
                <a:lnTo>
                  <a:pt x="756" y="566"/>
                </a:lnTo>
                <a:lnTo>
                  <a:pt x="797" y="588"/>
                </a:lnTo>
                <a:lnTo>
                  <a:pt x="817" y="664"/>
                </a:lnTo>
                <a:lnTo>
                  <a:pt x="847" y="707"/>
                </a:lnTo>
                <a:lnTo>
                  <a:pt x="888" y="729"/>
                </a:lnTo>
                <a:lnTo>
                  <a:pt x="928" y="762"/>
                </a:lnTo>
                <a:lnTo>
                  <a:pt x="958" y="805"/>
                </a:lnTo>
                <a:lnTo>
                  <a:pt x="999" y="805"/>
                </a:lnTo>
                <a:lnTo>
                  <a:pt x="1029" y="849"/>
                </a:lnTo>
                <a:lnTo>
                  <a:pt x="1069" y="871"/>
                </a:lnTo>
                <a:lnTo>
                  <a:pt x="1109" y="892"/>
                </a:lnTo>
                <a:lnTo>
                  <a:pt x="1150" y="925"/>
                </a:lnTo>
                <a:lnTo>
                  <a:pt x="1190" y="925"/>
                </a:lnTo>
                <a:lnTo>
                  <a:pt x="1230" y="947"/>
                </a:lnTo>
                <a:lnTo>
                  <a:pt x="1281" y="969"/>
                </a:lnTo>
                <a:lnTo>
                  <a:pt x="1321" y="1012"/>
                </a:lnTo>
                <a:lnTo>
                  <a:pt x="1362" y="1023"/>
                </a:lnTo>
                <a:lnTo>
                  <a:pt x="1402" y="1067"/>
                </a:lnTo>
                <a:lnTo>
                  <a:pt x="1422" y="1121"/>
                </a:lnTo>
                <a:lnTo>
                  <a:pt x="1473" y="1165"/>
                </a:lnTo>
                <a:lnTo>
                  <a:pt x="1523" y="1197"/>
                </a:lnTo>
                <a:lnTo>
                  <a:pt x="1573" y="1241"/>
                </a:lnTo>
                <a:lnTo>
                  <a:pt x="1614" y="1252"/>
                </a:lnTo>
                <a:lnTo>
                  <a:pt x="1664" y="1284"/>
                </a:lnTo>
                <a:lnTo>
                  <a:pt x="1705" y="1328"/>
                </a:lnTo>
                <a:lnTo>
                  <a:pt x="1795" y="1350"/>
                </a:lnTo>
                <a:lnTo>
                  <a:pt x="1836" y="1382"/>
                </a:lnTo>
                <a:lnTo>
                  <a:pt x="1856" y="1437"/>
                </a:lnTo>
                <a:lnTo>
                  <a:pt x="1866" y="1513"/>
                </a:lnTo>
                <a:lnTo>
                  <a:pt x="1916" y="1556"/>
                </a:lnTo>
                <a:lnTo>
                  <a:pt x="1967" y="1567"/>
                </a:lnTo>
                <a:lnTo>
                  <a:pt x="2017" y="1578"/>
                </a:lnTo>
                <a:lnTo>
                  <a:pt x="2058" y="1611"/>
                </a:lnTo>
                <a:lnTo>
                  <a:pt x="2098" y="1643"/>
                </a:lnTo>
                <a:lnTo>
                  <a:pt x="2138" y="1665"/>
                </a:lnTo>
                <a:lnTo>
                  <a:pt x="2199" y="1665"/>
                </a:lnTo>
                <a:lnTo>
                  <a:pt x="2239" y="1676"/>
                </a:lnTo>
                <a:lnTo>
                  <a:pt x="2279" y="1687"/>
                </a:lnTo>
                <a:lnTo>
                  <a:pt x="2300" y="1774"/>
                </a:lnTo>
                <a:lnTo>
                  <a:pt x="2320" y="1818"/>
                </a:lnTo>
                <a:lnTo>
                  <a:pt x="2370" y="1861"/>
                </a:lnTo>
                <a:lnTo>
                  <a:pt x="2411" y="1883"/>
                </a:lnTo>
                <a:lnTo>
                  <a:pt x="2421" y="1926"/>
                </a:lnTo>
                <a:lnTo>
                  <a:pt x="2431" y="1970"/>
                </a:lnTo>
                <a:lnTo>
                  <a:pt x="2451" y="2013"/>
                </a:lnTo>
                <a:lnTo>
                  <a:pt x="2481" y="2068"/>
                </a:lnTo>
                <a:lnTo>
                  <a:pt x="2511" y="2122"/>
                </a:lnTo>
                <a:lnTo>
                  <a:pt x="2521" y="2166"/>
                </a:lnTo>
                <a:lnTo>
                  <a:pt x="2532" y="2209"/>
                </a:lnTo>
                <a:lnTo>
                  <a:pt x="2552" y="2253"/>
                </a:lnTo>
                <a:lnTo>
                  <a:pt x="2602" y="2296"/>
                </a:lnTo>
                <a:lnTo>
                  <a:pt x="2643" y="2318"/>
                </a:lnTo>
                <a:lnTo>
                  <a:pt x="2673" y="2362"/>
                </a:lnTo>
                <a:lnTo>
                  <a:pt x="2632" y="2362"/>
                </a:lnTo>
                <a:lnTo>
                  <a:pt x="2592" y="2362"/>
                </a:lnTo>
                <a:lnTo>
                  <a:pt x="2542" y="2351"/>
                </a:lnTo>
                <a:lnTo>
                  <a:pt x="2501" y="2340"/>
                </a:lnTo>
                <a:lnTo>
                  <a:pt x="2461" y="2340"/>
                </a:lnTo>
                <a:lnTo>
                  <a:pt x="2421" y="2340"/>
                </a:lnTo>
                <a:lnTo>
                  <a:pt x="2380" y="2307"/>
                </a:lnTo>
                <a:lnTo>
                  <a:pt x="2330" y="2296"/>
                </a:lnTo>
                <a:lnTo>
                  <a:pt x="2290" y="2296"/>
                </a:lnTo>
                <a:lnTo>
                  <a:pt x="2249" y="2318"/>
                </a:lnTo>
                <a:lnTo>
                  <a:pt x="2209" y="2329"/>
                </a:lnTo>
                <a:lnTo>
                  <a:pt x="2168" y="2329"/>
                </a:lnTo>
                <a:lnTo>
                  <a:pt x="2128" y="2329"/>
                </a:lnTo>
                <a:lnTo>
                  <a:pt x="2088" y="2329"/>
                </a:lnTo>
                <a:lnTo>
                  <a:pt x="2047" y="2329"/>
                </a:lnTo>
                <a:lnTo>
                  <a:pt x="2007" y="2329"/>
                </a:lnTo>
                <a:lnTo>
                  <a:pt x="1957" y="2340"/>
                </a:lnTo>
                <a:lnTo>
                  <a:pt x="1906" y="2340"/>
                </a:lnTo>
                <a:lnTo>
                  <a:pt x="1866" y="2318"/>
                </a:lnTo>
                <a:lnTo>
                  <a:pt x="1815" y="2307"/>
                </a:lnTo>
                <a:lnTo>
                  <a:pt x="1745" y="2318"/>
                </a:lnTo>
                <a:lnTo>
                  <a:pt x="1705" y="2340"/>
                </a:lnTo>
                <a:lnTo>
                  <a:pt x="1664" y="2362"/>
                </a:lnTo>
                <a:lnTo>
                  <a:pt x="1624" y="2373"/>
                </a:lnTo>
                <a:lnTo>
                  <a:pt x="1583" y="2373"/>
                </a:lnTo>
                <a:lnTo>
                  <a:pt x="1543" y="2373"/>
                </a:lnTo>
                <a:lnTo>
                  <a:pt x="1473" y="2373"/>
                </a:lnTo>
                <a:lnTo>
                  <a:pt x="1432" y="2373"/>
                </a:lnTo>
                <a:lnTo>
                  <a:pt x="1352" y="2373"/>
                </a:lnTo>
                <a:lnTo>
                  <a:pt x="1311" y="2373"/>
                </a:lnTo>
                <a:lnTo>
                  <a:pt x="1271" y="2384"/>
                </a:lnTo>
                <a:lnTo>
                  <a:pt x="1230" y="2405"/>
                </a:lnTo>
                <a:lnTo>
                  <a:pt x="1190" y="2405"/>
                </a:lnTo>
                <a:lnTo>
                  <a:pt x="1150" y="2405"/>
                </a:lnTo>
                <a:lnTo>
                  <a:pt x="1109" y="2405"/>
                </a:lnTo>
                <a:lnTo>
                  <a:pt x="1069" y="2405"/>
                </a:lnTo>
                <a:lnTo>
                  <a:pt x="1029" y="2405"/>
                </a:lnTo>
                <a:lnTo>
                  <a:pt x="988" y="2394"/>
                </a:lnTo>
                <a:lnTo>
                  <a:pt x="948" y="2362"/>
                </a:lnTo>
                <a:lnTo>
                  <a:pt x="918" y="2318"/>
                </a:lnTo>
                <a:lnTo>
                  <a:pt x="877" y="2286"/>
                </a:lnTo>
                <a:lnTo>
                  <a:pt x="837" y="2275"/>
                </a:lnTo>
                <a:lnTo>
                  <a:pt x="797" y="2253"/>
                </a:lnTo>
                <a:lnTo>
                  <a:pt x="736" y="2242"/>
                </a:lnTo>
                <a:lnTo>
                  <a:pt x="696" y="2220"/>
                </a:lnTo>
                <a:lnTo>
                  <a:pt x="656" y="2220"/>
                </a:lnTo>
                <a:lnTo>
                  <a:pt x="615" y="2198"/>
                </a:lnTo>
                <a:lnTo>
                  <a:pt x="565" y="2144"/>
                </a:lnTo>
                <a:lnTo>
                  <a:pt x="524" y="2122"/>
                </a:lnTo>
                <a:lnTo>
                  <a:pt x="474" y="2122"/>
                </a:lnTo>
                <a:lnTo>
                  <a:pt x="434" y="2101"/>
                </a:lnTo>
                <a:lnTo>
                  <a:pt x="383" y="2057"/>
                </a:lnTo>
                <a:lnTo>
                  <a:pt x="313" y="2013"/>
                </a:lnTo>
                <a:lnTo>
                  <a:pt x="272" y="1981"/>
                </a:lnTo>
                <a:lnTo>
                  <a:pt x="232" y="1970"/>
                </a:lnTo>
                <a:lnTo>
                  <a:pt x="192" y="1937"/>
                </a:lnTo>
                <a:lnTo>
                  <a:pt x="161" y="1894"/>
                </a:lnTo>
                <a:lnTo>
                  <a:pt x="121" y="1839"/>
                </a:lnTo>
                <a:lnTo>
                  <a:pt x="71" y="1785"/>
                </a:lnTo>
                <a:lnTo>
                  <a:pt x="30" y="1752"/>
                </a:lnTo>
                <a:lnTo>
                  <a:pt x="50" y="1796"/>
                </a:lnTo>
                <a:lnTo>
                  <a:pt x="91" y="1828"/>
                </a:lnTo>
                <a:lnTo>
                  <a:pt x="121" y="1872"/>
                </a:lnTo>
                <a:lnTo>
                  <a:pt x="151" y="1916"/>
                </a:lnTo>
                <a:lnTo>
                  <a:pt x="192" y="1959"/>
                </a:lnTo>
                <a:lnTo>
                  <a:pt x="232" y="1981"/>
                </a:lnTo>
                <a:lnTo>
                  <a:pt x="282" y="2013"/>
                </a:lnTo>
                <a:lnTo>
                  <a:pt x="323" y="2035"/>
                </a:lnTo>
                <a:lnTo>
                  <a:pt x="363" y="2068"/>
                </a:lnTo>
                <a:lnTo>
                  <a:pt x="403" y="2090"/>
                </a:lnTo>
                <a:lnTo>
                  <a:pt x="444" y="2111"/>
                </a:lnTo>
                <a:lnTo>
                  <a:pt x="484" y="2122"/>
                </a:lnTo>
                <a:lnTo>
                  <a:pt x="524" y="2155"/>
                </a:lnTo>
                <a:lnTo>
                  <a:pt x="565" y="2188"/>
                </a:lnTo>
                <a:lnTo>
                  <a:pt x="615" y="2231"/>
                </a:lnTo>
                <a:lnTo>
                  <a:pt x="656" y="2231"/>
                </a:lnTo>
                <a:lnTo>
                  <a:pt x="696" y="2231"/>
                </a:lnTo>
                <a:lnTo>
                  <a:pt x="736" y="2275"/>
                </a:lnTo>
                <a:lnTo>
                  <a:pt x="787" y="2286"/>
                </a:lnTo>
                <a:lnTo>
                  <a:pt x="827" y="2296"/>
                </a:lnTo>
                <a:lnTo>
                  <a:pt x="908" y="2329"/>
                </a:lnTo>
                <a:lnTo>
                  <a:pt x="948" y="2373"/>
                </a:lnTo>
                <a:lnTo>
                  <a:pt x="999" y="2427"/>
                </a:lnTo>
                <a:lnTo>
                  <a:pt x="938" y="2438"/>
                </a:lnTo>
                <a:lnTo>
                  <a:pt x="888" y="2405"/>
                </a:lnTo>
                <a:lnTo>
                  <a:pt x="847" y="2394"/>
                </a:lnTo>
                <a:lnTo>
                  <a:pt x="807" y="2405"/>
                </a:lnTo>
                <a:lnTo>
                  <a:pt x="767" y="2427"/>
                </a:lnTo>
                <a:lnTo>
                  <a:pt x="716" y="2427"/>
                </a:lnTo>
                <a:lnTo>
                  <a:pt x="635" y="2416"/>
                </a:lnTo>
                <a:lnTo>
                  <a:pt x="595" y="2394"/>
                </a:lnTo>
                <a:lnTo>
                  <a:pt x="555" y="2405"/>
                </a:lnTo>
                <a:lnTo>
                  <a:pt x="514" y="2427"/>
                </a:lnTo>
                <a:lnTo>
                  <a:pt x="474" y="2438"/>
                </a:lnTo>
                <a:lnTo>
                  <a:pt x="403" y="2471"/>
                </a:lnTo>
                <a:lnTo>
                  <a:pt x="373" y="2547"/>
                </a:lnTo>
                <a:lnTo>
                  <a:pt x="333" y="2569"/>
                </a:lnTo>
                <a:lnTo>
                  <a:pt x="292" y="2579"/>
                </a:lnTo>
                <a:lnTo>
                  <a:pt x="252" y="2569"/>
                </a:lnTo>
                <a:lnTo>
                  <a:pt x="212" y="2569"/>
                </a:lnTo>
                <a:lnTo>
                  <a:pt x="171" y="2569"/>
                </a:lnTo>
                <a:lnTo>
                  <a:pt x="121" y="2569"/>
                </a:lnTo>
                <a:lnTo>
                  <a:pt x="81" y="2569"/>
                </a:lnTo>
                <a:lnTo>
                  <a:pt x="40" y="2569"/>
                </a:lnTo>
                <a:lnTo>
                  <a:pt x="0" y="2569"/>
                </a:lnTo>
                <a:lnTo>
                  <a:pt x="71" y="2569"/>
                </a:lnTo>
                <a:lnTo>
                  <a:pt x="131" y="2569"/>
                </a:lnTo>
                <a:lnTo>
                  <a:pt x="171" y="2590"/>
                </a:lnTo>
                <a:lnTo>
                  <a:pt x="212" y="2612"/>
                </a:lnTo>
                <a:lnTo>
                  <a:pt x="252" y="2612"/>
                </a:lnTo>
                <a:lnTo>
                  <a:pt x="292" y="2612"/>
                </a:lnTo>
                <a:lnTo>
                  <a:pt x="333" y="2590"/>
                </a:lnTo>
                <a:lnTo>
                  <a:pt x="373" y="2547"/>
                </a:lnTo>
                <a:lnTo>
                  <a:pt x="424" y="2503"/>
                </a:lnTo>
                <a:lnTo>
                  <a:pt x="464" y="2481"/>
                </a:lnTo>
                <a:lnTo>
                  <a:pt x="504" y="2449"/>
                </a:lnTo>
                <a:lnTo>
                  <a:pt x="555" y="2438"/>
                </a:lnTo>
                <a:lnTo>
                  <a:pt x="595" y="2438"/>
                </a:lnTo>
                <a:lnTo>
                  <a:pt x="635" y="2438"/>
                </a:lnTo>
                <a:lnTo>
                  <a:pt x="676" y="2438"/>
                </a:lnTo>
                <a:lnTo>
                  <a:pt x="716" y="2438"/>
                </a:lnTo>
                <a:lnTo>
                  <a:pt x="756" y="2438"/>
                </a:lnTo>
                <a:lnTo>
                  <a:pt x="797" y="2427"/>
                </a:lnTo>
                <a:lnTo>
                  <a:pt x="847" y="2416"/>
                </a:lnTo>
                <a:lnTo>
                  <a:pt x="888" y="2438"/>
                </a:lnTo>
                <a:lnTo>
                  <a:pt x="928" y="2449"/>
                </a:lnTo>
                <a:lnTo>
                  <a:pt x="978" y="2460"/>
                </a:lnTo>
                <a:lnTo>
                  <a:pt x="1019" y="2460"/>
                </a:lnTo>
                <a:lnTo>
                  <a:pt x="1049" y="2416"/>
                </a:lnTo>
                <a:lnTo>
                  <a:pt x="1089" y="2405"/>
                </a:lnTo>
                <a:lnTo>
                  <a:pt x="1130" y="2427"/>
                </a:lnTo>
                <a:lnTo>
                  <a:pt x="1170" y="2460"/>
                </a:lnTo>
                <a:lnTo>
                  <a:pt x="1210" y="2481"/>
                </a:lnTo>
                <a:lnTo>
                  <a:pt x="1251" y="2481"/>
                </a:lnTo>
                <a:lnTo>
                  <a:pt x="1291" y="2503"/>
                </a:lnTo>
                <a:lnTo>
                  <a:pt x="1341" y="2525"/>
                </a:lnTo>
                <a:lnTo>
                  <a:pt x="1382" y="2536"/>
                </a:lnTo>
                <a:lnTo>
                  <a:pt x="1422" y="2547"/>
                </a:lnTo>
                <a:lnTo>
                  <a:pt x="1493" y="2558"/>
                </a:lnTo>
                <a:lnTo>
                  <a:pt x="1553" y="2569"/>
                </a:lnTo>
                <a:lnTo>
                  <a:pt x="1594" y="2612"/>
                </a:lnTo>
                <a:lnTo>
                  <a:pt x="1604" y="2656"/>
                </a:lnTo>
                <a:lnTo>
                  <a:pt x="1684" y="2710"/>
                </a:lnTo>
                <a:lnTo>
                  <a:pt x="1725" y="2743"/>
                </a:lnTo>
                <a:lnTo>
                  <a:pt x="1755" y="2819"/>
                </a:lnTo>
                <a:lnTo>
                  <a:pt x="1785" y="2862"/>
                </a:lnTo>
                <a:lnTo>
                  <a:pt x="1705" y="2873"/>
                </a:lnTo>
                <a:lnTo>
                  <a:pt x="1664" y="2906"/>
                </a:lnTo>
                <a:lnTo>
                  <a:pt x="1634" y="2949"/>
                </a:lnTo>
                <a:lnTo>
                  <a:pt x="1624" y="3004"/>
                </a:lnTo>
                <a:lnTo>
                  <a:pt x="1533" y="3037"/>
                </a:lnTo>
                <a:lnTo>
                  <a:pt x="1452" y="3047"/>
                </a:lnTo>
                <a:lnTo>
                  <a:pt x="1402" y="3080"/>
                </a:lnTo>
                <a:lnTo>
                  <a:pt x="1352" y="3134"/>
                </a:lnTo>
                <a:lnTo>
                  <a:pt x="1311" y="3156"/>
                </a:lnTo>
                <a:lnTo>
                  <a:pt x="1271" y="3167"/>
                </a:lnTo>
                <a:lnTo>
                  <a:pt x="1230" y="3167"/>
                </a:lnTo>
                <a:lnTo>
                  <a:pt x="1190" y="3167"/>
                </a:lnTo>
                <a:lnTo>
                  <a:pt x="1150" y="3178"/>
                </a:lnTo>
                <a:lnTo>
                  <a:pt x="1069" y="3189"/>
                </a:lnTo>
                <a:lnTo>
                  <a:pt x="1029" y="3200"/>
                </a:lnTo>
                <a:lnTo>
                  <a:pt x="968" y="3211"/>
                </a:lnTo>
                <a:lnTo>
                  <a:pt x="908" y="3211"/>
                </a:lnTo>
                <a:lnTo>
                  <a:pt x="867" y="3211"/>
                </a:lnTo>
                <a:lnTo>
                  <a:pt x="827" y="3222"/>
                </a:lnTo>
                <a:lnTo>
                  <a:pt x="777" y="3243"/>
                </a:lnTo>
                <a:lnTo>
                  <a:pt x="736" y="3265"/>
                </a:lnTo>
                <a:lnTo>
                  <a:pt x="696" y="3287"/>
                </a:lnTo>
                <a:lnTo>
                  <a:pt x="656" y="3298"/>
                </a:lnTo>
                <a:lnTo>
                  <a:pt x="595" y="3298"/>
                </a:lnTo>
                <a:lnTo>
                  <a:pt x="555" y="3309"/>
                </a:lnTo>
                <a:lnTo>
                  <a:pt x="514" y="3309"/>
                </a:lnTo>
                <a:lnTo>
                  <a:pt x="474" y="3320"/>
                </a:lnTo>
                <a:lnTo>
                  <a:pt x="403" y="3320"/>
                </a:lnTo>
                <a:lnTo>
                  <a:pt x="363" y="3320"/>
                </a:lnTo>
                <a:lnTo>
                  <a:pt x="323" y="3320"/>
                </a:lnTo>
                <a:lnTo>
                  <a:pt x="282" y="3320"/>
                </a:lnTo>
                <a:lnTo>
                  <a:pt x="242" y="3320"/>
                </a:lnTo>
                <a:lnTo>
                  <a:pt x="202" y="3330"/>
                </a:lnTo>
                <a:lnTo>
                  <a:pt x="161" y="3341"/>
                </a:lnTo>
                <a:lnTo>
                  <a:pt x="91" y="3341"/>
                </a:lnTo>
                <a:lnTo>
                  <a:pt x="50" y="3352"/>
                </a:lnTo>
                <a:lnTo>
                  <a:pt x="10" y="3396"/>
                </a:lnTo>
                <a:lnTo>
                  <a:pt x="50" y="3396"/>
                </a:lnTo>
                <a:lnTo>
                  <a:pt x="91" y="3374"/>
                </a:lnTo>
                <a:lnTo>
                  <a:pt x="131" y="3352"/>
                </a:lnTo>
                <a:lnTo>
                  <a:pt x="171" y="3341"/>
                </a:lnTo>
                <a:lnTo>
                  <a:pt x="212" y="3341"/>
                </a:lnTo>
                <a:lnTo>
                  <a:pt x="252" y="3330"/>
                </a:lnTo>
                <a:lnTo>
                  <a:pt x="292" y="3320"/>
                </a:lnTo>
                <a:lnTo>
                  <a:pt x="333" y="3309"/>
                </a:lnTo>
                <a:lnTo>
                  <a:pt x="373" y="3309"/>
                </a:lnTo>
                <a:lnTo>
                  <a:pt x="414" y="3309"/>
                </a:lnTo>
                <a:lnTo>
                  <a:pt x="474" y="3320"/>
                </a:lnTo>
                <a:lnTo>
                  <a:pt x="555" y="3320"/>
                </a:lnTo>
                <a:lnTo>
                  <a:pt x="595" y="3320"/>
                </a:lnTo>
                <a:lnTo>
                  <a:pt x="635" y="3320"/>
                </a:lnTo>
                <a:lnTo>
                  <a:pt x="676" y="3309"/>
                </a:lnTo>
                <a:lnTo>
                  <a:pt x="716" y="3309"/>
                </a:lnTo>
                <a:lnTo>
                  <a:pt x="767" y="3298"/>
                </a:lnTo>
                <a:lnTo>
                  <a:pt x="807" y="3265"/>
                </a:lnTo>
                <a:lnTo>
                  <a:pt x="847" y="3243"/>
                </a:lnTo>
                <a:lnTo>
                  <a:pt x="888" y="3243"/>
                </a:lnTo>
                <a:lnTo>
                  <a:pt x="938" y="3243"/>
                </a:lnTo>
                <a:lnTo>
                  <a:pt x="978" y="3222"/>
                </a:lnTo>
                <a:lnTo>
                  <a:pt x="1029" y="3211"/>
                </a:lnTo>
                <a:lnTo>
                  <a:pt x="1109" y="3211"/>
                </a:lnTo>
                <a:lnTo>
                  <a:pt x="1150" y="3211"/>
                </a:lnTo>
                <a:lnTo>
                  <a:pt x="1200" y="3200"/>
                </a:lnTo>
                <a:lnTo>
                  <a:pt x="1241" y="3189"/>
                </a:lnTo>
                <a:lnTo>
                  <a:pt x="1291" y="3200"/>
                </a:lnTo>
                <a:lnTo>
                  <a:pt x="1341" y="3200"/>
                </a:lnTo>
                <a:lnTo>
                  <a:pt x="1382" y="3178"/>
                </a:lnTo>
                <a:lnTo>
                  <a:pt x="1412" y="3134"/>
                </a:lnTo>
                <a:lnTo>
                  <a:pt x="1432" y="3091"/>
                </a:lnTo>
                <a:lnTo>
                  <a:pt x="1473" y="3080"/>
                </a:lnTo>
                <a:lnTo>
                  <a:pt x="1533" y="3069"/>
                </a:lnTo>
                <a:lnTo>
                  <a:pt x="1573" y="3047"/>
                </a:lnTo>
                <a:lnTo>
                  <a:pt x="1614" y="3015"/>
                </a:lnTo>
                <a:lnTo>
                  <a:pt x="1654" y="2982"/>
                </a:lnTo>
                <a:lnTo>
                  <a:pt x="1694" y="2939"/>
                </a:lnTo>
                <a:lnTo>
                  <a:pt x="1735" y="2928"/>
                </a:lnTo>
                <a:lnTo>
                  <a:pt x="1775" y="2895"/>
                </a:lnTo>
                <a:lnTo>
                  <a:pt x="1815" y="2873"/>
                </a:lnTo>
                <a:lnTo>
                  <a:pt x="1856" y="2862"/>
                </a:lnTo>
                <a:lnTo>
                  <a:pt x="1896" y="2884"/>
                </a:lnTo>
                <a:lnTo>
                  <a:pt x="1937" y="2895"/>
                </a:lnTo>
                <a:lnTo>
                  <a:pt x="1977" y="2895"/>
                </a:lnTo>
                <a:lnTo>
                  <a:pt x="2017" y="2906"/>
                </a:lnTo>
                <a:lnTo>
                  <a:pt x="2088" y="2917"/>
                </a:lnTo>
                <a:lnTo>
                  <a:pt x="2128" y="2917"/>
                </a:lnTo>
                <a:lnTo>
                  <a:pt x="2189" y="2928"/>
                </a:lnTo>
                <a:lnTo>
                  <a:pt x="2239" y="2939"/>
                </a:lnTo>
                <a:lnTo>
                  <a:pt x="2279" y="2960"/>
                </a:lnTo>
                <a:lnTo>
                  <a:pt x="2320" y="2982"/>
                </a:lnTo>
                <a:lnTo>
                  <a:pt x="2360" y="3004"/>
                </a:lnTo>
                <a:lnTo>
                  <a:pt x="2400" y="3015"/>
                </a:lnTo>
                <a:lnTo>
                  <a:pt x="2441" y="3015"/>
                </a:lnTo>
                <a:lnTo>
                  <a:pt x="2481" y="3037"/>
                </a:lnTo>
                <a:lnTo>
                  <a:pt x="2521" y="3058"/>
                </a:lnTo>
                <a:lnTo>
                  <a:pt x="2562" y="3091"/>
                </a:lnTo>
                <a:lnTo>
                  <a:pt x="2622" y="3102"/>
                </a:lnTo>
                <a:lnTo>
                  <a:pt x="2663" y="3102"/>
                </a:lnTo>
                <a:lnTo>
                  <a:pt x="2703" y="3134"/>
                </a:lnTo>
                <a:lnTo>
                  <a:pt x="2743" y="3156"/>
                </a:lnTo>
                <a:lnTo>
                  <a:pt x="2784" y="3167"/>
                </a:lnTo>
                <a:lnTo>
                  <a:pt x="2834" y="3189"/>
                </a:lnTo>
                <a:lnTo>
                  <a:pt x="2874" y="3200"/>
                </a:lnTo>
                <a:lnTo>
                  <a:pt x="2925" y="3200"/>
                </a:lnTo>
                <a:lnTo>
                  <a:pt x="2975" y="3200"/>
                </a:lnTo>
                <a:lnTo>
                  <a:pt x="3016" y="3200"/>
                </a:lnTo>
                <a:lnTo>
                  <a:pt x="3066" y="3211"/>
                </a:lnTo>
                <a:lnTo>
                  <a:pt x="3117" y="3243"/>
                </a:lnTo>
                <a:lnTo>
                  <a:pt x="3167" y="3254"/>
                </a:lnTo>
                <a:lnTo>
                  <a:pt x="3217" y="3254"/>
                </a:lnTo>
                <a:lnTo>
                  <a:pt x="3308" y="3254"/>
                </a:lnTo>
                <a:lnTo>
                  <a:pt x="3359" y="3254"/>
                </a:lnTo>
                <a:lnTo>
                  <a:pt x="3399" y="3265"/>
                </a:lnTo>
                <a:lnTo>
                  <a:pt x="3449" y="3298"/>
                </a:lnTo>
                <a:lnTo>
                  <a:pt x="3490" y="3309"/>
                </a:lnTo>
                <a:lnTo>
                  <a:pt x="3530" y="3320"/>
                </a:lnTo>
                <a:lnTo>
                  <a:pt x="3581" y="3330"/>
                </a:lnTo>
                <a:lnTo>
                  <a:pt x="3631" y="3330"/>
                </a:lnTo>
                <a:lnTo>
                  <a:pt x="3671" y="3330"/>
                </a:lnTo>
                <a:lnTo>
                  <a:pt x="3712" y="3341"/>
                </a:lnTo>
                <a:lnTo>
                  <a:pt x="3752" y="3374"/>
                </a:lnTo>
                <a:lnTo>
                  <a:pt x="3802" y="3374"/>
                </a:lnTo>
                <a:lnTo>
                  <a:pt x="3843" y="3374"/>
                </a:lnTo>
                <a:lnTo>
                  <a:pt x="3893" y="3374"/>
                </a:lnTo>
                <a:lnTo>
                  <a:pt x="3944" y="3385"/>
                </a:lnTo>
                <a:lnTo>
                  <a:pt x="3984" y="3385"/>
                </a:lnTo>
                <a:lnTo>
                  <a:pt x="4024" y="3385"/>
                </a:lnTo>
                <a:lnTo>
                  <a:pt x="4075" y="3385"/>
                </a:lnTo>
                <a:lnTo>
                  <a:pt x="4125" y="3385"/>
                </a:lnTo>
                <a:lnTo>
                  <a:pt x="4165" y="3385"/>
                </a:lnTo>
                <a:lnTo>
                  <a:pt x="4216" y="3417"/>
                </a:lnTo>
                <a:lnTo>
                  <a:pt x="4266" y="3450"/>
                </a:lnTo>
                <a:lnTo>
                  <a:pt x="4307" y="3450"/>
                </a:lnTo>
                <a:lnTo>
                  <a:pt x="4357" y="3450"/>
                </a:lnTo>
                <a:lnTo>
                  <a:pt x="4408" y="3450"/>
                </a:lnTo>
                <a:lnTo>
                  <a:pt x="4458" y="3450"/>
                </a:lnTo>
                <a:lnTo>
                  <a:pt x="4498" y="3450"/>
                </a:lnTo>
                <a:lnTo>
                  <a:pt x="4539" y="3450"/>
                </a:lnTo>
                <a:lnTo>
                  <a:pt x="4589" y="3461"/>
                </a:lnTo>
                <a:lnTo>
                  <a:pt x="4640" y="3461"/>
                </a:lnTo>
                <a:lnTo>
                  <a:pt x="4549" y="3461"/>
                </a:lnTo>
                <a:lnTo>
                  <a:pt x="4508" y="3461"/>
                </a:lnTo>
                <a:lnTo>
                  <a:pt x="4428" y="3439"/>
                </a:lnTo>
                <a:lnTo>
                  <a:pt x="4377" y="3428"/>
                </a:lnTo>
                <a:lnTo>
                  <a:pt x="4297" y="3439"/>
                </a:lnTo>
                <a:lnTo>
                  <a:pt x="4256" y="3450"/>
                </a:lnTo>
                <a:lnTo>
                  <a:pt x="4216" y="3439"/>
                </a:lnTo>
                <a:lnTo>
                  <a:pt x="4196" y="3396"/>
                </a:lnTo>
                <a:lnTo>
                  <a:pt x="4105" y="3374"/>
                </a:lnTo>
                <a:lnTo>
                  <a:pt x="4065" y="3374"/>
                </a:lnTo>
                <a:lnTo>
                  <a:pt x="4014" y="3363"/>
                </a:lnTo>
                <a:lnTo>
                  <a:pt x="3954" y="3352"/>
                </a:lnTo>
                <a:lnTo>
                  <a:pt x="3873" y="3341"/>
                </a:lnTo>
                <a:lnTo>
                  <a:pt x="3823" y="3330"/>
                </a:lnTo>
                <a:lnTo>
                  <a:pt x="3782" y="3330"/>
                </a:lnTo>
                <a:lnTo>
                  <a:pt x="3722" y="3341"/>
                </a:lnTo>
                <a:lnTo>
                  <a:pt x="3611" y="3341"/>
                </a:lnTo>
                <a:lnTo>
                  <a:pt x="3560" y="3298"/>
                </a:lnTo>
                <a:lnTo>
                  <a:pt x="3520" y="3298"/>
                </a:lnTo>
                <a:lnTo>
                  <a:pt x="3449" y="3287"/>
                </a:lnTo>
                <a:lnTo>
                  <a:pt x="3369" y="3287"/>
                </a:lnTo>
                <a:lnTo>
                  <a:pt x="3328" y="3265"/>
                </a:lnTo>
                <a:lnTo>
                  <a:pt x="3278" y="3232"/>
                </a:lnTo>
                <a:lnTo>
                  <a:pt x="3238" y="3211"/>
                </a:lnTo>
                <a:lnTo>
                  <a:pt x="3197" y="3200"/>
                </a:lnTo>
                <a:lnTo>
                  <a:pt x="3157" y="3200"/>
                </a:lnTo>
                <a:lnTo>
                  <a:pt x="3117" y="3200"/>
                </a:lnTo>
                <a:lnTo>
                  <a:pt x="3076" y="3189"/>
                </a:lnTo>
                <a:lnTo>
                  <a:pt x="3016" y="3178"/>
                </a:lnTo>
                <a:lnTo>
                  <a:pt x="2955" y="3167"/>
                </a:lnTo>
                <a:lnTo>
                  <a:pt x="2915" y="3145"/>
                </a:lnTo>
                <a:lnTo>
                  <a:pt x="2864" y="3124"/>
                </a:lnTo>
                <a:lnTo>
                  <a:pt x="2824" y="3124"/>
                </a:lnTo>
                <a:lnTo>
                  <a:pt x="2784" y="3124"/>
                </a:lnTo>
                <a:lnTo>
                  <a:pt x="2733" y="3124"/>
                </a:lnTo>
                <a:lnTo>
                  <a:pt x="2673" y="3124"/>
                </a:lnTo>
                <a:lnTo>
                  <a:pt x="2592" y="3113"/>
                </a:lnTo>
                <a:lnTo>
                  <a:pt x="2552" y="3058"/>
                </a:lnTo>
                <a:lnTo>
                  <a:pt x="2511" y="3015"/>
                </a:lnTo>
                <a:lnTo>
                  <a:pt x="2471" y="3015"/>
                </a:lnTo>
                <a:lnTo>
                  <a:pt x="2380" y="3015"/>
                </a:lnTo>
                <a:lnTo>
                  <a:pt x="2340" y="2982"/>
                </a:lnTo>
                <a:lnTo>
                  <a:pt x="2300" y="2949"/>
                </a:lnTo>
                <a:lnTo>
                  <a:pt x="2249" y="2906"/>
                </a:lnTo>
                <a:lnTo>
                  <a:pt x="2199" y="2884"/>
                </a:lnTo>
                <a:lnTo>
                  <a:pt x="2158" y="2884"/>
                </a:lnTo>
                <a:lnTo>
                  <a:pt x="2108" y="2884"/>
                </a:lnTo>
                <a:lnTo>
                  <a:pt x="2017" y="2884"/>
                </a:lnTo>
                <a:lnTo>
                  <a:pt x="1977" y="2884"/>
                </a:lnTo>
                <a:lnTo>
                  <a:pt x="1937" y="2862"/>
                </a:lnTo>
                <a:lnTo>
                  <a:pt x="1826" y="2841"/>
                </a:lnTo>
                <a:lnTo>
                  <a:pt x="1725" y="2808"/>
                </a:lnTo>
                <a:lnTo>
                  <a:pt x="1705" y="2764"/>
                </a:lnTo>
                <a:lnTo>
                  <a:pt x="1715" y="2721"/>
                </a:lnTo>
                <a:lnTo>
                  <a:pt x="1684" y="2677"/>
                </a:lnTo>
                <a:lnTo>
                  <a:pt x="1654" y="2634"/>
                </a:lnTo>
                <a:lnTo>
                  <a:pt x="1624" y="2590"/>
                </a:lnTo>
                <a:lnTo>
                  <a:pt x="1583" y="2558"/>
                </a:lnTo>
                <a:lnTo>
                  <a:pt x="1543" y="2536"/>
                </a:lnTo>
                <a:lnTo>
                  <a:pt x="1503" y="2525"/>
                </a:lnTo>
                <a:lnTo>
                  <a:pt x="1422" y="2492"/>
                </a:lnTo>
                <a:lnTo>
                  <a:pt x="1382" y="2492"/>
                </a:lnTo>
                <a:lnTo>
                  <a:pt x="1341" y="2481"/>
                </a:lnTo>
                <a:lnTo>
                  <a:pt x="1291" y="2471"/>
                </a:lnTo>
                <a:lnTo>
                  <a:pt x="1220" y="2471"/>
                </a:lnTo>
                <a:lnTo>
                  <a:pt x="1180" y="2449"/>
                </a:lnTo>
                <a:lnTo>
                  <a:pt x="1140" y="2438"/>
                </a:lnTo>
                <a:lnTo>
                  <a:pt x="1200" y="2427"/>
                </a:lnTo>
                <a:lnTo>
                  <a:pt x="1241" y="2405"/>
                </a:lnTo>
                <a:lnTo>
                  <a:pt x="1281" y="2394"/>
                </a:lnTo>
                <a:lnTo>
                  <a:pt x="1331" y="2394"/>
                </a:lnTo>
                <a:lnTo>
                  <a:pt x="1372" y="2394"/>
                </a:lnTo>
                <a:lnTo>
                  <a:pt x="1412" y="2394"/>
                </a:lnTo>
                <a:lnTo>
                  <a:pt x="1452" y="2394"/>
                </a:lnTo>
                <a:lnTo>
                  <a:pt x="1493" y="2394"/>
                </a:lnTo>
                <a:lnTo>
                  <a:pt x="1543" y="2394"/>
                </a:lnTo>
                <a:lnTo>
                  <a:pt x="1583" y="2384"/>
                </a:lnTo>
                <a:lnTo>
                  <a:pt x="1664" y="2384"/>
                </a:lnTo>
                <a:lnTo>
                  <a:pt x="1755" y="2373"/>
                </a:lnTo>
                <a:lnTo>
                  <a:pt x="1795" y="2351"/>
                </a:lnTo>
                <a:lnTo>
                  <a:pt x="1836" y="2340"/>
                </a:lnTo>
                <a:lnTo>
                  <a:pt x="1896" y="2340"/>
                </a:lnTo>
                <a:lnTo>
                  <a:pt x="1977" y="2340"/>
                </a:lnTo>
                <a:lnTo>
                  <a:pt x="2037" y="2329"/>
                </a:lnTo>
                <a:lnTo>
                  <a:pt x="2078" y="2318"/>
                </a:lnTo>
                <a:lnTo>
                  <a:pt x="2118" y="2318"/>
                </a:lnTo>
                <a:lnTo>
                  <a:pt x="2158" y="2318"/>
                </a:lnTo>
                <a:lnTo>
                  <a:pt x="2199" y="2340"/>
                </a:lnTo>
                <a:lnTo>
                  <a:pt x="2249" y="2351"/>
                </a:lnTo>
                <a:lnTo>
                  <a:pt x="2310" y="2351"/>
                </a:lnTo>
                <a:lnTo>
                  <a:pt x="2370" y="2351"/>
                </a:lnTo>
                <a:lnTo>
                  <a:pt x="2421" y="2351"/>
                </a:lnTo>
                <a:lnTo>
                  <a:pt x="2461" y="2362"/>
                </a:lnTo>
                <a:lnTo>
                  <a:pt x="2521" y="2362"/>
                </a:lnTo>
                <a:lnTo>
                  <a:pt x="2582" y="2362"/>
                </a:lnTo>
                <a:lnTo>
                  <a:pt x="2622" y="2394"/>
                </a:lnTo>
                <a:lnTo>
                  <a:pt x="2703" y="2416"/>
                </a:lnTo>
                <a:lnTo>
                  <a:pt x="2743" y="2427"/>
                </a:lnTo>
                <a:lnTo>
                  <a:pt x="2794" y="2438"/>
                </a:lnTo>
                <a:lnTo>
                  <a:pt x="2834" y="2438"/>
                </a:lnTo>
                <a:lnTo>
                  <a:pt x="2864" y="2481"/>
                </a:lnTo>
                <a:lnTo>
                  <a:pt x="2915" y="2525"/>
                </a:lnTo>
                <a:lnTo>
                  <a:pt x="2975" y="2536"/>
                </a:lnTo>
                <a:lnTo>
                  <a:pt x="3016" y="2547"/>
                </a:lnTo>
                <a:lnTo>
                  <a:pt x="3056" y="2569"/>
                </a:lnTo>
                <a:lnTo>
                  <a:pt x="3096" y="2612"/>
                </a:lnTo>
                <a:lnTo>
                  <a:pt x="3137" y="2634"/>
                </a:lnTo>
                <a:lnTo>
                  <a:pt x="3177" y="2645"/>
                </a:lnTo>
                <a:lnTo>
                  <a:pt x="3228" y="2656"/>
                </a:lnTo>
                <a:lnTo>
                  <a:pt x="3268" y="2656"/>
                </a:lnTo>
                <a:lnTo>
                  <a:pt x="3308" y="2666"/>
                </a:lnTo>
                <a:lnTo>
                  <a:pt x="3349" y="2699"/>
                </a:lnTo>
                <a:lnTo>
                  <a:pt x="3389" y="2732"/>
                </a:lnTo>
                <a:lnTo>
                  <a:pt x="3459" y="2743"/>
                </a:lnTo>
                <a:lnTo>
                  <a:pt x="3500" y="2743"/>
                </a:lnTo>
                <a:lnTo>
                  <a:pt x="3540" y="2764"/>
                </a:lnTo>
                <a:lnTo>
                  <a:pt x="3621" y="2786"/>
                </a:lnTo>
                <a:lnTo>
                  <a:pt x="3691" y="2797"/>
                </a:lnTo>
                <a:lnTo>
                  <a:pt x="3752" y="2808"/>
                </a:lnTo>
                <a:lnTo>
                  <a:pt x="3843" y="2852"/>
                </a:lnTo>
                <a:lnTo>
                  <a:pt x="3883" y="2873"/>
                </a:lnTo>
                <a:lnTo>
                  <a:pt x="3923" y="2917"/>
                </a:lnTo>
                <a:lnTo>
                  <a:pt x="3994" y="2960"/>
                </a:lnTo>
                <a:lnTo>
                  <a:pt x="4034" y="2982"/>
                </a:lnTo>
                <a:lnTo>
                  <a:pt x="4075" y="3004"/>
                </a:lnTo>
                <a:lnTo>
                  <a:pt x="4125" y="3026"/>
                </a:lnTo>
                <a:lnTo>
                  <a:pt x="4186" y="3047"/>
                </a:lnTo>
                <a:lnTo>
                  <a:pt x="4236" y="3080"/>
                </a:lnTo>
                <a:lnTo>
                  <a:pt x="4276" y="3102"/>
                </a:lnTo>
                <a:lnTo>
                  <a:pt x="4317" y="3134"/>
                </a:lnTo>
                <a:lnTo>
                  <a:pt x="4357" y="3167"/>
                </a:lnTo>
                <a:lnTo>
                  <a:pt x="4428" y="3178"/>
                </a:lnTo>
                <a:lnTo>
                  <a:pt x="4468" y="3189"/>
                </a:lnTo>
                <a:lnTo>
                  <a:pt x="4519" y="3211"/>
                </a:lnTo>
                <a:lnTo>
                  <a:pt x="4569" y="3243"/>
                </a:lnTo>
                <a:lnTo>
                  <a:pt x="4609" y="3287"/>
                </a:lnTo>
                <a:lnTo>
                  <a:pt x="4650" y="3298"/>
                </a:lnTo>
                <a:lnTo>
                  <a:pt x="4690" y="3309"/>
                </a:lnTo>
                <a:lnTo>
                  <a:pt x="4730" y="3341"/>
                </a:lnTo>
                <a:lnTo>
                  <a:pt x="4771" y="3374"/>
                </a:lnTo>
                <a:lnTo>
                  <a:pt x="4811" y="3385"/>
                </a:lnTo>
                <a:lnTo>
                  <a:pt x="4771" y="3363"/>
                </a:lnTo>
                <a:lnTo>
                  <a:pt x="4720" y="3320"/>
                </a:lnTo>
                <a:lnTo>
                  <a:pt x="4690" y="3276"/>
                </a:lnTo>
                <a:lnTo>
                  <a:pt x="4650" y="3265"/>
                </a:lnTo>
                <a:lnTo>
                  <a:pt x="4599" y="3232"/>
                </a:lnTo>
                <a:lnTo>
                  <a:pt x="4549" y="3189"/>
                </a:lnTo>
                <a:lnTo>
                  <a:pt x="4508" y="3145"/>
                </a:lnTo>
                <a:lnTo>
                  <a:pt x="4468" y="3134"/>
                </a:lnTo>
                <a:lnTo>
                  <a:pt x="4428" y="3134"/>
                </a:lnTo>
                <a:lnTo>
                  <a:pt x="4387" y="3113"/>
                </a:lnTo>
                <a:lnTo>
                  <a:pt x="4347" y="3091"/>
                </a:lnTo>
                <a:lnTo>
                  <a:pt x="4276" y="3047"/>
                </a:lnTo>
                <a:lnTo>
                  <a:pt x="4236" y="3026"/>
                </a:lnTo>
                <a:lnTo>
                  <a:pt x="4196" y="3015"/>
                </a:lnTo>
                <a:lnTo>
                  <a:pt x="4145" y="3004"/>
                </a:lnTo>
                <a:lnTo>
                  <a:pt x="4105" y="2960"/>
                </a:lnTo>
                <a:lnTo>
                  <a:pt x="4055" y="2960"/>
                </a:lnTo>
                <a:lnTo>
                  <a:pt x="4004" y="2906"/>
                </a:lnTo>
                <a:lnTo>
                  <a:pt x="3964" y="2862"/>
                </a:lnTo>
                <a:lnTo>
                  <a:pt x="3923" y="2841"/>
                </a:lnTo>
                <a:lnTo>
                  <a:pt x="3883" y="2819"/>
                </a:lnTo>
                <a:lnTo>
                  <a:pt x="3823" y="2808"/>
                </a:lnTo>
                <a:lnTo>
                  <a:pt x="3782" y="2786"/>
                </a:lnTo>
                <a:lnTo>
                  <a:pt x="3742" y="2764"/>
                </a:lnTo>
                <a:lnTo>
                  <a:pt x="3702" y="2764"/>
                </a:lnTo>
                <a:lnTo>
                  <a:pt x="3661" y="2764"/>
                </a:lnTo>
                <a:lnTo>
                  <a:pt x="3611" y="2732"/>
                </a:lnTo>
                <a:lnTo>
                  <a:pt x="3570" y="2699"/>
                </a:lnTo>
                <a:lnTo>
                  <a:pt x="3530" y="2699"/>
                </a:lnTo>
                <a:lnTo>
                  <a:pt x="3490" y="2677"/>
                </a:lnTo>
                <a:lnTo>
                  <a:pt x="3439" y="2656"/>
                </a:lnTo>
                <a:lnTo>
                  <a:pt x="3379" y="2645"/>
                </a:lnTo>
                <a:lnTo>
                  <a:pt x="3338" y="2645"/>
                </a:lnTo>
                <a:lnTo>
                  <a:pt x="3278" y="2634"/>
                </a:lnTo>
                <a:lnTo>
                  <a:pt x="3228" y="2623"/>
                </a:lnTo>
                <a:lnTo>
                  <a:pt x="3187" y="2601"/>
                </a:lnTo>
                <a:lnTo>
                  <a:pt x="3137" y="2558"/>
                </a:lnTo>
                <a:lnTo>
                  <a:pt x="3086" y="2514"/>
                </a:lnTo>
                <a:lnTo>
                  <a:pt x="3036" y="2481"/>
                </a:lnTo>
                <a:lnTo>
                  <a:pt x="2996" y="2460"/>
                </a:lnTo>
                <a:lnTo>
                  <a:pt x="2945" y="2438"/>
                </a:lnTo>
                <a:lnTo>
                  <a:pt x="2864" y="2416"/>
                </a:lnTo>
                <a:lnTo>
                  <a:pt x="2824" y="2394"/>
                </a:lnTo>
                <a:lnTo>
                  <a:pt x="2733" y="2362"/>
                </a:lnTo>
                <a:lnTo>
                  <a:pt x="2693" y="2340"/>
                </a:lnTo>
                <a:lnTo>
                  <a:pt x="2673" y="2296"/>
                </a:lnTo>
                <a:lnTo>
                  <a:pt x="2643" y="2253"/>
                </a:lnTo>
                <a:lnTo>
                  <a:pt x="2602" y="2231"/>
                </a:lnTo>
                <a:lnTo>
                  <a:pt x="2572" y="2177"/>
                </a:lnTo>
                <a:lnTo>
                  <a:pt x="2521" y="2133"/>
                </a:lnTo>
                <a:lnTo>
                  <a:pt x="2511" y="2090"/>
                </a:lnTo>
                <a:lnTo>
                  <a:pt x="2501" y="2046"/>
                </a:lnTo>
                <a:lnTo>
                  <a:pt x="2481" y="2003"/>
                </a:lnTo>
                <a:lnTo>
                  <a:pt x="2461" y="1959"/>
                </a:lnTo>
                <a:lnTo>
                  <a:pt x="2441" y="1916"/>
                </a:lnTo>
                <a:lnTo>
                  <a:pt x="2431" y="1872"/>
                </a:lnTo>
                <a:lnTo>
                  <a:pt x="2411" y="1828"/>
                </a:lnTo>
                <a:lnTo>
                  <a:pt x="2390" y="1785"/>
                </a:lnTo>
                <a:lnTo>
                  <a:pt x="2350" y="1752"/>
                </a:lnTo>
                <a:lnTo>
                  <a:pt x="2330" y="1709"/>
                </a:lnTo>
                <a:lnTo>
                  <a:pt x="2300" y="1665"/>
                </a:lnTo>
                <a:lnTo>
                  <a:pt x="2259" y="1643"/>
                </a:lnTo>
                <a:lnTo>
                  <a:pt x="2209" y="1622"/>
                </a:lnTo>
                <a:lnTo>
                  <a:pt x="2168" y="1600"/>
                </a:lnTo>
                <a:lnTo>
                  <a:pt x="2118" y="1589"/>
                </a:lnTo>
                <a:lnTo>
                  <a:pt x="2078" y="1578"/>
                </a:lnTo>
                <a:lnTo>
                  <a:pt x="2037" y="1556"/>
                </a:lnTo>
                <a:lnTo>
                  <a:pt x="1997" y="1513"/>
                </a:lnTo>
                <a:lnTo>
                  <a:pt x="1957" y="1469"/>
                </a:lnTo>
                <a:lnTo>
                  <a:pt x="1916" y="1437"/>
                </a:lnTo>
                <a:lnTo>
                  <a:pt x="1876" y="1426"/>
                </a:lnTo>
                <a:lnTo>
                  <a:pt x="1846" y="1371"/>
                </a:lnTo>
                <a:lnTo>
                  <a:pt x="1805" y="1339"/>
                </a:lnTo>
                <a:lnTo>
                  <a:pt x="1765" y="1317"/>
                </a:lnTo>
                <a:lnTo>
                  <a:pt x="1725" y="1295"/>
                </a:lnTo>
                <a:lnTo>
                  <a:pt x="1684" y="1252"/>
                </a:lnTo>
                <a:lnTo>
                  <a:pt x="1644" y="1219"/>
                </a:lnTo>
                <a:lnTo>
                  <a:pt x="1604" y="1208"/>
                </a:lnTo>
                <a:lnTo>
                  <a:pt x="1563" y="1186"/>
                </a:lnTo>
                <a:lnTo>
                  <a:pt x="1523" y="1143"/>
                </a:lnTo>
                <a:lnTo>
                  <a:pt x="1493" y="1099"/>
                </a:lnTo>
                <a:lnTo>
                  <a:pt x="1452" y="1067"/>
                </a:lnTo>
                <a:lnTo>
                  <a:pt x="1402" y="1012"/>
                </a:lnTo>
                <a:lnTo>
                  <a:pt x="1362" y="969"/>
                </a:lnTo>
                <a:lnTo>
                  <a:pt x="1321" y="947"/>
                </a:lnTo>
                <a:lnTo>
                  <a:pt x="1281" y="947"/>
                </a:lnTo>
                <a:lnTo>
                  <a:pt x="1230" y="914"/>
                </a:lnTo>
                <a:lnTo>
                  <a:pt x="1180" y="882"/>
                </a:lnTo>
                <a:lnTo>
                  <a:pt x="1140" y="860"/>
                </a:lnTo>
                <a:lnTo>
                  <a:pt x="1099" y="827"/>
                </a:lnTo>
                <a:lnTo>
                  <a:pt x="1059" y="805"/>
                </a:lnTo>
                <a:lnTo>
                  <a:pt x="1019" y="784"/>
                </a:lnTo>
                <a:lnTo>
                  <a:pt x="978" y="751"/>
                </a:lnTo>
                <a:lnTo>
                  <a:pt x="938" y="740"/>
                </a:lnTo>
                <a:lnTo>
                  <a:pt x="898" y="718"/>
                </a:lnTo>
                <a:lnTo>
                  <a:pt x="867" y="675"/>
                </a:lnTo>
                <a:lnTo>
                  <a:pt x="847" y="631"/>
                </a:lnTo>
                <a:lnTo>
                  <a:pt x="817" y="588"/>
                </a:lnTo>
                <a:lnTo>
                  <a:pt x="787" y="544"/>
                </a:lnTo>
                <a:lnTo>
                  <a:pt x="756" y="501"/>
                </a:lnTo>
                <a:lnTo>
                  <a:pt x="716" y="468"/>
                </a:lnTo>
                <a:lnTo>
                  <a:pt x="676" y="435"/>
                </a:lnTo>
                <a:lnTo>
                  <a:pt x="635" y="403"/>
                </a:lnTo>
                <a:lnTo>
                  <a:pt x="595" y="392"/>
                </a:lnTo>
                <a:lnTo>
                  <a:pt x="555" y="381"/>
                </a:lnTo>
                <a:lnTo>
                  <a:pt x="514" y="359"/>
                </a:lnTo>
                <a:lnTo>
                  <a:pt x="474" y="348"/>
                </a:lnTo>
                <a:lnTo>
                  <a:pt x="434" y="327"/>
                </a:lnTo>
                <a:lnTo>
                  <a:pt x="403" y="283"/>
                </a:lnTo>
                <a:lnTo>
                  <a:pt x="383" y="239"/>
                </a:lnTo>
                <a:lnTo>
                  <a:pt x="353" y="196"/>
                </a:lnTo>
                <a:lnTo>
                  <a:pt x="313" y="163"/>
                </a:lnTo>
                <a:lnTo>
                  <a:pt x="282" y="120"/>
                </a:lnTo>
                <a:lnTo>
                  <a:pt x="242" y="87"/>
                </a:lnTo>
                <a:lnTo>
                  <a:pt x="202" y="65"/>
                </a:lnTo>
                <a:lnTo>
                  <a:pt x="161" y="44"/>
                </a:lnTo>
                <a:lnTo>
                  <a:pt x="121" y="11"/>
                </a:lnTo>
                <a:lnTo>
                  <a:pt x="101" y="0"/>
                </a:lnTo>
              </a:path>
            </a:pathLst>
          </a:custGeom>
          <a:solidFill>
            <a:srgbClr val="74747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sz="2400" smtClean="0">
              <a:solidFill>
                <a:srgbClr val="FFFFFF"/>
              </a:solidFill>
              <a:effectLst/>
              <a:latin typeface="Arial" charset="0"/>
              <a:cs typeface="ＭＳ Ｐゴシック" charset="0"/>
            </a:endParaRPr>
          </a:p>
        </p:txBody>
      </p:sp>
      <p:sp>
        <p:nvSpPr>
          <p:cNvPr id="2063" name="Freeform 16"/>
          <p:cNvSpPr>
            <a:spLocks/>
          </p:cNvSpPr>
          <p:nvPr userDrawn="1"/>
        </p:nvSpPr>
        <p:spPr bwMode="auto">
          <a:xfrm>
            <a:off x="390525" y="323850"/>
            <a:ext cx="8367713" cy="185738"/>
          </a:xfrm>
          <a:custGeom>
            <a:avLst/>
            <a:gdLst>
              <a:gd name="T0" fmla="*/ 0 w 5271"/>
              <a:gd name="T1" fmla="*/ 0 h 117"/>
              <a:gd name="T2" fmla="*/ 2147483647 w 5271"/>
              <a:gd name="T3" fmla="*/ 2147483647 h 117"/>
              <a:gd name="T4" fmla="*/ 2147483647 w 5271"/>
              <a:gd name="T5" fmla="*/ 2147483647 h 117"/>
              <a:gd name="T6" fmla="*/ 2147483647 w 5271"/>
              <a:gd name="T7" fmla="*/ 0 h 117"/>
              <a:gd name="T8" fmla="*/ 0 w 5271"/>
              <a:gd name="T9" fmla="*/ 0 h 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271" h="117">
                <a:moveTo>
                  <a:pt x="0" y="0"/>
                </a:moveTo>
                <a:lnTo>
                  <a:pt x="108" y="116"/>
                </a:lnTo>
                <a:lnTo>
                  <a:pt x="5162" y="116"/>
                </a:lnTo>
                <a:lnTo>
                  <a:pt x="5270" y="0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sz="2400" smtClean="0">
              <a:solidFill>
                <a:srgbClr val="FFFFFF"/>
              </a:solidFill>
              <a:effectLst/>
              <a:latin typeface="Arial" charset="0"/>
              <a:cs typeface="ＭＳ Ｐゴシック" charset="0"/>
            </a:endParaRPr>
          </a:p>
        </p:txBody>
      </p:sp>
      <p:sp>
        <p:nvSpPr>
          <p:cNvPr id="2064" name="Freeform 17"/>
          <p:cNvSpPr>
            <a:spLocks/>
          </p:cNvSpPr>
          <p:nvPr userDrawn="1"/>
        </p:nvSpPr>
        <p:spPr bwMode="auto">
          <a:xfrm>
            <a:off x="390525" y="323850"/>
            <a:ext cx="169863" cy="6173788"/>
          </a:xfrm>
          <a:custGeom>
            <a:avLst/>
            <a:gdLst>
              <a:gd name="T0" fmla="*/ 0 w 107"/>
              <a:gd name="T1" fmla="*/ 0 h 3889"/>
              <a:gd name="T2" fmla="*/ 0 w 107"/>
              <a:gd name="T3" fmla="*/ 2147483647 h 3889"/>
              <a:gd name="T4" fmla="*/ 2147483647 w 107"/>
              <a:gd name="T5" fmla="*/ 2147483647 h 3889"/>
              <a:gd name="T6" fmla="*/ 2147483647 w 107"/>
              <a:gd name="T7" fmla="*/ 2147483647 h 3889"/>
              <a:gd name="T8" fmla="*/ 0 w 107"/>
              <a:gd name="T9" fmla="*/ 0 h 38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7" h="3889">
                <a:moveTo>
                  <a:pt x="0" y="0"/>
                </a:moveTo>
                <a:lnTo>
                  <a:pt x="0" y="3888"/>
                </a:lnTo>
                <a:lnTo>
                  <a:pt x="106" y="3772"/>
                </a:lnTo>
                <a:lnTo>
                  <a:pt x="106" y="116"/>
                </a:lnTo>
                <a:lnTo>
                  <a:pt x="0" y="0"/>
                </a:lnTo>
              </a:path>
            </a:pathLst>
          </a:custGeom>
          <a:solidFill>
            <a:srgbClr val="74747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sz="2400" smtClean="0">
              <a:solidFill>
                <a:srgbClr val="FFFFFF"/>
              </a:solidFill>
              <a:effectLst/>
              <a:latin typeface="Arial" charset="0"/>
              <a:cs typeface="ＭＳ Ｐゴシック" charset="0"/>
            </a:endParaRPr>
          </a:p>
        </p:txBody>
      </p:sp>
      <p:sp>
        <p:nvSpPr>
          <p:cNvPr id="2065" name="Freeform 18"/>
          <p:cNvSpPr>
            <a:spLocks/>
          </p:cNvSpPr>
          <p:nvPr userDrawn="1"/>
        </p:nvSpPr>
        <p:spPr bwMode="auto">
          <a:xfrm>
            <a:off x="8588375" y="323850"/>
            <a:ext cx="169863" cy="6173788"/>
          </a:xfrm>
          <a:custGeom>
            <a:avLst/>
            <a:gdLst>
              <a:gd name="T0" fmla="*/ 0 w 107"/>
              <a:gd name="T1" fmla="*/ 2147483647 h 3889"/>
              <a:gd name="T2" fmla="*/ 0 w 107"/>
              <a:gd name="T3" fmla="*/ 2147483647 h 3889"/>
              <a:gd name="T4" fmla="*/ 2147483647 w 107"/>
              <a:gd name="T5" fmla="*/ 2147483647 h 3889"/>
              <a:gd name="T6" fmla="*/ 2147483647 w 107"/>
              <a:gd name="T7" fmla="*/ 0 h 3889"/>
              <a:gd name="T8" fmla="*/ 0 w 107"/>
              <a:gd name="T9" fmla="*/ 2147483647 h 38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7" h="3889">
                <a:moveTo>
                  <a:pt x="0" y="116"/>
                </a:moveTo>
                <a:lnTo>
                  <a:pt x="0" y="3772"/>
                </a:lnTo>
                <a:lnTo>
                  <a:pt x="106" y="3888"/>
                </a:lnTo>
                <a:lnTo>
                  <a:pt x="106" y="0"/>
                </a:lnTo>
                <a:lnTo>
                  <a:pt x="0" y="116"/>
                </a:lnTo>
              </a:path>
            </a:pathLst>
          </a:custGeom>
          <a:solidFill>
            <a:srgbClr val="74747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sz="2400" smtClean="0">
              <a:solidFill>
                <a:srgbClr val="FFFFFF"/>
              </a:solidFill>
              <a:effectLst/>
              <a:latin typeface="Arial" charset="0"/>
              <a:cs typeface="ＭＳ Ｐゴシック" charset="0"/>
            </a:endParaRPr>
          </a:p>
        </p:txBody>
      </p:sp>
      <p:sp>
        <p:nvSpPr>
          <p:cNvPr id="2066" name="Freeform 19"/>
          <p:cNvSpPr>
            <a:spLocks/>
          </p:cNvSpPr>
          <p:nvPr userDrawn="1"/>
        </p:nvSpPr>
        <p:spPr bwMode="auto">
          <a:xfrm>
            <a:off x="390525" y="6311900"/>
            <a:ext cx="8367713" cy="185738"/>
          </a:xfrm>
          <a:custGeom>
            <a:avLst/>
            <a:gdLst>
              <a:gd name="T0" fmla="*/ 2147483647 w 5271"/>
              <a:gd name="T1" fmla="*/ 0 h 117"/>
              <a:gd name="T2" fmla="*/ 2147483647 w 5271"/>
              <a:gd name="T3" fmla="*/ 0 h 117"/>
              <a:gd name="T4" fmla="*/ 2147483647 w 5271"/>
              <a:gd name="T5" fmla="*/ 2147483647 h 117"/>
              <a:gd name="T6" fmla="*/ 0 w 5271"/>
              <a:gd name="T7" fmla="*/ 2147483647 h 117"/>
              <a:gd name="T8" fmla="*/ 2147483647 w 5271"/>
              <a:gd name="T9" fmla="*/ 0 h 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271" h="117">
                <a:moveTo>
                  <a:pt x="108" y="0"/>
                </a:moveTo>
                <a:lnTo>
                  <a:pt x="5162" y="0"/>
                </a:lnTo>
                <a:lnTo>
                  <a:pt x="5270" y="116"/>
                </a:lnTo>
                <a:lnTo>
                  <a:pt x="0" y="116"/>
                </a:lnTo>
                <a:lnTo>
                  <a:pt x="108" y="0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sz="2400" smtClean="0">
              <a:solidFill>
                <a:srgbClr val="FFFFFF"/>
              </a:solidFill>
              <a:effectLst/>
              <a:latin typeface="Arial" charset="0"/>
              <a:cs typeface="ＭＳ Ｐゴシック" charset="0"/>
            </a:endParaRPr>
          </a:p>
        </p:txBody>
      </p:sp>
      <p:sp>
        <p:nvSpPr>
          <p:cNvPr id="2067" name="Freeform 20"/>
          <p:cNvSpPr>
            <a:spLocks/>
          </p:cNvSpPr>
          <p:nvPr userDrawn="1"/>
        </p:nvSpPr>
        <p:spPr bwMode="auto">
          <a:xfrm>
            <a:off x="8588375" y="508000"/>
            <a:ext cx="127000" cy="2973388"/>
          </a:xfrm>
          <a:custGeom>
            <a:avLst/>
            <a:gdLst>
              <a:gd name="T0" fmla="*/ 2147483647 w 80"/>
              <a:gd name="T1" fmla="*/ 2147483647 h 1873"/>
              <a:gd name="T2" fmla="*/ 2147483647 w 80"/>
              <a:gd name="T3" fmla="*/ 2147483647 h 1873"/>
              <a:gd name="T4" fmla="*/ 2147483647 w 80"/>
              <a:gd name="T5" fmla="*/ 2147483647 h 1873"/>
              <a:gd name="T6" fmla="*/ 2147483647 w 80"/>
              <a:gd name="T7" fmla="*/ 2147483647 h 1873"/>
              <a:gd name="T8" fmla="*/ 2147483647 w 80"/>
              <a:gd name="T9" fmla="*/ 2147483647 h 1873"/>
              <a:gd name="T10" fmla="*/ 2147483647 w 80"/>
              <a:gd name="T11" fmla="*/ 2147483647 h 1873"/>
              <a:gd name="T12" fmla="*/ 2147483647 w 80"/>
              <a:gd name="T13" fmla="*/ 2147483647 h 1873"/>
              <a:gd name="T14" fmla="*/ 2147483647 w 80"/>
              <a:gd name="T15" fmla="*/ 2147483647 h 1873"/>
              <a:gd name="T16" fmla="*/ 2147483647 w 80"/>
              <a:gd name="T17" fmla="*/ 2147483647 h 1873"/>
              <a:gd name="T18" fmla="*/ 2147483647 w 80"/>
              <a:gd name="T19" fmla="*/ 2147483647 h 1873"/>
              <a:gd name="T20" fmla="*/ 2147483647 w 80"/>
              <a:gd name="T21" fmla="*/ 2147483647 h 1873"/>
              <a:gd name="T22" fmla="*/ 2147483647 w 80"/>
              <a:gd name="T23" fmla="*/ 2147483647 h 1873"/>
              <a:gd name="T24" fmla="*/ 2147483647 w 80"/>
              <a:gd name="T25" fmla="*/ 2147483647 h 1873"/>
              <a:gd name="T26" fmla="*/ 2147483647 w 80"/>
              <a:gd name="T27" fmla="*/ 2147483647 h 1873"/>
              <a:gd name="T28" fmla="*/ 2147483647 w 80"/>
              <a:gd name="T29" fmla="*/ 2147483647 h 1873"/>
              <a:gd name="T30" fmla="*/ 2147483647 w 80"/>
              <a:gd name="T31" fmla="*/ 2147483647 h 1873"/>
              <a:gd name="T32" fmla="*/ 2147483647 w 80"/>
              <a:gd name="T33" fmla="*/ 2147483647 h 1873"/>
              <a:gd name="T34" fmla="*/ 2147483647 w 80"/>
              <a:gd name="T35" fmla="*/ 2147483647 h 1873"/>
              <a:gd name="T36" fmla="*/ 2147483647 w 80"/>
              <a:gd name="T37" fmla="*/ 2147483647 h 1873"/>
              <a:gd name="T38" fmla="*/ 2147483647 w 80"/>
              <a:gd name="T39" fmla="*/ 2147483647 h 1873"/>
              <a:gd name="T40" fmla="*/ 2147483647 w 80"/>
              <a:gd name="T41" fmla="*/ 2147483647 h 1873"/>
              <a:gd name="T42" fmla="*/ 2147483647 w 80"/>
              <a:gd name="T43" fmla="*/ 2147483647 h 1873"/>
              <a:gd name="T44" fmla="*/ 2147483647 w 80"/>
              <a:gd name="T45" fmla="*/ 2147483647 h 1873"/>
              <a:gd name="T46" fmla="*/ 2147483647 w 80"/>
              <a:gd name="T47" fmla="*/ 2147483647 h 1873"/>
              <a:gd name="T48" fmla="*/ 2147483647 w 80"/>
              <a:gd name="T49" fmla="*/ 2147483647 h 1873"/>
              <a:gd name="T50" fmla="*/ 2147483647 w 80"/>
              <a:gd name="T51" fmla="*/ 2147483647 h 1873"/>
              <a:gd name="T52" fmla="*/ 2147483647 w 80"/>
              <a:gd name="T53" fmla="*/ 2147483647 h 1873"/>
              <a:gd name="T54" fmla="*/ 2147483647 w 80"/>
              <a:gd name="T55" fmla="*/ 2147483647 h 1873"/>
              <a:gd name="T56" fmla="*/ 2147483647 w 80"/>
              <a:gd name="T57" fmla="*/ 2147483647 h 1873"/>
              <a:gd name="T58" fmla="*/ 2147483647 w 80"/>
              <a:gd name="T59" fmla="*/ 2147483647 h 1873"/>
              <a:gd name="T60" fmla="*/ 2147483647 w 80"/>
              <a:gd name="T61" fmla="*/ 2147483647 h 1873"/>
              <a:gd name="T62" fmla="*/ 2147483647 w 80"/>
              <a:gd name="T63" fmla="*/ 2147483647 h 1873"/>
              <a:gd name="T64" fmla="*/ 2147483647 w 80"/>
              <a:gd name="T65" fmla="*/ 2147483647 h 1873"/>
              <a:gd name="T66" fmla="*/ 2147483647 w 80"/>
              <a:gd name="T67" fmla="*/ 2147483647 h 1873"/>
              <a:gd name="T68" fmla="*/ 2147483647 w 80"/>
              <a:gd name="T69" fmla="*/ 2147483647 h 1873"/>
              <a:gd name="T70" fmla="*/ 2147483647 w 80"/>
              <a:gd name="T71" fmla="*/ 2147483647 h 1873"/>
              <a:gd name="T72" fmla="*/ 2147483647 w 80"/>
              <a:gd name="T73" fmla="*/ 2147483647 h 1873"/>
              <a:gd name="T74" fmla="*/ 2147483647 w 80"/>
              <a:gd name="T75" fmla="*/ 2147483647 h 1873"/>
              <a:gd name="T76" fmla="*/ 2147483647 w 80"/>
              <a:gd name="T77" fmla="*/ 2147483647 h 1873"/>
              <a:gd name="T78" fmla="*/ 2147483647 w 80"/>
              <a:gd name="T79" fmla="*/ 2147483647 h 1873"/>
              <a:gd name="T80" fmla="*/ 2147483647 w 80"/>
              <a:gd name="T81" fmla="*/ 2147483647 h 1873"/>
              <a:gd name="T82" fmla="*/ 2147483647 w 80"/>
              <a:gd name="T83" fmla="*/ 2147483647 h 1873"/>
              <a:gd name="T84" fmla="*/ 2147483647 w 80"/>
              <a:gd name="T85" fmla="*/ 2147483647 h 1873"/>
              <a:gd name="T86" fmla="*/ 2147483647 w 80"/>
              <a:gd name="T87" fmla="*/ 2147483647 h 1873"/>
              <a:gd name="T88" fmla="*/ 2147483647 w 80"/>
              <a:gd name="T89" fmla="*/ 2147483647 h 1873"/>
              <a:gd name="T90" fmla="*/ 2147483647 w 80"/>
              <a:gd name="T91" fmla="*/ 2147483647 h 1873"/>
              <a:gd name="T92" fmla="*/ 2147483647 w 80"/>
              <a:gd name="T93" fmla="*/ 2147483647 h 1873"/>
              <a:gd name="T94" fmla="*/ 2147483647 w 80"/>
              <a:gd name="T95" fmla="*/ 2147483647 h 1873"/>
              <a:gd name="T96" fmla="*/ 2147483647 w 80"/>
              <a:gd name="T97" fmla="*/ 2147483647 h 1873"/>
              <a:gd name="T98" fmla="*/ 2147483647 w 80"/>
              <a:gd name="T99" fmla="*/ 2147483647 h 1873"/>
              <a:gd name="T100" fmla="*/ 2147483647 w 80"/>
              <a:gd name="T101" fmla="*/ 2147483647 h 1873"/>
              <a:gd name="T102" fmla="*/ 2147483647 w 80"/>
              <a:gd name="T103" fmla="*/ 2147483647 h 1873"/>
              <a:gd name="T104" fmla="*/ 2147483647 w 80"/>
              <a:gd name="T105" fmla="*/ 2147483647 h 1873"/>
              <a:gd name="T106" fmla="*/ 2147483647 w 80"/>
              <a:gd name="T107" fmla="*/ 2147483647 h 1873"/>
              <a:gd name="T108" fmla="*/ 2147483647 w 80"/>
              <a:gd name="T109" fmla="*/ 2147483647 h 1873"/>
              <a:gd name="T110" fmla="*/ 2147483647 w 80"/>
              <a:gd name="T111" fmla="*/ 2147483647 h 1873"/>
              <a:gd name="T112" fmla="*/ 2147483647 w 80"/>
              <a:gd name="T113" fmla="*/ 2147483647 h 1873"/>
              <a:gd name="T114" fmla="*/ 2147483647 w 80"/>
              <a:gd name="T115" fmla="*/ 2147483647 h 1873"/>
              <a:gd name="T116" fmla="*/ 2147483647 w 80"/>
              <a:gd name="T117" fmla="*/ 2147483647 h 1873"/>
              <a:gd name="T118" fmla="*/ 2147483647 w 80"/>
              <a:gd name="T119" fmla="*/ 2147483647 h 1873"/>
              <a:gd name="T120" fmla="*/ 2147483647 w 80"/>
              <a:gd name="T121" fmla="*/ 2147483647 h 1873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80" h="1873">
                <a:moveTo>
                  <a:pt x="0" y="0"/>
                </a:moveTo>
                <a:lnTo>
                  <a:pt x="40" y="51"/>
                </a:lnTo>
                <a:lnTo>
                  <a:pt x="46" y="80"/>
                </a:lnTo>
                <a:lnTo>
                  <a:pt x="46" y="109"/>
                </a:lnTo>
                <a:lnTo>
                  <a:pt x="33" y="138"/>
                </a:lnTo>
                <a:lnTo>
                  <a:pt x="26" y="167"/>
                </a:lnTo>
                <a:lnTo>
                  <a:pt x="33" y="196"/>
                </a:lnTo>
                <a:lnTo>
                  <a:pt x="40" y="225"/>
                </a:lnTo>
                <a:lnTo>
                  <a:pt x="53" y="254"/>
                </a:lnTo>
                <a:lnTo>
                  <a:pt x="53" y="283"/>
                </a:lnTo>
                <a:lnTo>
                  <a:pt x="53" y="312"/>
                </a:lnTo>
                <a:lnTo>
                  <a:pt x="46" y="341"/>
                </a:lnTo>
                <a:lnTo>
                  <a:pt x="33" y="370"/>
                </a:lnTo>
                <a:lnTo>
                  <a:pt x="33" y="406"/>
                </a:lnTo>
                <a:lnTo>
                  <a:pt x="40" y="435"/>
                </a:lnTo>
                <a:lnTo>
                  <a:pt x="46" y="464"/>
                </a:lnTo>
                <a:lnTo>
                  <a:pt x="53" y="501"/>
                </a:lnTo>
                <a:lnTo>
                  <a:pt x="46" y="530"/>
                </a:lnTo>
                <a:lnTo>
                  <a:pt x="40" y="559"/>
                </a:lnTo>
                <a:lnTo>
                  <a:pt x="33" y="588"/>
                </a:lnTo>
                <a:lnTo>
                  <a:pt x="40" y="617"/>
                </a:lnTo>
                <a:lnTo>
                  <a:pt x="46" y="646"/>
                </a:lnTo>
                <a:lnTo>
                  <a:pt x="53" y="675"/>
                </a:lnTo>
                <a:lnTo>
                  <a:pt x="59" y="704"/>
                </a:lnTo>
                <a:lnTo>
                  <a:pt x="66" y="733"/>
                </a:lnTo>
                <a:lnTo>
                  <a:pt x="66" y="769"/>
                </a:lnTo>
                <a:lnTo>
                  <a:pt x="66" y="798"/>
                </a:lnTo>
                <a:lnTo>
                  <a:pt x="53" y="834"/>
                </a:lnTo>
                <a:lnTo>
                  <a:pt x="33" y="863"/>
                </a:lnTo>
                <a:lnTo>
                  <a:pt x="20" y="892"/>
                </a:lnTo>
                <a:lnTo>
                  <a:pt x="13" y="921"/>
                </a:lnTo>
                <a:lnTo>
                  <a:pt x="20" y="958"/>
                </a:lnTo>
                <a:lnTo>
                  <a:pt x="33" y="987"/>
                </a:lnTo>
                <a:lnTo>
                  <a:pt x="46" y="1016"/>
                </a:lnTo>
                <a:lnTo>
                  <a:pt x="59" y="1052"/>
                </a:lnTo>
                <a:lnTo>
                  <a:pt x="59" y="1088"/>
                </a:lnTo>
                <a:lnTo>
                  <a:pt x="53" y="1125"/>
                </a:lnTo>
                <a:lnTo>
                  <a:pt x="46" y="1154"/>
                </a:lnTo>
                <a:lnTo>
                  <a:pt x="46" y="1190"/>
                </a:lnTo>
                <a:lnTo>
                  <a:pt x="53" y="1219"/>
                </a:lnTo>
                <a:lnTo>
                  <a:pt x="53" y="1248"/>
                </a:lnTo>
                <a:lnTo>
                  <a:pt x="59" y="1277"/>
                </a:lnTo>
                <a:lnTo>
                  <a:pt x="53" y="1313"/>
                </a:lnTo>
                <a:lnTo>
                  <a:pt x="53" y="1342"/>
                </a:lnTo>
                <a:lnTo>
                  <a:pt x="53" y="1379"/>
                </a:lnTo>
                <a:lnTo>
                  <a:pt x="53" y="1408"/>
                </a:lnTo>
                <a:lnTo>
                  <a:pt x="53" y="1466"/>
                </a:lnTo>
                <a:lnTo>
                  <a:pt x="53" y="1524"/>
                </a:lnTo>
                <a:lnTo>
                  <a:pt x="53" y="1553"/>
                </a:lnTo>
                <a:lnTo>
                  <a:pt x="53" y="1582"/>
                </a:lnTo>
                <a:lnTo>
                  <a:pt x="53" y="1611"/>
                </a:lnTo>
                <a:lnTo>
                  <a:pt x="53" y="1640"/>
                </a:lnTo>
                <a:lnTo>
                  <a:pt x="53" y="1669"/>
                </a:lnTo>
                <a:lnTo>
                  <a:pt x="66" y="1698"/>
                </a:lnTo>
                <a:lnTo>
                  <a:pt x="66" y="1727"/>
                </a:lnTo>
                <a:lnTo>
                  <a:pt x="53" y="1756"/>
                </a:lnTo>
                <a:lnTo>
                  <a:pt x="46" y="1785"/>
                </a:lnTo>
                <a:lnTo>
                  <a:pt x="59" y="1814"/>
                </a:lnTo>
                <a:lnTo>
                  <a:pt x="66" y="1843"/>
                </a:lnTo>
                <a:lnTo>
                  <a:pt x="66" y="1872"/>
                </a:lnTo>
                <a:lnTo>
                  <a:pt x="53" y="1843"/>
                </a:lnTo>
                <a:lnTo>
                  <a:pt x="40" y="1814"/>
                </a:lnTo>
                <a:lnTo>
                  <a:pt x="33" y="1785"/>
                </a:lnTo>
                <a:lnTo>
                  <a:pt x="46" y="1756"/>
                </a:lnTo>
                <a:lnTo>
                  <a:pt x="59" y="1727"/>
                </a:lnTo>
                <a:lnTo>
                  <a:pt x="53" y="1698"/>
                </a:lnTo>
                <a:lnTo>
                  <a:pt x="46" y="1669"/>
                </a:lnTo>
                <a:lnTo>
                  <a:pt x="53" y="1640"/>
                </a:lnTo>
                <a:lnTo>
                  <a:pt x="53" y="1611"/>
                </a:lnTo>
                <a:lnTo>
                  <a:pt x="53" y="1582"/>
                </a:lnTo>
                <a:lnTo>
                  <a:pt x="46" y="1553"/>
                </a:lnTo>
                <a:lnTo>
                  <a:pt x="46" y="1524"/>
                </a:lnTo>
                <a:lnTo>
                  <a:pt x="46" y="1495"/>
                </a:lnTo>
                <a:lnTo>
                  <a:pt x="53" y="1458"/>
                </a:lnTo>
                <a:lnTo>
                  <a:pt x="53" y="1429"/>
                </a:lnTo>
                <a:lnTo>
                  <a:pt x="53" y="1393"/>
                </a:lnTo>
                <a:lnTo>
                  <a:pt x="46" y="1364"/>
                </a:lnTo>
                <a:lnTo>
                  <a:pt x="46" y="1328"/>
                </a:lnTo>
                <a:lnTo>
                  <a:pt x="53" y="1299"/>
                </a:lnTo>
                <a:lnTo>
                  <a:pt x="53" y="1263"/>
                </a:lnTo>
                <a:lnTo>
                  <a:pt x="46" y="1233"/>
                </a:lnTo>
                <a:lnTo>
                  <a:pt x="40" y="1204"/>
                </a:lnTo>
                <a:lnTo>
                  <a:pt x="33" y="1175"/>
                </a:lnTo>
                <a:lnTo>
                  <a:pt x="40" y="1139"/>
                </a:lnTo>
                <a:lnTo>
                  <a:pt x="53" y="1110"/>
                </a:lnTo>
                <a:lnTo>
                  <a:pt x="66" y="1081"/>
                </a:lnTo>
                <a:lnTo>
                  <a:pt x="59" y="1052"/>
                </a:lnTo>
                <a:lnTo>
                  <a:pt x="40" y="1023"/>
                </a:lnTo>
                <a:lnTo>
                  <a:pt x="13" y="1001"/>
                </a:lnTo>
                <a:lnTo>
                  <a:pt x="7" y="972"/>
                </a:lnTo>
                <a:lnTo>
                  <a:pt x="33" y="943"/>
                </a:lnTo>
                <a:lnTo>
                  <a:pt x="53" y="907"/>
                </a:lnTo>
                <a:lnTo>
                  <a:pt x="53" y="878"/>
                </a:lnTo>
                <a:lnTo>
                  <a:pt x="53" y="842"/>
                </a:lnTo>
                <a:lnTo>
                  <a:pt x="53" y="813"/>
                </a:lnTo>
                <a:lnTo>
                  <a:pt x="59" y="784"/>
                </a:lnTo>
                <a:lnTo>
                  <a:pt x="59" y="755"/>
                </a:lnTo>
                <a:lnTo>
                  <a:pt x="53" y="726"/>
                </a:lnTo>
                <a:lnTo>
                  <a:pt x="53" y="697"/>
                </a:lnTo>
                <a:lnTo>
                  <a:pt x="40" y="668"/>
                </a:lnTo>
                <a:lnTo>
                  <a:pt x="40" y="639"/>
                </a:lnTo>
                <a:lnTo>
                  <a:pt x="40" y="609"/>
                </a:lnTo>
                <a:lnTo>
                  <a:pt x="59" y="580"/>
                </a:lnTo>
                <a:lnTo>
                  <a:pt x="72" y="551"/>
                </a:lnTo>
                <a:lnTo>
                  <a:pt x="79" y="515"/>
                </a:lnTo>
                <a:lnTo>
                  <a:pt x="79" y="486"/>
                </a:lnTo>
                <a:lnTo>
                  <a:pt x="59" y="457"/>
                </a:lnTo>
                <a:lnTo>
                  <a:pt x="53" y="428"/>
                </a:lnTo>
                <a:lnTo>
                  <a:pt x="53" y="399"/>
                </a:lnTo>
                <a:lnTo>
                  <a:pt x="53" y="370"/>
                </a:lnTo>
                <a:lnTo>
                  <a:pt x="46" y="341"/>
                </a:lnTo>
                <a:lnTo>
                  <a:pt x="33" y="312"/>
                </a:lnTo>
                <a:lnTo>
                  <a:pt x="33" y="283"/>
                </a:lnTo>
                <a:lnTo>
                  <a:pt x="26" y="247"/>
                </a:lnTo>
                <a:lnTo>
                  <a:pt x="26" y="218"/>
                </a:lnTo>
                <a:lnTo>
                  <a:pt x="40" y="189"/>
                </a:lnTo>
                <a:lnTo>
                  <a:pt x="53" y="160"/>
                </a:lnTo>
                <a:lnTo>
                  <a:pt x="53" y="131"/>
                </a:lnTo>
                <a:lnTo>
                  <a:pt x="53" y="102"/>
                </a:lnTo>
                <a:lnTo>
                  <a:pt x="33" y="73"/>
                </a:lnTo>
                <a:lnTo>
                  <a:pt x="20" y="44"/>
                </a:lnTo>
                <a:lnTo>
                  <a:pt x="7" y="15"/>
                </a:lnTo>
                <a:lnTo>
                  <a:pt x="0" y="0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sz="2400" smtClean="0">
              <a:solidFill>
                <a:srgbClr val="FFFFFF"/>
              </a:solidFill>
              <a:effectLst/>
              <a:latin typeface="Arial" charset="0"/>
              <a:cs typeface="ＭＳ Ｐゴシック" charset="0"/>
            </a:endParaRPr>
          </a:p>
        </p:txBody>
      </p:sp>
      <p:sp>
        <p:nvSpPr>
          <p:cNvPr id="2068" name="Freeform 21"/>
          <p:cNvSpPr>
            <a:spLocks/>
          </p:cNvSpPr>
          <p:nvPr userDrawn="1"/>
        </p:nvSpPr>
        <p:spPr bwMode="auto">
          <a:xfrm>
            <a:off x="1477963" y="6337300"/>
            <a:ext cx="2371725" cy="127000"/>
          </a:xfrm>
          <a:custGeom>
            <a:avLst/>
            <a:gdLst>
              <a:gd name="T0" fmla="*/ 2147483647 w 1494"/>
              <a:gd name="T1" fmla="*/ 0 h 80"/>
              <a:gd name="T2" fmla="*/ 2147483647 w 1494"/>
              <a:gd name="T3" fmla="*/ 2147483647 h 80"/>
              <a:gd name="T4" fmla="*/ 2147483647 w 1494"/>
              <a:gd name="T5" fmla="*/ 2147483647 h 80"/>
              <a:gd name="T6" fmla="*/ 2147483647 w 1494"/>
              <a:gd name="T7" fmla="*/ 2147483647 h 80"/>
              <a:gd name="T8" fmla="*/ 2147483647 w 1494"/>
              <a:gd name="T9" fmla="*/ 2147483647 h 80"/>
              <a:gd name="T10" fmla="*/ 2147483647 w 1494"/>
              <a:gd name="T11" fmla="*/ 2147483647 h 80"/>
              <a:gd name="T12" fmla="*/ 2147483647 w 1494"/>
              <a:gd name="T13" fmla="*/ 2147483647 h 80"/>
              <a:gd name="T14" fmla="*/ 2147483647 w 1494"/>
              <a:gd name="T15" fmla="*/ 2147483647 h 80"/>
              <a:gd name="T16" fmla="*/ 2147483647 w 1494"/>
              <a:gd name="T17" fmla="*/ 2147483647 h 80"/>
              <a:gd name="T18" fmla="*/ 2147483647 w 1494"/>
              <a:gd name="T19" fmla="*/ 2147483647 h 80"/>
              <a:gd name="T20" fmla="*/ 2147483647 w 1494"/>
              <a:gd name="T21" fmla="*/ 2147483647 h 80"/>
              <a:gd name="T22" fmla="*/ 2147483647 w 1494"/>
              <a:gd name="T23" fmla="*/ 2147483647 h 80"/>
              <a:gd name="T24" fmla="*/ 2147483647 w 1494"/>
              <a:gd name="T25" fmla="*/ 2147483647 h 80"/>
              <a:gd name="T26" fmla="*/ 2147483647 w 1494"/>
              <a:gd name="T27" fmla="*/ 2147483647 h 80"/>
              <a:gd name="T28" fmla="*/ 2147483647 w 1494"/>
              <a:gd name="T29" fmla="*/ 2147483647 h 80"/>
              <a:gd name="T30" fmla="*/ 2147483647 w 1494"/>
              <a:gd name="T31" fmla="*/ 2147483647 h 80"/>
              <a:gd name="T32" fmla="*/ 2147483647 w 1494"/>
              <a:gd name="T33" fmla="*/ 2147483647 h 80"/>
              <a:gd name="T34" fmla="*/ 2147483647 w 1494"/>
              <a:gd name="T35" fmla="*/ 2147483647 h 80"/>
              <a:gd name="T36" fmla="*/ 2147483647 w 1494"/>
              <a:gd name="T37" fmla="*/ 2147483647 h 80"/>
              <a:gd name="T38" fmla="*/ 2147483647 w 1494"/>
              <a:gd name="T39" fmla="*/ 2147483647 h 80"/>
              <a:gd name="T40" fmla="*/ 2147483647 w 1494"/>
              <a:gd name="T41" fmla="*/ 2147483647 h 80"/>
              <a:gd name="T42" fmla="*/ 2147483647 w 1494"/>
              <a:gd name="T43" fmla="*/ 2147483647 h 80"/>
              <a:gd name="T44" fmla="*/ 2147483647 w 1494"/>
              <a:gd name="T45" fmla="*/ 2147483647 h 80"/>
              <a:gd name="T46" fmla="*/ 2147483647 w 1494"/>
              <a:gd name="T47" fmla="*/ 2147483647 h 80"/>
              <a:gd name="T48" fmla="*/ 2147483647 w 1494"/>
              <a:gd name="T49" fmla="*/ 2147483647 h 80"/>
              <a:gd name="T50" fmla="*/ 2147483647 w 1494"/>
              <a:gd name="T51" fmla="*/ 2147483647 h 80"/>
              <a:gd name="T52" fmla="*/ 2147483647 w 1494"/>
              <a:gd name="T53" fmla="*/ 2147483647 h 80"/>
              <a:gd name="T54" fmla="*/ 2147483647 w 1494"/>
              <a:gd name="T55" fmla="*/ 2147483647 h 80"/>
              <a:gd name="T56" fmla="*/ 2147483647 w 1494"/>
              <a:gd name="T57" fmla="*/ 2147483647 h 80"/>
              <a:gd name="T58" fmla="*/ 2147483647 w 1494"/>
              <a:gd name="T59" fmla="*/ 2147483647 h 80"/>
              <a:gd name="T60" fmla="*/ 2147483647 w 1494"/>
              <a:gd name="T61" fmla="*/ 2147483647 h 80"/>
              <a:gd name="T62" fmla="*/ 2147483647 w 1494"/>
              <a:gd name="T63" fmla="*/ 2147483647 h 80"/>
              <a:gd name="T64" fmla="*/ 2147483647 w 1494"/>
              <a:gd name="T65" fmla="*/ 2147483647 h 80"/>
              <a:gd name="T66" fmla="*/ 2147483647 w 1494"/>
              <a:gd name="T67" fmla="*/ 2147483647 h 80"/>
              <a:gd name="T68" fmla="*/ 2147483647 w 1494"/>
              <a:gd name="T69" fmla="*/ 2147483647 h 80"/>
              <a:gd name="T70" fmla="*/ 2147483647 w 1494"/>
              <a:gd name="T71" fmla="*/ 2147483647 h 80"/>
              <a:gd name="T72" fmla="*/ 2147483647 w 1494"/>
              <a:gd name="T73" fmla="*/ 2147483647 h 80"/>
              <a:gd name="T74" fmla="*/ 2147483647 w 1494"/>
              <a:gd name="T75" fmla="*/ 2147483647 h 80"/>
              <a:gd name="T76" fmla="*/ 2147483647 w 1494"/>
              <a:gd name="T77" fmla="*/ 2147483647 h 80"/>
              <a:gd name="T78" fmla="*/ 2147483647 w 1494"/>
              <a:gd name="T79" fmla="*/ 2147483647 h 80"/>
              <a:gd name="T80" fmla="*/ 2147483647 w 1494"/>
              <a:gd name="T81" fmla="*/ 2147483647 h 80"/>
              <a:gd name="T82" fmla="*/ 2147483647 w 1494"/>
              <a:gd name="T83" fmla="*/ 2147483647 h 80"/>
              <a:gd name="T84" fmla="*/ 2147483647 w 1494"/>
              <a:gd name="T85" fmla="*/ 2147483647 h 80"/>
              <a:gd name="T86" fmla="*/ 2147483647 w 1494"/>
              <a:gd name="T87" fmla="*/ 2147483647 h 8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494" h="80">
                <a:moveTo>
                  <a:pt x="13" y="43"/>
                </a:moveTo>
                <a:lnTo>
                  <a:pt x="87" y="0"/>
                </a:lnTo>
                <a:lnTo>
                  <a:pt x="114" y="7"/>
                </a:lnTo>
                <a:lnTo>
                  <a:pt x="141" y="29"/>
                </a:lnTo>
                <a:lnTo>
                  <a:pt x="168" y="43"/>
                </a:lnTo>
                <a:lnTo>
                  <a:pt x="202" y="43"/>
                </a:lnTo>
                <a:lnTo>
                  <a:pt x="242" y="43"/>
                </a:lnTo>
                <a:lnTo>
                  <a:pt x="269" y="43"/>
                </a:lnTo>
                <a:lnTo>
                  <a:pt x="309" y="50"/>
                </a:lnTo>
                <a:lnTo>
                  <a:pt x="336" y="65"/>
                </a:lnTo>
                <a:lnTo>
                  <a:pt x="390" y="79"/>
                </a:lnTo>
                <a:lnTo>
                  <a:pt x="444" y="79"/>
                </a:lnTo>
                <a:lnTo>
                  <a:pt x="484" y="79"/>
                </a:lnTo>
                <a:lnTo>
                  <a:pt x="525" y="72"/>
                </a:lnTo>
                <a:lnTo>
                  <a:pt x="565" y="65"/>
                </a:lnTo>
                <a:lnTo>
                  <a:pt x="612" y="65"/>
                </a:lnTo>
                <a:lnTo>
                  <a:pt x="659" y="57"/>
                </a:lnTo>
                <a:lnTo>
                  <a:pt x="713" y="43"/>
                </a:lnTo>
                <a:lnTo>
                  <a:pt x="747" y="43"/>
                </a:lnTo>
                <a:lnTo>
                  <a:pt x="773" y="43"/>
                </a:lnTo>
                <a:lnTo>
                  <a:pt x="814" y="43"/>
                </a:lnTo>
                <a:lnTo>
                  <a:pt x="841" y="50"/>
                </a:lnTo>
                <a:lnTo>
                  <a:pt x="874" y="57"/>
                </a:lnTo>
                <a:lnTo>
                  <a:pt x="901" y="57"/>
                </a:lnTo>
                <a:lnTo>
                  <a:pt x="975" y="50"/>
                </a:lnTo>
                <a:lnTo>
                  <a:pt x="1002" y="43"/>
                </a:lnTo>
                <a:lnTo>
                  <a:pt x="1029" y="36"/>
                </a:lnTo>
                <a:lnTo>
                  <a:pt x="1069" y="36"/>
                </a:lnTo>
                <a:lnTo>
                  <a:pt x="1096" y="36"/>
                </a:lnTo>
                <a:lnTo>
                  <a:pt x="1137" y="36"/>
                </a:lnTo>
                <a:lnTo>
                  <a:pt x="1190" y="36"/>
                </a:lnTo>
                <a:lnTo>
                  <a:pt x="1231" y="36"/>
                </a:lnTo>
                <a:lnTo>
                  <a:pt x="1285" y="29"/>
                </a:lnTo>
                <a:lnTo>
                  <a:pt x="1311" y="29"/>
                </a:lnTo>
                <a:lnTo>
                  <a:pt x="1352" y="29"/>
                </a:lnTo>
                <a:lnTo>
                  <a:pt x="1379" y="29"/>
                </a:lnTo>
                <a:lnTo>
                  <a:pt x="1406" y="36"/>
                </a:lnTo>
                <a:lnTo>
                  <a:pt x="1439" y="43"/>
                </a:lnTo>
                <a:lnTo>
                  <a:pt x="1466" y="22"/>
                </a:lnTo>
                <a:lnTo>
                  <a:pt x="1493" y="14"/>
                </a:lnTo>
                <a:lnTo>
                  <a:pt x="1466" y="22"/>
                </a:lnTo>
                <a:lnTo>
                  <a:pt x="1439" y="29"/>
                </a:lnTo>
                <a:lnTo>
                  <a:pt x="1412" y="36"/>
                </a:lnTo>
                <a:lnTo>
                  <a:pt x="1385" y="36"/>
                </a:lnTo>
                <a:lnTo>
                  <a:pt x="1352" y="29"/>
                </a:lnTo>
                <a:lnTo>
                  <a:pt x="1325" y="29"/>
                </a:lnTo>
                <a:lnTo>
                  <a:pt x="1298" y="29"/>
                </a:lnTo>
                <a:lnTo>
                  <a:pt x="1237" y="43"/>
                </a:lnTo>
                <a:lnTo>
                  <a:pt x="1197" y="57"/>
                </a:lnTo>
                <a:lnTo>
                  <a:pt x="1170" y="72"/>
                </a:lnTo>
                <a:lnTo>
                  <a:pt x="1137" y="72"/>
                </a:lnTo>
                <a:lnTo>
                  <a:pt x="1110" y="65"/>
                </a:lnTo>
                <a:lnTo>
                  <a:pt x="1083" y="57"/>
                </a:lnTo>
                <a:lnTo>
                  <a:pt x="1056" y="50"/>
                </a:lnTo>
                <a:lnTo>
                  <a:pt x="1022" y="36"/>
                </a:lnTo>
                <a:lnTo>
                  <a:pt x="962" y="36"/>
                </a:lnTo>
                <a:lnTo>
                  <a:pt x="915" y="36"/>
                </a:lnTo>
                <a:lnTo>
                  <a:pt x="881" y="43"/>
                </a:lnTo>
                <a:lnTo>
                  <a:pt x="854" y="50"/>
                </a:lnTo>
                <a:lnTo>
                  <a:pt x="827" y="57"/>
                </a:lnTo>
                <a:lnTo>
                  <a:pt x="800" y="57"/>
                </a:lnTo>
                <a:lnTo>
                  <a:pt x="747" y="57"/>
                </a:lnTo>
                <a:lnTo>
                  <a:pt x="693" y="57"/>
                </a:lnTo>
                <a:lnTo>
                  <a:pt x="659" y="57"/>
                </a:lnTo>
                <a:lnTo>
                  <a:pt x="632" y="50"/>
                </a:lnTo>
                <a:lnTo>
                  <a:pt x="605" y="50"/>
                </a:lnTo>
                <a:lnTo>
                  <a:pt x="578" y="57"/>
                </a:lnTo>
                <a:lnTo>
                  <a:pt x="551" y="57"/>
                </a:lnTo>
                <a:lnTo>
                  <a:pt x="525" y="65"/>
                </a:lnTo>
                <a:lnTo>
                  <a:pt x="484" y="65"/>
                </a:lnTo>
                <a:lnTo>
                  <a:pt x="444" y="57"/>
                </a:lnTo>
                <a:lnTo>
                  <a:pt x="417" y="57"/>
                </a:lnTo>
                <a:lnTo>
                  <a:pt x="390" y="43"/>
                </a:lnTo>
                <a:lnTo>
                  <a:pt x="363" y="36"/>
                </a:lnTo>
                <a:lnTo>
                  <a:pt x="336" y="43"/>
                </a:lnTo>
                <a:lnTo>
                  <a:pt x="309" y="57"/>
                </a:lnTo>
                <a:lnTo>
                  <a:pt x="282" y="57"/>
                </a:lnTo>
                <a:lnTo>
                  <a:pt x="256" y="57"/>
                </a:lnTo>
                <a:lnTo>
                  <a:pt x="222" y="50"/>
                </a:lnTo>
                <a:lnTo>
                  <a:pt x="195" y="50"/>
                </a:lnTo>
                <a:lnTo>
                  <a:pt x="168" y="22"/>
                </a:lnTo>
                <a:lnTo>
                  <a:pt x="141" y="7"/>
                </a:lnTo>
                <a:lnTo>
                  <a:pt x="114" y="14"/>
                </a:lnTo>
                <a:lnTo>
                  <a:pt x="81" y="22"/>
                </a:lnTo>
                <a:lnTo>
                  <a:pt x="54" y="36"/>
                </a:lnTo>
                <a:lnTo>
                  <a:pt x="27" y="36"/>
                </a:lnTo>
                <a:lnTo>
                  <a:pt x="0" y="50"/>
                </a:lnTo>
                <a:lnTo>
                  <a:pt x="13" y="43"/>
                </a:lnTo>
              </a:path>
            </a:pathLst>
          </a:custGeom>
          <a:solidFill>
            <a:srgbClr val="39393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sz="2400" smtClean="0">
              <a:solidFill>
                <a:srgbClr val="FFFFFF"/>
              </a:solidFill>
              <a:effectLst/>
              <a:latin typeface="Arial" charset="0"/>
              <a:cs typeface="ＭＳ Ｐゴシック" charset="0"/>
            </a:endParaRPr>
          </a:p>
        </p:txBody>
      </p:sp>
      <p:sp>
        <p:nvSpPr>
          <p:cNvPr id="2069" name="Freeform 22"/>
          <p:cNvSpPr>
            <a:spLocks/>
          </p:cNvSpPr>
          <p:nvPr userDrawn="1"/>
        </p:nvSpPr>
        <p:spPr bwMode="auto">
          <a:xfrm>
            <a:off x="4402138" y="6311900"/>
            <a:ext cx="2733675" cy="128588"/>
          </a:xfrm>
          <a:custGeom>
            <a:avLst/>
            <a:gdLst>
              <a:gd name="T0" fmla="*/ 0 w 1722"/>
              <a:gd name="T1" fmla="*/ 0 h 81"/>
              <a:gd name="T2" fmla="*/ 2147483647 w 1722"/>
              <a:gd name="T3" fmla="*/ 0 h 81"/>
              <a:gd name="T4" fmla="*/ 2147483647 w 1722"/>
              <a:gd name="T5" fmla="*/ 0 h 81"/>
              <a:gd name="T6" fmla="*/ 2147483647 w 1722"/>
              <a:gd name="T7" fmla="*/ 2147483647 h 81"/>
              <a:gd name="T8" fmla="*/ 2147483647 w 1722"/>
              <a:gd name="T9" fmla="*/ 2147483647 h 81"/>
              <a:gd name="T10" fmla="*/ 2147483647 w 1722"/>
              <a:gd name="T11" fmla="*/ 0 h 81"/>
              <a:gd name="T12" fmla="*/ 2147483647 w 1722"/>
              <a:gd name="T13" fmla="*/ 2147483647 h 81"/>
              <a:gd name="T14" fmla="*/ 2147483647 w 1722"/>
              <a:gd name="T15" fmla="*/ 2147483647 h 81"/>
              <a:gd name="T16" fmla="*/ 2147483647 w 1722"/>
              <a:gd name="T17" fmla="*/ 2147483647 h 81"/>
              <a:gd name="T18" fmla="*/ 2147483647 w 1722"/>
              <a:gd name="T19" fmla="*/ 2147483647 h 81"/>
              <a:gd name="T20" fmla="*/ 2147483647 w 1722"/>
              <a:gd name="T21" fmla="*/ 2147483647 h 81"/>
              <a:gd name="T22" fmla="*/ 2147483647 w 1722"/>
              <a:gd name="T23" fmla="*/ 2147483647 h 81"/>
              <a:gd name="T24" fmla="*/ 2147483647 w 1722"/>
              <a:gd name="T25" fmla="*/ 2147483647 h 81"/>
              <a:gd name="T26" fmla="*/ 2147483647 w 1722"/>
              <a:gd name="T27" fmla="*/ 2147483647 h 81"/>
              <a:gd name="T28" fmla="*/ 2147483647 w 1722"/>
              <a:gd name="T29" fmla="*/ 2147483647 h 81"/>
              <a:gd name="T30" fmla="*/ 2147483647 w 1722"/>
              <a:gd name="T31" fmla="*/ 2147483647 h 81"/>
              <a:gd name="T32" fmla="*/ 2147483647 w 1722"/>
              <a:gd name="T33" fmla="*/ 2147483647 h 81"/>
              <a:gd name="T34" fmla="*/ 2147483647 w 1722"/>
              <a:gd name="T35" fmla="*/ 2147483647 h 81"/>
              <a:gd name="T36" fmla="*/ 2147483647 w 1722"/>
              <a:gd name="T37" fmla="*/ 2147483647 h 81"/>
              <a:gd name="T38" fmla="*/ 2147483647 w 1722"/>
              <a:gd name="T39" fmla="*/ 2147483647 h 81"/>
              <a:gd name="T40" fmla="*/ 2147483647 w 1722"/>
              <a:gd name="T41" fmla="*/ 2147483647 h 81"/>
              <a:gd name="T42" fmla="*/ 2147483647 w 1722"/>
              <a:gd name="T43" fmla="*/ 2147483647 h 81"/>
              <a:gd name="T44" fmla="*/ 2147483647 w 1722"/>
              <a:gd name="T45" fmla="*/ 2147483647 h 81"/>
              <a:gd name="T46" fmla="*/ 2147483647 w 1722"/>
              <a:gd name="T47" fmla="*/ 2147483647 h 81"/>
              <a:gd name="T48" fmla="*/ 2147483647 w 1722"/>
              <a:gd name="T49" fmla="*/ 2147483647 h 81"/>
              <a:gd name="T50" fmla="*/ 2147483647 w 1722"/>
              <a:gd name="T51" fmla="*/ 2147483647 h 81"/>
              <a:gd name="T52" fmla="*/ 2147483647 w 1722"/>
              <a:gd name="T53" fmla="*/ 2147483647 h 81"/>
              <a:gd name="T54" fmla="*/ 2147483647 w 1722"/>
              <a:gd name="T55" fmla="*/ 2147483647 h 81"/>
              <a:gd name="T56" fmla="*/ 2147483647 w 1722"/>
              <a:gd name="T57" fmla="*/ 2147483647 h 81"/>
              <a:gd name="T58" fmla="*/ 2147483647 w 1722"/>
              <a:gd name="T59" fmla="*/ 2147483647 h 81"/>
              <a:gd name="T60" fmla="*/ 2147483647 w 1722"/>
              <a:gd name="T61" fmla="*/ 2147483647 h 81"/>
              <a:gd name="T62" fmla="*/ 2147483647 w 1722"/>
              <a:gd name="T63" fmla="*/ 2147483647 h 81"/>
              <a:gd name="T64" fmla="*/ 2147483647 w 1722"/>
              <a:gd name="T65" fmla="*/ 2147483647 h 81"/>
              <a:gd name="T66" fmla="*/ 2147483647 w 1722"/>
              <a:gd name="T67" fmla="*/ 2147483647 h 81"/>
              <a:gd name="T68" fmla="*/ 2147483647 w 1722"/>
              <a:gd name="T69" fmla="*/ 2147483647 h 81"/>
              <a:gd name="T70" fmla="*/ 2147483647 w 1722"/>
              <a:gd name="T71" fmla="*/ 2147483647 h 81"/>
              <a:gd name="T72" fmla="*/ 2147483647 w 1722"/>
              <a:gd name="T73" fmla="*/ 2147483647 h 81"/>
              <a:gd name="T74" fmla="*/ 2147483647 w 1722"/>
              <a:gd name="T75" fmla="*/ 2147483647 h 81"/>
              <a:gd name="T76" fmla="*/ 2147483647 w 1722"/>
              <a:gd name="T77" fmla="*/ 2147483647 h 81"/>
              <a:gd name="T78" fmla="*/ 2147483647 w 1722"/>
              <a:gd name="T79" fmla="*/ 2147483647 h 81"/>
              <a:gd name="T80" fmla="*/ 2147483647 w 1722"/>
              <a:gd name="T81" fmla="*/ 2147483647 h 81"/>
              <a:gd name="T82" fmla="*/ 2147483647 w 1722"/>
              <a:gd name="T83" fmla="*/ 2147483647 h 81"/>
              <a:gd name="T84" fmla="*/ 2147483647 w 1722"/>
              <a:gd name="T85" fmla="*/ 2147483647 h 81"/>
              <a:gd name="T86" fmla="*/ 2147483647 w 1722"/>
              <a:gd name="T87" fmla="*/ 2147483647 h 81"/>
              <a:gd name="T88" fmla="*/ 2147483647 w 1722"/>
              <a:gd name="T89" fmla="*/ 2147483647 h 81"/>
              <a:gd name="T90" fmla="*/ 2147483647 w 1722"/>
              <a:gd name="T91" fmla="*/ 2147483647 h 81"/>
              <a:gd name="T92" fmla="*/ 2147483647 w 1722"/>
              <a:gd name="T93" fmla="*/ 2147483647 h 81"/>
              <a:gd name="T94" fmla="*/ 2147483647 w 1722"/>
              <a:gd name="T95" fmla="*/ 2147483647 h 81"/>
              <a:gd name="T96" fmla="*/ 2147483647 w 1722"/>
              <a:gd name="T97" fmla="*/ 2147483647 h 81"/>
              <a:gd name="T98" fmla="*/ 2147483647 w 1722"/>
              <a:gd name="T99" fmla="*/ 2147483647 h 81"/>
              <a:gd name="T100" fmla="*/ 2147483647 w 1722"/>
              <a:gd name="T101" fmla="*/ 2147483647 h 81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1722" h="81">
                <a:moveTo>
                  <a:pt x="0" y="0"/>
                </a:moveTo>
                <a:lnTo>
                  <a:pt x="1721" y="0"/>
                </a:lnTo>
                <a:lnTo>
                  <a:pt x="1640" y="22"/>
                </a:lnTo>
                <a:lnTo>
                  <a:pt x="1613" y="7"/>
                </a:lnTo>
                <a:lnTo>
                  <a:pt x="1587" y="0"/>
                </a:lnTo>
                <a:lnTo>
                  <a:pt x="1560" y="15"/>
                </a:lnTo>
                <a:lnTo>
                  <a:pt x="1533" y="44"/>
                </a:lnTo>
                <a:lnTo>
                  <a:pt x="1506" y="58"/>
                </a:lnTo>
                <a:lnTo>
                  <a:pt x="1479" y="73"/>
                </a:lnTo>
                <a:lnTo>
                  <a:pt x="1418" y="80"/>
                </a:lnTo>
                <a:lnTo>
                  <a:pt x="1351" y="80"/>
                </a:lnTo>
                <a:lnTo>
                  <a:pt x="1311" y="73"/>
                </a:lnTo>
                <a:lnTo>
                  <a:pt x="1284" y="65"/>
                </a:lnTo>
                <a:lnTo>
                  <a:pt x="1250" y="73"/>
                </a:lnTo>
                <a:lnTo>
                  <a:pt x="1224" y="73"/>
                </a:lnTo>
                <a:lnTo>
                  <a:pt x="1170" y="73"/>
                </a:lnTo>
                <a:lnTo>
                  <a:pt x="1123" y="65"/>
                </a:lnTo>
                <a:lnTo>
                  <a:pt x="1096" y="65"/>
                </a:lnTo>
                <a:lnTo>
                  <a:pt x="1055" y="58"/>
                </a:lnTo>
                <a:lnTo>
                  <a:pt x="1029" y="58"/>
                </a:lnTo>
                <a:lnTo>
                  <a:pt x="1002" y="36"/>
                </a:lnTo>
                <a:lnTo>
                  <a:pt x="968" y="15"/>
                </a:lnTo>
                <a:lnTo>
                  <a:pt x="934" y="15"/>
                </a:lnTo>
                <a:lnTo>
                  <a:pt x="908" y="15"/>
                </a:lnTo>
                <a:lnTo>
                  <a:pt x="881" y="15"/>
                </a:lnTo>
                <a:lnTo>
                  <a:pt x="847" y="29"/>
                </a:lnTo>
                <a:lnTo>
                  <a:pt x="787" y="44"/>
                </a:lnTo>
                <a:lnTo>
                  <a:pt x="753" y="51"/>
                </a:lnTo>
                <a:lnTo>
                  <a:pt x="726" y="51"/>
                </a:lnTo>
                <a:lnTo>
                  <a:pt x="686" y="44"/>
                </a:lnTo>
                <a:lnTo>
                  <a:pt x="659" y="29"/>
                </a:lnTo>
                <a:lnTo>
                  <a:pt x="632" y="22"/>
                </a:lnTo>
                <a:lnTo>
                  <a:pt x="598" y="22"/>
                </a:lnTo>
                <a:lnTo>
                  <a:pt x="565" y="22"/>
                </a:lnTo>
                <a:lnTo>
                  <a:pt x="531" y="29"/>
                </a:lnTo>
                <a:lnTo>
                  <a:pt x="477" y="29"/>
                </a:lnTo>
                <a:lnTo>
                  <a:pt x="437" y="36"/>
                </a:lnTo>
                <a:lnTo>
                  <a:pt x="403" y="44"/>
                </a:lnTo>
                <a:lnTo>
                  <a:pt x="376" y="44"/>
                </a:lnTo>
                <a:lnTo>
                  <a:pt x="343" y="44"/>
                </a:lnTo>
                <a:lnTo>
                  <a:pt x="282" y="44"/>
                </a:lnTo>
                <a:lnTo>
                  <a:pt x="229" y="29"/>
                </a:lnTo>
                <a:lnTo>
                  <a:pt x="195" y="22"/>
                </a:lnTo>
                <a:lnTo>
                  <a:pt x="168" y="22"/>
                </a:lnTo>
                <a:lnTo>
                  <a:pt x="141" y="15"/>
                </a:lnTo>
                <a:lnTo>
                  <a:pt x="114" y="7"/>
                </a:lnTo>
                <a:lnTo>
                  <a:pt x="87" y="7"/>
                </a:lnTo>
                <a:lnTo>
                  <a:pt x="61" y="15"/>
                </a:lnTo>
                <a:lnTo>
                  <a:pt x="34" y="22"/>
                </a:lnTo>
                <a:lnTo>
                  <a:pt x="7" y="36"/>
                </a:lnTo>
              </a:path>
            </a:pathLst>
          </a:custGeom>
          <a:solidFill>
            <a:srgbClr val="31313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sz="2400" smtClean="0">
              <a:solidFill>
                <a:srgbClr val="FFFFFF"/>
              </a:solidFill>
              <a:effectLst/>
              <a:latin typeface="Arial" charset="0"/>
              <a:cs typeface="ＭＳ Ｐゴシック" charset="0"/>
            </a:endParaRPr>
          </a:p>
        </p:txBody>
      </p:sp>
      <p:sp>
        <p:nvSpPr>
          <p:cNvPr id="2070" name="Freeform 23"/>
          <p:cNvSpPr>
            <a:spLocks/>
          </p:cNvSpPr>
          <p:nvPr userDrawn="1"/>
        </p:nvSpPr>
        <p:spPr bwMode="auto">
          <a:xfrm>
            <a:off x="8588375" y="3179763"/>
            <a:ext cx="127000" cy="2168525"/>
          </a:xfrm>
          <a:custGeom>
            <a:avLst/>
            <a:gdLst>
              <a:gd name="T0" fmla="*/ 2147483647 w 80"/>
              <a:gd name="T1" fmla="*/ 2147483647 h 1366"/>
              <a:gd name="T2" fmla="*/ 2147483647 w 80"/>
              <a:gd name="T3" fmla="*/ 2147483647 h 1366"/>
              <a:gd name="T4" fmla="*/ 2147483647 w 80"/>
              <a:gd name="T5" fmla="*/ 2147483647 h 1366"/>
              <a:gd name="T6" fmla="*/ 2147483647 w 80"/>
              <a:gd name="T7" fmla="*/ 2147483647 h 1366"/>
              <a:gd name="T8" fmla="*/ 2147483647 w 80"/>
              <a:gd name="T9" fmla="*/ 2147483647 h 1366"/>
              <a:gd name="T10" fmla="*/ 2147483647 w 80"/>
              <a:gd name="T11" fmla="*/ 2147483647 h 1366"/>
              <a:gd name="T12" fmla="*/ 2147483647 w 80"/>
              <a:gd name="T13" fmla="*/ 2147483647 h 1366"/>
              <a:gd name="T14" fmla="*/ 2147483647 w 80"/>
              <a:gd name="T15" fmla="*/ 2147483647 h 1366"/>
              <a:gd name="T16" fmla="*/ 2147483647 w 80"/>
              <a:gd name="T17" fmla="*/ 2147483647 h 1366"/>
              <a:gd name="T18" fmla="*/ 2147483647 w 80"/>
              <a:gd name="T19" fmla="*/ 2147483647 h 1366"/>
              <a:gd name="T20" fmla="*/ 2147483647 w 80"/>
              <a:gd name="T21" fmla="*/ 2147483647 h 1366"/>
              <a:gd name="T22" fmla="*/ 2147483647 w 80"/>
              <a:gd name="T23" fmla="*/ 2147483647 h 1366"/>
              <a:gd name="T24" fmla="*/ 2147483647 w 80"/>
              <a:gd name="T25" fmla="*/ 2147483647 h 1366"/>
              <a:gd name="T26" fmla="*/ 2147483647 w 80"/>
              <a:gd name="T27" fmla="*/ 2147483647 h 1366"/>
              <a:gd name="T28" fmla="*/ 2147483647 w 80"/>
              <a:gd name="T29" fmla="*/ 2147483647 h 1366"/>
              <a:gd name="T30" fmla="*/ 2147483647 w 80"/>
              <a:gd name="T31" fmla="*/ 2147483647 h 1366"/>
              <a:gd name="T32" fmla="*/ 2147483647 w 80"/>
              <a:gd name="T33" fmla="*/ 2147483647 h 1366"/>
              <a:gd name="T34" fmla="*/ 2147483647 w 80"/>
              <a:gd name="T35" fmla="*/ 2147483647 h 1366"/>
              <a:gd name="T36" fmla="*/ 2147483647 w 80"/>
              <a:gd name="T37" fmla="*/ 2147483647 h 1366"/>
              <a:gd name="T38" fmla="*/ 2147483647 w 80"/>
              <a:gd name="T39" fmla="*/ 2147483647 h 1366"/>
              <a:gd name="T40" fmla="*/ 2147483647 w 80"/>
              <a:gd name="T41" fmla="*/ 2147483647 h 1366"/>
              <a:gd name="T42" fmla="*/ 2147483647 w 80"/>
              <a:gd name="T43" fmla="*/ 2147483647 h 1366"/>
              <a:gd name="T44" fmla="*/ 2147483647 w 80"/>
              <a:gd name="T45" fmla="*/ 2147483647 h 1366"/>
              <a:gd name="T46" fmla="*/ 2147483647 w 80"/>
              <a:gd name="T47" fmla="*/ 2147483647 h 1366"/>
              <a:gd name="T48" fmla="*/ 2147483647 w 80"/>
              <a:gd name="T49" fmla="*/ 2147483647 h 1366"/>
              <a:gd name="T50" fmla="*/ 2147483647 w 80"/>
              <a:gd name="T51" fmla="*/ 2147483647 h 1366"/>
              <a:gd name="T52" fmla="*/ 2147483647 w 80"/>
              <a:gd name="T53" fmla="*/ 2147483647 h 1366"/>
              <a:gd name="T54" fmla="*/ 2147483647 w 80"/>
              <a:gd name="T55" fmla="*/ 2147483647 h 1366"/>
              <a:gd name="T56" fmla="*/ 2147483647 w 80"/>
              <a:gd name="T57" fmla="*/ 2147483647 h 1366"/>
              <a:gd name="T58" fmla="*/ 2147483647 w 80"/>
              <a:gd name="T59" fmla="*/ 2147483647 h 1366"/>
              <a:gd name="T60" fmla="*/ 2147483647 w 80"/>
              <a:gd name="T61" fmla="*/ 2147483647 h 1366"/>
              <a:gd name="T62" fmla="*/ 2147483647 w 80"/>
              <a:gd name="T63" fmla="*/ 2147483647 h 1366"/>
              <a:gd name="T64" fmla="*/ 2147483647 w 80"/>
              <a:gd name="T65" fmla="*/ 2147483647 h 1366"/>
              <a:gd name="T66" fmla="*/ 2147483647 w 80"/>
              <a:gd name="T67" fmla="*/ 2147483647 h 1366"/>
              <a:gd name="T68" fmla="*/ 2147483647 w 80"/>
              <a:gd name="T69" fmla="*/ 2147483647 h 1366"/>
              <a:gd name="T70" fmla="*/ 2147483647 w 80"/>
              <a:gd name="T71" fmla="*/ 2147483647 h 1366"/>
              <a:gd name="T72" fmla="*/ 2147483647 w 80"/>
              <a:gd name="T73" fmla="*/ 2147483647 h 1366"/>
              <a:gd name="T74" fmla="*/ 2147483647 w 80"/>
              <a:gd name="T75" fmla="*/ 2147483647 h 1366"/>
              <a:gd name="T76" fmla="*/ 2147483647 w 80"/>
              <a:gd name="T77" fmla="*/ 2147483647 h 136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80" h="1366">
                <a:moveTo>
                  <a:pt x="0" y="0"/>
                </a:moveTo>
                <a:lnTo>
                  <a:pt x="33" y="109"/>
                </a:lnTo>
                <a:lnTo>
                  <a:pt x="53" y="138"/>
                </a:lnTo>
                <a:lnTo>
                  <a:pt x="59" y="167"/>
                </a:lnTo>
                <a:lnTo>
                  <a:pt x="66" y="196"/>
                </a:lnTo>
                <a:lnTo>
                  <a:pt x="59" y="232"/>
                </a:lnTo>
                <a:lnTo>
                  <a:pt x="46" y="269"/>
                </a:lnTo>
                <a:lnTo>
                  <a:pt x="40" y="298"/>
                </a:lnTo>
                <a:lnTo>
                  <a:pt x="33" y="334"/>
                </a:lnTo>
                <a:lnTo>
                  <a:pt x="33" y="363"/>
                </a:lnTo>
                <a:lnTo>
                  <a:pt x="33" y="392"/>
                </a:lnTo>
                <a:lnTo>
                  <a:pt x="40" y="421"/>
                </a:lnTo>
                <a:lnTo>
                  <a:pt x="40" y="457"/>
                </a:lnTo>
                <a:lnTo>
                  <a:pt x="53" y="494"/>
                </a:lnTo>
                <a:lnTo>
                  <a:pt x="53" y="523"/>
                </a:lnTo>
                <a:lnTo>
                  <a:pt x="53" y="581"/>
                </a:lnTo>
                <a:lnTo>
                  <a:pt x="53" y="610"/>
                </a:lnTo>
                <a:lnTo>
                  <a:pt x="53" y="653"/>
                </a:lnTo>
                <a:lnTo>
                  <a:pt x="53" y="697"/>
                </a:lnTo>
                <a:lnTo>
                  <a:pt x="59" y="741"/>
                </a:lnTo>
                <a:lnTo>
                  <a:pt x="66" y="770"/>
                </a:lnTo>
                <a:lnTo>
                  <a:pt x="66" y="799"/>
                </a:lnTo>
                <a:lnTo>
                  <a:pt x="59" y="835"/>
                </a:lnTo>
                <a:lnTo>
                  <a:pt x="46" y="871"/>
                </a:lnTo>
                <a:lnTo>
                  <a:pt x="53" y="900"/>
                </a:lnTo>
                <a:lnTo>
                  <a:pt x="66" y="929"/>
                </a:lnTo>
                <a:lnTo>
                  <a:pt x="66" y="958"/>
                </a:lnTo>
                <a:lnTo>
                  <a:pt x="59" y="1016"/>
                </a:lnTo>
                <a:lnTo>
                  <a:pt x="53" y="1060"/>
                </a:lnTo>
                <a:lnTo>
                  <a:pt x="53" y="1089"/>
                </a:lnTo>
                <a:lnTo>
                  <a:pt x="59" y="1118"/>
                </a:lnTo>
                <a:lnTo>
                  <a:pt x="72" y="1147"/>
                </a:lnTo>
                <a:lnTo>
                  <a:pt x="72" y="1176"/>
                </a:lnTo>
                <a:lnTo>
                  <a:pt x="59" y="1213"/>
                </a:lnTo>
                <a:lnTo>
                  <a:pt x="46" y="1242"/>
                </a:lnTo>
                <a:lnTo>
                  <a:pt x="53" y="1278"/>
                </a:lnTo>
                <a:lnTo>
                  <a:pt x="66" y="1307"/>
                </a:lnTo>
                <a:lnTo>
                  <a:pt x="72" y="1336"/>
                </a:lnTo>
                <a:lnTo>
                  <a:pt x="79" y="1365"/>
                </a:lnTo>
                <a:lnTo>
                  <a:pt x="59" y="1300"/>
                </a:lnTo>
                <a:lnTo>
                  <a:pt x="40" y="1271"/>
                </a:lnTo>
                <a:lnTo>
                  <a:pt x="33" y="1242"/>
                </a:lnTo>
                <a:lnTo>
                  <a:pt x="33" y="1183"/>
                </a:lnTo>
                <a:lnTo>
                  <a:pt x="46" y="1154"/>
                </a:lnTo>
                <a:lnTo>
                  <a:pt x="59" y="1125"/>
                </a:lnTo>
                <a:lnTo>
                  <a:pt x="59" y="1089"/>
                </a:lnTo>
                <a:lnTo>
                  <a:pt x="59" y="1060"/>
                </a:lnTo>
                <a:lnTo>
                  <a:pt x="59" y="1031"/>
                </a:lnTo>
                <a:lnTo>
                  <a:pt x="66" y="995"/>
                </a:lnTo>
                <a:lnTo>
                  <a:pt x="66" y="966"/>
                </a:lnTo>
                <a:lnTo>
                  <a:pt x="66" y="922"/>
                </a:lnTo>
                <a:lnTo>
                  <a:pt x="66" y="864"/>
                </a:lnTo>
                <a:lnTo>
                  <a:pt x="40" y="835"/>
                </a:lnTo>
                <a:lnTo>
                  <a:pt x="26" y="799"/>
                </a:lnTo>
                <a:lnTo>
                  <a:pt x="26" y="770"/>
                </a:lnTo>
                <a:lnTo>
                  <a:pt x="26" y="726"/>
                </a:lnTo>
                <a:lnTo>
                  <a:pt x="26" y="683"/>
                </a:lnTo>
                <a:lnTo>
                  <a:pt x="26" y="639"/>
                </a:lnTo>
                <a:lnTo>
                  <a:pt x="26" y="610"/>
                </a:lnTo>
                <a:lnTo>
                  <a:pt x="26" y="581"/>
                </a:lnTo>
                <a:lnTo>
                  <a:pt x="26" y="552"/>
                </a:lnTo>
                <a:lnTo>
                  <a:pt x="40" y="523"/>
                </a:lnTo>
                <a:lnTo>
                  <a:pt x="46" y="486"/>
                </a:lnTo>
                <a:lnTo>
                  <a:pt x="46" y="450"/>
                </a:lnTo>
                <a:lnTo>
                  <a:pt x="46" y="421"/>
                </a:lnTo>
                <a:lnTo>
                  <a:pt x="46" y="392"/>
                </a:lnTo>
                <a:lnTo>
                  <a:pt x="46" y="349"/>
                </a:lnTo>
                <a:lnTo>
                  <a:pt x="46" y="319"/>
                </a:lnTo>
                <a:lnTo>
                  <a:pt x="46" y="290"/>
                </a:lnTo>
                <a:lnTo>
                  <a:pt x="46" y="254"/>
                </a:lnTo>
                <a:lnTo>
                  <a:pt x="46" y="225"/>
                </a:lnTo>
                <a:lnTo>
                  <a:pt x="53" y="196"/>
                </a:lnTo>
                <a:lnTo>
                  <a:pt x="59" y="160"/>
                </a:lnTo>
                <a:lnTo>
                  <a:pt x="46" y="131"/>
                </a:lnTo>
                <a:lnTo>
                  <a:pt x="26" y="102"/>
                </a:lnTo>
                <a:lnTo>
                  <a:pt x="13" y="73"/>
                </a:lnTo>
                <a:lnTo>
                  <a:pt x="13" y="44"/>
                </a:lnTo>
                <a:lnTo>
                  <a:pt x="7" y="15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sz="2400" smtClean="0">
              <a:solidFill>
                <a:srgbClr val="FFFFFF"/>
              </a:solidFill>
              <a:effectLst/>
              <a:latin typeface="Arial" charset="0"/>
              <a:cs typeface="ＭＳ Ｐゴシック" charset="0"/>
            </a:endParaRPr>
          </a:p>
        </p:txBody>
      </p:sp>
      <p:sp>
        <p:nvSpPr>
          <p:cNvPr id="2071" name="Freeform 24"/>
          <p:cNvSpPr>
            <a:spLocks/>
          </p:cNvSpPr>
          <p:nvPr userDrawn="1"/>
        </p:nvSpPr>
        <p:spPr bwMode="auto">
          <a:xfrm>
            <a:off x="390525" y="323850"/>
            <a:ext cx="169863" cy="3389313"/>
          </a:xfrm>
          <a:custGeom>
            <a:avLst/>
            <a:gdLst>
              <a:gd name="T0" fmla="*/ 0 w 107"/>
              <a:gd name="T1" fmla="*/ 0 h 2135"/>
              <a:gd name="T2" fmla="*/ 2147483647 w 107"/>
              <a:gd name="T3" fmla="*/ 2147483647 h 2135"/>
              <a:gd name="T4" fmla="*/ 2147483647 w 107"/>
              <a:gd name="T5" fmla="*/ 2147483647 h 2135"/>
              <a:gd name="T6" fmla="*/ 2147483647 w 107"/>
              <a:gd name="T7" fmla="*/ 2147483647 h 2135"/>
              <a:gd name="T8" fmla="*/ 2147483647 w 107"/>
              <a:gd name="T9" fmla="*/ 2147483647 h 2135"/>
              <a:gd name="T10" fmla="*/ 2147483647 w 107"/>
              <a:gd name="T11" fmla="*/ 2147483647 h 2135"/>
              <a:gd name="T12" fmla="*/ 2147483647 w 107"/>
              <a:gd name="T13" fmla="*/ 2147483647 h 2135"/>
              <a:gd name="T14" fmla="*/ 2147483647 w 107"/>
              <a:gd name="T15" fmla="*/ 2147483647 h 2135"/>
              <a:gd name="T16" fmla="*/ 2147483647 w 107"/>
              <a:gd name="T17" fmla="*/ 2147483647 h 2135"/>
              <a:gd name="T18" fmla="*/ 2147483647 w 107"/>
              <a:gd name="T19" fmla="*/ 2147483647 h 2135"/>
              <a:gd name="T20" fmla="*/ 2147483647 w 107"/>
              <a:gd name="T21" fmla="*/ 2147483647 h 2135"/>
              <a:gd name="T22" fmla="*/ 2147483647 w 107"/>
              <a:gd name="T23" fmla="*/ 2147483647 h 2135"/>
              <a:gd name="T24" fmla="*/ 2147483647 w 107"/>
              <a:gd name="T25" fmla="*/ 2147483647 h 2135"/>
              <a:gd name="T26" fmla="*/ 2147483647 w 107"/>
              <a:gd name="T27" fmla="*/ 2147483647 h 2135"/>
              <a:gd name="T28" fmla="*/ 2147483647 w 107"/>
              <a:gd name="T29" fmla="*/ 2147483647 h 2135"/>
              <a:gd name="T30" fmla="*/ 2147483647 w 107"/>
              <a:gd name="T31" fmla="*/ 2147483647 h 2135"/>
              <a:gd name="T32" fmla="*/ 2147483647 w 107"/>
              <a:gd name="T33" fmla="*/ 2147483647 h 2135"/>
              <a:gd name="T34" fmla="*/ 2147483647 w 107"/>
              <a:gd name="T35" fmla="*/ 2147483647 h 2135"/>
              <a:gd name="T36" fmla="*/ 2147483647 w 107"/>
              <a:gd name="T37" fmla="*/ 2147483647 h 2135"/>
              <a:gd name="T38" fmla="*/ 2147483647 w 107"/>
              <a:gd name="T39" fmla="*/ 2147483647 h 2135"/>
              <a:gd name="T40" fmla="*/ 2147483647 w 107"/>
              <a:gd name="T41" fmla="*/ 2147483647 h 2135"/>
              <a:gd name="T42" fmla="*/ 2147483647 w 107"/>
              <a:gd name="T43" fmla="*/ 2147483647 h 2135"/>
              <a:gd name="T44" fmla="*/ 2147483647 w 107"/>
              <a:gd name="T45" fmla="*/ 2147483647 h 2135"/>
              <a:gd name="T46" fmla="*/ 2147483647 w 107"/>
              <a:gd name="T47" fmla="*/ 2147483647 h 2135"/>
              <a:gd name="T48" fmla="*/ 2147483647 w 107"/>
              <a:gd name="T49" fmla="*/ 2147483647 h 2135"/>
              <a:gd name="T50" fmla="*/ 2147483647 w 107"/>
              <a:gd name="T51" fmla="*/ 2147483647 h 2135"/>
              <a:gd name="T52" fmla="*/ 2147483647 w 107"/>
              <a:gd name="T53" fmla="*/ 2147483647 h 2135"/>
              <a:gd name="T54" fmla="*/ 2147483647 w 107"/>
              <a:gd name="T55" fmla="*/ 2147483647 h 2135"/>
              <a:gd name="T56" fmla="*/ 2147483647 w 107"/>
              <a:gd name="T57" fmla="*/ 2147483647 h 2135"/>
              <a:gd name="T58" fmla="*/ 2147483647 w 107"/>
              <a:gd name="T59" fmla="*/ 2147483647 h 2135"/>
              <a:gd name="T60" fmla="*/ 2147483647 w 107"/>
              <a:gd name="T61" fmla="*/ 2147483647 h 2135"/>
              <a:gd name="T62" fmla="*/ 2147483647 w 107"/>
              <a:gd name="T63" fmla="*/ 2147483647 h 2135"/>
              <a:gd name="T64" fmla="*/ 2147483647 w 107"/>
              <a:gd name="T65" fmla="*/ 2147483647 h 2135"/>
              <a:gd name="T66" fmla="*/ 2147483647 w 107"/>
              <a:gd name="T67" fmla="*/ 2147483647 h 2135"/>
              <a:gd name="T68" fmla="*/ 2147483647 w 107"/>
              <a:gd name="T69" fmla="*/ 2147483647 h 2135"/>
              <a:gd name="T70" fmla="*/ 2147483647 w 107"/>
              <a:gd name="T71" fmla="*/ 2147483647 h 2135"/>
              <a:gd name="T72" fmla="*/ 2147483647 w 107"/>
              <a:gd name="T73" fmla="*/ 2147483647 h 2135"/>
              <a:gd name="T74" fmla="*/ 2147483647 w 107"/>
              <a:gd name="T75" fmla="*/ 2147483647 h 2135"/>
              <a:gd name="T76" fmla="*/ 2147483647 w 107"/>
              <a:gd name="T77" fmla="*/ 2147483647 h 2135"/>
              <a:gd name="T78" fmla="*/ 2147483647 w 107"/>
              <a:gd name="T79" fmla="*/ 2147483647 h 2135"/>
              <a:gd name="T80" fmla="*/ 2147483647 w 107"/>
              <a:gd name="T81" fmla="*/ 2147483647 h 2135"/>
              <a:gd name="T82" fmla="*/ 2147483647 w 107"/>
              <a:gd name="T83" fmla="*/ 2147483647 h 2135"/>
              <a:gd name="T84" fmla="*/ 2147483647 w 107"/>
              <a:gd name="T85" fmla="*/ 2147483647 h 2135"/>
              <a:gd name="T86" fmla="*/ 2147483647 w 107"/>
              <a:gd name="T87" fmla="*/ 2147483647 h 2135"/>
              <a:gd name="T88" fmla="*/ 2147483647 w 107"/>
              <a:gd name="T89" fmla="*/ 2147483647 h 2135"/>
              <a:gd name="T90" fmla="*/ 2147483647 w 107"/>
              <a:gd name="T91" fmla="*/ 2147483647 h 2135"/>
              <a:gd name="T92" fmla="*/ 2147483647 w 107"/>
              <a:gd name="T93" fmla="*/ 2147483647 h 2135"/>
              <a:gd name="T94" fmla="*/ 2147483647 w 107"/>
              <a:gd name="T95" fmla="*/ 2147483647 h 2135"/>
              <a:gd name="T96" fmla="*/ 2147483647 w 107"/>
              <a:gd name="T97" fmla="*/ 2147483647 h 2135"/>
              <a:gd name="T98" fmla="*/ 2147483647 w 107"/>
              <a:gd name="T99" fmla="*/ 2147483647 h 2135"/>
              <a:gd name="T100" fmla="*/ 2147483647 w 107"/>
              <a:gd name="T101" fmla="*/ 2147483647 h 2135"/>
              <a:gd name="T102" fmla="*/ 2147483647 w 107"/>
              <a:gd name="T103" fmla="*/ 2147483647 h 2135"/>
              <a:gd name="T104" fmla="*/ 0 w 107"/>
              <a:gd name="T105" fmla="*/ 0 h 213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07" h="2135">
                <a:moveTo>
                  <a:pt x="0" y="0"/>
                </a:moveTo>
                <a:lnTo>
                  <a:pt x="106" y="116"/>
                </a:lnTo>
                <a:lnTo>
                  <a:pt x="106" y="987"/>
                </a:lnTo>
                <a:lnTo>
                  <a:pt x="53" y="1045"/>
                </a:lnTo>
                <a:lnTo>
                  <a:pt x="53" y="1161"/>
                </a:lnTo>
                <a:lnTo>
                  <a:pt x="66" y="1219"/>
                </a:lnTo>
                <a:lnTo>
                  <a:pt x="40" y="1277"/>
                </a:lnTo>
                <a:lnTo>
                  <a:pt x="40" y="1336"/>
                </a:lnTo>
                <a:lnTo>
                  <a:pt x="27" y="1394"/>
                </a:lnTo>
                <a:lnTo>
                  <a:pt x="40" y="1452"/>
                </a:lnTo>
                <a:lnTo>
                  <a:pt x="53" y="1510"/>
                </a:lnTo>
                <a:lnTo>
                  <a:pt x="53" y="1568"/>
                </a:lnTo>
                <a:lnTo>
                  <a:pt x="66" y="1626"/>
                </a:lnTo>
                <a:lnTo>
                  <a:pt x="40" y="1684"/>
                </a:lnTo>
                <a:lnTo>
                  <a:pt x="27" y="1742"/>
                </a:lnTo>
                <a:lnTo>
                  <a:pt x="27" y="1800"/>
                </a:lnTo>
                <a:lnTo>
                  <a:pt x="40" y="1873"/>
                </a:lnTo>
                <a:lnTo>
                  <a:pt x="40" y="1945"/>
                </a:lnTo>
                <a:lnTo>
                  <a:pt x="27" y="2018"/>
                </a:lnTo>
                <a:lnTo>
                  <a:pt x="40" y="2076"/>
                </a:lnTo>
                <a:lnTo>
                  <a:pt x="53" y="2134"/>
                </a:lnTo>
                <a:lnTo>
                  <a:pt x="13" y="2061"/>
                </a:lnTo>
                <a:lnTo>
                  <a:pt x="13" y="1974"/>
                </a:lnTo>
                <a:lnTo>
                  <a:pt x="13" y="1916"/>
                </a:lnTo>
                <a:lnTo>
                  <a:pt x="27" y="1858"/>
                </a:lnTo>
                <a:lnTo>
                  <a:pt x="40" y="1800"/>
                </a:lnTo>
                <a:lnTo>
                  <a:pt x="40" y="1684"/>
                </a:lnTo>
                <a:lnTo>
                  <a:pt x="40" y="1597"/>
                </a:lnTo>
                <a:lnTo>
                  <a:pt x="40" y="1539"/>
                </a:lnTo>
                <a:lnTo>
                  <a:pt x="40" y="1481"/>
                </a:lnTo>
                <a:lnTo>
                  <a:pt x="53" y="1423"/>
                </a:lnTo>
                <a:lnTo>
                  <a:pt x="53" y="1350"/>
                </a:lnTo>
                <a:lnTo>
                  <a:pt x="53" y="1292"/>
                </a:lnTo>
                <a:lnTo>
                  <a:pt x="40" y="1234"/>
                </a:lnTo>
                <a:lnTo>
                  <a:pt x="40" y="1176"/>
                </a:lnTo>
                <a:lnTo>
                  <a:pt x="53" y="1118"/>
                </a:lnTo>
                <a:lnTo>
                  <a:pt x="66" y="1060"/>
                </a:lnTo>
                <a:lnTo>
                  <a:pt x="66" y="987"/>
                </a:lnTo>
                <a:lnTo>
                  <a:pt x="66" y="929"/>
                </a:lnTo>
                <a:lnTo>
                  <a:pt x="66" y="871"/>
                </a:lnTo>
                <a:lnTo>
                  <a:pt x="66" y="798"/>
                </a:lnTo>
                <a:lnTo>
                  <a:pt x="66" y="726"/>
                </a:lnTo>
                <a:lnTo>
                  <a:pt x="66" y="668"/>
                </a:lnTo>
                <a:lnTo>
                  <a:pt x="66" y="552"/>
                </a:lnTo>
                <a:lnTo>
                  <a:pt x="53" y="494"/>
                </a:lnTo>
                <a:lnTo>
                  <a:pt x="53" y="436"/>
                </a:lnTo>
                <a:lnTo>
                  <a:pt x="53" y="377"/>
                </a:lnTo>
                <a:lnTo>
                  <a:pt x="53" y="319"/>
                </a:lnTo>
                <a:lnTo>
                  <a:pt x="53" y="261"/>
                </a:lnTo>
                <a:lnTo>
                  <a:pt x="53" y="203"/>
                </a:lnTo>
                <a:lnTo>
                  <a:pt x="53" y="145"/>
                </a:lnTo>
                <a:lnTo>
                  <a:pt x="27" y="87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sz="2400" smtClean="0">
              <a:solidFill>
                <a:srgbClr val="FFFFFF"/>
              </a:solidFill>
              <a:effectLst/>
              <a:latin typeface="Arial" charset="0"/>
              <a:cs typeface="ＭＳ Ｐゴシック" charset="0"/>
            </a:endParaRPr>
          </a:p>
        </p:txBody>
      </p:sp>
      <p:sp>
        <p:nvSpPr>
          <p:cNvPr id="2072" name="Freeform 25"/>
          <p:cNvSpPr>
            <a:spLocks/>
          </p:cNvSpPr>
          <p:nvPr userDrawn="1"/>
        </p:nvSpPr>
        <p:spPr bwMode="auto">
          <a:xfrm>
            <a:off x="412750" y="693738"/>
            <a:ext cx="147638" cy="2697162"/>
          </a:xfrm>
          <a:custGeom>
            <a:avLst/>
            <a:gdLst>
              <a:gd name="T0" fmla="*/ 2147483647 w 93"/>
              <a:gd name="T1" fmla="*/ 0 h 1699"/>
              <a:gd name="T2" fmla="*/ 2147483647 w 93"/>
              <a:gd name="T3" fmla="*/ 2147483647 h 1699"/>
              <a:gd name="T4" fmla="*/ 2147483647 w 93"/>
              <a:gd name="T5" fmla="*/ 2147483647 h 1699"/>
              <a:gd name="T6" fmla="*/ 2147483647 w 93"/>
              <a:gd name="T7" fmla="*/ 2147483647 h 1699"/>
              <a:gd name="T8" fmla="*/ 2147483647 w 93"/>
              <a:gd name="T9" fmla="*/ 2147483647 h 1699"/>
              <a:gd name="T10" fmla="*/ 2147483647 w 93"/>
              <a:gd name="T11" fmla="*/ 2147483647 h 1699"/>
              <a:gd name="T12" fmla="*/ 2147483647 w 93"/>
              <a:gd name="T13" fmla="*/ 2147483647 h 1699"/>
              <a:gd name="T14" fmla="*/ 2147483647 w 93"/>
              <a:gd name="T15" fmla="*/ 2147483647 h 1699"/>
              <a:gd name="T16" fmla="*/ 2147483647 w 93"/>
              <a:gd name="T17" fmla="*/ 2147483647 h 1699"/>
              <a:gd name="T18" fmla="*/ 2147483647 w 93"/>
              <a:gd name="T19" fmla="*/ 2147483647 h 1699"/>
              <a:gd name="T20" fmla="*/ 2147483647 w 93"/>
              <a:gd name="T21" fmla="*/ 2147483647 h 1699"/>
              <a:gd name="T22" fmla="*/ 2147483647 w 93"/>
              <a:gd name="T23" fmla="*/ 2147483647 h 1699"/>
              <a:gd name="T24" fmla="*/ 2147483647 w 93"/>
              <a:gd name="T25" fmla="*/ 2147483647 h 1699"/>
              <a:gd name="T26" fmla="*/ 2147483647 w 93"/>
              <a:gd name="T27" fmla="*/ 2147483647 h 1699"/>
              <a:gd name="T28" fmla="*/ 2147483647 w 93"/>
              <a:gd name="T29" fmla="*/ 2147483647 h 1699"/>
              <a:gd name="T30" fmla="*/ 0 w 93"/>
              <a:gd name="T31" fmla="*/ 2147483647 h 1699"/>
              <a:gd name="T32" fmla="*/ 0 w 93"/>
              <a:gd name="T33" fmla="*/ 2147483647 h 1699"/>
              <a:gd name="T34" fmla="*/ 2147483647 w 93"/>
              <a:gd name="T35" fmla="*/ 2147483647 h 1699"/>
              <a:gd name="T36" fmla="*/ 2147483647 w 93"/>
              <a:gd name="T37" fmla="*/ 2147483647 h 1699"/>
              <a:gd name="T38" fmla="*/ 2147483647 w 93"/>
              <a:gd name="T39" fmla="*/ 2147483647 h 1699"/>
              <a:gd name="T40" fmla="*/ 2147483647 w 93"/>
              <a:gd name="T41" fmla="*/ 2147483647 h 1699"/>
              <a:gd name="T42" fmla="*/ 2147483647 w 93"/>
              <a:gd name="T43" fmla="*/ 2147483647 h 1699"/>
              <a:gd name="T44" fmla="*/ 2147483647 w 93"/>
              <a:gd name="T45" fmla="*/ 2147483647 h 1699"/>
              <a:gd name="T46" fmla="*/ 0 w 93"/>
              <a:gd name="T47" fmla="*/ 2147483647 h 1699"/>
              <a:gd name="T48" fmla="*/ 0 w 93"/>
              <a:gd name="T49" fmla="*/ 2147483647 h 1699"/>
              <a:gd name="T50" fmla="*/ 2147483647 w 93"/>
              <a:gd name="T51" fmla="*/ 2147483647 h 1699"/>
              <a:gd name="T52" fmla="*/ 2147483647 w 93"/>
              <a:gd name="T53" fmla="*/ 2147483647 h 1699"/>
              <a:gd name="T54" fmla="*/ 2147483647 w 93"/>
              <a:gd name="T55" fmla="*/ 2147483647 h 1699"/>
              <a:gd name="T56" fmla="*/ 2147483647 w 93"/>
              <a:gd name="T57" fmla="*/ 2147483647 h 1699"/>
              <a:gd name="T58" fmla="*/ 2147483647 w 93"/>
              <a:gd name="T59" fmla="*/ 2147483647 h 1699"/>
              <a:gd name="T60" fmla="*/ 2147483647 w 93"/>
              <a:gd name="T61" fmla="*/ 2147483647 h 1699"/>
              <a:gd name="T62" fmla="*/ 2147483647 w 93"/>
              <a:gd name="T63" fmla="*/ 2147483647 h 1699"/>
              <a:gd name="T64" fmla="*/ 2147483647 w 93"/>
              <a:gd name="T65" fmla="*/ 2147483647 h 1699"/>
              <a:gd name="T66" fmla="*/ 2147483647 w 93"/>
              <a:gd name="T67" fmla="*/ 2147483647 h 1699"/>
              <a:gd name="T68" fmla="*/ 2147483647 w 93"/>
              <a:gd name="T69" fmla="*/ 2147483647 h 1699"/>
              <a:gd name="T70" fmla="*/ 2147483647 w 93"/>
              <a:gd name="T71" fmla="*/ 2147483647 h 1699"/>
              <a:gd name="T72" fmla="*/ 2147483647 w 93"/>
              <a:gd name="T73" fmla="*/ 2147483647 h 1699"/>
              <a:gd name="T74" fmla="*/ 2147483647 w 93"/>
              <a:gd name="T75" fmla="*/ 2147483647 h 1699"/>
              <a:gd name="T76" fmla="*/ 2147483647 w 93"/>
              <a:gd name="T77" fmla="*/ 2147483647 h 1699"/>
              <a:gd name="T78" fmla="*/ 2147483647 w 93"/>
              <a:gd name="T79" fmla="*/ 2147483647 h 1699"/>
              <a:gd name="T80" fmla="*/ 2147483647 w 93"/>
              <a:gd name="T81" fmla="*/ 2147483647 h 1699"/>
              <a:gd name="T82" fmla="*/ 2147483647 w 93"/>
              <a:gd name="T83" fmla="*/ 2147483647 h 1699"/>
              <a:gd name="T84" fmla="*/ 2147483647 w 93"/>
              <a:gd name="T85" fmla="*/ 2147483647 h 1699"/>
              <a:gd name="T86" fmla="*/ 2147483647 w 93"/>
              <a:gd name="T87" fmla="*/ 2147483647 h 1699"/>
              <a:gd name="T88" fmla="*/ 2147483647 w 93"/>
              <a:gd name="T89" fmla="*/ 2147483647 h 1699"/>
              <a:gd name="T90" fmla="*/ 2147483647 w 93"/>
              <a:gd name="T91" fmla="*/ 2147483647 h 1699"/>
              <a:gd name="T92" fmla="*/ 2147483647 w 93"/>
              <a:gd name="T93" fmla="*/ 2147483647 h 1699"/>
              <a:gd name="T94" fmla="*/ 2147483647 w 93"/>
              <a:gd name="T95" fmla="*/ 2147483647 h 1699"/>
              <a:gd name="T96" fmla="*/ 2147483647 w 93"/>
              <a:gd name="T97" fmla="*/ 2147483647 h 1699"/>
              <a:gd name="T98" fmla="*/ 2147483647 w 93"/>
              <a:gd name="T99" fmla="*/ 2147483647 h 1699"/>
              <a:gd name="T100" fmla="*/ 2147483647 w 93"/>
              <a:gd name="T101" fmla="*/ 2147483647 h 1699"/>
              <a:gd name="T102" fmla="*/ 2147483647 w 93"/>
              <a:gd name="T103" fmla="*/ 2147483647 h 1699"/>
              <a:gd name="T104" fmla="*/ 2147483647 w 93"/>
              <a:gd name="T105" fmla="*/ 2147483647 h 1699"/>
              <a:gd name="T106" fmla="*/ 2147483647 w 93"/>
              <a:gd name="T107" fmla="*/ 2147483647 h 1699"/>
              <a:gd name="T108" fmla="*/ 2147483647 w 93"/>
              <a:gd name="T109" fmla="*/ 2147483647 h 1699"/>
              <a:gd name="T110" fmla="*/ 2147483647 w 93"/>
              <a:gd name="T111" fmla="*/ 2147483647 h 169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93" h="1699">
                <a:moveTo>
                  <a:pt x="92" y="0"/>
                </a:moveTo>
                <a:lnTo>
                  <a:pt x="79" y="73"/>
                </a:lnTo>
                <a:lnTo>
                  <a:pt x="79" y="131"/>
                </a:lnTo>
                <a:lnTo>
                  <a:pt x="66" y="189"/>
                </a:lnTo>
                <a:lnTo>
                  <a:pt x="26" y="247"/>
                </a:lnTo>
                <a:lnTo>
                  <a:pt x="26" y="305"/>
                </a:lnTo>
                <a:lnTo>
                  <a:pt x="26" y="363"/>
                </a:lnTo>
                <a:lnTo>
                  <a:pt x="39" y="421"/>
                </a:lnTo>
                <a:lnTo>
                  <a:pt x="53" y="479"/>
                </a:lnTo>
                <a:lnTo>
                  <a:pt x="53" y="537"/>
                </a:lnTo>
                <a:lnTo>
                  <a:pt x="39" y="610"/>
                </a:lnTo>
                <a:lnTo>
                  <a:pt x="39" y="668"/>
                </a:lnTo>
                <a:lnTo>
                  <a:pt x="39" y="726"/>
                </a:lnTo>
                <a:lnTo>
                  <a:pt x="39" y="784"/>
                </a:lnTo>
                <a:lnTo>
                  <a:pt x="13" y="856"/>
                </a:lnTo>
                <a:lnTo>
                  <a:pt x="0" y="914"/>
                </a:lnTo>
                <a:lnTo>
                  <a:pt x="0" y="972"/>
                </a:lnTo>
                <a:lnTo>
                  <a:pt x="26" y="1030"/>
                </a:lnTo>
                <a:lnTo>
                  <a:pt x="26" y="1103"/>
                </a:lnTo>
                <a:lnTo>
                  <a:pt x="13" y="1176"/>
                </a:lnTo>
                <a:lnTo>
                  <a:pt x="13" y="1234"/>
                </a:lnTo>
                <a:lnTo>
                  <a:pt x="13" y="1292"/>
                </a:lnTo>
                <a:lnTo>
                  <a:pt x="13" y="1350"/>
                </a:lnTo>
                <a:lnTo>
                  <a:pt x="0" y="1408"/>
                </a:lnTo>
                <a:lnTo>
                  <a:pt x="0" y="1466"/>
                </a:lnTo>
                <a:lnTo>
                  <a:pt x="13" y="1524"/>
                </a:lnTo>
                <a:lnTo>
                  <a:pt x="53" y="1582"/>
                </a:lnTo>
                <a:lnTo>
                  <a:pt x="53" y="1640"/>
                </a:lnTo>
                <a:lnTo>
                  <a:pt x="26" y="1698"/>
                </a:lnTo>
                <a:lnTo>
                  <a:pt x="53" y="1640"/>
                </a:lnTo>
                <a:lnTo>
                  <a:pt x="39" y="1567"/>
                </a:lnTo>
                <a:lnTo>
                  <a:pt x="26" y="1509"/>
                </a:lnTo>
                <a:lnTo>
                  <a:pt x="26" y="1437"/>
                </a:lnTo>
                <a:lnTo>
                  <a:pt x="26" y="1379"/>
                </a:lnTo>
                <a:lnTo>
                  <a:pt x="26" y="1321"/>
                </a:lnTo>
                <a:lnTo>
                  <a:pt x="26" y="1263"/>
                </a:lnTo>
                <a:lnTo>
                  <a:pt x="26" y="1205"/>
                </a:lnTo>
                <a:lnTo>
                  <a:pt x="53" y="1147"/>
                </a:lnTo>
                <a:lnTo>
                  <a:pt x="66" y="1088"/>
                </a:lnTo>
                <a:lnTo>
                  <a:pt x="39" y="1030"/>
                </a:lnTo>
                <a:lnTo>
                  <a:pt x="13" y="972"/>
                </a:lnTo>
                <a:lnTo>
                  <a:pt x="13" y="914"/>
                </a:lnTo>
                <a:lnTo>
                  <a:pt x="26" y="856"/>
                </a:lnTo>
                <a:lnTo>
                  <a:pt x="39" y="798"/>
                </a:lnTo>
                <a:lnTo>
                  <a:pt x="39" y="740"/>
                </a:lnTo>
                <a:lnTo>
                  <a:pt x="53" y="682"/>
                </a:lnTo>
                <a:lnTo>
                  <a:pt x="66" y="624"/>
                </a:lnTo>
                <a:lnTo>
                  <a:pt x="66" y="566"/>
                </a:lnTo>
                <a:lnTo>
                  <a:pt x="53" y="508"/>
                </a:lnTo>
                <a:lnTo>
                  <a:pt x="39" y="450"/>
                </a:lnTo>
                <a:lnTo>
                  <a:pt x="26" y="392"/>
                </a:lnTo>
                <a:lnTo>
                  <a:pt x="26" y="334"/>
                </a:lnTo>
                <a:lnTo>
                  <a:pt x="26" y="276"/>
                </a:lnTo>
                <a:lnTo>
                  <a:pt x="66" y="218"/>
                </a:lnTo>
                <a:lnTo>
                  <a:pt x="66" y="160"/>
                </a:lnTo>
                <a:lnTo>
                  <a:pt x="66" y="102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sz="2400" smtClean="0">
              <a:solidFill>
                <a:srgbClr val="FFFFFF"/>
              </a:solidFill>
              <a:effectLst/>
              <a:latin typeface="Arial" charset="0"/>
              <a:cs typeface="ＭＳ Ｐゴシック" charset="0"/>
            </a:endParaRPr>
          </a:p>
        </p:txBody>
      </p:sp>
      <p:sp>
        <p:nvSpPr>
          <p:cNvPr id="2073" name="Freeform 26"/>
          <p:cNvSpPr>
            <a:spLocks/>
          </p:cNvSpPr>
          <p:nvPr userDrawn="1"/>
        </p:nvSpPr>
        <p:spPr bwMode="auto">
          <a:xfrm>
            <a:off x="1843088" y="323850"/>
            <a:ext cx="4011612" cy="185738"/>
          </a:xfrm>
          <a:custGeom>
            <a:avLst/>
            <a:gdLst>
              <a:gd name="T0" fmla="*/ 2147483647 w 2527"/>
              <a:gd name="T1" fmla="*/ 2147483647 h 117"/>
              <a:gd name="T2" fmla="*/ 2147483647 w 2527"/>
              <a:gd name="T3" fmla="*/ 2147483647 h 117"/>
              <a:gd name="T4" fmla="*/ 2147483647 w 2527"/>
              <a:gd name="T5" fmla="*/ 2147483647 h 117"/>
              <a:gd name="T6" fmla="*/ 2147483647 w 2527"/>
              <a:gd name="T7" fmla="*/ 2147483647 h 117"/>
              <a:gd name="T8" fmla="*/ 2147483647 w 2527"/>
              <a:gd name="T9" fmla="*/ 2147483647 h 117"/>
              <a:gd name="T10" fmla="*/ 2147483647 w 2527"/>
              <a:gd name="T11" fmla="*/ 2147483647 h 117"/>
              <a:gd name="T12" fmla="*/ 2147483647 w 2527"/>
              <a:gd name="T13" fmla="*/ 2147483647 h 117"/>
              <a:gd name="T14" fmla="*/ 2147483647 w 2527"/>
              <a:gd name="T15" fmla="*/ 2147483647 h 117"/>
              <a:gd name="T16" fmla="*/ 2147483647 w 2527"/>
              <a:gd name="T17" fmla="*/ 2147483647 h 117"/>
              <a:gd name="T18" fmla="*/ 2147483647 w 2527"/>
              <a:gd name="T19" fmla="*/ 2147483647 h 117"/>
              <a:gd name="T20" fmla="*/ 2147483647 w 2527"/>
              <a:gd name="T21" fmla="*/ 2147483647 h 117"/>
              <a:gd name="T22" fmla="*/ 2147483647 w 2527"/>
              <a:gd name="T23" fmla="*/ 2147483647 h 117"/>
              <a:gd name="T24" fmla="*/ 2147483647 w 2527"/>
              <a:gd name="T25" fmla="*/ 0 h 117"/>
              <a:gd name="T26" fmla="*/ 2147483647 w 2527"/>
              <a:gd name="T27" fmla="*/ 0 h 117"/>
              <a:gd name="T28" fmla="*/ 2147483647 w 2527"/>
              <a:gd name="T29" fmla="*/ 2147483647 h 117"/>
              <a:gd name="T30" fmla="*/ 2147483647 w 2527"/>
              <a:gd name="T31" fmla="*/ 2147483647 h 117"/>
              <a:gd name="T32" fmla="*/ 2147483647 w 2527"/>
              <a:gd name="T33" fmla="*/ 2147483647 h 117"/>
              <a:gd name="T34" fmla="*/ 2147483647 w 2527"/>
              <a:gd name="T35" fmla="*/ 2147483647 h 117"/>
              <a:gd name="T36" fmla="*/ 2147483647 w 2527"/>
              <a:gd name="T37" fmla="*/ 2147483647 h 117"/>
              <a:gd name="T38" fmla="*/ 2147483647 w 2527"/>
              <a:gd name="T39" fmla="*/ 2147483647 h 117"/>
              <a:gd name="T40" fmla="*/ 2147483647 w 2527"/>
              <a:gd name="T41" fmla="*/ 2147483647 h 117"/>
              <a:gd name="T42" fmla="*/ 2147483647 w 2527"/>
              <a:gd name="T43" fmla="*/ 2147483647 h 117"/>
              <a:gd name="T44" fmla="*/ 2147483647 w 2527"/>
              <a:gd name="T45" fmla="*/ 2147483647 h 117"/>
              <a:gd name="T46" fmla="*/ 2147483647 w 2527"/>
              <a:gd name="T47" fmla="*/ 2147483647 h 117"/>
              <a:gd name="T48" fmla="*/ 2147483647 w 2527"/>
              <a:gd name="T49" fmla="*/ 2147483647 h 117"/>
              <a:gd name="T50" fmla="*/ 2147483647 w 2527"/>
              <a:gd name="T51" fmla="*/ 2147483647 h 117"/>
              <a:gd name="T52" fmla="*/ 2147483647 w 2527"/>
              <a:gd name="T53" fmla="*/ 2147483647 h 117"/>
              <a:gd name="T54" fmla="*/ 2147483647 w 2527"/>
              <a:gd name="T55" fmla="*/ 2147483647 h 117"/>
              <a:gd name="T56" fmla="*/ 2147483647 w 2527"/>
              <a:gd name="T57" fmla="*/ 2147483647 h 117"/>
              <a:gd name="T58" fmla="*/ 2147483647 w 2527"/>
              <a:gd name="T59" fmla="*/ 2147483647 h 117"/>
              <a:gd name="T60" fmla="*/ 2147483647 w 2527"/>
              <a:gd name="T61" fmla="*/ 2147483647 h 117"/>
              <a:gd name="T62" fmla="*/ 2147483647 w 2527"/>
              <a:gd name="T63" fmla="*/ 2147483647 h 117"/>
              <a:gd name="T64" fmla="*/ 2147483647 w 2527"/>
              <a:gd name="T65" fmla="*/ 2147483647 h 117"/>
              <a:gd name="T66" fmla="*/ 2147483647 w 2527"/>
              <a:gd name="T67" fmla="*/ 2147483647 h 117"/>
              <a:gd name="T68" fmla="*/ 0 w 2527"/>
              <a:gd name="T69" fmla="*/ 2147483647 h 117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527" h="117">
                <a:moveTo>
                  <a:pt x="0" y="116"/>
                </a:moveTo>
                <a:lnTo>
                  <a:pt x="81" y="73"/>
                </a:lnTo>
                <a:lnTo>
                  <a:pt x="134" y="58"/>
                </a:lnTo>
                <a:lnTo>
                  <a:pt x="188" y="44"/>
                </a:lnTo>
                <a:lnTo>
                  <a:pt x="242" y="44"/>
                </a:lnTo>
                <a:lnTo>
                  <a:pt x="296" y="58"/>
                </a:lnTo>
                <a:lnTo>
                  <a:pt x="363" y="87"/>
                </a:lnTo>
                <a:lnTo>
                  <a:pt x="417" y="87"/>
                </a:lnTo>
                <a:lnTo>
                  <a:pt x="470" y="87"/>
                </a:lnTo>
                <a:lnTo>
                  <a:pt x="524" y="87"/>
                </a:lnTo>
                <a:lnTo>
                  <a:pt x="591" y="87"/>
                </a:lnTo>
                <a:lnTo>
                  <a:pt x="645" y="73"/>
                </a:lnTo>
                <a:lnTo>
                  <a:pt x="752" y="58"/>
                </a:lnTo>
                <a:lnTo>
                  <a:pt x="833" y="58"/>
                </a:lnTo>
                <a:lnTo>
                  <a:pt x="887" y="44"/>
                </a:lnTo>
                <a:lnTo>
                  <a:pt x="941" y="44"/>
                </a:lnTo>
                <a:lnTo>
                  <a:pt x="1008" y="58"/>
                </a:lnTo>
                <a:lnTo>
                  <a:pt x="1061" y="58"/>
                </a:lnTo>
                <a:lnTo>
                  <a:pt x="1115" y="58"/>
                </a:lnTo>
                <a:lnTo>
                  <a:pt x="1209" y="58"/>
                </a:lnTo>
                <a:lnTo>
                  <a:pt x="1276" y="44"/>
                </a:lnTo>
                <a:lnTo>
                  <a:pt x="1344" y="44"/>
                </a:lnTo>
                <a:lnTo>
                  <a:pt x="1397" y="44"/>
                </a:lnTo>
                <a:lnTo>
                  <a:pt x="1451" y="44"/>
                </a:lnTo>
                <a:lnTo>
                  <a:pt x="1505" y="29"/>
                </a:lnTo>
                <a:lnTo>
                  <a:pt x="1559" y="0"/>
                </a:lnTo>
                <a:lnTo>
                  <a:pt x="2472" y="0"/>
                </a:lnTo>
                <a:lnTo>
                  <a:pt x="2526" y="29"/>
                </a:lnTo>
                <a:lnTo>
                  <a:pt x="2472" y="58"/>
                </a:lnTo>
                <a:lnTo>
                  <a:pt x="2419" y="58"/>
                </a:lnTo>
                <a:lnTo>
                  <a:pt x="2351" y="58"/>
                </a:lnTo>
                <a:lnTo>
                  <a:pt x="2298" y="58"/>
                </a:lnTo>
                <a:lnTo>
                  <a:pt x="2244" y="58"/>
                </a:lnTo>
                <a:lnTo>
                  <a:pt x="2177" y="102"/>
                </a:lnTo>
                <a:lnTo>
                  <a:pt x="2123" y="73"/>
                </a:lnTo>
                <a:lnTo>
                  <a:pt x="2069" y="73"/>
                </a:lnTo>
                <a:lnTo>
                  <a:pt x="2015" y="87"/>
                </a:lnTo>
                <a:lnTo>
                  <a:pt x="1935" y="87"/>
                </a:lnTo>
                <a:lnTo>
                  <a:pt x="1868" y="73"/>
                </a:lnTo>
                <a:lnTo>
                  <a:pt x="1814" y="58"/>
                </a:lnTo>
                <a:lnTo>
                  <a:pt x="1760" y="58"/>
                </a:lnTo>
                <a:lnTo>
                  <a:pt x="1706" y="58"/>
                </a:lnTo>
                <a:lnTo>
                  <a:pt x="1639" y="58"/>
                </a:lnTo>
                <a:lnTo>
                  <a:pt x="1585" y="58"/>
                </a:lnTo>
                <a:lnTo>
                  <a:pt x="1532" y="73"/>
                </a:lnTo>
                <a:lnTo>
                  <a:pt x="1478" y="73"/>
                </a:lnTo>
                <a:lnTo>
                  <a:pt x="1424" y="73"/>
                </a:lnTo>
                <a:lnTo>
                  <a:pt x="1370" y="58"/>
                </a:lnTo>
                <a:lnTo>
                  <a:pt x="1317" y="58"/>
                </a:lnTo>
                <a:lnTo>
                  <a:pt x="1196" y="58"/>
                </a:lnTo>
                <a:lnTo>
                  <a:pt x="1088" y="73"/>
                </a:lnTo>
                <a:lnTo>
                  <a:pt x="1035" y="73"/>
                </a:lnTo>
                <a:lnTo>
                  <a:pt x="967" y="73"/>
                </a:lnTo>
                <a:lnTo>
                  <a:pt x="914" y="87"/>
                </a:lnTo>
                <a:lnTo>
                  <a:pt x="846" y="87"/>
                </a:lnTo>
                <a:lnTo>
                  <a:pt x="779" y="73"/>
                </a:lnTo>
                <a:lnTo>
                  <a:pt x="726" y="73"/>
                </a:lnTo>
                <a:lnTo>
                  <a:pt x="658" y="73"/>
                </a:lnTo>
                <a:lnTo>
                  <a:pt x="591" y="73"/>
                </a:lnTo>
                <a:lnTo>
                  <a:pt x="524" y="73"/>
                </a:lnTo>
                <a:lnTo>
                  <a:pt x="470" y="73"/>
                </a:lnTo>
                <a:lnTo>
                  <a:pt x="417" y="73"/>
                </a:lnTo>
                <a:lnTo>
                  <a:pt x="363" y="73"/>
                </a:lnTo>
                <a:lnTo>
                  <a:pt x="309" y="44"/>
                </a:lnTo>
                <a:lnTo>
                  <a:pt x="255" y="44"/>
                </a:lnTo>
                <a:lnTo>
                  <a:pt x="202" y="44"/>
                </a:lnTo>
                <a:lnTo>
                  <a:pt x="148" y="73"/>
                </a:lnTo>
                <a:lnTo>
                  <a:pt x="94" y="73"/>
                </a:lnTo>
                <a:lnTo>
                  <a:pt x="0" y="116"/>
                </a:lnTo>
              </a:path>
            </a:pathLst>
          </a:custGeom>
          <a:solidFill>
            <a:srgbClr val="B9B9B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sz="2400" smtClean="0">
              <a:solidFill>
                <a:srgbClr val="FFFFFF"/>
              </a:solidFill>
              <a:effectLst/>
              <a:latin typeface="Arial" charset="0"/>
              <a:cs typeface="ＭＳ Ｐゴシック" charset="0"/>
            </a:endParaRPr>
          </a:p>
        </p:txBody>
      </p:sp>
      <p:sp>
        <p:nvSpPr>
          <p:cNvPr id="2074" name="Freeform 27"/>
          <p:cNvSpPr>
            <a:spLocks/>
          </p:cNvSpPr>
          <p:nvPr userDrawn="1"/>
        </p:nvSpPr>
        <p:spPr bwMode="auto">
          <a:xfrm>
            <a:off x="4873625" y="323850"/>
            <a:ext cx="2798763" cy="119063"/>
          </a:xfrm>
          <a:custGeom>
            <a:avLst/>
            <a:gdLst>
              <a:gd name="T0" fmla="*/ 2147483647 w 1763"/>
              <a:gd name="T1" fmla="*/ 0 h 75"/>
              <a:gd name="T2" fmla="*/ 2147483647 w 1763"/>
              <a:gd name="T3" fmla="*/ 2147483647 h 75"/>
              <a:gd name="T4" fmla="*/ 2147483647 w 1763"/>
              <a:gd name="T5" fmla="*/ 2147483647 h 75"/>
              <a:gd name="T6" fmla="*/ 2147483647 w 1763"/>
              <a:gd name="T7" fmla="*/ 2147483647 h 75"/>
              <a:gd name="T8" fmla="*/ 2147483647 w 1763"/>
              <a:gd name="T9" fmla="*/ 2147483647 h 75"/>
              <a:gd name="T10" fmla="*/ 2147483647 w 1763"/>
              <a:gd name="T11" fmla="*/ 2147483647 h 75"/>
              <a:gd name="T12" fmla="*/ 2147483647 w 1763"/>
              <a:gd name="T13" fmla="*/ 2147483647 h 75"/>
              <a:gd name="T14" fmla="*/ 2147483647 w 1763"/>
              <a:gd name="T15" fmla="*/ 2147483647 h 75"/>
              <a:gd name="T16" fmla="*/ 2147483647 w 1763"/>
              <a:gd name="T17" fmla="*/ 2147483647 h 75"/>
              <a:gd name="T18" fmla="*/ 2147483647 w 1763"/>
              <a:gd name="T19" fmla="*/ 2147483647 h 75"/>
              <a:gd name="T20" fmla="*/ 2147483647 w 1763"/>
              <a:gd name="T21" fmla="*/ 2147483647 h 75"/>
              <a:gd name="T22" fmla="*/ 2147483647 w 1763"/>
              <a:gd name="T23" fmla="*/ 2147483647 h 75"/>
              <a:gd name="T24" fmla="*/ 2147483647 w 1763"/>
              <a:gd name="T25" fmla="*/ 2147483647 h 75"/>
              <a:gd name="T26" fmla="*/ 2147483647 w 1763"/>
              <a:gd name="T27" fmla="*/ 2147483647 h 75"/>
              <a:gd name="T28" fmla="*/ 2147483647 w 1763"/>
              <a:gd name="T29" fmla="*/ 2147483647 h 75"/>
              <a:gd name="T30" fmla="*/ 2147483647 w 1763"/>
              <a:gd name="T31" fmla="*/ 2147483647 h 75"/>
              <a:gd name="T32" fmla="*/ 2147483647 w 1763"/>
              <a:gd name="T33" fmla="*/ 2147483647 h 75"/>
              <a:gd name="T34" fmla="*/ 2147483647 w 1763"/>
              <a:gd name="T35" fmla="*/ 2147483647 h 75"/>
              <a:gd name="T36" fmla="*/ 2147483647 w 1763"/>
              <a:gd name="T37" fmla="*/ 2147483647 h 75"/>
              <a:gd name="T38" fmla="*/ 2147483647 w 1763"/>
              <a:gd name="T39" fmla="*/ 2147483647 h 75"/>
              <a:gd name="T40" fmla="*/ 2147483647 w 1763"/>
              <a:gd name="T41" fmla="*/ 2147483647 h 75"/>
              <a:gd name="T42" fmla="*/ 2147483647 w 1763"/>
              <a:gd name="T43" fmla="*/ 2147483647 h 75"/>
              <a:gd name="T44" fmla="*/ 2147483647 w 1763"/>
              <a:gd name="T45" fmla="*/ 2147483647 h 75"/>
              <a:gd name="T46" fmla="*/ 2147483647 w 1763"/>
              <a:gd name="T47" fmla="*/ 2147483647 h 75"/>
              <a:gd name="T48" fmla="*/ 2147483647 w 1763"/>
              <a:gd name="T49" fmla="*/ 2147483647 h 75"/>
              <a:gd name="T50" fmla="*/ 2147483647 w 1763"/>
              <a:gd name="T51" fmla="*/ 2147483647 h 75"/>
              <a:gd name="T52" fmla="*/ 2147483647 w 1763"/>
              <a:gd name="T53" fmla="*/ 2147483647 h 75"/>
              <a:gd name="T54" fmla="*/ 2147483647 w 1763"/>
              <a:gd name="T55" fmla="*/ 2147483647 h 75"/>
              <a:gd name="T56" fmla="*/ 2147483647 w 1763"/>
              <a:gd name="T57" fmla="*/ 2147483647 h 75"/>
              <a:gd name="T58" fmla="*/ 2147483647 w 1763"/>
              <a:gd name="T59" fmla="*/ 2147483647 h 75"/>
              <a:gd name="T60" fmla="*/ 2147483647 w 1763"/>
              <a:gd name="T61" fmla="*/ 2147483647 h 75"/>
              <a:gd name="T62" fmla="*/ 2147483647 w 1763"/>
              <a:gd name="T63" fmla="*/ 2147483647 h 75"/>
              <a:gd name="T64" fmla="*/ 2147483647 w 1763"/>
              <a:gd name="T65" fmla="*/ 2147483647 h 75"/>
              <a:gd name="T66" fmla="*/ 2147483647 w 1763"/>
              <a:gd name="T67" fmla="*/ 2147483647 h 75"/>
              <a:gd name="T68" fmla="*/ 2147483647 w 1763"/>
              <a:gd name="T69" fmla="*/ 2147483647 h 75"/>
              <a:gd name="T70" fmla="*/ 2147483647 w 1763"/>
              <a:gd name="T71" fmla="*/ 2147483647 h 75"/>
              <a:gd name="T72" fmla="*/ 2147483647 w 1763"/>
              <a:gd name="T73" fmla="*/ 2147483647 h 75"/>
              <a:gd name="T74" fmla="*/ 2147483647 w 1763"/>
              <a:gd name="T75" fmla="*/ 2147483647 h 75"/>
              <a:gd name="T76" fmla="*/ 2147483647 w 1763"/>
              <a:gd name="T77" fmla="*/ 2147483647 h 75"/>
              <a:gd name="T78" fmla="*/ 2147483647 w 1763"/>
              <a:gd name="T79" fmla="*/ 2147483647 h 75"/>
              <a:gd name="T80" fmla="*/ 2147483647 w 1763"/>
              <a:gd name="T81" fmla="*/ 2147483647 h 75"/>
              <a:gd name="T82" fmla="*/ 2147483647 w 1763"/>
              <a:gd name="T83" fmla="*/ 2147483647 h 75"/>
              <a:gd name="T84" fmla="*/ 2147483647 w 1763"/>
              <a:gd name="T85" fmla="*/ 2147483647 h 75"/>
              <a:gd name="T86" fmla="*/ 2147483647 w 1763"/>
              <a:gd name="T87" fmla="*/ 2147483647 h 75"/>
              <a:gd name="T88" fmla="*/ 2147483647 w 1763"/>
              <a:gd name="T89" fmla="*/ 2147483647 h 75"/>
              <a:gd name="T90" fmla="*/ 2147483647 w 1763"/>
              <a:gd name="T91" fmla="*/ 2147483647 h 75"/>
              <a:gd name="T92" fmla="*/ 2147483647 w 1763"/>
              <a:gd name="T93" fmla="*/ 2147483647 h 75"/>
              <a:gd name="T94" fmla="*/ 2147483647 w 1763"/>
              <a:gd name="T95" fmla="*/ 2147483647 h 75"/>
              <a:gd name="T96" fmla="*/ 2147483647 w 1763"/>
              <a:gd name="T97" fmla="*/ 2147483647 h 75"/>
              <a:gd name="T98" fmla="*/ 2147483647 w 1763"/>
              <a:gd name="T99" fmla="*/ 2147483647 h 75"/>
              <a:gd name="T100" fmla="*/ 0 w 1763"/>
              <a:gd name="T101" fmla="*/ 2147483647 h 75"/>
              <a:gd name="T102" fmla="*/ 2147483647 w 1763"/>
              <a:gd name="T103" fmla="*/ 2147483647 h 75"/>
              <a:gd name="T104" fmla="*/ 2147483647 w 1763"/>
              <a:gd name="T105" fmla="*/ 2147483647 h 75"/>
              <a:gd name="T106" fmla="*/ 2147483647 w 1763"/>
              <a:gd name="T107" fmla="*/ 2147483647 h 75"/>
              <a:gd name="T108" fmla="*/ 2147483647 w 1763"/>
              <a:gd name="T109" fmla="*/ 0 h 75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763" h="75">
                <a:moveTo>
                  <a:pt x="188" y="0"/>
                </a:moveTo>
                <a:lnTo>
                  <a:pt x="363" y="74"/>
                </a:lnTo>
                <a:lnTo>
                  <a:pt x="444" y="74"/>
                </a:lnTo>
                <a:lnTo>
                  <a:pt x="565" y="74"/>
                </a:lnTo>
                <a:lnTo>
                  <a:pt x="619" y="74"/>
                </a:lnTo>
                <a:lnTo>
                  <a:pt x="699" y="59"/>
                </a:lnTo>
                <a:lnTo>
                  <a:pt x="753" y="59"/>
                </a:lnTo>
                <a:lnTo>
                  <a:pt x="807" y="44"/>
                </a:lnTo>
                <a:lnTo>
                  <a:pt x="874" y="44"/>
                </a:lnTo>
                <a:lnTo>
                  <a:pt x="928" y="44"/>
                </a:lnTo>
                <a:lnTo>
                  <a:pt x="995" y="74"/>
                </a:lnTo>
                <a:lnTo>
                  <a:pt x="1103" y="74"/>
                </a:lnTo>
                <a:lnTo>
                  <a:pt x="1157" y="74"/>
                </a:lnTo>
                <a:lnTo>
                  <a:pt x="1211" y="74"/>
                </a:lnTo>
                <a:lnTo>
                  <a:pt x="1332" y="74"/>
                </a:lnTo>
                <a:lnTo>
                  <a:pt x="1399" y="59"/>
                </a:lnTo>
                <a:lnTo>
                  <a:pt x="1453" y="44"/>
                </a:lnTo>
                <a:lnTo>
                  <a:pt x="1506" y="44"/>
                </a:lnTo>
                <a:lnTo>
                  <a:pt x="1560" y="30"/>
                </a:lnTo>
                <a:lnTo>
                  <a:pt x="1654" y="30"/>
                </a:lnTo>
                <a:lnTo>
                  <a:pt x="1708" y="30"/>
                </a:lnTo>
                <a:lnTo>
                  <a:pt x="1762" y="30"/>
                </a:lnTo>
                <a:lnTo>
                  <a:pt x="1708" y="30"/>
                </a:lnTo>
                <a:lnTo>
                  <a:pt x="1654" y="44"/>
                </a:lnTo>
                <a:lnTo>
                  <a:pt x="1601" y="74"/>
                </a:lnTo>
                <a:lnTo>
                  <a:pt x="1547" y="74"/>
                </a:lnTo>
                <a:lnTo>
                  <a:pt x="1493" y="74"/>
                </a:lnTo>
                <a:lnTo>
                  <a:pt x="1426" y="59"/>
                </a:lnTo>
                <a:lnTo>
                  <a:pt x="1372" y="59"/>
                </a:lnTo>
                <a:lnTo>
                  <a:pt x="1251" y="59"/>
                </a:lnTo>
                <a:lnTo>
                  <a:pt x="1184" y="59"/>
                </a:lnTo>
                <a:lnTo>
                  <a:pt x="1116" y="59"/>
                </a:lnTo>
                <a:lnTo>
                  <a:pt x="1009" y="59"/>
                </a:lnTo>
                <a:lnTo>
                  <a:pt x="955" y="59"/>
                </a:lnTo>
                <a:lnTo>
                  <a:pt x="888" y="59"/>
                </a:lnTo>
                <a:lnTo>
                  <a:pt x="820" y="74"/>
                </a:lnTo>
                <a:lnTo>
                  <a:pt x="767" y="74"/>
                </a:lnTo>
                <a:lnTo>
                  <a:pt x="699" y="59"/>
                </a:lnTo>
                <a:lnTo>
                  <a:pt x="646" y="44"/>
                </a:lnTo>
                <a:lnTo>
                  <a:pt x="592" y="44"/>
                </a:lnTo>
                <a:lnTo>
                  <a:pt x="538" y="44"/>
                </a:lnTo>
                <a:lnTo>
                  <a:pt x="484" y="59"/>
                </a:lnTo>
                <a:lnTo>
                  <a:pt x="430" y="59"/>
                </a:lnTo>
                <a:lnTo>
                  <a:pt x="377" y="30"/>
                </a:lnTo>
                <a:lnTo>
                  <a:pt x="323" y="15"/>
                </a:lnTo>
                <a:lnTo>
                  <a:pt x="269" y="15"/>
                </a:lnTo>
                <a:lnTo>
                  <a:pt x="215" y="15"/>
                </a:lnTo>
                <a:lnTo>
                  <a:pt x="161" y="15"/>
                </a:lnTo>
                <a:lnTo>
                  <a:pt x="108" y="30"/>
                </a:lnTo>
                <a:lnTo>
                  <a:pt x="54" y="44"/>
                </a:lnTo>
                <a:lnTo>
                  <a:pt x="0" y="59"/>
                </a:lnTo>
                <a:lnTo>
                  <a:pt x="54" y="59"/>
                </a:lnTo>
                <a:lnTo>
                  <a:pt x="108" y="30"/>
                </a:lnTo>
                <a:lnTo>
                  <a:pt x="161" y="30"/>
                </a:lnTo>
                <a:lnTo>
                  <a:pt x="188" y="0"/>
                </a:lnTo>
              </a:path>
            </a:pathLst>
          </a:custGeom>
          <a:solidFill>
            <a:srgbClr val="6D6D6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sz="2400" smtClean="0">
              <a:solidFill>
                <a:srgbClr val="FFFFFF"/>
              </a:solidFill>
              <a:effectLst/>
              <a:latin typeface="Arial" charset="0"/>
              <a:cs typeface="ＭＳ Ｐゴシック" charset="0"/>
            </a:endParaRPr>
          </a:p>
        </p:txBody>
      </p:sp>
      <p:grpSp>
        <p:nvGrpSpPr>
          <p:cNvPr id="2075" name="Group 28"/>
          <p:cNvGrpSpPr>
            <a:grpSpLocks/>
          </p:cNvGrpSpPr>
          <p:nvPr/>
        </p:nvGrpSpPr>
        <p:grpSpPr bwMode="auto">
          <a:xfrm>
            <a:off x="0" y="0"/>
            <a:ext cx="1978025" cy="1955800"/>
            <a:chOff x="0" y="0"/>
            <a:chExt cx="1246" cy="1232"/>
          </a:xfrm>
        </p:grpSpPr>
        <p:sp>
          <p:nvSpPr>
            <p:cNvPr id="2078" name="Rectangle 29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400" smtClean="0">
                <a:solidFill>
                  <a:srgbClr val="FFFFFF"/>
                </a:solidFill>
                <a:effectLst/>
                <a:latin typeface="Arial" charset="0"/>
                <a:cs typeface="MS PGothic" charset="0"/>
              </a:endParaRPr>
            </a:p>
          </p:txBody>
        </p:sp>
        <p:sp>
          <p:nvSpPr>
            <p:cNvPr id="2079" name="Rectangle 30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400" smtClean="0">
                <a:solidFill>
                  <a:srgbClr val="FFFFFF"/>
                </a:solidFill>
                <a:effectLst/>
                <a:latin typeface="Arial" charset="0"/>
                <a:cs typeface="MS PGothic" charset="0"/>
              </a:endParaRPr>
            </a:p>
          </p:txBody>
        </p:sp>
        <p:sp>
          <p:nvSpPr>
            <p:cNvPr id="2080" name="Rectangle 31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400" smtClean="0">
                <a:solidFill>
                  <a:srgbClr val="FFFFFF"/>
                </a:solidFill>
                <a:effectLst/>
                <a:latin typeface="Arial" charset="0"/>
                <a:cs typeface="MS PGothic" charset="0"/>
              </a:endParaRPr>
            </a:p>
          </p:txBody>
        </p:sp>
      </p:grpSp>
      <p:sp>
        <p:nvSpPr>
          <p:cNvPr id="2076" name="Text Box 32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zh-CN" sz="1000" smtClean="0">
                <a:solidFill>
                  <a:srgbClr val="FFFFFF"/>
                </a:solidFill>
                <a:effectLst/>
                <a:ea typeface="宋体" charset="0"/>
                <a:cs typeface="宋体" charset="0"/>
              </a:rPr>
              <a:t>©2006 TBBMI</a:t>
            </a:r>
          </a:p>
        </p:txBody>
      </p:sp>
      <p:sp>
        <p:nvSpPr>
          <p:cNvPr id="296993" name="Rectangle 33"/>
          <p:cNvSpPr>
            <a:spLocks noChangeArrowheads="1"/>
          </p:cNvSpPr>
          <p:nvPr/>
        </p:nvSpPr>
        <p:spPr bwMode="auto">
          <a:xfrm>
            <a:off x="7616825" y="6529388"/>
            <a:ext cx="66198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CN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8.0.01.</a:t>
            </a:r>
          </a:p>
        </p:txBody>
      </p:sp>
    </p:spTree>
    <p:extLst>
      <p:ext uri="{BB962C8B-B14F-4D97-AF65-F5344CB8AC3E}">
        <p14:creationId xmlns:p14="http://schemas.microsoft.com/office/powerpoint/2010/main" val="106270340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xmlns:p14="http://schemas.microsoft.com/office/powerpoint/2010/main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>
              <a:effectLst/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>
              <a:effectLst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smtClean="0">
                <a:solidFill>
                  <a:srgbClr val="000000"/>
                </a:solidFill>
                <a:cs typeface="MS PGothic" charset="0"/>
              </a:defRPr>
            </a:lvl1pPr>
          </a:lstStyle>
          <a:p>
            <a:pPr>
              <a:defRPr/>
            </a:pPr>
            <a:fld id="{0EE43333-506E-DB44-BBA1-27C3D3DC0ADD}" type="slidenum">
              <a:rPr lang="en-US">
                <a:effectLst/>
                <a:latin typeface="Arial" charset="0"/>
              </a:rPr>
              <a:pPr>
                <a:defRPr/>
              </a:pPr>
              <a:t>‹#›</a:t>
            </a:fld>
            <a:endParaRPr lang="en-US"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980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24.emf"/><Relationship Id="rId5" Type="http://schemas.openxmlformats.org/officeDocument/2006/relationships/image" Target="../media/image25.jpeg"/><Relationship Id="rId6" Type="http://schemas.openxmlformats.org/officeDocument/2006/relationships/image" Target="../media/image26.emf"/><Relationship Id="rId7" Type="http://schemas.openxmlformats.org/officeDocument/2006/relationships/image" Target="../media/image27.png"/><Relationship Id="rId8" Type="http://schemas.openxmlformats.org/officeDocument/2006/relationships/image" Target="../media/image28.jpeg"/><Relationship Id="rId9" Type="http://schemas.openxmlformats.org/officeDocument/2006/relationships/image" Target="../media/image18.jpeg"/><Relationship Id="rId10" Type="http://schemas.openxmlformats.org/officeDocument/2006/relationships/image" Target="../media/image29.jpe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5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6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7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9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0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0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9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0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5" Type="http://schemas.openxmlformats.org/officeDocument/2006/relationships/image" Target="../media/image43.emf"/><Relationship Id="rId6" Type="http://schemas.openxmlformats.org/officeDocument/2006/relationships/image" Target="../media/image44.emf"/><Relationship Id="rId7" Type="http://schemas.openxmlformats.org/officeDocument/2006/relationships/image" Target="../media/image45.emf"/><Relationship Id="rId8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9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47.em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48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9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8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xt Box 3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zh-CN" altLang="en-US" sz="2000" b="0" smtClean="0">
              <a:solidFill>
                <a:srgbClr val="FFFFFF"/>
              </a:solidFill>
              <a:effectLst/>
              <a:ea typeface="宋体" charset="0"/>
              <a:cs typeface="宋体" charset="0"/>
            </a:endParaRPr>
          </a:p>
        </p:txBody>
      </p:sp>
      <p:sp>
        <p:nvSpPr>
          <p:cNvPr id="102407" name="Text Box 7" descr="Brown marble"/>
          <p:cNvSpPr txBox="1">
            <a:spLocks noChangeArrowheads="1"/>
          </p:cNvSpPr>
          <p:nvPr/>
        </p:nvSpPr>
        <p:spPr bwMode="auto">
          <a:xfrm rot="118953">
            <a:off x="793750" y="320675"/>
            <a:ext cx="7170738" cy="2544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zh-CN" altLang="en-US" sz="129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楷体" charset="0"/>
                <a:ea typeface="楷体" charset="0"/>
                <a:cs typeface="楷体" charset="0"/>
              </a:rPr>
              <a:t>圣经...</a:t>
            </a:r>
          </a:p>
          <a:p>
            <a:pPr>
              <a:defRPr/>
            </a:pPr>
            <a:endParaRPr lang="zh-CN" altLang="en-US" sz="320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楷体" charset="0"/>
              <a:ea typeface="楷体" charset="0"/>
              <a:cs typeface="楷体" charset="0"/>
            </a:endParaRPr>
          </a:p>
        </p:txBody>
      </p:sp>
      <p:sp>
        <p:nvSpPr>
          <p:cNvPr id="102408" name="Text Box 8" descr="Brown marble"/>
          <p:cNvSpPr txBox="1">
            <a:spLocks noChangeArrowheads="1"/>
          </p:cNvSpPr>
          <p:nvPr/>
        </p:nvSpPr>
        <p:spPr bwMode="auto">
          <a:xfrm rot="141662">
            <a:off x="1603375" y="2162175"/>
            <a:ext cx="7480300" cy="3063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zh-CN" altLang="en-US" sz="129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楷体" charset="0"/>
                <a:ea typeface="楷体" charset="0"/>
                <a:cs typeface="楷体" charset="0"/>
              </a:rPr>
              <a:t>基要</a:t>
            </a:r>
          </a:p>
          <a:p>
            <a:pPr>
              <a:defRPr/>
            </a:pPr>
            <a:endParaRPr lang="zh-CN" altLang="en-US" sz="660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楷体" charset="0"/>
              <a:ea typeface="楷体" charset="0"/>
              <a:cs typeface="楷体" charset="0"/>
            </a:endParaRPr>
          </a:p>
        </p:txBody>
      </p:sp>
      <p:sp>
        <p:nvSpPr>
          <p:cNvPr id="102409" name="Text Box 9"/>
          <p:cNvSpPr txBox="1">
            <a:spLocks noChangeArrowheads="1"/>
          </p:cNvSpPr>
          <p:nvPr/>
        </p:nvSpPr>
        <p:spPr bwMode="auto">
          <a:xfrm>
            <a:off x="228600" y="6591300"/>
            <a:ext cx="1614488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5194" dir="1593903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zh-CN" altLang="en-US" sz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ea typeface="宋体" charset="-122"/>
              <a:cs typeface="宋体" charset="-122"/>
            </a:endParaRPr>
          </a:p>
        </p:txBody>
      </p:sp>
      <p:sp>
        <p:nvSpPr>
          <p:cNvPr id="102412" name="Rectangle 12"/>
          <p:cNvSpPr>
            <a:spLocks noChangeArrowheads="1"/>
          </p:cNvSpPr>
          <p:nvPr/>
        </p:nvSpPr>
        <p:spPr bwMode="auto">
          <a:xfrm>
            <a:off x="7621588" y="6526213"/>
            <a:ext cx="6588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CN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8.0.01.</a:t>
            </a:r>
          </a:p>
        </p:txBody>
      </p:sp>
      <p:sp>
        <p:nvSpPr>
          <p:cNvPr id="102414" name="Text Box 14"/>
          <p:cNvSpPr txBox="1">
            <a:spLocks noChangeArrowheads="1"/>
          </p:cNvSpPr>
          <p:nvPr/>
        </p:nvSpPr>
        <p:spPr bwMode="auto">
          <a:xfrm>
            <a:off x="234950" y="4445000"/>
            <a:ext cx="852011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zh-CN" altLang="en-US" i="1" smtClean="0">
                <a:solidFill>
                  <a:srgbClr val="FAFD00"/>
                </a:solidFill>
                <a:effectLst/>
                <a:latin typeface="Times New Roman" charset="0"/>
                <a:ea typeface="宋体" charset="0"/>
                <a:cs typeface="宋体" charset="0"/>
              </a:rPr>
              <a:t>圣经</a:t>
            </a:r>
            <a:r>
              <a:rPr lang="en-US" altLang="zh-CN" i="1" smtClean="0">
                <a:solidFill>
                  <a:srgbClr val="FAFD00"/>
                </a:solidFill>
                <a:effectLst/>
                <a:latin typeface="Times New Roman" charset="0"/>
                <a:ea typeface="宋体" charset="0"/>
                <a:cs typeface="宋体" charset="0"/>
              </a:rPr>
              <a:t>…</a:t>
            </a:r>
            <a:r>
              <a:rPr lang="zh-CN" altLang="en-US" i="1" smtClean="0">
                <a:solidFill>
                  <a:srgbClr val="FAFD00"/>
                </a:solidFill>
                <a:effectLst/>
                <a:latin typeface="Times New Roman" charset="0"/>
                <a:ea typeface="宋体" charset="0"/>
                <a:cs typeface="宋体" charset="0"/>
              </a:rPr>
              <a:t>基要国际事工呈献          福特沃得</a:t>
            </a:r>
            <a:r>
              <a:rPr lang="en-US" altLang="zh-CN" i="1" smtClean="0">
                <a:solidFill>
                  <a:srgbClr val="FAFD00"/>
                </a:solidFill>
                <a:effectLst/>
                <a:latin typeface="Times New Roman" charset="0"/>
                <a:ea typeface="宋体" charset="0"/>
                <a:cs typeface="宋体" charset="0"/>
              </a:rPr>
              <a:t>, </a:t>
            </a:r>
            <a:r>
              <a:rPr lang="zh-CN" altLang="en-US" i="1" smtClean="0">
                <a:solidFill>
                  <a:srgbClr val="FAFD00"/>
                </a:solidFill>
                <a:effectLst/>
                <a:latin typeface="Times New Roman" charset="0"/>
                <a:ea typeface="宋体" charset="0"/>
                <a:cs typeface="宋体" charset="0"/>
              </a:rPr>
              <a:t>美国德州</a:t>
            </a:r>
          </a:p>
        </p:txBody>
      </p:sp>
      <p:sp>
        <p:nvSpPr>
          <p:cNvPr id="102415" name="Text Box 15"/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zh-CN" sz="10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74</a:t>
            </a:r>
          </a:p>
        </p:txBody>
      </p:sp>
      <p:sp>
        <p:nvSpPr>
          <p:cNvPr id="17417" name="Text Box 16"/>
          <p:cNvSpPr txBox="1">
            <a:spLocks noChangeArrowheads="1"/>
          </p:cNvSpPr>
          <p:nvPr/>
        </p:nvSpPr>
        <p:spPr bwMode="auto">
          <a:xfrm>
            <a:off x="282575" y="6516688"/>
            <a:ext cx="996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1000" smtClean="0">
                <a:solidFill>
                  <a:srgbClr val="FFFFFF"/>
                </a:solidFill>
                <a:effectLst/>
                <a:ea typeface="宋体" charset="0"/>
                <a:cs typeface="宋体" charset="0"/>
              </a:rPr>
              <a:t>©2006 TBBMI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-36513" y="6038850"/>
            <a:ext cx="9251951" cy="819150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Clr>
                <a:srgbClr val="FFCC00"/>
              </a:buClr>
              <a:buSzPct val="70000"/>
              <a:defRPr/>
            </a:pP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Designed by Dr. John Fryman, Texas, USA • BibleBasically.org</a:t>
            </a:r>
            <a:b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Dr. Rick Griffith • </a:t>
            </a:r>
            <a:r>
              <a:rPr lang="zh-CN" altLang="en-US" sz="2000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pitchFamily="2" charset="-122"/>
                <a:cs typeface="ＭＳ Ｐゴシック" charset="0"/>
              </a:rPr>
              <a:t>博士</a:t>
            </a:r>
            <a:r>
              <a:rPr lang="en-US" altLang="zh-CN" sz="2000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pitchFamily="2" charset="-122"/>
                <a:cs typeface="ＭＳ Ｐゴシック" charset="0"/>
              </a:rPr>
              <a:t> • </a:t>
            </a:r>
            <a:r>
              <a:rPr lang="zh-CN" altLang="en-US" sz="2000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pitchFamily="2" charset="-122"/>
                <a:cs typeface="ＭＳ Ｐゴシック" charset="0"/>
              </a:rPr>
              <a:t>新加坡神学院</a:t>
            </a:r>
            <a:r>
              <a:rPr lang="en-US" altLang="zh-CN" sz="2000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pitchFamily="2" charset="-122"/>
                <a:cs typeface="ＭＳ Ｐゴシック" charset="0"/>
              </a:rPr>
              <a:t> </a:t>
            </a:r>
            <a:r>
              <a:rPr lang="en-US" altLang="zh-CN" sz="2000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• </a:t>
            </a:r>
            <a:r>
              <a:rPr lang="en-US" sz="2000" i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BibleStudyDownloads.org</a:t>
            </a:r>
            <a:endParaRPr lang="en-US" sz="2000" i="1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70565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688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688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688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6886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6887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6888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6890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6891" name="Text Box 1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zh-CN" sz="2000" b="0">
              <a:solidFill>
                <a:srgbClr val="FFA27C"/>
              </a:solidFill>
              <a:effectLst/>
              <a:ea typeface="宋体" charset="0"/>
              <a:cs typeface="宋体" charset="0"/>
            </a:endParaRPr>
          </a:p>
        </p:txBody>
      </p:sp>
      <p:sp>
        <p:nvSpPr>
          <p:cNvPr id="506892" name="Rectangle 12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10</a:t>
            </a:r>
          </a:p>
        </p:txBody>
      </p:sp>
      <p:sp>
        <p:nvSpPr>
          <p:cNvPr id="506894" name="Text Box 14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Arial" charset="0"/>
                <a:ea typeface="宋体" charset="0"/>
                <a:cs typeface="宋体" charset="0"/>
              </a:rPr>
              <a:t>  </a:t>
            </a:r>
          </a:p>
        </p:txBody>
      </p:sp>
      <p:sp>
        <p:nvSpPr>
          <p:cNvPr id="506897" name="Text Box 17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0">
                <a:solidFill>
                  <a:srgbClr val="FFFFFF"/>
                </a:solidFill>
                <a:effectLst/>
                <a:latin typeface="Arial" charset="0"/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506898" name="Text Box 18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06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06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6882" grpId="0" animBg="1"/>
      <p:bldP spid="50688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30" name="Freeform 2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893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893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893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893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8935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8936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8937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8939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8940" name="Text Box 1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zh-CN" sz="2000" b="0">
              <a:solidFill>
                <a:srgbClr val="FFA27C"/>
              </a:solidFill>
              <a:effectLst/>
              <a:ea typeface="宋体" charset="0"/>
              <a:cs typeface="宋体" charset="0"/>
            </a:endParaRPr>
          </a:p>
        </p:txBody>
      </p:sp>
      <p:sp>
        <p:nvSpPr>
          <p:cNvPr id="508941" name="Rectangle 13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11</a:t>
            </a:r>
          </a:p>
        </p:txBody>
      </p:sp>
      <p:sp>
        <p:nvSpPr>
          <p:cNvPr id="508942" name="Text Box 14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Arial" charset="0"/>
                <a:ea typeface="宋体" charset="0"/>
                <a:cs typeface="宋体" charset="0"/>
              </a:rPr>
              <a:t>  </a:t>
            </a:r>
          </a:p>
        </p:txBody>
      </p:sp>
      <p:sp>
        <p:nvSpPr>
          <p:cNvPr id="508945" name="Text Box 17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08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9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978" name="Freeform 102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0979" name="Freeform 1027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0980" name="Rectangle 1028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0981" name="Rectangle 1029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0982" name="Freeform 1030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0983" name="Rectangle 1031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0984" name="Line 1032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0985" name="Line 1033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0987" name="Line 103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0988" name="Rectangle 1036"/>
          <p:cNvSpPr>
            <a:spLocks noChangeArrowheads="1"/>
          </p:cNvSpPr>
          <p:nvPr/>
        </p:nvSpPr>
        <p:spPr bwMode="auto">
          <a:xfrm>
            <a:off x="2170113" y="1806575"/>
            <a:ext cx="5619750" cy="34226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65000"/>
              </a:lnSpc>
            </a:pPr>
            <a:r>
              <a:rPr lang="en-US" altLang="zh-CN" sz="4800" i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不</a:t>
            </a:r>
            <a:r>
              <a:rPr lang="zh-CN" altLang="en-US" sz="4800" i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使用地名全称，</a:t>
            </a:r>
          </a:p>
          <a:p>
            <a:pPr>
              <a:lnSpc>
                <a:spcPct val="65000"/>
              </a:lnSpc>
            </a:pPr>
            <a:endParaRPr lang="zh-CN" altLang="en-US" sz="4800" i="1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  <a:ea typeface="宋体" charset="0"/>
              <a:cs typeface="宋体" charset="0"/>
            </a:endParaRPr>
          </a:p>
          <a:p>
            <a:pPr>
              <a:lnSpc>
                <a:spcPct val="65000"/>
              </a:lnSpc>
            </a:pPr>
            <a:r>
              <a:rPr lang="zh-CN" altLang="en-US" sz="4800" i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只用 </a:t>
            </a:r>
          </a:p>
          <a:p>
            <a:pPr>
              <a:lnSpc>
                <a:spcPct val="65000"/>
              </a:lnSpc>
            </a:pPr>
            <a:endParaRPr lang="zh-CN" altLang="en-US" sz="4800" i="1" u="sng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  <a:ea typeface="宋体" charset="0"/>
              <a:cs typeface="宋体" charset="0"/>
            </a:endParaRPr>
          </a:p>
          <a:p>
            <a:pPr>
              <a:lnSpc>
                <a:spcPct val="65000"/>
              </a:lnSpc>
            </a:pPr>
            <a:r>
              <a:rPr lang="zh-CN" altLang="en-US" sz="4800" i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名称的</a:t>
            </a:r>
            <a:r>
              <a:rPr lang="zh-CN" altLang="en-US" sz="4800" i="1" u="sng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第一个</a:t>
            </a:r>
            <a:r>
              <a:rPr lang="en-US" altLang="zh-CN" sz="4800" i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...</a:t>
            </a:r>
          </a:p>
          <a:p>
            <a:pPr>
              <a:lnSpc>
                <a:spcPct val="65000"/>
              </a:lnSpc>
            </a:pPr>
            <a:endParaRPr lang="en-US" altLang="zh-CN" sz="4800" i="1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  <a:ea typeface="宋体" charset="0"/>
              <a:cs typeface="宋体" charset="0"/>
            </a:endParaRPr>
          </a:p>
          <a:p>
            <a:pPr>
              <a:lnSpc>
                <a:spcPct val="65000"/>
              </a:lnSpc>
            </a:pPr>
            <a:r>
              <a:rPr lang="zh-CN" altLang="en-US" sz="4800" i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来表示</a:t>
            </a:r>
          </a:p>
        </p:txBody>
      </p:sp>
      <p:sp>
        <p:nvSpPr>
          <p:cNvPr id="510989" name="Text Box 103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zh-CN" sz="2000" b="0">
              <a:solidFill>
                <a:srgbClr val="FFA27C"/>
              </a:solidFill>
              <a:effectLst/>
              <a:ea typeface="宋体" charset="0"/>
              <a:cs typeface="宋体" charset="0"/>
            </a:endParaRPr>
          </a:p>
        </p:txBody>
      </p:sp>
      <p:sp>
        <p:nvSpPr>
          <p:cNvPr id="510990" name="Rectangle 1038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12</a:t>
            </a:r>
          </a:p>
        </p:txBody>
      </p:sp>
      <p:sp>
        <p:nvSpPr>
          <p:cNvPr id="510991" name="Text Box 1039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Arial" charset="0"/>
                <a:ea typeface="宋体" charset="0"/>
                <a:cs typeface="宋体" charset="0"/>
              </a:rPr>
              <a:t>  </a:t>
            </a:r>
          </a:p>
        </p:txBody>
      </p:sp>
      <p:sp>
        <p:nvSpPr>
          <p:cNvPr id="510994" name="Text Box 1042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26" name="Freeform 2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3029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944563" y="1379538"/>
            <a:ext cx="3546475" cy="24082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27" name="Rectangle 3"/>
          <p:cNvSpPr>
            <a:spLocks noChangeArrowheads="1"/>
          </p:cNvSpPr>
          <p:nvPr/>
        </p:nvSpPr>
        <p:spPr bwMode="auto">
          <a:xfrm>
            <a:off x="2006600" y="820738"/>
            <a:ext cx="8350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36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 </a:t>
            </a:r>
            <a:r>
              <a:rPr lang="en-US" altLang="zh-CN" sz="40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地</a:t>
            </a:r>
            <a:endParaRPr lang="zh-CN" altLang="en-US" sz="4000">
              <a:solidFill>
                <a:srgbClr val="FAF200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513028" name="Oval 4"/>
          <p:cNvSpPr>
            <a:spLocks noChangeArrowheads="1"/>
          </p:cNvSpPr>
          <p:nvPr/>
        </p:nvSpPr>
        <p:spPr bwMode="auto">
          <a:xfrm>
            <a:off x="2024063" y="793750"/>
            <a:ext cx="881062" cy="830263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030" name="Rectangle 6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zh-CN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13</a:t>
            </a:r>
          </a:p>
        </p:txBody>
      </p:sp>
      <p:sp>
        <p:nvSpPr>
          <p:cNvPr id="51303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032" name="Freeform 8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036" name="Line 12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037" name="Line 13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038" name="Text Box 14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3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3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3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3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3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3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0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099" name="Freeform 3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44100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944563" y="1368425"/>
            <a:ext cx="3546475" cy="24082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4103" name="Rectangle 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zh-CN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1</a:t>
            </a:r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4</a:t>
            </a:r>
          </a:p>
        </p:txBody>
      </p:sp>
      <p:sp>
        <p:nvSpPr>
          <p:cNvPr id="644104" name="Freeform 8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4105" name="Freeform 9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4108" name="Line 12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4109" name="Line 13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44110" name="Picture 1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7363" y="1920875"/>
            <a:ext cx="2790825" cy="1885950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4111" name="Rectangle 15"/>
          <p:cNvSpPr>
            <a:spLocks noChangeArrowheads="1"/>
          </p:cNvSpPr>
          <p:nvPr/>
        </p:nvSpPr>
        <p:spPr bwMode="auto">
          <a:xfrm>
            <a:off x="4630738" y="2649538"/>
            <a:ext cx="15208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40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幼</a:t>
            </a:r>
            <a:endParaRPr lang="zh-CN" altLang="en-US" sz="4000">
              <a:solidFill>
                <a:srgbClr val="FAF200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44112" name="Oval 16"/>
          <p:cNvSpPr>
            <a:spLocks noChangeArrowheads="1"/>
          </p:cNvSpPr>
          <p:nvPr/>
        </p:nvSpPr>
        <p:spPr bwMode="auto">
          <a:xfrm>
            <a:off x="4527550" y="2614613"/>
            <a:ext cx="881063" cy="830262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4114" name="Rectangle 18"/>
          <p:cNvSpPr>
            <a:spLocks noChangeArrowheads="1"/>
          </p:cNvSpPr>
          <p:nvPr/>
        </p:nvSpPr>
        <p:spPr bwMode="auto">
          <a:xfrm>
            <a:off x="2006600" y="820738"/>
            <a:ext cx="8350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40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 地</a:t>
            </a:r>
            <a:endParaRPr lang="zh-CN" altLang="en-US" sz="4000">
              <a:solidFill>
                <a:srgbClr val="FAF200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44115" name="Text Box 19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4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4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44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4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4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44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41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819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7363" y="1920875"/>
            <a:ext cx="2790825" cy="1885950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819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6325" y="4362450"/>
            <a:ext cx="2690813" cy="1746250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819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48198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944563" y="1368425"/>
            <a:ext cx="3546475" cy="24082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8201" name="Rectangle 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zh-CN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1</a:t>
            </a:r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5</a:t>
            </a:r>
          </a:p>
        </p:txBody>
      </p:sp>
      <p:sp>
        <p:nvSpPr>
          <p:cNvPr id="648202" name="Freeform 10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8203" name="Freeform 11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8206" name="Line 14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8207" name="Line 15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8208" name="Rectangle 16"/>
          <p:cNvSpPr>
            <a:spLocks noChangeArrowheads="1"/>
          </p:cNvSpPr>
          <p:nvPr/>
        </p:nvSpPr>
        <p:spPr bwMode="auto">
          <a:xfrm>
            <a:off x="4630738" y="2649538"/>
            <a:ext cx="709612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40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幼</a:t>
            </a:r>
            <a:endParaRPr lang="zh-CN" altLang="en-US" sz="4000">
              <a:solidFill>
                <a:srgbClr val="FAF200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48212" name="Oval 20"/>
          <p:cNvSpPr>
            <a:spLocks noChangeArrowheads="1"/>
          </p:cNvSpPr>
          <p:nvPr/>
        </p:nvSpPr>
        <p:spPr bwMode="auto">
          <a:xfrm>
            <a:off x="7280275" y="4978400"/>
            <a:ext cx="742950" cy="715963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8214" name="Rectangle 22"/>
          <p:cNvSpPr>
            <a:spLocks noChangeArrowheads="1"/>
          </p:cNvSpPr>
          <p:nvPr/>
        </p:nvSpPr>
        <p:spPr bwMode="auto">
          <a:xfrm>
            <a:off x="2006600" y="820738"/>
            <a:ext cx="8350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40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 地</a:t>
            </a:r>
            <a:endParaRPr lang="zh-CN" altLang="en-US" sz="4000">
              <a:solidFill>
                <a:srgbClr val="FAF200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48215" name="Rectangle 23"/>
          <p:cNvSpPr>
            <a:spLocks noChangeArrowheads="1"/>
          </p:cNvSpPr>
          <p:nvPr/>
        </p:nvSpPr>
        <p:spPr bwMode="auto">
          <a:xfrm>
            <a:off x="7310438" y="4933950"/>
            <a:ext cx="958850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40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波</a:t>
            </a:r>
            <a:endParaRPr lang="zh-CN" altLang="en-US" sz="4000">
              <a:solidFill>
                <a:srgbClr val="FAF200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48216" name="Text Box 24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8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8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4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82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158" name="Picture 1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7363" y="1920875"/>
            <a:ext cx="2790825" cy="1885950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6164" name="Picture 2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6325" y="4362450"/>
            <a:ext cx="2690813" cy="1746250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6147" name="Freeform 3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46148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944563" y="1368425"/>
            <a:ext cx="3546475" cy="24082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6151" name="Rectangle 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zh-CN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1</a:t>
            </a:r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6</a:t>
            </a:r>
          </a:p>
        </p:txBody>
      </p:sp>
      <p:sp>
        <p:nvSpPr>
          <p:cNvPr id="646152" name="Freeform 8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6153" name="Freeform 9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6155" name="Text Box 11"/>
          <p:cNvSpPr txBox="1">
            <a:spLocks noChangeArrowheads="1"/>
          </p:cNvSpPr>
          <p:nvPr/>
        </p:nvSpPr>
        <p:spPr bwMode="auto">
          <a:xfrm>
            <a:off x="1157288" y="1317625"/>
            <a:ext cx="2735262" cy="579438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i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地中海 </a:t>
            </a:r>
          </a:p>
        </p:txBody>
      </p:sp>
      <p:sp>
        <p:nvSpPr>
          <p:cNvPr id="646156" name="Line 12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6157" name="Line 13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6161" name="Text Box 17"/>
          <p:cNvSpPr txBox="1">
            <a:spLocks noChangeArrowheads="1"/>
          </p:cNvSpPr>
          <p:nvPr/>
        </p:nvSpPr>
        <p:spPr bwMode="auto">
          <a:xfrm>
            <a:off x="3746500" y="3171825"/>
            <a:ext cx="3429000" cy="579438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i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幼发拉底河 </a:t>
            </a:r>
          </a:p>
        </p:txBody>
      </p:sp>
      <p:sp>
        <p:nvSpPr>
          <p:cNvPr id="646165" name="Text Box 21"/>
          <p:cNvSpPr txBox="1">
            <a:spLocks noChangeArrowheads="1"/>
          </p:cNvSpPr>
          <p:nvPr/>
        </p:nvSpPr>
        <p:spPr bwMode="auto">
          <a:xfrm>
            <a:off x="5218113" y="5540375"/>
            <a:ext cx="2508250" cy="579438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i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波斯湾</a:t>
            </a:r>
          </a:p>
        </p:txBody>
      </p:sp>
      <p:sp>
        <p:nvSpPr>
          <p:cNvPr id="646167" name="Rectangle 23"/>
          <p:cNvSpPr>
            <a:spLocks noChangeArrowheads="1"/>
          </p:cNvSpPr>
          <p:nvPr/>
        </p:nvSpPr>
        <p:spPr bwMode="auto">
          <a:xfrm>
            <a:off x="2006600" y="820738"/>
            <a:ext cx="8350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40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 地</a:t>
            </a:r>
            <a:endParaRPr lang="zh-CN" altLang="en-US" sz="4000">
              <a:solidFill>
                <a:srgbClr val="FAF200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46168" name="Rectangle 24"/>
          <p:cNvSpPr>
            <a:spLocks noChangeArrowheads="1"/>
          </p:cNvSpPr>
          <p:nvPr/>
        </p:nvSpPr>
        <p:spPr bwMode="auto">
          <a:xfrm>
            <a:off x="4630738" y="2649538"/>
            <a:ext cx="709612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40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幼</a:t>
            </a:r>
            <a:endParaRPr lang="zh-CN" altLang="en-US" sz="4000">
              <a:solidFill>
                <a:srgbClr val="FAF200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46169" name="Rectangle 25"/>
          <p:cNvSpPr>
            <a:spLocks noChangeArrowheads="1"/>
          </p:cNvSpPr>
          <p:nvPr/>
        </p:nvSpPr>
        <p:spPr bwMode="auto">
          <a:xfrm>
            <a:off x="7310438" y="4933950"/>
            <a:ext cx="958850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40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波</a:t>
            </a:r>
            <a:endParaRPr lang="zh-CN" altLang="en-US" sz="4000">
              <a:solidFill>
                <a:srgbClr val="FAF200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46170" name="Text Box 26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0">
                <a:solidFill>
                  <a:srgbClr val="FFFFFF"/>
                </a:solidFill>
                <a:effectLst/>
                <a:latin typeface="Arial" charset="0"/>
                <a:ea typeface="宋体" charset="0"/>
                <a:cs typeface="宋体" charset="0"/>
              </a:rPr>
              <a:t>2</a:t>
            </a:r>
          </a:p>
        </p:txBody>
      </p:sp>
      <p:sp>
        <p:nvSpPr>
          <p:cNvPr id="646171" name="Text Box 27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46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6161" grpId="0"/>
      <p:bldP spid="646165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436" name="Freeform 4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8438" name="Rectangle 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zh-CN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1</a:t>
            </a:r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65843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8440" name="Freeform 8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8443" name="Line 11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8444" name="Line 12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8448" name="Rectangle 16"/>
          <p:cNvSpPr>
            <a:spLocks noChangeArrowheads="1"/>
          </p:cNvSpPr>
          <p:nvPr/>
        </p:nvSpPr>
        <p:spPr bwMode="auto">
          <a:xfrm>
            <a:off x="2006600" y="8207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 地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58449" name="Rectangle 17"/>
          <p:cNvSpPr>
            <a:spLocks noChangeArrowheads="1"/>
          </p:cNvSpPr>
          <p:nvPr/>
        </p:nvSpPr>
        <p:spPr bwMode="auto">
          <a:xfrm>
            <a:off x="4630738" y="2649538"/>
            <a:ext cx="7096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幼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58450" name="Rectangle 18"/>
          <p:cNvSpPr>
            <a:spLocks noChangeArrowheads="1"/>
          </p:cNvSpPr>
          <p:nvPr/>
        </p:nvSpPr>
        <p:spPr bwMode="auto">
          <a:xfrm>
            <a:off x="7310438" y="4933950"/>
            <a:ext cx="9588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pic>
        <p:nvPicPr>
          <p:cNvPr id="658451" name="Picture 19" descr="Coral Island from coast, tb n0303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9213" y="1522413"/>
            <a:ext cx="4395787" cy="32972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8452" name="Freeform 20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8453" name="Oval 21"/>
          <p:cNvSpPr>
            <a:spLocks noChangeArrowheads="1"/>
          </p:cNvSpPr>
          <p:nvPr/>
        </p:nvSpPr>
        <p:spPr bwMode="auto">
          <a:xfrm>
            <a:off x="1230313" y="4181475"/>
            <a:ext cx="3471862" cy="21510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8454" name="Text Box 22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58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58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8452" grpId="0" animBg="1"/>
      <p:bldP spid="65845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6" name="Freeform 2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6867" name="Rectangle 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zh-CN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1</a:t>
            </a:r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8</a:t>
            </a:r>
          </a:p>
        </p:txBody>
      </p:sp>
      <p:sp>
        <p:nvSpPr>
          <p:cNvPr id="676868" name="Freeform 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6869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6871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6872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6873" name="Rectangle 9"/>
          <p:cNvSpPr>
            <a:spLocks noChangeArrowheads="1"/>
          </p:cNvSpPr>
          <p:nvPr/>
        </p:nvSpPr>
        <p:spPr bwMode="auto">
          <a:xfrm>
            <a:off x="2006600" y="8207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 地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76874" name="Rectangle 10"/>
          <p:cNvSpPr>
            <a:spLocks noChangeArrowheads="1"/>
          </p:cNvSpPr>
          <p:nvPr/>
        </p:nvSpPr>
        <p:spPr bwMode="auto">
          <a:xfrm>
            <a:off x="4630738" y="2649538"/>
            <a:ext cx="7096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幼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76875" name="Rectangle 11"/>
          <p:cNvSpPr>
            <a:spLocks noChangeArrowheads="1"/>
          </p:cNvSpPr>
          <p:nvPr/>
        </p:nvSpPr>
        <p:spPr bwMode="auto">
          <a:xfrm>
            <a:off x="7310438" y="4933950"/>
            <a:ext cx="9588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pic>
        <p:nvPicPr>
          <p:cNvPr id="676876" name="Picture 12" descr="Coral Island from coast, tb n0303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9213" y="1522413"/>
            <a:ext cx="4395787" cy="32972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6877" name="Freeform 13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6879" name="Oval 15"/>
          <p:cNvSpPr>
            <a:spLocks noChangeArrowheads="1"/>
          </p:cNvSpPr>
          <p:nvPr/>
        </p:nvSpPr>
        <p:spPr bwMode="auto">
          <a:xfrm>
            <a:off x="2543175" y="5534025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6880" name="Text Box 16"/>
          <p:cNvSpPr txBox="1">
            <a:spLocks noChangeArrowheads="1"/>
          </p:cNvSpPr>
          <p:nvPr/>
        </p:nvSpPr>
        <p:spPr bwMode="auto">
          <a:xfrm>
            <a:off x="5235575" y="4167188"/>
            <a:ext cx="1774825" cy="64135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i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红 海</a:t>
            </a:r>
            <a:r>
              <a:rPr lang="zh-CN" altLang="en-US" sz="3600" i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676881" name="Rectangle 17"/>
          <p:cNvSpPr>
            <a:spLocks noChangeArrowheads="1"/>
          </p:cNvSpPr>
          <p:nvPr/>
        </p:nvSpPr>
        <p:spPr bwMode="auto">
          <a:xfrm>
            <a:off x="2659063" y="5570538"/>
            <a:ext cx="70167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40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红</a:t>
            </a:r>
            <a:endParaRPr lang="zh-CN" altLang="en-US" sz="4000">
              <a:solidFill>
                <a:srgbClr val="FAF200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76882" name="Text Box 18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6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880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530" name="Freeform 2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2531" name="Rectangle 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zh-CN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1</a:t>
            </a:r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9</a:t>
            </a:r>
          </a:p>
        </p:txBody>
      </p:sp>
      <p:sp>
        <p:nvSpPr>
          <p:cNvPr id="662532" name="Freeform 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2533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2535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2536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2537" name="Rectangle 9"/>
          <p:cNvSpPr>
            <a:spLocks noChangeArrowheads="1"/>
          </p:cNvSpPr>
          <p:nvPr/>
        </p:nvSpPr>
        <p:spPr bwMode="auto">
          <a:xfrm>
            <a:off x="2006600" y="8207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 地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62538" name="Rectangle 10"/>
          <p:cNvSpPr>
            <a:spLocks noChangeArrowheads="1"/>
          </p:cNvSpPr>
          <p:nvPr/>
        </p:nvSpPr>
        <p:spPr bwMode="auto">
          <a:xfrm>
            <a:off x="4630738" y="2649538"/>
            <a:ext cx="7096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幼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62539" name="Rectangle 11"/>
          <p:cNvSpPr>
            <a:spLocks noChangeArrowheads="1"/>
          </p:cNvSpPr>
          <p:nvPr/>
        </p:nvSpPr>
        <p:spPr bwMode="auto">
          <a:xfrm>
            <a:off x="7310438" y="4933950"/>
            <a:ext cx="9588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62541" name="Freeform 13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2544" name="Rectangle 16"/>
          <p:cNvSpPr>
            <a:spLocks noChangeArrowheads="1"/>
          </p:cNvSpPr>
          <p:nvPr/>
        </p:nvSpPr>
        <p:spPr bwMode="auto">
          <a:xfrm>
            <a:off x="2405063" y="5570538"/>
            <a:ext cx="7016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62545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2546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2547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2548" name="Oval 20"/>
          <p:cNvSpPr>
            <a:spLocks noChangeArrowheads="1"/>
          </p:cNvSpPr>
          <p:nvPr/>
        </p:nvSpPr>
        <p:spPr bwMode="auto">
          <a:xfrm>
            <a:off x="2971800" y="2376488"/>
            <a:ext cx="955675" cy="8064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62550" name="Picture 2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4838" y="1165225"/>
            <a:ext cx="3060700" cy="22780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2554" name="Text Box 26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0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>
                  <a:gamma/>
                  <a:shade val="0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507" name="Rectangle 3"/>
          <p:cNvSpPr>
            <a:spLocks noChangeArrowheads="1"/>
          </p:cNvSpPr>
          <p:nvPr/>
        </p:nvSpPr>
        <p:spPr bwMode="auto">
          <a:xfrm>
            <a:off x="-1047750" y="1225550"/>
            <a:ext cx="7870825" cy="564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509" name="Rectangle 5"/>
          <p:cNvSpPr>
            <a:spLocks noChangeArrowheads="1"/>
          </p:cNvSpPr>
          <p:nvPr/>
        </p:nvSpPr>
        <p:spPr bwMode="auto">
          <a:xfrm>
            <a:off x="7618413" y="6538913"/>
            <a:ext cx="6619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8.0.02.</a:t>
            </a:r>
          </a:p>
        </p:txBody>
      </p:sp>
      <p:sp>
        <p:nvSpPr>
          <p:cNvPr id="789510" name="Rectangle 6"/>
          <p:cNvSpPr>
            <a:spLocks noChangeArrowheads="1"/>
          </p:cNvSpPr>
          <p:nvPr/>
        </p:nvSpPr>
        <p:spPr bwMode="auto">
          <a:xfrm>
            <a:off x="-1082675" y="1217613"/>
            <a:ext cx="7870825" cy="564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511" name="Rectangle 7"/>
          <p:cNvSpPr>
            <a:spLocks noChangeArrowheads="1"/>
          </p:cNvSpPr>
          <p:nvPr/>
        </p:nvSpPr>
        <p:spPr bwMode="auto">
          <a:xfrm>
            <a:off x="692150" y="622300"/>
            <a:ext cx="8086725" cy="59150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8951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563" y="612775"/>
            <a:ext cx="7854950" cy="564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40161" dir="1106097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89513" name="Rectangle 9"/>
          <p:cNvSpPr>
            <a:spLocks noChangeArrowheads="1"/>
          </p:cNvSpPr>
          <p:nvPr/>
        </p:nvSpPr>
        <p:spPr bwMode="auto">
          <a:xfrm>
            <a:off x="596900" y="615950"/>
            <a:ext cx="7870825" cy="5640388"/>
          </a:xfrm>
          <a:prstGeom prst="rect">
            <a:avLst/>
          </a:prstGeom>
          <a:noFill/>
          <a:ln w="190500">
            <a:solidFill>
              <a:srgbClr val="79001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89514" name="Group 10"/>
          <p:cNvGrpSpPr>
            <a:grpSpLocks/>
          </p:cNvGrpSpPr>
          <p:nvPr/>
        </p:nvGrpSpPr>
        <p:grpSpPr bwMode="auto">
          <a:xfrm>
            <a:off x="666750" y="687388"/>
            <a:ext cx="7704138" cy="5511800"/>
            <a:chOff x="420" y="433"/>
            <a:chExt cx="4853" cy="3472"/>
          </a:xfrm>
        </p:grpSpPr>
        <p:grpSp>
          <p:nvGrpSpPr>
            <p:cNvPr id="789515" name="Group 11"/>
            <p:cNvGrpSpPr>
              <a:grpSpLocks/>
            </p:cNvGrpSpPr>
            <p:nvPr/>
          </p:nvGrpSpPr>
          <p:grpSpPr bwMode="auto">
            <a:xfrm>
              <a:off x="420" y="433"/>
              <a:ext cx="4853" cy="3472"/>
              <a:chOff x="460" y="457"/>
              <a:chExt cx="4853" cy="3472"/>
            </a:xfrm>
          </p:grpSpPr>
          <p:grpSp>
            <p:nvGrpSpPr>
              <p:cNvPr id="789516" name="Group 12"/>
              <p:cNvGrpSpPr>
                <a:grpSpLocks/>
              </p:cNvGrpSpPr>
              <p:nvPr/>
            </p:nvGrpSpPr>
            <p:grpSpPr bwMode="auto">
              <a:xfrm>
                <a:off x="460" y="457"/>
                <a:ext cx="4853" cy="3472"/>
                <a:chOff x="460" y="457"/>
                <a:chExt cx="4853" cy="3472"/>
              </a:xfrm>
            </p:grpSpPr>
            <p:pic>
              <p:nvPicPr>
                <p:cNvPr id="789517" name="Picture 13"/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9" y="457"/>
                  <a:ext cx="4724" cy="34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40161" dir="1106097" algn="ctr" rotWithShape="0">
                          <a:schemeClr val="bg1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789518" name="Picture 14"/>
                <p:cNvPicPr>
                  <a:picLocks noChangeAspect="1" noChangeArrowheads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7" y="457"/>
                  <a:ext cx="4846" cy="34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40161" dir="1106097" algn="ctr" rotWithShape="0">
                          <a:schemeClr val="bg1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789519" name="Rectangle 15"/>
                <p:cNvSpPr>
                  <a:spLocks noChangeArrowheads="1"/>
                </p:cNvSpPr>
                <p:nvPr/>
              </p:nvSpPr>
              <p:spPr bwMode="auto">
                <a:xfrm>
                  <a:off x="460" y="457"/>
                  <a:ext cx="4853" cy="3472"/>
                </a:xfrm>
                <a:prstGeom prst="rect">
                  <a:avLst/>
                </a:prstGeom>
                <a:solidFill>
                  <a:srgbClr val="080808">
                    <a:alpha val="5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76200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789520" name="Text Box 16"/>
              <p:cNvSpPr txBox="1">
                <a:spLocks noChangeArrowheads="1"/>
              </p:cNvSpPr>
              <p:nvPr/>
            </p:nvSpPr>
            <p:spPr bwMode="auto">
              <a:xfrm>
                <a:off x="575" y="1319"/>
                <a:ext cx="4442" cy="82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8000" i="1">
                    <a:solidFill>
                      <a:srgbClr val="FFFC1E"/>
                    </a:solidFill>
                    <a:effectLst/>
                    <a:latin typeface="Kosher-Normal" charset="0"/>
                    <a:ea typeface="宋体" charset="0"/>
                    <a:cs typeface="宋体" charset="0"/>
                  </a:rPr>
                  <a:t>圣</a:t>
                </a:r>
                <a:r>
                  <a:rPr lang="zh-CN" altLang="en-US" sz="8000" i="1">
                    <a:solidFill>
                      <a:srgbClr val="FFFC1E"/>
                    </a:solidFill>
                    <a:effectLst/>
                    <a:latin typeface="Kosher-Normal" charset="0"/>
                    <a:ea typeface="宋体" charset="0"/>
                    <a:cs typeface="宋体" charset="0"/>
                  </a:rPr>
                  <a:t>经</a:t>
                </a:r>
                <a:r>
                  <a:rPr lang="en-US" altLang="zh-CN" sz="8000" i="1">
                    <a:solidFill>
                      <a:srgbClr val="FFFC1E"/>
                    </a:solidFill>
                    <a:effectLst/>
                    <a:latin typeface="Kosher-Normal" charset="0"/>
                    <a:ea typeface="宋体" charset="0"/>
                    <a:cs typeface="宋体" charset="0"/>
                  </a:rPr>
                  <a:t>…基</a:t>
                </a:r>
                <a:r>
                  <a:rPr lang="zh-CN" altLang="en-US" sz="8000" i="1">
                    <a:solidFill>
                      <a:srgbClr val="FFFC1E"/>
                    </a:solidFill>
                    <a:effectLst/>
                    <a:latin typeface="Kosher-Normal" charset="0"/>
                    <a:ea typeface="宋体" charset="0"/>
                    <a:cs typeface="宋体" charset="0"/>
                  </a:rPr>
                  <a:t>要</a:t>
                </a:r>
              </a:p>
            </p:txBody>
          </p:sp>
          <p:sp>
            <p:nvSpPr>
              <p:cNvPr id="789521" name="Text Box 17"/>
              <p:cNvSpPr txBox="1">
                <a:spLocks noChangeArrowheads="1"/>
              </p:cNvSpPr>
              <p:nvPr/>
            </p:nvSpPr>
            <p:spPr bwMode="auto">
              <a:xfrm>
                <a:off x="2092" y="2137"/>
                <a:ext cx="1528" cy="48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sz="44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ea typeface="宋体" charset="0"/>
                    <a:cs typeface="宋体" charset="0"/>
                  </a:rPr>
                  <a:t>第二部分</a:t>
                </a:r>
                <a:endParaRPr lang="en-US" altLang="zh-CN" sz="4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宋体" charset="0"/>
                  <a:cs typeface="宋体" charset="0"/>
                </a:endParaRPr>
              </a:p>
            </p:txBody>
          </p:sp>
        </p:grpSp>
        <p:sp>
          <p:nvSpPr>
            <p:cNvPr id="789522" name="Text Box 18"/>
            <p:cNvSpPr txBox="1">
              <a:spLocks noChangeArrowheads="1"/>
            </p:cNvSpPr>
            <p:nvPr/>
          </p:nvSpPr>
          <p:spPr bwMode="auto">
            <a:xfrm>
              <a:off x="4535" y="1306"/>
              <a:ext cx="281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i="1">
                  <a:solidFill>
                    <a:srgbClr val="FFFC1E"/>
                  </a:solidFill>
                  <a:effectLst/>
                  <a:latin typeface="Arial" charset="0"/>
                  <a:ea typeface="宋体" charset="0"/>
                  <a:cs typeface="宋体" charset="0"/>
                </a:rPr>
                <a:t>®</a:t>
              </a:r>
            </a:p>
          </p:txBody>
        </p:sp>
      </p:grpSp>
      <p:sp>
        <p:nvSpPr>
          <p:cNvPr id="789523" name="Text Box 19"/>
          <p:cNvSpPr txBox="1">
            <a:spLocks noChangeArrowheads="1"/>
          </p:cNvSpPr>
          <p:nvPr/>
        </p:nvSpPr>
        <p:spPr bwMode="auto">
          <a:xfrm>
            <a:off x="539750" y="1263650"/>
            <a:ext cx="8061325" cy="609600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400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0"/>
                <a:cs typeface="宋体" charset="0"/>
              </a:rPr>
              <a:t>(那</a:t>
            </a:r>
            <a:r>
              <a:rPr lang="zh-CN" altLang="en-US" sz="3400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0"/>
                <a:cs typeface="宋体" charset="0"/>
              </a:rPr>
              <a:t>个地方到底在哪儿</a:t>
            </a:r>
            <a:r>
              <a:rPr lang="en-US" altLang="zh-CN" sz="3400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0"/>
                <a:cs typeface="宋体" charset="0"/>
              </a:rPr>
              <a:t>?)</a:t>
            </a:r>
          </a:p>
        </p:txBody>
      </p:sp>
      <p:sp>
        <p:nvSpPr>
          <p:cNvPr id="789524" name="Text Box 20"/>
          <p:cNvSpPr txBox="1">
            <a:spLocks noChangeArrowheads="1"/>
          </p:cNvSpPr>
          <p:nvPr/>
        </p:nvSpPr>
        <p:spPr bwMode="auto">
          <a:xfrm>
            <a:off x="969963" y="4195763"/>
            <a:ext cx="7024687" cy="1565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zh-CN" altLang="en-US" sz="4400" i="1">
                <a:solidFill>
                  <a:srgbClr val="77FD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0"/>
                <a:cs typeface="宋体" charset="0"/>
              </a:rPr>
              <a:t>历史舞台:                                      古代近东的一幅地图</a:t>
            </a:r>
          </a:p>
        </p:txBody>
      </p:sp>
      <p:sp>
        <p:nvSpPr>
          <p:cNvPr id="789525" name="Text Box 21"/>
          <p:cNvSpPr txBox="1">
            <a:spLocks noChangeArrowheads="1"/>
          </p:cNvSpPr>
          <p:nvPr/>
        </p:nvSpPr>
        <p:spPr bwMode="auto">
          <a:xfrm>
            <a:off x="8104188" y="65373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02</a:t>
            </a:r>
          </a:p>
        </p:txBody>
      </p:sp>
      <p:sp>
        <p:nvSpPr>
          <p:cNvPr id="789527" name="Text Box 23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000">
                <a:solidFill>
                  <a:srgbClr val="FFFFFF"/>
                </a:solidFill>
                <a:effectLst/>
                <a:latin typeface="Arial" charset="0"/>
                <a:ea typeface="宋体" charset="0"/>
                <a:cs typeface="宋体" charset="0"/>
              </a:rPr>
              <a:t>©2006 TBBMI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9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89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8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89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89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9523" grpId="2"/>
      <p:bldP spid="789524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578" name="Freeform 2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4579" name="Rectangle 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20</a:t>
            </a:r>
          </a:p>
        </p:txBody>
      </p:sp>
      <p:sp>
        <p:nvSpPr>
          <p:cNvPr id="664580" name="Freeform 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4581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4583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4584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4585" name="Rectangle 9"/>
          <p:cNvSpPr>
            <a:spLocks noChangeArrowheads="1"/>
          </p:cNvSpPr>
          <p:nvPr/>
        </p:nvSpPr>
        <p:spPr bwMode="auto">
          <a:xfrm>
            <a:off x="2006600" y="8207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 地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64586" name="Rectangle 10"/>
          <p:cNvSpPr>
            <a:spLocks noChangeArrowheads="1"/>
          </p:cNvSpPr>
          <p:nvPr/>
        </p:nvSpPr>
        <p:spPr bwMode="auto">
          <a:xfrm>
            <a:off x="4630738" y="2649538"/>
            <a:ext cx="7096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幼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64587" name="Rectangle 11"/>
          <p:cNvSpPr>
            <a:spLocks noChangeArrowheads="1"/>
          </p:cNvSpPr>
          <p:nvPr/>
        </p:nvSpPr>
        <p:spPr bwMode="auto">
          <a:xfrm>
            <a:off x="7310438" y="4933950"/>
            <a:ext cx="9588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64588" name="Freeform 12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4589" name="Rectangle 13"/>
          <p:cNvSpPr>
            <a:spLocks noChangeArrowheads="1"/>
          </p:cNvSpPr>
          <p:nvPr/>
        </p:nvSpPr>
        <p:spPr bwMode="auto">
          <a:xfrm>
            <a:off x="2405063" y="5570538"/>
            <a:ext cx="7016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64590" name="Freeform 14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4591" name="Freeform 15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4592" name="Freeform 16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4595" name="Oval 19"/>
          <p:cNvSpPr>
            <a:spLocks noChangeArrowheads="1"/>
          </p:cNvSpPr>
          <p:nvPr/>
        </p:nvSpPr>
        <p:spPr bwMode="auto">
          <a:xfrm>
            <a:off x="2840038" y="3149600"/>
            <a:ext cx="955675" cy="128587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64598" name="Picture 2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4838" y="1165225"/>
            <a:ext cx="3060700" cy="22780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4596" name="Picture 2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28"/>
          <a:stretch>
            <a:fillRect/>
          </a:stretch>
        </p:blipFill>
        <p:spPr bwMode="auto">
          <a:xfrm>
            <a:off x="3833813" y="3154363"/>
            <a:ext cx="3252787" cy="24495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4599" name="Text Box 23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626" name="Freeform 2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6627" name="Rectangle 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21</a:t>
            </a:r>
          </a:p>
        </p:txBody>
      </p:sp>
      <p:sp>
        <p:nvSpPr>
          <p:cNvPr id="666628" name="Freeform 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6629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6631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6632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6633" name="Rectangle 9"/>
          <p:cNvSpPr>
            <a:spLocks noChangeArrowheads="1"/>
          </p:cNvSpPr>
          <p:nvPr/>
        </p:nvSpPr>
        <p:spPr bwMode="auto">
          <a:xfrm>
            <a:off x="2006600" y="8207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 地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66634" name="Rectangle 10"/>
          <p:cNvSpPr>
            <a:spLocks noChangeArrowheads="1"/>
          </p:cNvSpPr>
          <p:nvPr/>
        </p:nvSpPr>
        <p:spPr bwMode="auto">
          <a:xfrm>
            <a:off x="4630738" y="2649538"/>
            <a:ext cx="7096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幼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66635" name="Rectangle 11"/>
          <p:cNvSpPr>
            <a:spLocks noChangeArrowheads="1"/>
          </p:cNvSpPr>
          <p:nvPr/>
        </p:nvSpPr>
        <p:spPr bwMode="auto">
          <a:xfrm>
            <a:off x="7310438" y="4933950"/>
            <a:ext cx="9588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66636" name="Freeform 12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6637" name="Rectangle 13"/>
          <p:cNvSpPr>
            <a:spLocks noChangeArrowheads="1"/>
          </p:cNvSpPr>
          <p:nvPr/>
        </p:nvSpPr>
        <p:spPr bwMode="auto">
          <a:xfrm>
            <a:off x="2405063" y="5570538"/>
            <a:ext cx="7016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66638" name="Freeform 14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6639" name="Freeform 15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6640" name="Freeform 16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6644" name="Oval 20"/>
          <p:cNvSpPr>
            <a:spLocks noChangeArrowheads="1"/>
          </p:cNvSpPr>
          <p:nvPr/>
        </p:nvSpPr>
        <p:spPr bwMode="auto">
          <a:xfrm>
            <a:off x="3217863" y="2165350"/>
            <a:ext cx="881062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66647" name="Picture 2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4838" y="1165225"/>
            <a:ext cx="3060700" cy="22780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6645" name="Rectangle 21"/>
          <p:cNvSpPr>
            <a:spLocks noChangeArrowheads="1"/>
          </p:cNvSpPr>
          <p:nvPr/>
        </p:nvSpPr>
        <p:spPr bwMode="auto">
          <a:xfrm>
            <a:off x="3343275" y="2179638"/>
            <a:ext cx="127317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40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加</a:t>
            </a:r>
          </a:p>
        </p:txBody>
      </p:sp>
      <p:sp>
        <p:nvSpPr>
          <p:cNvPr id="666646" name="Text Box 22"/>
          <p:cNvSpPr txBox="1">
            <a:spLocks noChangeArrowheads="1"/>
          </p:cNvSpPr>
          <p:nvPr/>
        </p:nvSpPr>
        <p:spPr bwMode="auto">
          <a:xfrm>
            <a:off x="4530725" y="2387600"/>
            <a:ext cx="3429000" cy="7016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000" i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加利利海</a:t>
            </a:r>
            <a:r>
              <a:rPr lang="zh-CN" altLang="en-US" sz="4000" i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 </a:t>
            </a:r>
          </a:p>
        </p:txBody>
      </p:sp>
      <p:pic>
        <p:nvPicPr>
          <p:cNvPr id="666643" name="Picture 19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28"/>
          <a:stretch>
            <a:fillRect/>
          </a:stretch>
        </p:blipFill>
        <p:spPr bwMode="auto">
          <a:xfrm>
            <a:off x="3833813" y="3154363"/>
            <a:ext cx="3252787" cy="24495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6648" name="Text Box 24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6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6646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4" name="Freeform 2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675" name="Rectangle 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22</a:t>
            </a:r>
          </a:p>
        </p:txBody>
      </p:sp>
      <p:sp>
        <p:nvSpPr>
          <p:cNvPr id="668676" name="Freeform 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677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679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680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681" name="Rectangle 9"/>
          <p:cNvSpPr>
            <a:spLocks noChangeArrowheads="1"/>
          </p:cNvSpPr>
          <p:nvPr/>
        </p:nvSpPr>
        <p:spPr bwMode="auto">
          <a:xfrm>
            <a:off x="2006600" y="8207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 地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68682" name="Rectangle 10"/>
          <p:cNvSpPr>
            <a:spLocks noChangeArrowheads="1"/>
          </p:cNvSpPr>
          <p:nvPr/>
        </p:nvSpPr>
        <p:spPr bwMode="auto">
          <a:xfrm>
            <a:off x="4630738" y="2649538"/>
            <a:ext cx="7096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幼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68683" name="Rectangle 11"/>
          <p:cNvSpPr>
            <a:spLocks noChangeArrowheads="1"/>
          </p:cNvSpPr>
          <p:nvPr/>
        </p:nvSpPr>
        <p:spPr bwMode="auto">
          <a:xfrm>
            <a:off x="7310438" y="4933950"/>
            <a:ext cx="9588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68684" name="Freeform 12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685" name="Rectangle 13"/>
          <p:cNvSpPr>
            <a:spLocks noChangeArrowheads="1"/>
          </p:cNvSpPr>
          <p:nvPr/>
        </p:nvSpPr>
        <p:spPr bwMode="auto">
          <a:xfrm>
            <a:off x="2405063" y="5570538"/>
            <a:ext cx="7016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68686" name="Freeform 14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687" name="Freeform 15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688" name="Freeform 16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691" name="Oval 19"/>
          <p:cNvSpPr>
            <a:spLocks noChangeArrowheads="1"/>
          </p:cNvSpPr>
          <p:nvPr/>
        </p:nvSpPr>
        <p:spPr bwMode="auto">
          <a:xfrm>
            <a:off x="2495550" y="3592513"/>
            <a:ext cx="881063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692" name="Rectangle 20"/>
          <p:cNvSpPr>
            <a:spLocks noChangeArrowheads="1"/>
          </p:cNvSpPr>
          <p:nvPr/>
        </p:nvSpPr>
        <p:spPr bwMode="auto">
          <a:xfrm>
            <a:off x="3343275" y="2179638"/>
            <a:ext cx="12731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加</a:t>
            </a:r>
          </a:p>
        </p:txBody>
      </p:sp>
      <p:pic>
        <p:nvPicPr>
          <p:cNvPr id="668696" name="Picture 2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4838" y="1165225"/>
            <a:ext cx="3060700" cy="22780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8690" name="Picture 1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28"/>
          <a:stretch>
            <a:fillRect/>
          </a:stretch>
        </p:blipFill>
        <p:spPr bwMode="auto">
          <a:xfrm>
            <a:off x="3833813" y="3154363"/>
            <a:ext cx="3252787" cy="24495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8693" name="Text Box 21"/>
          <p:cNvSpPr txBox="1">
            <a:spLocks noChangeArrowheads="1"/>
          </p:cNvSpPr>
          <p:nvPr/>
        </p:nvSpPr>
        <p:spPr bwMode="auto">
          <a:xfrm>
            <a:off x="4530725" y="2387600"/>
            <a:ext cx="3429000" cy="7016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000" i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加利利海</a:t>
            </a:r>
            <a:r>
              <a:rPr lang="zh-CN" altLang="en-US" sz="4000" i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668694" name="Text Box 22"/>
          <p:cNvSpPr txBox="1">
            <a:spLocks noChangeArrowheads="1"/>
          </p:cNvSpPr>
          <p:nvPr/>
        </p:nvSpPr>
        <p:spPr bwMode="auto">
          <a:xfrm>
            <a:off x="4991100" y="4649788"/>
            <a:ext cx="2041525" cy="7016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zh-CN" altLang="en-US" sz="4000" i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死海</a:t>
            </a:r>
            <a:r>
              <a:rPr lang="zh-CN" altLang="en-US" sz="3200" i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668695" name="Rectangle 23"/>
          <p:cNvSpPr>
            <a:spLocks noChangeArrowheads="1"/>
          </p:cNvSpPr>
          <p:nvPr/>
        </p:nvSpPr>
        <p:spPr bwMode="auto">
          <a:xfrm>
            <a:off x="2613025" y="3613150"/>
            <a:ext cx="915988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40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死</a:t>
            </a:r>
          </a:p>
        </p:txBody>
      </p:sp>
      <p:sp>
        <p:nvSpPr>
          <p:cNvPr id="668697" name="Text Box 25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8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8694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722" name="Freeform 2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0723" name="Rectangle 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23</a:t>
            </a:r>
          </a:p>
        </p:txBody>
      </p:sp>
      <p:sp>
        <p:nvSpPr>
          <p:cNvPr id="670724" name="Freeform 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0725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0727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0728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0729" name="Rectangle 9"/>
          <p:cNvSpPr>
            <a:spLocks noChangeArrowheads="1"/>
          </p:cNvSpPr>
          <p:nvPr/>
        </p:nvSpPr>
        <p:spPr bwMode="auto">
          <a:xfrm>
            <a:off x="2006600" y="8207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 地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70730" name="Rectangle 10"/>
          <p:cNvSpPr>
            <a:spLocks noChangeArrowheads="1"/>
          </p:cNvSpPr>
          <p:nvPr/>
        </p:nvSpPr>
        <p:spPr bwMode="auto">
          <a:xfrm>
            <a:off x="4630738" y="2649538"/>
            <a:ext cx="7096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幼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70731" name="Rectangle 11"/>
          <p:cNvSpPr>
            <a:spLocks noChangeArrowheads="1"/>
          </p:cNvSpPr>
          <p:nvPr/>
        </p:nvSpPr>
        <p:spPr bwMode="auto">
          <a:xfrm>
            <a:off x="7310438" y="4933950"/>
            <a:ext cx="9588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70732" name="Freeform 12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0733" name="Rectangle 13"/>
          <p:cNvSpPr>
            <a:spLocks noChangeArrowheads="1"/>
          </p:cNvSpPr>
          <p:nvPr/>
        </p:nvSpPr>
        <p:spPr bwMode="auto">
          <a:xfrm>
            <a:off x="2405063" y="5570538"/>
            <a:ext cx="7016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70734" name="Freeform 14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0735" name="Freeform 15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0740" name="Rectangle 20"/>
          <p:cNvSpPr>
            <a:spLocks noChangeArrowheads="1"/>
          </p:cNvSpPr>
          <p:nvPr/>
        </p:nvSpPr>
        <p:spPr bwMode="auto">
          <a:xfrm>
            <a:off x="3343275" y="2179638"/>
            <a:ext cx="12731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加</a:t>
            </a:r>
          </a:p>
        </p:txBody>
      </p:sp>
      <p:sp>
        <p:nvSpPr>
          <p:cNvPr id="670743" name="Rectangle 23"/>
          <p:cNvSpPr>
            <a:spLocks noChangeArrowheads="1"/>
          </p:cNvSpPr>
          <p:nvPr/>
        </p:nvSpPr>
        <p:spPr bwMode="auto">
          <a:xfrm>
            <a:off x="2613025" y="3613150"/>
            <a:ext cx="915988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死</a:t>
            </a:r>
          </a:p>
        </p:txBody>
      </p:sp>
      <p:sp>
        <p:nvSpPr>
          <p:cNvPr id="670744" name="Freeform 24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0746" name="Line 26"/>
          <p:cNvSpPr>
            <a:spLocks noChangeShapeType="1"/>
          </p:cNvSpPr>
          <p:nvPr/>
        </p:nvSpPr>
        <p:spPr bwMode="auto">
          <a:xfrm>
            <a:off x="3365500" y="3140075"/>
            <a:ext cx="534988" cy="588963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 type="triangle" w="med" len="med"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70748" name="Picture 2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668"/>
          <a:stretch>
            <a:fillRect/>
          </a:stretch>
        </p:blipFill>
        <p:spPr bwMode="auto">
          <a:xfrm>
            <a:off x="4468813" y="1712913"/>
            <a:ext cx="4368800" cy="2936875"/>
          </a:xfrm>
          <a:prstGeom prst="rect">
            <a:avLst/>
          </a:prstGeom>
          <a:noFill/>
          <a:ln>
            <a:noFill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0747" name="Rectangle 27"/>
          <p:cNvSpPr>
            <a:spLocks noChangeArrowheads="1"/>
          </p:cNvSpPr>
          <p:nvPr/>
        </p:nvSpPr>
        <p:spPr bwMode="auto">
          <a:xfrm>
            <a:off x="3792538" y="3438525"/>
            <a:ext cx="1709737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4000" i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约</a:t>
            </a:r>
            <a:r>
              <a:rPr lang="zh-CN" altLang="en-US" sz="4000" i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旦河</a:t>
            </a:r>
          </a:p>
        </p:txBody>
      </p:sp>
      <p:sp>
        <p:nvSpPr>
          <p:cNvPr id="670749" name="Text Box 29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770" name="Freeform 2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2771" name="Rectangle 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24</a:t>
            </a:r>
          </a:p>
        </p:txBody>
      </p:sp>
      <p:sp>
        <p:nvSpPr>
          <p:cNvPr id="672772" name="Freeform 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2773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2775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2776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2777" name="Rectangle 9"/>
          <p:cNvSpPr>
            <a:spLocks noChangeArrowheads="1"/>
          </p:cNvSpPr>
          <p:nvPr/>
        </p:nvSpPr>
        <p:spPr bwMode="auto">
          <a:xfrm>
            <a:off x="2006600" y="8207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 地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72778" name="Rectangle 10"/>
          <p:cNvSpPr>
            <a:spLocks noChangeArrowheads="1"/>
          </p:cNvSpPr>
          <p:nvPr/>
        </p:nvSpPr>
        <p:spPr bwMode="auto">
          <a:xfrm>
            <a:off x="4630738" y="2649538"/>
            <a:ext cx="7096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幼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72779" name="Rectangle 11"/>
          <p:cNvSpPr>
            <a:spLocks noChangeArrowheads="1"/>
          </p:cNvSpPr>
          <p:nvPr/>
        </p:nvSpPr>
        <p:spPr bwMode="auto">
          <a:xfrm>
            <a:off x="7310438" y="4933950"/>
            <a:ext cx="9588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72780" name="Freeform 12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2781" name="Rectangle 13"/>
          <p:cNvSpPr>
            <a:spLocks noChangeArrowheads="1"/>
          </p:cNvSpPr>
          <p:nvPr/>
        </p:nvSpPr>
        <p:spPr bwMode="auto">
          <a:xfrm>
            <a:off x="2405063" y="5570538"/>
            <a:ext cx="7016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72782" name="Freeform 14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2783" name="Freeform 15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2784" name="Rectangle 16"/>
          <p:cNvSpPr>
            <a:spLocks noChangeArrowheads="1"/>
          </p:cNvSpPr>
          <p:nvPr/>
        </p:nvSpPr>
        <p:spPr bwMode="auto">
          <a:xfrm>
            <a:off x="3343275" y="2179638"/>
            <a:ext cx="12731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加</a:t>
            </a:r>
          </a:p>
        </p:txBody>
      </p:sp>
      <p:sp>
        <p:nvSpPr>
          <p:cNvPr id="672785" name="Rectangle 17"/>
          <p:cNvSpPr>
            <a:spLocks noChangeArrowheads="1"/>
          </p:cNvSpPr>
          <p:nvPr/>
        </p:nvSpPr>
        <p:spPr bwMode="auto">
          <a:xfrm>
            <a:off x="2613025" y="3613150"/>
            <a:ext cx="915988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死</a:t>
            </a:r>
          </a:p>
        </p:txBody>
      </p:sp>
      <p:sp>
        <p:nvSpPr>
          <p:cNvPr id="672786" name="Freeform 18"/>
          <p:cNvSpPr>
            <a:spLocks/>
          </p:cNvSpPr>
          <p:nvPr/>
        </p:nvSpPr>
        <p:spPr bwMode="auto">
          <a:xfrm>
            <a:off x="3333750" y="3027363"/>
            <a:ext cx="58738" cy="420687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72790" name="Picture 2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557213" y="1435100"/>
            <a:ext cx="1808162" cy="12319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2791" name="Picture 2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8275" y="2119313"/>
            <a:ext cx="1985963" cy="1343025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2792" name="Picture 2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28"/>
          <a:stretch>
            <a:fillRect/>
          </a:stretch>
        </p:blipFill>
        <p:spPr bwMode="auto">
          <a:xfrm>
            <a:off x="666750" y="3249613"/>
            <a:ext cx="1990725" cy="15033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2793" name="Picture 25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575" y="1023938"/>
            <a:ext cx="1633538" cy="1241425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2794" name="Picture 26" descr="Coral Island from coast, tb n0303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2450" y="5094288"/>
            <a:ext cx="1849438" cy="13858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9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2795" name="Picture 27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9438" y="4837113"/>
            <a:ext cx="1574800" cy="107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2796" name="Oval 28"/>
          <p:cNvSpPr>
            <a:spLocks noChangeArrowheads="1"/>
          </p:cNvSpPr>
          <p:nvPr/>
        </p:nvSpPr>
        <p:spPr bwMode="auto">
          <a:xfrm>
            <a:off x="1997075" y="769938"/>
            <a:ext cx="830263" cy="7286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2797" name="Oval 29"/>
          <p:cNvSpPr>
            <a:spLocks noChangeArrowheads="1"/>
          </p:cNvSpPr>
          <p:nvPr/>
        </p:nvSpPr>
        <p:spPr bwMode="auto">
          <a:xfrm>
            <a:off x="3195638" y="2120900"/>
            <a:ext cx="830262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2798" name="Oval 30"/>
          <p:cNvSpPr>
            <a:spLocks noChangeArrowheads="1"/>
          </p:cNvSpPr>
          <p:nvPr/>
        </p:nvSpPr>
        <p:spPr bwMode="auto">
          <a:xfrm>
            <a:off x="4508500" y="2579688"/>
            <a:ext cx="830263" cy="7286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2799" name="Oval 31"/>
          <p:cNvSpPr>
            <a:spLocks noChangeArrowheads="1"/>
          </p:cNvSpPr>
          <p:nvPr/>
        </p:nvSpPr>
        <p:spPr bwMode="auto">
          <a:xfrm>
            <a:off x="7205663" y="4879975"/>
            <a:ext cx="830262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2800" name="Oval 32"/>
          <p:cNvSpPr>
            <a:spLocks noChangeArrowheads="1"/>
          </p:cNvSpPr>
          <p:nvPr/>
        </p:nvSpPr>
        <p:spPr bwMode="auto">
          <a:xfrm>
            <a:off x="2284413" y="5502275"/>
            <a:ext cx="830262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2801" name="Oval 33"/>
          <p:cNvSpPr>
            <a:spLocks noChangeArrowheads="1"/>
          </p:cNvSpPr>
          <p:nvPr/>
        </p:nvSpPr>
        <p:spPr bwMode="auto">
          <a:xfrm>
            <a:off x="2513013" y="3516313"/>
            <a:ext cx="830262" cy="7286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72808" name="Group 40"/>
          <p:cNvGrpSpPr>
            <a:grpSpLocks/>
          </p:cNvGrpSpPr>
          <p:nvPr/>
        </p:nvGrpSpPr>
        <p:grpSpPr bwMode="auto">
          <a:xfrm>
            <a:off x="1997075" y="730250"/>
            <a:ext cx="5376863" cy="4818063"/>
            <a:chOff x="1258" y="372"/>
            <a:chExt cx="3387" cy="3035"/>
          </a:xfrm>
        </p:grpSpPr>
        <p:sp>
          <p:nvSpPr>
            <p:cNvPr id="672803" name="Text Box 35"/>
            <p:cNvSpPr txBox="1">
              <a:spLocks noChangeArrowheads="1"/>
            </p:cNvSpPr>
            <p:nvPr/>
          </p:nvSpPr>
          <p:spPr bwMode="auto">
            <a:xfrm>
              <a:off x="1779" y="372"/>
              <a:ext cx="2438" cy="27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8000" b="0" i="1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6</a:t>
              </a:r>
            </a:p>
          </p:txBody>
        </p:sp>
        <p:sp>
          <p:nvSpPr>
            <p:cNvPr id="672804" name="Text Box 36"/>
            <p:cNvSpPr txBox="1">
              <a:spLocks noChangeArrowheads="1"/>
            </p:cNvSpPr>
            <p:nvPr/>
          </p:nvSpPr>
          <p:spPr bwMode="auto">
            <a:xfrm>
              <a:off x="1258" y="2773"/>
              <a:ext cx="3387" cy="63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6000" i="1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道</a:t>
              </a:r>
              <a:r>
                <a:rPr lang="zh-CN" altLang="en-US" sz="6000" i="1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水域</a:t>
              </a:r>
              <a:endParaRPr lang="en-US" altLang="zh-CN" sz="6000" i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endParaRPr>
            </a:p>
          </p:txBody>
        </p:sp>
      </p:grpSp>
      <p:sp>
        <p:nvSpPr>
          <p:cNvPr id="672806" name="Text Box 38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0">
                <a:solidFill>
                  <a:srgbClr val="FFFFFF"/>
                </a:solidFill>
                <a:effectLst/>
                <a:latin typeface="Arial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672807" name="Text Box 39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2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2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72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72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72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727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727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72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72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72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72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72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72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72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2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72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72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72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72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72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72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72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728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728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72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727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727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72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72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72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728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728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2794" grpId="0" autoUpdateAnimBg="0"/>
      <p:bldP spid="672796" grpId="0" animBg="1"/>
      <p:bldP spid="672797" grpId="0" animBg="1"/>
      <p:bldP spid="672798" grpId="0" animBg="1"/>
      <p:bldP spid="672799" grpId="0" animBg="1"/>
      <p:bldP spid="672800" grpId="0" animBg="1"/>
      <p:bldP spid="67280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626" name="Freeform 2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4627" name="Rectangle 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25</a:t>
            </a:r>
          </a:p>
        </p:txBody>
      </p:sp>
      <p:sp>
        <p:nvSpPr>
          <p:cNvPr id="794628" name="Freeform 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4629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4630" name="Line 6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4631" name="Line 7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4632" name="Rectangle 8"/>
          <p:cNvSpPr>
            <a:spLocks noChangeArrowheads="1"/>
          </p:cNvSpPr>
          <p:nvPr/>
        </p:nvSpPr>
        <p:spPr bwMode="auto">
          <a:xfrm>
            <a:off x="2006600" y="8207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 地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94633" name="Rectangle 9"/>
          <p:cNvSpPr>
            <a:spLocks noChangeArrowheads="1"/>
          </p:cNvSpPr>
          <p:nvPr/>
        </p:nvSpPr>
        <p:spPr bwMode="auto">
          <a:xfrm>
            <a:off x="4630738" y="2649538"/>
            <a:ext cx="7096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幼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94634" name="Rectangle 10"/>
          <p:cNvSpPr>
            <a:spLocks noChangeArrowheads="1"/>
          </p:cNvSpPr>
          <p:nvPr/>
        </p:nvSpPr>
        <p:spPr bwMode="auto">
          <a:xfrm>
            <a:off x="7310438" y="4933950"/>
            <a:ext cx="9588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94635" name="Freeform 11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4636" name="Rectangle 12"/>
          <p:cNvSpPr>
            <a:spLocks noChangeArrowheads="1"/>
          </p:cNvSpPr>
          <p:nvPr/>
        </p:nvSpPr>
        <p:spPr bwMode="auto">
          <a:xfrm>
            <a:off x="2405063" y="5570538"/>
            <a:ext cx="7016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94637" name="Freeform 13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4638" name="Freeform 14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4639" name="Rectangle 15"/>
          <p:cNvSpPr>
            <a:spLocks noChangeArrowheads="1"/>
          </p:cNvSpPr>
          <p:nvPr/>
        </p:nvSpPr>
        <p:spPr bwMode="auto">
          <a:xfrm>
            <a:off x="3343275" y="2179638"/>
            <a:ext cx="12731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加</a:t>
            </a:r>
          </a:p>
        </p:txBody>
      </p:sp>
      <p:sp>
        <p:nvSpPr>
          <p:cNvPr id="794640" name="Rectangle 16"/>
          <p:cNvSpPr>
            <a:spLocks noChangeArrowheads="1"/>
          </p:cNvSpPr>
          <p:nvPr/>
        </p:nvSpPr>
        <p:spPr bwMode="auto">
          <a:xfrm>
            <a:off x="2613025" y="3613150"/>
            <a:ext cx="915988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死</a:t>
            </a:r>
          </a:p>
        </p:txBody>
      </p:sp>
      <p:sp>
        <p:nvSpPr>
          <p:cNvPr id="794641" name="Freeform 17"/>
          <p:cNvSpPr>
            <a:spLocks/>
          </p:cNvSpPr>
          <p:nvPr/>
        </p:nvSpPr>
        <p:spPr bwMode="auto">
          <a:xfrm>
            <a:off x="3333750" y="3027363"/>
            <a:ext cx="58738" cy="420687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4657" name="Text Box 33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0">
                <a:solidFill>
                  <a:srgbClr val="FFFFFF"/>
                </a:solidFill>
                <a:effectLst/>
                <a:latin typeface="Arial" charset="0"/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794658" name="Text Box 34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sp>
        <p:nvSpPr>
          <p:cNvPr id="794659" name="Freeform 35"/>
          <p:cNvSpPr>
            <a:spLocks/>
          </p:cNvSpPr>
          <p:nvPr/>
        </p:nvSpPr>
        <p:spPr bwMode="auto">
          <a:xfrm>
            <a:off x="1800225" y="1054100"/>
            <a:ext cx="6378575" cy="4025900"/>
          </a:xfrm>
          <a:custGeom>
            <a:avLst/>
            <a:gdLst>
              <a:gd name="T0" fmla="*/ 2658 w 4018"/>
              <a:gd name="T1" fmla="*/ 2528 h 2536"/>
              <a:gd name="T2" fmla="*/ 2242 w 4018"/>
              <a:gd name="T3" fmla="*/ 2368 h 2536"/>
              <a:gd name="T4" fmla="*/ 1570 w 4018"/>
              <a:gd name="T5" fmla="*/ 2264 h 2536"/>
              <a:gd name="T6" fmla="*/ 1210 w 4018"/>
              <a:gd name="T7" fmla="*/ 2280 h 2536"/>
              <a:gd name="T8" fmla="*/ 1114 w 4018"/>
              <a:gd name="T9" fmla="*/ 2336 h 2536"/>
              <a:gd name="T10" fmla="*/ 1066 w 4018"/>
              <a:gd name="T11" fmla="*/ 2368 h 2536"/>
              <a:gd name="T12" fmla="*/ 938 w 4018"/>
              <a:gd name="T13" fmla="*/ 2488 h 2536"/>
              <a:gd name="T14" fmla="*/ 890 w 4018"/>
              <a:gd name="T15" fmla="*/ 2512 h 2536"/>
              <a:gd name="T16" fmla="*/ 842 w 4018"/>
              <a:gd name="T17" fmla="*/ 2528 h 2536"/>
              <a:gd name="T18" fmla="*/ 722 w 4018"/>
              <a:gd name="T19" fmla="*/ 2336 h 2536"/>
              <a:gd name="T20" fmla="*/ 674 w 4018"/>
              <a:gd name="T21" fmla="*/ 2248 h 2536"/>
              <a:gd name="T22" fmla="*/ 602 w 4018"/>
              <a:gd name="T23" fmla="*/ 2168 h 2536"/>
              <a:gd name="T24" fmla="*/ 146 w 4018"/>
              <a:gd name="T25" fmla="*/ 2104 h 2536"/>
              <a:gd name="T26" fmla="*/ 90 w 4018"/>
              <a:gd name="T27" fmla="*/ 2088 h 2536"/>
              <a:gd name="T28" fmla="*/ 18 w 4018"/>
              <a:gd name="T29" fmla="*/ 2008 h 2536"/>
              <a:gd name="T30" fmla="*/ 42 w 4018"/>
              <a:gd name="T31" fmla="*/ 1896 h 2536"/>
              <a:gd name="T32" fmla="*/ 58 w 4018"/>
              <a:gd name="T33" fmla="*/ 1872 h 2536"/>
              <a:gd name="T34" fmla="*/ 82 w 4018"/>
              <a:gd name="T35" fmla="*/ 1864 h 2536"/>
              <a:gd name="T36" fmla="*/ 130 w 4018"/>
              <a:gd name="T37" fmla="*/ 1832 h 2536"/>
              <a:gd name="T38" fmla="*/ 330 w 4018"/>
              <a:gd name="T39" fmla="*/ 1760 h 2536"/>
              <a:gd name="T40" fmla="*/ 378 w 4018"/>
              <a:gd name="T41" fmla="*/ 1744 h 2536"/>
              <a:gd name="T42" fmla="*/ 506 w 4018"/>
              <a:gd name="T43" fmla="*/ 1656 h 2536"/>
              <a:gd name="T44" fmla="*/ 570 w 4018"/>
              <a:gd name="T45" fmla="*/ 1584 h 2536"/>
              <a:gd name="T46" fmla="*/ 626 w 4018"/>
              <a:gd name="T47" fmla="*/ 1504 h 2536"/>
              <a:gd name="T48" fmla="*/ 690 w 4018"/>
              <a:gd name="T49" fmla="*/ 1408 h 2536"/>
              <a:gd name="T50" fmla="*/ 722 w 4018"/>
              <a:gd name="T51" fmla="*/ 1360 h 2536"/>
              <a:gd name="T52" fmla="*/ 730 w 4018"/>
              <a:gd name="T53" fmla="*/ 1336 h 2536"/>
              <a:gd name="T54" fmla="*/ 762 w 4018"/>
              <a:gd name="T55" fmla="*/ 1288 h 2536"/>
              <a:gd name="T56" fmla="*/ 778 w 4018"/>
              <a:gd name="T57" fmla="*/ 1256 h 2536"/>
              <a:gd name="T58" fmla="*/ 810 w 4018"/>
              <a:gd name="T59" fmla="*/ 1208 h 2536"/>
              <a:gd name="T60" fmla="*/ 850 w 4018"/>
              <a:gd name="T61" fmla="*/ 1080 h 2536"/>
              <a:gd name="T62" fmla="*/ 938 w 4018"/>
              <a:gd name="T63" fmla="*/ 696 h 2536"/>
              <a:gd name="T64" fmla="*/ 994 w 4018"/>
              <a:gd name="T65" fmla="*/ 472 h 2536"/>
              <a:gd name="T66" fmla="*/ 1074 w 4018"/>
              <a:gd name="T67" fmla="*/ 232 h 2536"/>
              <a:gd name="T68" fmla="*/ 1138 w 4018"/>
              <a:gd name="T69" fmla="*/ 136 h 2536"/>
              <a:gd name="T70" fmla="*/ 1194 w 4018"/>
              <a:gd name="T71" fmla="*/ 80 h 2536"/>
              <a:gd name="T72" fmla="*/ 1354 w 4018"/>
              <a:gd name="T73" fmla="*/ 24 h 2536"/>
              <a:gd name="T74" fmla="*/ 1594 w 4018"/>
              <a:gd name="T75" fmla="*/ 0 h 2536"/>
              <a:gd name="T76" fmla="*/ 2674 w 4018"/>
              <a:gd name="T77" fmla="*/ 48 h 2536"/>
              <a:gd name="T78" fmla="*/ 2970 w 4018"/>
              <a:gd name="T79" fmla="*/ 72 h 2536"/>
              <a:gd name="T80" fmla="*/ 3186 w 4018"/>
              <a:gd name="T81" fmla="*/ 88 h 2536"/>
              <a:gd name="T82" fmla="*/ 3850 w 4018"/>
              <a:gd name="T83" fmla="*/ 240 h 2536"/>
              <a:gd name="T84" fmla="*/ 3930 w 4018"/>
              <a:gd name="T85" fmla="*/ 376 h 2536"/>
              <a:gd name="T86" fmla="*/ 3986 w 4018"/>
              <a:gd name="T87" fmla="*/ 496 h 2536"/>
              <a:gd name="T88" fmla="*/ 4018 w 4018"/>
              <a:gd name="T89" fmla="*/ 688 h 2536"/>
              <a:gd name="T90" fmla="*/ 4010 w 4018"/>
              <a:gd name="T91" fmla="*/ 1200 h 2536"/>
              <a:gd name="T92" fmla="*/ 3906 w 4018"/>
              <a:gd name="T93" fmla="*/ 1616 h 2536"/>
              <a:gd name="T94" fmla="*/ 3874 w 4018"/>
              <a:gd name="T95" fmla="*/ 1664 h 2536"/>
              <a:gd name="T96" fmla="*/ 3762 w 4018"/>
              <a:gd name="T97" fmla="*/ 1912 h 2536"/>
              <a:gd name="T98" fmla="*/ 3730 w 4018"/>
              <a:gd name="T99" fmla="*/ 1960 h 2536"/>
              <a:gd name="T100" fmla="*/ 3682 w 4018"/>
              <a:gd name="T101" fmla="*/ 2040 h 2536"/>
              <a:gd name="T102" fmla="*/ 3594 w 4018"/>
              <a:gd name="T103" fmla="*/ 2176 h 2536"/>
              <a:gd name="T104" fmla="*/ 3474 w 4018"/>
              <a:gd name="T105" fmla="*/ 2320 h 2536"/>
              <a:gd name="T106" fmla="*/ 3378 w 4018"/>
              <a:gd name="T107" fmla="*/ 2424 h 2536"/>
              <a:gd name="T108" fmla="*/ 3354 w 4018"/>
              <a:gd name="T109" fmla="*/ 2432 h 2536"/>
              <a:gd name="T110" fmla="*/ 3242 w 4018"/>
              <a:gd name="T111" fmla="*/ 2488 h 2536"/>
              <a:gd name="T112" fmla="*/ 3034 w 4018"/>
              <a:gd name="T113" fmla="*/ 2536 h 2536"/>
              <a:gd name="T114" fmla="*/ 2658 w 4018"/>
              <a:gd name="T115" fmla="*/ 2528 h 25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018" h="2536">
                <a:moveTo>
                  <a:pt x="2658" y="2528"/>
                </a:moveTo>
                <a:cubicBezTo>
                  <a:pt x="2517" y="2481"/>
                  <a:pt x="2387" y="2404"/>
                  <a:pt x="2242" y="2368"/>
                </a:cubicBezTo>
                <a:cubicBezTo>
                  <a:pt x="2021" y="2312"/>
                  <a:pt x="1795" y="2292"/>
                  <a:pt x="1570" y="2264"/>
                </a:cubicBezTo>
                <a:cubicBezTo>
                  <a:pt x="1449" y="2267"/>
                  <a:pt x="1322" y="2237"/>
                  <a:pt x="1210" y="2280"/>
                </a:cubicBezTo>
                <a:cubicBezTo>
                  <a:pt x="1178" y="2291"/>
                  <a:pt x="1140" y="2318"/>
                  <a:pt x="1114" y="2336"/>
                </a:cubicBezTo>
                <a:cubicBezTo>
                  <a:pt x="1098" y="2346"/>
                  <a:pt x="1066" y="2368"/>
                  <a:pt x="1066" y="2368"/>
                </a:cubicBezTo>
                <a:cubicBezTo>
                  <a:pt x="1044" y="2400"/>
                  <a:pt x="973" y="2470"/>
                  <a:pt x="938" y="2488"/>
                </a:cubicBezTo>
                <a:cubicBezTo>
                  <a:pt x="922" y="2496"/>
                  <a:pt x="906" y="2504"/>
                  <a:pt x="890" y="2512"/>
                </a:cubicBezTo>
                <a:cubicBezTo>
                  <a:pt x="874" y="2518"/>
                  <a:pt x="842" y="2528"/>
                  <a:pt x="842" y="2528"/>
                </a:cubicBezTo>
                <a:cubicBezTo>
                  <a:pt x="737" y="2493"/>
                  <a:pt x="761" y="2414"/>
                  <a:pt x="722" y="2336"/>
                </a:cubicBezTo>
                <a:cubicBezTo>
                  <a:pt x="707" y="2306"/>
                  <a:pt x="691" y="2275"/>
                  <a:pt x="674" y="2248"/>
                </a:cubicBezTo>
                <a:cubicBezTo>
                  <a:pt x="650" y="2210"/>
                  <a:pt x="641" y="2181"/>
                  <a:pt x="602" y="2168"/>
                </a:cubicBezTo>
                <a:cubicBezTo>
                  <a:pt x="542" y="2078"/>
                  <a:pt x="155" y="2104"/>
                  <a:pt x="146" y="2104"/>
                </a:cubicBezTo>
                <a:cubicBezTo>
                  <a:pt x="127" y="2097"/>
                  <a:pt x="105" y="2099"/>
                  <a:pt x="90" y="2088"/>
                </a:cubicBezTo>
                <a:cubicBezTo>
                  <a:pt x="59" y="2066"/>
                  <a:pt x="39" y="2036"/>
                  <a:pt x="18" y="2008"/>
                </a:cubicBezTo>
                <a:cubicBezTo>
                  <a:pt x="0" y="1954"/>
                  <a:pt x="9" y="1935"/>
                  <a:pt x="42" y="1896"/>
                </a:cubicBezTo>
                <a:cubicBezTo>
                  <a:pt x="48" y="1888"/>
                  <a:pt x="50" y="1878"/>
                  <a:pt x="58" y="1872"/>
                </a:cubicBezTo>
                <a:cubicBezTo>
                  <a:pt x="64" y="1866"/>
                  <a:pt x="74" y="1868"/>
                  <a:pt x="82" y="1864"/>
                </a:cubicBezTo>
                <a:cubicBezTo>
                  <a:pt x="98" y="1854"/>
                  <a:pt x="111" y="1838"/>
                  <a:pt x="130" y="1832"/>
                </a:cubicBezTo>
                <a:cubicBezTo>
                  <a:pt x="198" y="1809"/>
                  <a:pt x="265" y="1788"/>
                  <a:pt x="330" y="1760"/>
                </a:cubicBezTo>
                <a:cubicBezTo>
                  <a:pt x="345" y="1753"/>
                  <a:pt x="363" y="1752"/>
                  <a:pt x="378" y="1744"/>
                </a:cubicBezTo>
                <a:cubicBezTo>
                  <a:pt x="411" y="1723"/>
                  <a:pt x="486" y="1684"/>
                  <a:pt x="506" y="1656"/>
                </a:cubicBezTo>
                <a:cubicBezTo>
                  <a:pt x="523" y="1629"/>
                  <a:pt x="555" y="1612"/>
                  <a:pt x="570" y="1584"/>
                </a:cubicBezTo>
                <a:cubicBezTo>
                  <a:pt x="586" y="1551"/>
                  <a:pt x="600" y="1529"/>
                  <a:pt x="626" y="1504"/>
                </a:cubicBezTo>
                <a:cubicBezTo>
                  <a:pt x="639" y="1464"/>
                  <a:pt x="661" y="1436"/>
                  <a:pt x="690" y="1408"/>
                </a:cubicBezTo>
                <a:cubicBezTo>
                  <a:pt x="709" y="1350"/>
                  <a:pt x="682" y="1419"/>
                  <a:pt x="722" y="1360"/>
                </a:cubicBezTo>
                <a:cubicBezTo>
                  <a:pt x="726" y="1352"/>
                  <a:pt x="725" y="1343"/>
                  <a:pt x="730" y="1336"/>
                </a:cubicBezTo>
                <a:cubicBezTo>
                  <a:pt x="739" y="1319"/>
                  <a:pt x="753" y="1305"/>
                  <a:pt x="762" y="1288"/>
                </a:cubicBezTo>
                <a:cubicBezTo>
                  <a:pt x="767" y="1277"/>
                  <a:pt x="771" y="1266"/>
                  <a:pt x="778" y="1256"/>
                </a:cubicBezTo>
                <a:cubicBezTo>
                  <a:pt x="787" y="1239"/>
                  <a:pt x="810" y="1208"/>
                  <a:pt x="810" y="1208"/>
                </a:cubicBezTo>
                <a:cubicBezTo>
                  <a:pt x="819" y="1162"/>
                  <a:pt x="840" y="1125"/>
                  <a:pt x="850" y="1080"/>
                </a:cubicBezTo>
                <a:cubicBezTo>
                  <a:pt x="875" y="952"/>
                  <a:pt x="896" y="819"/>
                  <a:pt x="938" y="696"/>
                </a:cubicBezTo>
                <a:cubicBezTo>
                  <a:pt x="947" y="617"/>
                  <a:pt x="975" y="547"/>
                  <a:pt x="994" y="472"/>
                </a:cubicBezTo>
                <a:cubicBezTo>
                  <a:pt x="1014" y="388"/>
                  <a:pt x="1029" y="306"/>
                  <a:pt x="1074" y="232"/>
                </a:cubicBezTo>
                <a:cubicBezTo>
                  <a:pt x="1085" y="185"/>
                  <a:pt x="1105" y="165"/>
                  <a:pt x="1138" y="136"/>
                </a:cubicBezTo>
                <a:cubicBezTo>
                  <a:pt x="1157" y="118"/>
                  <a:pt x="1168" y="88"/>
                  <a:pt x="1194" y="80"/>
                </a:cubicBezTo>
                <a:cubicBezTo>
                  <a:pt x="1247" y="62"/>
                  <a:pt x="1296" y="31"/>
                  <a:pt x="1354" y="24"/>
                </a:cubicBezTo>
                <a:cubicBezTo>
                  <a:pt x="1433" y="13"/>
                  <a:pt x="1514" y="7"/>
                  <a:pt x="1594" y="0"/>
                </a:cubicBezTo>
                <a:cubicBezTo>
                  <a:pt x="1959" y="5"/>
                  <a:pt x="2312" y="11"/>
                  <a:pt x="2674" y="48"/>
                </a:cubicBezTo>
                <a:cubicBezTo>
                  <a:pt x="2773" y="57"/>
                  <a:pt x="2868" y="65"/>
                  <a:pt x="2970" y="72"/>
                </a:cubicBezTo>
                <a:cubicBezTo>
                  <a:pt x="3042" y="76"/>
                  <a:pt x="3186" y="88"/>
                  <a:pt x="3186" y="88"/>
                </a:cubicBezTo>
                <a:cubicBezTo>
                  <a:pt x="3404" y="124"/>
                  <a:pt x="3660" y="104"/>
                  <a:pt x="3850" y="240"/>
                </a:cubicBezTo>
                <a:cubicBezTo>
                  <a:pt x="3893" y="271"/>
                  <a:pt x="3903" y="332"/>
                  <a:pt x="3930" y="376"/>
                </a:cubicBezTo>
                <a:cubicBezTo>
                  <a:pt x="3955" y="418"/>
                  <a:pt x="3973" y="446"/>
                  <a:pt x="3986" y="496"/>
                </a:cubicBezTo>
                <a:cubicBezTo>
                  <a:pt x="4002" y="561"/>
                  <a:pt x="4011" y="619"/>
                  <a:pt x="4018" y="688"/>
                </a:cubicBezTo>
                <a:cubicBezTo>
                  <a:pt x="4015" y="858"/>
                  <a:pt x="4014" y="1029"/>
                  <a:pt x="4010" y="1200"/>
                </a:cubicBezTo>
                <a:cubicBezTo>
                  <a:pt x="4006" y="1320"/>
                  <a:pt x="3961" y="1505"/>
                  <a:pt x="3906" y="1616"/>
                </a:cubicBezTo>
                <a:cubicBezTo>
                  <a:pt x="3897" y="1633"/>
                  <a:pt x="3880" y="1645"/>
                  <a:pt x="3874" y="1664"/>
                </a:cubicBezTo>
                <a:cubicBezTo>
                  <a:pt x="3845" y="1749"/>
                  <a:pt x="3806" y="1832"/>
                  <a:pt x="3762" y="1912"/>
                </a:cubicBezTo>
                <a:cubicBezTo>
                  <a:pt x="3752" y="1928"/>
                  <a:pt x="3736" y="1941"/>
                  <a:pt x="3730" y="1960"/>
                </a:cubicBezTo>
                <a:cubicBezTo>
                  <a:pt x="3709" y="2022"/>
                  <a:pt x="3725" y="1996"/>
                  <a:pt x="3682" y="2040"/>
                </a:cubicBezTo>
                <a:cubicBezTo>
                  <a:pt x="3663" y="2095"/>
                  <a:pt x="3622" y="2126"/>
                  <a:pt x="3594" y="2176"/>
                </a:cubicBezTo>
                <a:cubicBezTo>
                  <a:pt x="3562" y="2231"/>
                  <a:pt x="3519" y="2274"/>
                  <a:pt x="3474" y="2320"/>
                </a:cubicBezTo>
                <a:cubicBezTo>
                  <a:pt x="3443" y="2350"/>
                  <a:pt x="3412" y="2399"/>
                  <a:pt x="3378" y="2424"/>
                </a:cubicBezTo>
                <a:cubicBezTo>
                  <a:pt x="3371" y="2428"/>
                  <a:pt x="3361" y="2427"/>
                  <a:pt x="3354" y="2432"/>
                </a:cubicBezTo>
                <a:cubicBezTo>
                  <a:pt x="3310" y="2455"/>
                  <a:pt x="3290" y="2475"/>
                  <a:pt x="3242" y="2488"/>
                </a:cubicBezTo>
                <a:cubicBezTo>
                  <a:pt x="3179" y="2529"/>
                  <a:pt x="3107" y="2529"/>
                  <a:pt x="3034" y="2536"/>
                </a:cubicBezTo>
                <a:cubicBezTo>
                  <a:pt x="2690" y="2527"/>
                  <a:pt x="2815" y="2528"/>
                  <a:pt x="2658" y="2528"/>
                </a:cubicBezTo>
                <a:close/>
              </a:path>
            </a:pathLst>
          </a:custGeom>
          <a:noFill/>
          <a:ln w="57150" cap="flat" cmpd="sng">
            <a:solidFill>
              <a:srgbClr val="FF0000"/>
            </a:solidFill>
            <a:prstDash val="lgDashDot"/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4660" name="Text Box 36"/>
          <p:cNvSpPr txBox="1">
            <a:spLocks noChangeArrowheads="1"/>
          </p:cNvSpPr>
          <p:nvPr/>
        </p:nvSpPr>
        <p:spPr bwMode="auto">
          <a:xfrm>
            <a:off x="2559050" y="3136900"/>
            <a:ext cx="5519738" cy="10064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6000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0"/>
                <a:cs typeface="宋体" charset="0"/>
              </a:rPr>
              <a:t>“应许之地</a:t>
            </a:r>
            <a:r>
              <a:rPr lang="en-US" altLang="zh-CN" sz="6000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0"/>
                <a:cs typeface="宋体" charset="0"/>
              </a:rPr>
              <a:t>”</a:t>
            </a:r>
          </a:p>
        </p:txBody>
      </p:sp>
      <p:pic>
        <p:nvPicPr>
          <p:cNvPr id="794661" name="Picture 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4650" y="890588"/>
            <a:ext cx="6784975" cy="52038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7946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4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914" name="Freeform 2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8915" name="Rectangle 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26</a:t>
            </a:r>
          </a:p>
        </p:txBody>
      </p:sp>
      <p:sp>
        <p:nvSpPr>
          <p:cNvPr id="678916" name="Freeform 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8917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8919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8920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8921" name="Rectangle 9"/>
          <p:cNvSpPr>
            <a:spLocks noChangeArrowheads="1"/>
          </p:cNvSpPr>
          <p:nvPr/>
        </p:nvSpPr>
        <p:spPr bwMode="auto">
          <a:xfrm>
            <a:off x="2006600" y="8207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 地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78922" name="Rectangle 10"/>
          <p:cNvSpPr>
            <a:spLocks noChangeArrowheads="1"/>
          </p:cNvSpPr>
          <p:nvPr/>
        </p:nvSpPr>
        <p:spPr bwMode="auto">
          <a:xfrm>
            <a:off x="4630738" y="2649538"/>
            <a:ext cx="7096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幼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78923" name="Rectangle 11"/>
          <p:cNvSpPr>
            <a:spLocks noChangeArrowheads="1"/>
          </p:cNvSpPr>
          <p:nvPr/>
        </p:nvSpPr>
        <p:spPr bwMode="auto">
          <a:xfrm>
            <a:off x="7310438" y="4933950"/>
            <a:ext cx="9588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78924" name="Freeform 12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8925" name="Rectangle 13"/>
          <p:cNvSpPr>
            <a:spLocks noChangeArrowheads="1"/>
          </p:cNvSpPr>
          <p:nvPr/>
        </p:nvSpPr>
        <p:spPr bwMode="auto">
          <a:xfrm>
            <a:off x="2405063" y="5570538"/>
            <a:ext cx="7016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78926" name="Freeform 14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8927" name="Freeform 15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8928" name="Rectangle 16"/>
          <p:cNvSpPr>
            <a:spLocks noChangeArrowheads="1"/>
          </p:cNvSpPr>
          <p:nvPr/>
        </p:nvSpPr>
        <p:spPr bwMode="auto">
          <a:xfrm>
            <a:off x="3343275" y="2179638"/>
            <a:ext cx="12731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加</a:t>
            </a:r>
          </a:p>
        </p:txBody>
      </p:sp>
      <p:sp>
        <p:nvSpPr>
          <p:cNvPr id="678929" name="Rectangle 17"/>
          <p:cNvSpPr>
            <a:spLocks noChangeArrowheads="1"/>
          </p:cNvSpPr>
          <p:nvPr/>
        </p:nvSpPr>
        <p:spPr bwMode="auto">
          <a:xfrm>
            <a:off x="2613025" y="3613150"/>
            <a:ext cx="915988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死</a:t>
            </a:r>
          </a:p>
        </p:txBody>
      </p:sp>
      <p:sp>
        <p:nvSpPr>
          <p:cNvPr id="678930" name="Freeform 18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78934" name="Group 22"/>
          <p:cNvGrpSpPr>
            <a:grpSpLocks/>
          </p:cNvGrpSpPr>
          <p:nvPr/>
        </p:nvGrpSpPr>
        <p:grpSpPr bwMode="auto">
          <a:xfrm>
            <a:off x="1662113" y="930275"/>
            <a:ext cx="5737225" cy="5033963"/>
            <a:chOff x="1378" y="336"/>
            <a:chExt cx="3614" cy="3171"/>
          </a:xfrm>
        </p:grpSpPr>
        <p:sp>
          <p:nvSpPr>
            <p:cNvPr id="678935" name="Text Box 23"/>
            <p:cNvSpPr txBox="1">
              <a:spLocks noChangeArrowheads="1"/>
            </p:cNvSpPr>
            <p:nvPr/>
          </p:nvSpPr>
          <p:spPr bwMode="auto">
            <a:xfrm>
              <a:off x="1636" y="336"/>
              <a:ext cx="3103" cy="27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7700" b="0" i="1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10</a:t>
              </a:r>
            </a:p>
          </p:txBody>
        </p:sp>
        <p:sp>
          <p:nvSpPr>
            <p:cNvPr id="678936" name="Text Box 24"/>
            <p:cNvSpPr txBox="1">
              <a:spLocks noChangeArrowheads="1"/>
            </p:cNvSpPr>
            <p:nvPr/>
          </p:nvSpPr>
          <p:spPr bwMode="auto">
            <a:xfrm>
              <a:off x="1378" y="2815"/>
              <a:ext cx="3614" cy="69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6600" i="1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个地点</a:t>
              </a:r>
            </a:p>
          </p:txBody>
        </p:sp>
      </p:grpSp>
      <p:grpSp>
        <p:nvGrpSpPr>
          <p:cNvPr id="678937" name="Group 25"/>
          <p:cNvGrpSpPr>
            <a:grpSpLocks/>
          </p:cNvGrpSpPr>
          <p:nvPr/>
        </p:nvGrpSpPr>
        <p:grpSpPr bwMode="auto">
          <a:xfrm>
            <a:off x="3635375" y="654050"/>
            <a:ext cx="4210050" cy="612775"/>
            <a:chOff x="2267" y="412"/>
            <a:chExt cx="2652" cy="386"/>
          </a:xfrm>
        </p:grpSpPr>
        <p:sp>
          <p:nvSpPr>
            <p:cNvPr id="678938" name="Rectangle 26"/>
            <p:cNvSpPr>
              <a:spLocks noChangeArrowheads="1"/>
            </p:cNvSpPr>
            <p:nvPr/>
          </p:nvSpPr>
          <p:spPr bwMode="auto">
            <a:xfrm>
              <a:off x="2581" y="481"/>
              <a:ext cx="2338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2400">
                  <a:solidFill>
                    <a:srgbClr val="FAF200"/>
                  </a:solidFill>
                  <a:effectLst/>
                  <a:latin typeface="Times" charset="0"/>
                  <a:ea typeface="宋体" charset="0"/>
                  <a:cs typeface="宋体" charset="0"/>
                </a:rPr>
                <a:t>10 个</a:t>
              </a:r>
              <a:r>
                <a:rPr lang="zh-CN" altLang="en-US" sz="2400">
                  <a:solidFill>
                    <a:srgbClr val="FAF200"/>
                  </a:solidFill>
                  <a:effectLst/>
                  <a:latin typeface="Times" charset="0"/>
                  <a:ea typeface="宋体" charset="0"/>
                  <a:cs typeface="宋体" charset="0"/>
                </a:rPr>
                <a:t>地点</a:t>
              </a:r>
            </a:p>
          </p:txBody>
        </p:sp>
        <p:sp>
          <p:nvSpPr>
            <p:cNvPr id="678939" name="Oval 27"/>
            <p:cNvSpPr>
              <a:spLocks noChangeArrowheads="1"/>
            </p:cNvSpPr>
            <p:nvPr/>
          </p:nvSpPr>
          <p:spPr bwMode="auto">
            <a:xfrm>
              <a:off x="2267" y="412"/>
              <a:ext cx="1653" cy="386"/>
            </a:xfrm>
            <a:prstGeom prst="ellips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78940" name="Text Box 28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sp>
        <p:nvSpPr>
          <p:cNvPr id="678942" name="Text Box 30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0">
                <a:solidFill>
                  <a:srgbClr val="FFFFFF"/>
                </a:solidFill>
                <a:effectLst/>
                <a:latin typeface="Arial" charset="0"/>
                <a:ea typeface="宋体" charset="0"/>
                <a:cs typeface="宋体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89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89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678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678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962" name="Freeform 2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0963" name="Rectangle 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27</a:t>
            </a:r>
          </a:p>
        </p:txBody>
      </p:sp>
      <p:sp>
        <p:nvSpPr>
          <p:cNvPr id="680964" name="Freeform 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0965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0967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0968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0969" name="Rectangle 9"/>
          <p:cNvSpPr>
            <a:spLocks noChangeArrowheads="1"/>
          </p:cNvSpPr>
          <p:nvPr/>
        </p:nvSpPr>
        <p:spPr bwMode="auto">
          <a:xfrm>
            <a:off x="2006600" y="8207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 地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80970" name="Rectangle 10"/>
          <p:cNvSpPr>
            <a:spLocks noChangeArrowheads="1"/>
          </p:cNvSpPr>
          <p:nvPr/>
        </p:nvSpPr>
        <p:spPr bwMode="auto">
          <a:xfrm>
            <a:off x="4630738" y="2649538"/>
            <a:ext cx="7096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幼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80971" name="Rectangle 11"/>
          <p:cNvSpPr>
            <a:spLocks noChangeArrowheads="1"/>
          </p:cNvSpPr>
          <p:nvPr/>
        </p:nvSpPr>
        <p:spPr bwMode="auto">
          <a:xfrm>
            <a:off x="7310438" y="4933950"/>
            <a:ext cx="9588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80972" name="Freeform 12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0973" name="Rectangle 13"/>
          <p:cNvSpPr>
            <a:spLocks noChangeArrowheads="1"/>
          </p:cNvSpPr>
          <p:nvPr/>
        </p:nvSpPr>
        <p:spPr bwMode="auto">
          <a:xfrm>
            <a:off x="2405063" y="5570538"/>
            <a:ext cx="7016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80974" name="Freeform 14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0975" name="Freeform 15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0976" name="Rectangle 16"/>
          <p:cNvSpPr>
            <a:spLocks noChangeArrowheads="1"/>
          </p:cNvSpPr>
          <p:nvPr/>
        </p:nvSpPr>
        <p:spPr bwMode="auto">
          <a:xfrm>
            <a:off x="3343275" y="2179638"/>
            <a:ext cx="12731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加</a:t>
            </a:r>
          </a:p>
        </p:txBody>
      </p:sp>
      <p:sp>
        <p:nvSpPr>
          <p:cNvPr id="680977" name="Rectangle 17"/>
          <p:cNvSpPr>
            <a:spLocks noChangeArrowheads="1"/>
          </p:cNvSpPr>
          <p:nvPr/>
        </p:nvSpPr>
        <p:spPr bwMode="auto">
          <a:xfrm>
            <a:off x="2613025" y="3613150"/>
            <a:ext cx="915988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死</a:t>
            </a:r>
          </a:p>
        </p:txBody>
      </p:sp>
      <p:sp>
        <p:nvSpPr>
          <p:cNvPr id="680978" name="Freeform 18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0985" name="Rectangle 25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10 个地</a:t>
            </a:r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点</a:t>
            </a:r>
          </a:p>
        </p:txBody>
      </p:sp>
      <p:sp>
        <p:nvSpPr>
          <p:cNvPr id="680987" name="Rectangle 27"/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    </a:t>
            </a:r>
            <a:r>
              <a:rPr lang="zh-CN" altLang="en-US" sz="2400">
                <a:solidFill>
                  <a:schemeClr val="folHlink"/>
                </a:solidFill>
                <a:effectLst/>
                <a:latin typeface="Times" charset="0"/>
                <a:ea typeface="宋体" charset="0"/>
                <a:cs typeface="宋体" charset="0"/>
              </a:rPr>
              <a:t>         </a:t>
            </a:r>
          </a:p>
        </p:txBody>
      </p:sp>
      <p:sp>
        <p:nvSpPr>
          <p:cNvPr id="680988" name="Line 28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0989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4</a:t>
            </a:r>
          </a:p>
        </p:txBody>
      </p:sp>
      <p:sp>
        <p:nvSpPr>
          <p:cNvPr id="680990" name="AutoShape 30"/>
          <p:cNvSpPr>
            <a:spLocks noChangeArrowheads="1"/>
          </p:cNvSpPr>
          <p:nvPr/>
        </p:nvSpPr>
        <p:spPr bwMode="auto">
          <a:xfrm>
            <a:off x="5626100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80986" name="Oval 26"/>
          <p:cNvSpPr>
            <a:spLocks noChangeArrowheads="1"/>
          </p:cNvSpPr>
          <p:nvPr/>
        </p:nvSpPr>
        <p:spPr bwMode="auto">
          <a:xfrm>
            <a:off x="5132388" y="1065213"/>
            <a:ext cx="892175" cy="76358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0991" name="Text Box 31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10" name="Freeform 2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3011" name="Rectangle 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28</a:t>
            </a:r>
          </a:p>
        </p:txBody>
      </p:sp>
      <p:sp>
        <p:nvSpPr>
          <p:cNvPr id="683012" name="Freeform 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3013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3015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3016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3017" name="Rectangle 9"/>
          <p:cNvSpPr>
            <a:spLocks noChangeArrowheads="1"/>
          </p:cNvSpPr>
          <p:nvPr/>
        </p:nvSpPr>
        <p:spPr bwMode="auto">
          <a:xfrm>
            <a:off x="2006600" y="8207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 地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83018" name="Rectangle 10"/>
          <p:cNvSpPr>
            <a:spLocks noChangeArrowheads="1"/>
          </p:cNvSpPr>
          <p:nvPr/>
        </p:nvSpPr>
        <p:spPr bwMode="auto">
          <a:xfrm>
            <a:off x="4630738" y="2649538"/>
            <a:ext cx="7096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幼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83019" name="Rectangle 11"/>
          <p:cNvSpPr>
            <a:spLocks noChangeArrowheads="1"/>
          </p:cNvSpPr>
          <p:nvPr/>
        </p:nvSpPr>
        <p:spPr bwMode="auto">
          <a:xfrm>
            <a:off x="7310438" y="4933950"/>
            <a:ext cx="9588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83020" name="Freeform 12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3021" name="Rectangle 13"/>
          <p:cNvSpPr>
            <a:spLocks noChangeArrowheads="1"/>
          </p:cNvSpPr>
          <p:nvPr/>
        </p:nvSpPr>
        <p:spPr bwMode="auto">
          <a:xfrm>
            <a:off x="2405063" y="5570538"/>
            <a:ext cx="7016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83022" name="Freeform 14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3023" name="Freeform 15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3024" name="Rectangle 16"/>
          <p:cNvSpPr>
            <a:spLocks noChangeArrowheads="1"/>
          </p:cNvSpPr>
          <p:nvPr/>
        </p:nvSpPr>
        <p:spPr bwMode="auto">
          <a:xfrm>
            <a:off x="3343275" y="2179638"/>
            <a:ext cx="12731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加</a:t>
            </a:r>
          </a:p>
        </p:txBody>
      </p:sp>
      <p:sp>
        <p:nvSpPr>
          <p:cNvPr id="683025" name="Rectangle 17"/>
          <p:cNvSpPr>
            <a:spLocks noChangeArrowheads="1"/>
          </p:cNvSpPr>
          <p:nvPr/>
        </p:nvSpPr>
        <p:spPr bwMode="auto">
          <a:xfrm>
            <a:off x="2613025" y="3613150"/>
            <a:ext cx="915988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死</a:t>
            </a:r>
          </a:p>
        </p:txBody>
      </p:sp>
      <p:sp>
        <p:nvSpPr>
          <p:cNvPr id="683026" name="Freeform 18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3027" name="Rectangle 19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10 个地</a:t>
            </a:r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点</a:t>
            </a:r>
          </a:p>
        </p:txBody>
      </p:sp>
      <p:sp>
        <p:nvSpPr>
          <p:cNvPr id="683029" name="Rectangle 21"/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    </a:t>
            </a:r>
            <a:r>
              <a:rPr lang="zh-CN" altLang="en-US" sz="2400">
                <a:solidFill>
                  <a:schemeClr val="folHlink"/>
                </a:solidFill>
                <a:effectLst/>
                <a:latin typeface="Times" charset="0"/>
                <a:ea typeface="宋体" charset="0"/>
                <a:cs typeface="宋体" charset="0"/>
              </a:rPr>
              <a:t>         </a:t>
            </a:r>
          </a:p>
        </p:txBody>
      </p:sp>
      <p:sp>
        <p:nvSpPr>
          <p:cNvPr id="683030" name="Line 22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3031" name="Rectangle 23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4</a:t>
            </a:r>
          </a:p>
        </p:txBody>
      </p:sp>
      <p:sp>
        <p:nvSpPr>
          <p:cNvPr id="683032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83033" name="Oval 25"/>
          <p:cNvSpPr>
            <a:spLocks noChangeArrowheads="1"/>
          </p:cNvSpPr>
          <p:nvPr/>
        </p:nvSpPr>
        <p:spPr bwMode="auto">
          <a:xfrm>
            <a:off x="3771900" y="1030288"/>
            <a:ext cx="1046163" cy="89852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3034" name="Rectangle 26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6</a:t>
            </a:r>
          </a:p>
        </p:txBody>
      </p:sp>
      <p:sp>
        <p:nvSpPr>
          <p:cNvPr id="683035" name="Text Box 27"/>
          <p:cNvSpPr txBox="1">
            <a:spLocks noChangeArrowheads="1"/>
          </p:cNvSpPr>
          <p:nvPr/>
        </p:nvSpPr>
        <p:spPr bwMode="auto">
          <a:xfrm>
            <a:off x="3714750" y="4008438"/>
            <a:ext cx="3346450" cy="11906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i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圣经中“行动的历史舞台”</a:t>
            </a:r>
          </a:p>
        </p:txBody>
      </p:sp>
      <p:sp>
        <p:nvSpPr>
          <p:cNvPr id="683036" name="AutoShape 28"/>
          <p:cNvSpPr>
            <a:spLocks noChangeArrowheads="1"/>
          </p:cNvSpPr>
          <p:nvPr/>
        </p:nvSpPr>
        <p:spPr bwMode="auto">
          <a:xfrm>
            <a:off x="5626100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83037" name="Text Box 29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83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3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3035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058" name="Freeform 2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5059" name="Rectangle 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29</a:t>
            </a:r>
          </a:p>
        </p:txBody>
      </p:sp>
      <p:sp>
        <p:nvSpPr>
          <p:cNvPr id="685060" name="Freeform 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5061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5063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5064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5065" name="Rectangle 9"/>
          <p:cNvSpPr>
            <a:spLocks noChangeArrowheads="1"/>
          </p:cNvSpPr>
          <p:nvPr/>
        </p:nvSpPr>
        <p:spPr bwMode="auto">
          <a:xfrm>
            <a:off x="2006600" y="8207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 地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85066" name="Rectangle 10"/>
          <p:cNvSpPr>
            <a:spLocks noChangeArrowheads="1"/>
          </p:cNvSpPr>
          <p:nvPr/>
        </p:nvSpPr>
        <p:spPr bwMode="auto">
          <a:xfrm>
            <a:off x="4630738" y="2649538"/>
            <a:ext cx="7096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幼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85067" name="Rectangle 11"/>
          <p:cNvSpPr>
            <a:spLocks noChangeArrowheads="1"/>
          </p:cNvSpPr>
          <p:nvPr/>
        </p:nvSpPr>
        <p:spPr bwMode="auto">
          <a:xfrm>
            <a:off x="7310438" y="4933950"/>
            <a:ext cx="9588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85068" name="Freeform 12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5069" name="Rectangle 13"/>
          <p:cNvSpPr>
            <a:spLocks noChangeArrowheads="1"/>
          </p:cNvSpPr>
          <p:nvPr/>
        </p:nvSpPr>
        <p:spPr bwMode="auto">
          <a:xfrm>
            <a:off x="2405063" y="5570538"/>
            <a:ext cx="7016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85070" name="Freeform 14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5071" name="Freeform 15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5072" name="Rectangle 16"/>
          <p:cNvSpPr>
            <a:spLocks noChangeArrowheads="1"/>
          </p:cNvSpPr>
          <p:nvPr/>
        </p:nvSpPr>
        <p:spPr bwMode="auto">
          <a:xfrm>
            <a:off x="3343275" y="2179638"/>
            <a:ext cx="12731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加</a:t>
            </a:r>
          </a:p>
        </p:txBody>
      </p:sp>
      <p:sp>
        <p:nvSpPr>
          <p:cNvPr id="685073" name="Rectangle 17"/>
          <p:cNvSpPr>
            <a:spLocks noChangeArrowheads="1"/>
          </p:cNvSpPr>
          <p:nvPr/>
        </p:nvSpPr>
        <p:spPr bwMode="auto">
          <a:xfrm>
            <a:off x="2613025" y="3613150"/>
            <a:ext cx="915988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死</a:t>
            </a:r>
          </a:p>
        </p:txBody>
      </p:sp>
      <p:sp>
        <p:nvSpPr>
          <p:cNvPr id="685074" name="Freeform 18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5075" name="Rectangle 19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10 个地</a:t>
            </a:r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点</a:t>
            </a:r>
          </a:p>
        </p:txBody>
      </p:sp>
      <p:sp>
        <p:nvSpPr>
          <p:cNvPr id="685076" name="Rectangle 20"/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    </a:t>
            </a:r>
            <a:r>
              <a:rPr lang="zh-CN" altLang="en-US" sz="2400">
                <a:solidFill>
                  <a:schemeClr val="folHlink"/>
                </a:solidFill>
                <a:effectLst/>
                <a:latin typeface="Times" charset="0"/>
                <a:ea typeface="宋体" charset="0"/>
                <a:cs typeface="宋体" charset="0"/>
              </a:rPr>
              <a:t>         </a:t>
            </a:r>
          </a:p>
        </p:txBody>
      </p:sp>
      <p:sp>
        <p:nvSpPr>
          <p:cNvPr id="685077" name="Line 21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5078" name="Rectangle 22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4</a:t>
            </a:r>
          </a:p>
        </p:txBody>
      </p:sp>
      <p:sp>
        <p:nvSpPr>
          <p:cNvPr id="685079" name="AutoShape 2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85081" name="Rectangle 25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6</a:t>
            </a:r>
          </a:p>
        </p:txBody>
      </p:sp>
      <p:sp>
        <p:nvSpPr>
          <p:cNvPr id="685084" name="Oval 28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5085" name="Rectangle 29"/>
          <p:cNvSpPr>
            <a:spLocks noChangeArrowheads="1"/>
          </p:cNvSpPr>
          <p:nvPr/>
        </p:nvSpPr>
        <p:spPr bwMode="auto">
          <a:xfrm>
            <a:off x="6810375" y="4324350"/>
            <a:ext cx="835025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36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吾</a:t>
            </a:r>
            <a:endParaRPr lang="zh-CN" altLang="en-US" sz="3600">
              <a:solidFill>
                <a:srgbClr val="FAF200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85086" name="Oval 30"/>
          <p:cNvSpPr>
            <a:spLocks noChangeArrowheads="1"/>
          </p:cNvSpPr>
          <p:nvPr/>
        </p:nvSpPr>
        <p:spPr bwMode="auto">
          <a:xfrm>
            <a:off x="6672263" y="4298950"/>
            <a:ext cx="728662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5091" name="Rectangle 35"/>
          <p:cNvSpPr>
            <a:spLocks noChangeArrowheads="1"/>
          </p:cNvSpPr>
          <p:nvPr/>
        </p:nvSpPr>
        <p:spPr bwMode="auto">
          <a:xfrm>
            <a:off x="2046288" y="1979613"/>
            <a:ext cx="4562475" cy="361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5093" name="AutoShape 37"/>
          <p:cNvSpPr>
            <a:spLocks noChangeArrowheads="1"/>
          </p:cNvSpPr>
          <p:nvPr/>
        </p:nvSpPr>
        <p:spPr bwMode="auto">
          <a:xfrm>
            <a:off x="5540375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85083" name="Oval 27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5094" name="Text Box 38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pic>
        <p:nvPicPr>
          <p:cNvPr id="685095" name="Picture 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7300" y="3073400"/>
            <a:ext cx="3965575" cy="29098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7184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85092" name="Text Box 36"/>
          <p:cNvSpPr txBox="1">
            <a:spLocks noChangeArrowheads="1"/>
          </p:cNvSpPr>
          <p:nvPr/>
        </p:nvSpPr>
        <p:spPr bwMode="auto">
          <a:xfrm>
            <a:off x="1468438" y="5397500"/>
            <a:ext cx="3429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46662" dir="3284183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i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迦勒底</a:t>
            </a:r>
            <a:r>
              <a:rPr lang="en-US" sz="3200" i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的</a:t>
            </a:r>
            <a:r>
              <a:rPr lang="zh-CN" altLang="en-US" sz="3200" i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吾珥</a:t>
            </a:r>
            <a:r>
              <a:rPr lang="zh-CN" altLang="en-US" sz="3200" i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5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5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85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85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85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5086" grpId="0" animBg="1"/>
      <p:bldP spid="685092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5" name="Picture 3"/>
          <p:cNvPicPr>
            <a:picLocks noChangeAspect="1" noChangeArrowheads="1"/>
          </p:cNvPicPr>
          <p:nvPr/>
        </p:nvPicPr>
        <p:blipFill>
          <a:blip r:embed="rId3">
            <a:lum contras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2900" y="852488"/>
            <a:ext cx="6807200" cy="533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28356" name="Rectangle 4"/>
          <p:cNvSpPr>
            <a:spLocks noChangeArrowheads="1"/>
          </p:cNvSpPr>
          <p:nvPr/>
        </p:nvSpPr>
        <p:spPr bwMode="auto">
          <a:xfrm>
            <a:off x="1592263" y="874713"/>
            <a:ext cx="787400" cy="5308600"/>
          </a:xfrm>
          <a:prstGeom prst="rect">
            <a:avLst/>
          </a:prstGeom>
          <a:solidFill>
            <a:srgbClr val="11111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357" name="Rectangle 5"/>
          <p:cNvSpPr>
            <a:spLocks noChangeArrowheads="1"/>
          </p:cNvSpPr>
          <p:nvPr/>
        </p:nvSpPr>
        <p:spPr bwMode="auto">
          <a:xfrm>
            <a:off x="7658100" y="881063"/>
            <a:ext cx="787400" cy="5295900"/>
          </a:xfrm>
          <a:prstGeom prst="rect">
            <a:avLst/>
          </a:prstGeom>
          <a:solidFill>
            <a:srgbClr val="11111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366" name="Oval 14"/>
          <p:cNvSpPr>
            <a:spLocks noChangeArrowheads="1"/>
          </p:cNvSpPr>
          <p:nvPr/>
        </p:nvSpPr>
        <p:spPr bwMode="auto">
          <a:xfrm>
            <a:off x="3505200" y="931863"/>
            <a:ext cx="2005013" cy="1158875"/>
          </a:xfrm>
          <a:prstGeom prst="ellipse">
            <a:avLst/>
          </a:prstGeom>
          <a:noFill/>
          <a:ln w="762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491" name="Rectangle 139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03</a:t>
            </a:r>
          </a:p>
        </p:txBody>
      </p:sp>
      <p:sp>
        <p:nvSpPr>
          <p:cNvPr id="228503" name="Text Box 151"/>
          <p:cNvSpPr txBox="1">
            <a:spLocks noChangeArrowheads="1"/>
          </p:cNvSpPr>
          <p:nvPr/>
        </p:nvSpPr>
        <p:spPr bwMode="auto">
          <a:xfrm>
            <a:off x="8642350" y="6413500"/>
            <a:ext cx="2746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0">
                <a:solidFill>
                  <a:srgbClr val="FFFFFF"/>
                </a:solidFill>
                <a:effectLst/>
                <a:latin typeface="Arial" charset="0"/>
                <a:ea typeface="宋体" charset="0"/>
                <a:cs typeface="宋体" charset="0"/>
              </a:rPr>
              <a:t>4</a:t>
            </a:r>
          </a:p>
        </p:txBody>
      </p:sp>
      <p:pic>
        <p:nvPicPr>
          <p:cNvPr id="228504" name="Picture 15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3688" y="788988"/>
            <a:ext cx="6934200" cy="52927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8505" name="Oval 153"/>
          <p:cNvSpPr>
            <a:spLocks noChangeArrowheads="1"/>
          </p:cNvSpPr>
          <p:nvPr/>
        </p:nvSpPr>
        <p:spPr bwMode="auto">
          <a:xfrm>
            <a:off x="7185025" y="3405188"/>
            <a:ext cx="947738" cy="2293937"/>
          </a:xfrm>
          <a:prstGeom prst="ellipse">
            <a:avLst/>
          </a:prstGeom>
          <a:noFill/>
          <a:ln w="76200">
            <a:solidFill>
              <a:srgbClr val="FF020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507" name="Oval 155"/>
          <p:cNvSpPr>
            <a:spLocks noChangeArrowheads="1"/>
          </p:cNvSpPr>
          <p:nvPr/>
        </p:nvSpPr>
        <p:spPr bwMode="auto">
          <a:xfrm>
            <a:off x="6846888" y="3090863"/>
            <a:ext cx="1570037" cy="2901950"/>
          </a:xfrm>
          <a:prstGeom prst="ellipse">
            <a:avLst/>
          </a:prstGeom>
          <a:noFill/>
          <a:ln w="76200">
            <a:solidFill>
              <a:srgbClr val="2EF9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 altLang="zh-CN" b="0" i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宋体" charset="0"/>
              <a:cs typeface="宋体" charset="0"/>
            </a:endParaRPr>
          </a:p>
        </p:txBody>
      </p:sp>
      <p:sp>
        <p:nvSpPr>
          <p:cNvPr id="228508" name="Oval 156"/>
          <p:cNvSpPr>
            <a:spLocks noChangeArrowheads="1"/>
          </p:cNvSpPr>
          <p:nvPr/>
        </p:nvSpPr>
        <p:spPr bwMode="auto">
          <a:xfrm>
            <a:off x="7013575" y="3259138"/>
            <a:ext cx="1284288" cy="2592387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509" name="Oval 157"/>
          <p:cNvSpPr>
            <a:spLocks noChangeArrowheads="1"/>
          </p:cNvSpPr>
          <p:nvPr/>
        </p:nvSpPr>
        <p:spPr bwMode="auto">
          <a:xfrm rot="995914">
            <a:off x="2622550" y="2251075"/>
            <a:ext cx="6067425" cy="3046413"/>
          </a:xfrm>
          <a:prstGeom prst="ellipse">
            <a:avLst/>
          </a:prstGeom>
          <a:noFill/>
          <a:ln w="76200" cmpd="tri">
            <a:solidFill>
              <a:srgbClr val="00FF00"/>
            </a:solidFill>
            <a:round/>
            <a:headEnd/>
            <a:tailEnd/>
          </a:ln>
          <a:effectLst>
            <a:outerShdw blurRad="63500" dist="142274" dir="47450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488" name="Oval 136"/>
          <p:cNvSpPr>
            <a:spLocks noChangeArrowheads="1"/>
          </p:cNvSpPr>
          <p:nvPr/>
        </p:nvSpPr>
        <p:spPr bwMode="auto">
          <a:xfrm>
            <a:off x="63500" y="50800"/>
            <a:ext cx="1460500" cy="1492250"/>
          </a:xfrm>
          <a:prstGeom prst="ellipse">
            <a:avLst/>
          </a:prstGeom>
          <a:noFill/>
          <a:ln w="76200">
            <a:solidFill>
              <a:srgbClr val="FAF2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482" name="Text Box 130"/>
          <p:cNvSpPr txBox="1">
            <a:spLocks noChangeArrowheads="1"/>
          </p:cNvSpPr>
          <p:nvPr/>
        </p:nvSpPr>
        <p:spPr bwMode="auto">
          <a:xfrm>
            <a:off x="3470275" y="828675"/>
            <a:ext cx="1100138" cy="521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3600" b="0">
                <a:solidFill>
                  <a:srgbClr val="FF02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ea typeface="宋体" charset="0"/>
                <a:cs typeface="宋体" charset="0"/>
              </a:rPr>
              <a:t>?</a:t>
            </a:r>
          </a:p>
        </p:txBody>
      </p:sp>
      <p:sp>
        <p:nvSpPr>
          <p:cNvPr id="228506" name="Text Box 154"/>
          <p:cNvSpPr txBox="1">
            <a:spLocks noChangeArrowheads="1"/>
          </p:cNvSpPr>
          <p:nvPr/>
        </p:nvSpPr>
        <p:spPr bwMode="auto">
          <a:xfrm>
            <a:off x="1792288" y="4673600"/>
            <a:ext cx="5556250" cy="1135063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zh-CN" altLang="en-US" sz="3600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0"/>
                <a:cs typeface="宋体" charset="0"/>
              </a:rPr>
              <a:t>地中海 </a:t>
            </a:r>
            <a:r>
              <a:rPr lang="zh-CN" altLang="en-US" i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－ </a:t>
            </a:r>
            <a:r>
              <a:rPr lang="zh-CN" altLang="en-US" sz="3600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0"/>
                <a:cs typeface="宋体" charset="0"/>
              </a:rPr>
              <a:t>圣经中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zh-CN" altLang="en-US" sz="3600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0"/>
                <a:cs typeface="宋体" charset="0"/>
              </a:rPr>
              <a:t>行动的历史舞台</a:t>
            </a:r>
            <a:endParaRPr lang="zh-CN" altLang="en-US" sz="3600" i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宋体" charset="0"/>
              <a:cs typeface="宋体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8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8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8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8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8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8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8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8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8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8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66" grpId="0" animBg="1"/>
      <p:bldP spid="228505" grpId="0" animBg="1"/>
      <p:bldP spid="228507" grpId="0" animBg="1" autoUpdateAnimBg="0"/>
      <p:bldP spid="228508" grpId="0" animBg="1"/>
      <p:bldP spid="228509" grpId="0" animBg="1"/>
      <p:bldP spid="228488" grpId="0" animBg="1"/>
      <p:bldP spid="228482" grpId="0" autoUpdateAnimBg="0"/>
      <p:bldP spid="228506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6" name="Freeform 2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7107" name="Rectangle 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30</a:t>
            </a:r>
          </a:p>
        </p:txBody>
      </p:sp>
      <p:sp>
        <p:nvSpPr>
          <p:cNvPr id="687108" name="Freeform 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7109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7111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7112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7113" name="Rectangle 9"/>
          <p:cNvSpPr>
            <a:spLocks noChangeArrowheads="1"/>
          </p:cNvSpPr>
          <p:nvPr/>
        </p:nvSpPr>
        <p:spPr bwMode="auto">
          <a:xfrm>
            <a:off x="2006600" y="8207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 地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87114" name="Rectangle 10"/>
          <p:cNvSpPr>
            <a:spLocks noChangeArrowheads="1"/>
          </p:cNvSpPr>
          <p:nvPr/>
        </p:nvSpPr>
        <p:spPr bwMode="auto">
          <a:xfrm>
            <a:off x="4630738" y="2649538"/>
            <a:ext cx="7096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幼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87115" name="Rectangle 11"/>
          <p:cNvSpPr>
            <a:spLocks noChangeArrowheads="1"/>
          </p:cNvSpPr>
          <p:nvPr/>
        </p:nvSpPr>
        <p:spPr bwMode="auto">
          <a:xfrm>
            <a:off x="7310438" y="4933950"/>
            <a:ext cx="9588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87116" name="Freeform 12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7117" name="Rectangle 13"/>
          <p:cNvSpPr>
            <a:spLocks noChangeArrowheads="1"/>
          </p:cNvSpPr>
          <p:nvPr/>
        </p:nvSpPr>
        <p:spPr bwMode="auto">
          <a:xfrm>
            <a:off x="2405063" y="5570538"/>
            <a:ext cx="7016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87118" name="Freeform 14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7119" name="Freeform 15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7120" name="Rectangle 16"/>
          <p:cNvSpPr>
            <a:spLocks noChangeArrowheads="1"/>
          </p:cNvSpPr>
          <p:nvPr/>
        </p:nvSpPr>
        <p:spPr bwMode="auto">
          <a:xfrm>
            <a:off x="3343275" y="2179638"/>
            <a:ext cx="12731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加</a:t>
            </a:r>
          </a:p>
        </p:txBody>
      </p:sp>
      <p:sp>
        <p:nvSpPr>
          <p:cNvPr id="687121" name="Rectangle 17"/>
          <p:cNvSpPr>
            <a:spLocks noChangeArrowheads="1"/>
          </p:cNvSpPr>
          <p:nvPr/>
        </p:nvSpPr>
        <p:spPr bwMode="auto">
          <a:xfrm>
            <a:off x="2613025" y="3613150"/>
            <a:ext cx="915988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死</a:t>
            </a:r>
          </a:p>
        </p:txBody>
      </p:sp>
      <p:sp>
        <p:nvSpPr>
          <p:cNvPr id="687122" name="Freeform 18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7123" name="Rectangle 19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10 个地</a:t>
            </a:r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点</a:t>
            </a:r>
          </a:p>
        </p:txBody>
      </p:sp>
      <p:sp>
        <p:nvSpPr>
          <p:cNvPr id="687124" name="Rectangle 20"/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    </a:t>
            </a:r>
            <a:r>
              <a:rPr lang="zh-CN" altLang="en-US" sz="2400">
                <a:solidFill>
                  <a:schemeClr val="folHlink"/>
                </a:solidFill>
                <a:effectLst/>
                <a:latin typeface="Times" charset="0"/>
                <a:ea typeface="宋体" charset="0"/>
                <a:cs typeface="宋体" charset="0"/>
              </a:rPr>
              <a:t>         </a:t>
            </a:r>
          </a:p>
        </p:txBody>
      </p:sp>
      <p:sp>
        <p:nvSpPr>
          <p:cNvPr id="687125" name="Line 21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7126" name="Rectangle 22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4</a:t>
            </a:r>
          </a:p>
        </p:txBody>
      </p:sp>
      <p:sp>
        <p:nvSpPr>
          <p:cNvPr id="687127" name="AutoShape 2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87128" name="Rectangle 24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6</a:t>
            </a:r>
          </a:p>
        </p:txBody>
      </p:sp>
      <p:sp>
        <p:nvSpPr>
          <p:cNvPr id="687140" name="Rectangle 36"/>
          <p:cNvSpPr>
            <a:spLocks noChangeArrowheads="1"/>
          </p:cNvSpPr>
          <p:nvPr/>
        </p:nvSpPr>
        <p:spPr bwMode="auto">
          <a:xfrm>
            <a:off x="5773738" y="2798763"/>
            <a:ext cx="835025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36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巴</a:t>
            </a:r>
            <a:endParaRPr lang="zh-CN" altLang="en-US" sz="3600">
              <a:solidFill>
                <a:srgbClr val="FAF200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87141" name="Oval 3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87142" name="Picture 38"/>
          <p:cNvPicPr>
            <a:picLocks noChangeAspect="1" noChangeArrowheads="1"/>
          </p:cNvPicPr>
          <p:nvPr/>
        </p:nvPicPr>
        <p:blipFill>
          <a:blip r:embed="rId3">
            <a:lum contras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5713" y="3043238"/>
            <a:ext cx="3983037" cy="29543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7143" name="Text Box 39"/>
          <p:cNvSpPr txBox="1">
            <a:spLocks noChangeArrowheads="1"/>
          </p:cNvSpPr>
          <p:nvPr/>
        </p:nvSpPr>
        <p:spPr bwMode="auto">
          <a:xfrm>
            <a:off x="1771650" y="5264150"/>
            <a:ext cx="3429000" cy="579438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i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巴比伦</a:t>
            </a:r>
            <a:r>
              <a:rPr lang="zh-CN" altLang="en-US" sz="3200" i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687144" name="Oval 40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7145" name="Rectangle 41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吾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87146" name="AutoShape 42"/>
          <p:cNvSpPr>
            <a:spLocks noChangeArrowheads="1"/>
          </p:cNvSpPr>
          <p:nvPr/>
        </p:nvSpPr>
        <p:spPr bwMode="auto">
          <a:xfrm>
            <a:off x="5540375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87129" name="Oval 25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7139" name="Oval 35"/>
          <p:cNvSpPr>
            <a:spLocks noChangeArrowheads="1"/>
          </p:cNvSpPr>
          <p:nvPr/>
        </p:nvSpPr>
        <p:spPr bwMode="auto">
          <a:xfrm>
            <a:off x="5656263" y="2808288"/>
            <a:ext cx="7286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7147" name="Text Box 43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7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7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87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87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87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7143" grpId="0" autoUpdateAnimBg="0"/>
      <p:bldP spid="68713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2" name="Freeform 2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1203" name="Rectangle 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31</a:t>
            </a:r>
          </a:p>
        </p:txBody>
      </p:sp>
      <p:sp>
        <p:nvSpPr>
          <p:cNvPr id="691204" name="Freeform 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1205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1207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1208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1209" name="Rectangle 9"/>
          <p:cNvSpPr>
            <a:spLocks noChangeArrowheads="1"/>
          </p:cNvSpPr>
          <p:nvPr/>
        </p:nvSpPr>
        <p:spPr bwMode="auto">
          <a:xfrm>
            <a:off x="2006600" y="8207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 地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91210" name="Rectangle 10"/>
          <p:cNvSpPr>
            <a:spLocks noChangeArrowheads="1"/>
          </p:cNvSpPr>
          <p:nvPr/>
        </p:nvSpPr>
        <p:spPr bwMode="auto">
          <a:xfrm>
            <a:off x="4630738" y="2649538"/>
            <a:ext cx="7096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幼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91211" name="Rectangle 11"/>
          <p:cNvSpPr>
            <a:spLocks noChangeArrowheads="1"/>
          </p:cNvSpPr>
          <p:nvPr/>
        </p:nvSpPr>
        <p:spPr bwMode="auto">
          <a:xfrm>
            <a:off x="7310438" y="4933950"/>
            <a:ext cx="9588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91212" name="Freeform 12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1213" name="Rectangle 13"/>
          <p:cNvSpPr>
            <a:spLocks noChangeArrowheads="1"/>
          </p:cNvSpPr>
          <p:nvPr/>
        </p:nvSpPr>
        <p:spPr bwMode="auto">
          <a:xfrm>
            <a:off x="2405063" y="5570538"/>
            <a:ext cx="7016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91214" name="Freeform 14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1215" name="Freeform 15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1216" name="Rectangle 16"/>
          <p:cNvSpPr>
            <a:spLocks noChangeArrowheads="1"/>
          </p:cNvSpPr>
          <p:nvPr/>
        </p:nvSpPr>
        <p:spPr bwMode="auto">
          <a:xfrm>
            <a:off x="3343275" y="2179638"/>
            <a:ext cx="12731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加</a:t>
            </a:r>
          </a:p>
        </p:txBody>
      </p:sp>
      <p:sp>
        <p:nvSpPr>
          <p:cNvPr id="691217" name="Rectangle 17"/>
          <p:cNvSpPr>
            <a:spLocks noChangeArrowheads="1"/>
          </p:cNvSpPr>
          <p:nvPr/>
        </p:nvSpPr>
        <p:spPr bwMode="auto">
          <a:xfrm>
            <a:off x="2613025" y="3613150"/>
            <a:ext cx="915988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死</a:t>
            </a:r>
          </a:p>
        </p:txBody>
      </p:sp>
      <p:sp>
        <p:nvSpPr>
          <p:cNvPr id="691218" name="Freeform 18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1219" name="Rectangle 19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10 个地</a:t>
            </a:r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点</a:t>
            </a:r>
          </a:p>
        </p:txBody>
      </p:sp>
      <p:sp>
        <p:nvSpPr>
          <p:cNvPr id="691220" name="Rectangle 20"/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    </a:t>
            </a:r>
            <a:r>
              <a:rPr lang="zh-CN" altLang="en-US" sz="2400">
                <a:solidFill>
                  <a:schemeClr val="folHlink"/>
                </a:solidFill>
                <a:effectLst/>
                <a:latin typeface="Times" charset="0"/>
                <a:ea typeface="宋体" charset="0"/>
                <a:cs typeface="宋体" charset="0"/>
              </a:rPr>
              <a:t>         </a:t>
            </a:r>
          </a:p>
        </p:txBody>
      </p:sp>
      <p:sp>
        <p:nvSpPr>
          <p:cNvPr id="691221" name="Line 21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1222" name="Rectangle 22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4</a:t>
            </a:r>
          </a:p>
        </p:txBody>
      </p:sp>
      <p:sp>
        <p:nvSpPr>
          <p:cNvPr id="691223" name="AutoShape 2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91224" name="Rectangle 24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6</a:t>
            </a:r>
          </a:p>
        </p:txBody>
      </p:sp>
      <p:sp>
        <p:nvSpPr>
          <p:cNvPr id="691226" name="Rectangle 26"/>
          <p:cNvSpPr>
            <a:spLocks noChangeArrowheads="1"/>
          </p:cNvSpPr>
          <p:nvPr/>
        </p:nvSpPr>
        <p:spPr bwMode="auto">
          <a:xfrm>
            <a:off x="5773738" y="2798763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巴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91227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1228" name="Oval 28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1229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吾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91230" name="Rectangle 30"/>
          <p:cNvSpPr>
            <a:spLocks noChangeArrowheads="1"/>
          </p:cNvSpPr>
          <p:nvPr/>
        </p:nvSpPr>
        <p:spPr bwMode="auto">
          <a:xfrm>
            <a:off x="5473700" y="18113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哈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91231" name="Oval 31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1240" name="AutoShape 40"/>
          <p:cNvSpPr>
            <a:spLocks noChangeArrowheads="1"/>
          </p:cNvSpPr>
          <p:nvPr/>
        </p:nvSpPr>
        <p:spPr bwMode="auto">
          <a:xfrm>
            <a:off x="5540375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91225" name="Oval 25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1241" name="Text Box 41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sp>
        <p:nvSpPr>
          <p:cNvPr id="691242" name="Oval 42"/>
          <p:cNvSpPr>
            <a:spLocks noChangeArrowheads="1"/>
          </p:cNvSpPr>
          <p:nvPr/>
        </p:nvSpPr>
        <p:spPr bwMode="auto">
          <a:xfrm>
            <a:off x="5280025" y="1743075"/>
            <a:ext cx="728663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zh-CN" altLang="en-US" i="1">
              <a:effectLst>
                <a:outerShdw blurRad="38100" dist="38100" dir="2700000" algn="tl">
                  <a:srgbClr val="000000"/>
                </a:outerShdw>
              </a:effectLst>
              <a:ea typeface="宋体" charset="0"/>
              <a:cs typeface="宋体" charset="0"/>
            </a:endParaRPr>
          </a:p>
        </p:txBody>
      </p:sp>
      <p:pic>
        <p:nvPicPr>
          <p:cNvPr id="691247" name="Picture 47" descr="harran02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6825" y="3051175"/>
            <a:ext cx="3968750" cy="29495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1249" name="Text Box 49"/>
          <p:cNvSpPr txBox="1">
            <a:spLocks noChangeArrowheads="1"/>
          </p:cNvSpPr>
          <p:nvPr/>
        </p:nvSpPr>
        <p:spPr bwMode="auto">
          <a:xfrm>
            <a:off x="487363" y="6059488"/>
            <a:ext cx="33575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000"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图片来源</a:t>
            </a:r>
            <a:r>
              <a:rPr lang="en-US" altLang="zh-CN" sz="800"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: GALEN FRYSINGER</a:t>
            </a:r>
          </a:p>
        </p:txBody>
      </p:sp>
      <p:sp>
        <p:nvSpPr>
          <p:cNvPr id="691250" name="Text Box 50"/>
          <p:cNvSpPr txBox="1">
            <a:spLocks noChangeArrowheads="1"/>
          </p:cNvSpPr>
          <p:nvPr/>
        </p:nvSpPr>
        <p:spPr bwMode="auto">
          <a:xfrm>
            <a:off x="1792288" y="4981575"/>
            <a:ext cx="3519487" cy="10668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i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哈兰                </a:t>
            </a:r>
            <a:r>
              <a:rPr lang="en-US" altLang="zh-CN" sz="3200" i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(</a:t>
            </a:r>
            <a:r>
              <a:rPr lang="zh-CN" altLang="en-US" sz="3200" i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今土耳其的哈兰</a:t>
            </a:r>
            <a:r>
              <a:rPr lang="en-US" altLang="zh-CN" sz="3200" i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)</a:t>
            </a:r>
            <a:r>
              <a:rPr lang="en-US" altLang="zh-CN" sz="3200" i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1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1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91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91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91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1242" grpId="0" animBg="1"/>
      <p:bldP spid="691250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674" name="Freeform 2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6675" name="Rectangle 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32</a:t>
            </a:r>
          </a:p>
        </p:txBody>
      </p:sp>
      <p:sp>
        <p:nvSpPr>
          <p:cNvPr id="796676" name="Freeform 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6677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6678" name="Line 6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6679" name="Line 7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6680" name="Rectangle 8"/>
          <p:cNvSpPr>
            <a:spLocks noChangeArrowheads="1"/>
          </p:cNvSpPr>
          <p:nvPr/>
        </p:nvSpPr>
        <p:spPr bwMode="auto">
          <a:xfrm>
            <a:off x="2006600" y="8207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 地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96681" name="Rectangle 9"/>
          <p:cNvSpPr>
            <a:spLocks noChangeArrowheads="1"/>
          </p:cNvSpPr>
          <p:nvPr/>
        </p:nvSpPr>
        <p:spPr bwMode="auto">
          <a:xfrm>
            <a:off x="4630738" y="2649538"/>
            <a:ext cx="7096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幼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96682" name="Rectangle 10"/>
          <p:cNvSpPr>
            <a:spLocks noChangeArrowheads="1"/>
          </p:cNvSpPr>
          <p:nvPr/>
        </p:nvSpPr>
        <p:spPr bwMode="auto">
          <a:xfrm>
            <a:off x="7310438" y="4933950"/>
            <a:ext cx="9588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96683" name="Freeform 11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6684" name="Rectangle 12"/>
          <p:cNvSpPr>
            <a:spLocks noChangeArrowheads="1"/>
          </p:cNvSpPr>
          <p:nvPr/>
        </p:nvSpPr>
        <p:spPr bwMode="auto">
          <a:xfrm>
            <a:off x="2405063" y="5570538"/>
            <a:ext cx="7016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96685" name="Freeform 13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6686" name="Freeform 14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6687" name="Rectangle 15"/>
          <p:cNvSpPr>
            <a:spLocks noChangeArrowheads="1"/>
          </p:cNvSpPr>
          <p:nvPr/>
        </p:nvSpPr>
        <p:spPr bwMode="auto">
          <a:xfrm>
            <a:off x="3343275" y="2179638"/>
            <a:ext cx="12731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加</a:t>
            </a:r>
          </a:p>
        </p:txBody>
      </p:sp>
      <p:sp>
        <p:nvSpPr>
          <p:cNvPr id="796688" name="Rectangle 16"/>
          <p:cNvSpPr>
            <a:spLocks noChangeArrowheads="1"/>
          </p:cNvSpPr>
          <p:nvPr/>
        </p:nvSpPr>
        <p:spPr bwMode="auto">
          <a:xfrm>
            <a:off x="2613025" y="3613150"/>
            <a:ext cx="915988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死</a:t>
            </a:r>
          </a:p>
        </p:txBody>
      </p:sp>
      <p:sp>
        <p:nvSpPr>
          <p:cNvPr id="796689" name="Freeform 17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6690" name="Rectangle 18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10 个地</a:t>
            </a:r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点</a:t>
            </a:r>
          </a:p>
        </p:txBody>
      </p:sp>
      <p:sp>
        <p:nvSpPr>
          <p:cNvPr id="796691" name="Rectangle 19"/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    </a:t>
            </a:r>
            <a:r>
              <a:rPr lang="zh-CN" altLang="en-US" sz="2400">
                <a:solidFill>
                  <a:schemeClr val="folHlink"/>
                </a:solidFill>
                <a:effectLst/>
                <a:latin typeface="Times" charset="0"/>
                <a:ea typeface="宋体" charset="0"/>
                <a:cs typeface="宋体" charset="0"/>
              </a:rPr>
              <a:t>         </a:t>
            </a:r>
          </a:p>
        </p:txBody>
      </p:sp>
      <p:sp>
        <p:nvSpPr>
          <p:cNvPr id="796692" name="Line 20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6693" name="Rectangle 21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4</a:t>
            </a:r>
          </a:p>
        </p:txBody>
      </p:sp>
      <p:sp>
        <p:nvSpPr>
          <p:cNvPr id="796694" name="AutoShape 22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96695" name="Rectangle 23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6</a:t>
            </a:r>
          </a:p>
        </p:txBody>
      </p:sp>
      <p:sp>
        <p:nvSpPr>
          <p:cNvPr id="796696" name="Rectangle 24"/>
          <p:cNvSpPr>
            <a:spLocks noChangeArrowheads="1"/>
          </p:cNvSpPr>
          <p:nvPr/>
        </p:nvSpPr>
        <p:spPr bwMode="auto">
          <a:xfrm>
            <a:off x="5773738" y="2798763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巴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96697" name="Oval 25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6698" name="Oval 26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6699" name="Rectangle 27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吾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96700" name="Rectangle 28"/>
          <p:cNvSpPr>
            <a:spLocks noChangeArrowheads="1"/>
          </p:cNvSpPr>
          <p:nvPr/>
        </p:nvSpPr>
        <p:spPr bwMode="auto">
          <a:xfrm>
            <a:off x="5473700" y="18113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哈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96701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96702" name="Picture 30"/>
          <p:cNvPicPr>
            <a:picLocks noChangeAspect="1" noChangeArrowheads="1"/>
          </p:cNvPicPr>
          <p:nvPr/>
        </p:nvPicPr>
        <p:blipFill>
          <a:blip r:embed="rId3" cstate="screen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5713" y="3032125"/>
            <a:ext cx="3983037" cy="29543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6703" name="Text Box 31"/>
          <p:cNvSpPr txBox="1">
            <a:spLocks noChangeArrowheads="1"/>
          </p:cNvSpPr>
          <p:nvPr/>
        </p:nvSpPr>
        <p:spPr bwMode="auto">
          <a:xfrm>
            <a:off x="1047750" y="4884738"/>
            <a:ext cx="4270375" cy="10668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亚</a:t>
            </a:r>
            <a:r>
              <a:rPr lang="zh-CN" altLang="en-US" sz="3200" i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述</a:t>
            </a:r>
            <a:r>
              <a:rPr lang="en-US" sz="3200" i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的</a:t>
            </a:r>
            <a:r>
              <a:rPr lang="zh-CN" altLang="en-US" sz="3200" i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尼尼微城，   （今伊拉克的摩苏尔）</a:t>
            </a:r>
            <a:endParaRPr lang="en-US" altLang="zh-CN" sz="3200" i="1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ea typeface="宋体" charset="0"/>
              <a:cs typeface="宋体" charset="0"/>
            </a:endParaRPr>
          </a:p>
        </p:txBody>
      </p:sp>
      <p:sp>
        <p:nvSpPr>
          <p:cNvPr id="796704" name="Rectangle 32"/>
          <p:cNvSpPr>
            <a:spLocks noChangeArrowheads="1"/>
          </p:cNvSpPr>
          <p:nvPr/>
        </p:nvSpPr>
        <p:spPr bwMode="auto">
          <a:xfrm>
            <a:off x="7002463" y="1454150"/>
            <a:ext cx="1292225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32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尼</a:t>
            </a:r>
            <a:r>
              <a:rPr lang="zh-CN" altLang="en-US" sz="32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(</a:t>
            </a:r>
            <a:r>
              <a:rPr lang="en-US" altLang="zh-CN" sz="32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亚</a:t>
            </a:r>
            <a:r>
              <a:rPr lang="zh-CN" altLang="en-US" sz="32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)</a:t>
            </a:r>
          </a:p>
        </p:txBody>
      </p:sp>
      <p:sp>
        <p:nvSpPr>
          <p:cNvPr id="796705" name="Oval 33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6706" name="AutoShape 34"/>
          <p:cNvSpPr>
            <a:spLocks noChangeArrowheads="1"/>
          </p:cNvSpPr>
          <p:nvPr/>
        </p:nvSpPr>
        <p:spPr bwMode="auto">
          <a:xfrm>
            <a:off x="5540375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96707" name="Oval 35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6708" name="Oval 36"/>
          <p:cNvSpPr>
            <a:spLocks noChangeArrowheads="1"/>
          </p:cNvSpPr>
          <p:nvPr/>
        </p:nvSpPr>
        <p:spPr bwMode="auto">
          <a:xfrm>
            <a:off x="6797675" y="1374775"/>
            <a:ext cx="1503363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6709" name="Text Box 37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6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96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96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96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96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6703" grpId="0" autoUpdateAnimBg="0"/>
      <p:bldP spid="79670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250" name="Freeform 2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3251" name="Rectangle 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33</a:t>
            </a:r>
          </a:p>
        </p:txBody>
      </p:sp>
      <p:sp>
        <p:nvSpPr>
          <p:cNvPr id="693252" name="Freeform 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3253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3255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3256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3257" name="Rectangle 9"/>
          <p:cNvSpPr>
            <a:spLocks noChangeArrowheads="1"/>
          </p:cNvSpPr>
          <p:nvPr/>
        </p:nvSpPr>
        <p:spPr bwMode="auto">
          <a:xfrm>
            <a:off x="2006600" y="8207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 地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93258" name="Rectangle 10"/>
          <p:cNvSpPr>
            <a:spLocks noChangeArrowheads="1"/>
          </p:cNvSpPr>
          <p:nvPr/>
        </p:nvSpPr>
        <p:spPr bwMode="auto">
          <a:xfrm>
            <a:off x="4630738" y="2649538"/>
            <a:ext cx="7096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幼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93259" name="Rectangle 11"/>
          <p:cNvSpPr>
            <a:spLocks noChangeArrowheads="1"/>
          </p:cNvSpPr>
          <p:nvPr/>
        </p:nvSpPr>
        <p:spPr bwMode="auto">
          <a:xfrm>
            <a:off x="7310438" y="4933950"/>
            <a:ext cx="9588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93260" name="Freeform 12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3261" name="Rectangle 13"/>
          <p:cNvSpPr>
            <a:spLocks noChangeArrowheads="1"/>
          </p:cNvSpPr>
          <p:nvPr/>
        </p:nvSpPr>
        <p:spPr bwMode="auto">
          <a:xfrm>
            <a:off x="2405063" y="5570538"/>
            <a:ext cx="7016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93262" name="Freeform 14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3263" name="Freeform 15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3264" name="Rectangle 16"/>
          <p:cNvSpPr>
            <a:spLocks noChangeArrowheads="1"/>
          </p:cNvSpPr>
          <p:nvPr/>
        </p:nvSpPr>
        <p:spPr bwMode="auto">
          <a:xfrm>
            <a:off x="3343275" y="2179638"/>
            <a:ext cx="12731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加</a:t>
            </a:r>
          </a:p>
        </p:txBody>
      </p:sp>
      <p:sp>
        <p:nvSpPr>
          <p:cNvPr id="693265" name="Rectangle 17"/>
          <p:cNvSpPr>
            <a:spLocks noChangeArrowheads="1"/>
          </p:cNvSpPr>
          <p:nvPr/>
        </p:nvSpPr>
        <p:spPr bwMode="auto">
          <a:xfrm>
            <a:off x="2613025" y="3613150"/>
            <a:ext cx="915988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死</a:t>
            </a:r>
          </a:p>
        </p:txBody>
      </p:sp>
      <p:sp>
        <p:nvSpPr>
          <p:cNvPr id="693266" name="Freeform 18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3267" name="Rectangle 19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10 个地</a:t>
            </a:r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点</a:t>
            </a:r>
          </a:p>
        </p:txBody>
      </p:sp>
      <p:sp>
        <p:nvSpPr>
          <p:cNvPr id="693268" name="Rectangle 20"/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    </a:t>
            </a:r>
            <a:r>
              <a:rPr lang="zh-CN" altLang="en-US" sz="2400">
                <a:solidFill>
                  <a:schemeClr val="folHlink"/>
                </a:solidFill>
                <a:effectLst/>
                <a:latin typeface="Times" charset="0"/>
                <a:ea typeface="宋体" charset="0"/>
                <a:cs typeface="宋体" charset="0"/>
              </a:rPr>
              <a:t>         </a:t>
            </a:r>
          </a:p>
        </p:txBody>
      </p:sp>
      <p:sp>
        <p:nvSpPr>
          <p:cNvPr id="693269" name="Line 21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3270" name="Rectangle 22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4</a:t>
            </a:r>
          </a:p>
        </p:txBody>
      </p:sp>
      <p:sp>
        <p:nvSpPr>
          <p:cNvPr id="693271" name="AutoShape 2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93272" name="Rectangle 24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6</a:t>
            </a:r>
          </a:p>
        </p:txBody>
      </p:sp>
      <p:sp>
        <p:nvSpPr>
          <p:cNvPr id="693273" name="Rectangle 25"/>
          <p:cNvSpPr>
            <a:spLocks noChangeArrowheads="1"/>
          </p:cNvSpPr>
          <p:nvPr/>
        </p:nvSpPr>
        <p:spPr bwMode="auto">
          <a:xfrm>
            <a:off x="5773738" y="2798763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巴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93274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3275" name="Oval 27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3276" name="Rectangle 28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吾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93277" name="Rectangle 29"/>
          <p:cNvSpPr>
            <a:spLocks noChangeArrowheads="1"/>
          </p:cNvSpPr>
          <p:nvPr/>
        </p:nvSpPr>
        <p:spPr bwMode="auto">
          <a:xfrm>
            <a:off x="5473700" y="18113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哈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93278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3281" name="Rectangle 33"/>
          <p:cNvSpPr>
            <a:spLocks noChangeArrowheads="1"/>
          </p:cNvSpPr>
          <p:nvPr/>
        </p:nvSpPr>
        <p:spPr bwMode="auto">
          <a:xfrm>
            <a:off x="7031038" y="1454150"/>
            <a:ext cx="12922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尼</a:t>
            </a: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(</a:t>
            </a: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亚</a:t>
            </a: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)</a:t>
            </a:r>
          </a:p>
        </p:txBody>
      </p:sp>
      <p:sp>
        <p:nvSpPr>
          <p:cNvPr id="693282" name="Oval 34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3283" name="AutoShape 35"/>
          <p:cNvSpPr>
            <a:spLocks noChangeArrowheads="1"/>
          </p:cNvSpPr>
          <p:nvPr/>
        </p:nvSpPr>
        <p:spPr bwMode="auto">
          <a:xfrm>
            <a:off x="5540375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93286" name="Oval 38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3287" name="Oval 39"/>
          <p:cNvSpPr>
            <a:spLocks noChangeArrowheads="1"/>
          </p:cNvSpPr>
          <p:nvPr/>
        </p:nvSpPr>
        <p:spPr bwMode="auto">
          <a:xfrm>
            <a:off x="5219700" y="167640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3288" name="Oval 40"/>
          <p:cNvSpPr>
            <a:spLocks noChangeArrowheads="1"/>
          </p:cNvSpPr>
          <p:nvPr/>
        </p:nvSpPr>
        <p:spPr bwMode="auto">
          <a:xfrm>
            <a:off x="5543550" y="274320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3289" name="Oval 41"/>
          <p:cNvSpPr>
            <a:spLocks noChangeArrowheads="1"/>
          </p:cNvSpPr>
          <p:nvPr/>
        </p:nvSpPr>
        <p:spPr bwMode="auto">
          <a:xfrm>
            <a:off x="6638925" y="4276725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3290" name="Oval 42"/>
          <p:cNvSpPr>
            <a:spLocks noChangeArrowheads="1"/>
          </p:cNvSpPr>
          <p:nvPr/>
        </p:nvSpPr>
        <p:spPr bwMode="auto">
          <a:xfrm>
            <a:off x="6697663" y="1417638"/>
            <a:ext cx="15033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3291" name="Text Box 43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3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93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93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93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3287" grpId="0" animBg="1"/>
      <p:bldP spid="693288" grpId="0" animBg="1"/>
      <p:bldP spid="693289" grpId="0" animBg="1"/>
      <p:bldP spid="69329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298" name="Freeform 2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5299" name="Rectangle 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34</a:t>
            </a:r>
          </a:p>
        </p:txBody>
      </p:sp>
      <p:sp>
        <p:nvSpPr>
          <p:cNvPr id="695300" name="Freeform 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5301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5303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5304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5305" name="Rectangle 9"/>
          <p:cNvSpPr>
            <a:spLocks noChangeArrowheads="1"/>
          </p:cNvSpPr>
          <p:nvPr/>
        </p:nvSpPr>
        <p:spPr bwMode="auto">
          <a:xfrm>
            <a:off x="2006600" y="8207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 地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95306" name="Rectangle 10"/>
          <p:cNvSpPr>
            <a:spLocks noChangeArrowheads="1"/>
          </p:cNvSpPr>
          <p:nvPr/>
        </p:nvSpPr>
        <p:spPr bwMode="auto">
          <a:xfrm>
            <a:off x="4630738" y="2649538"/>
            <a:ext cx="7096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幼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95307" name="Rectangle 11"/>
          <p:cNvSpPr>
            <a:spLocks noChangeArrowheads="1"/>
          </p:cNvSpPr>
          <p:nvPr/>
        </p:nvSpPr>
        <p:spPr bwMode="auto">
          <a:xfrm>
            <a:off x="7310438" y="4933950"/>
            <a:ext cx="9588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95308" name="Freeform 12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5309" name="Rectangle 13"/>
          <p:cNvSpPr>
            <a:spLocks noChangeArrowheads="1"/>
          </p:cNvSpPr>
          <p:nvPr/>
        </p:nvSpPr>
        <p:spPr bwMode="auto">
          <a:xfrm>
            <a:off x="2405063" y="5570538"/>
            <a:ext cx="7016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95310" name="Freeform 14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5311" name="Freeform 15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5312" name="Rectangle 16"/>
          <p:cNvSpPr>
            <a:spLocks noChangeArrowheads="1"/>
          </p:cNvSpPr>
          <p:nvPr/>
        </p:nvSpPr>
        <p:spPr bwMode="auto">
          <a:xfrm>
            <a:off x="3343275" y="2179638"/>
            <a:ext cx="12731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加</a:t>
            </a:r>
          </a:p>
        </p:txBody>
      </p:sp>
      <p:sp>
        <p:nvSpPr>
          <p:cNvPr id="695313" name="Rectangle 17"/>
          <p:cNvSpPr>
            <a:spLocks noChangeArrowheads="1"/>
          </p:cNvSpPr>
          <p:nvPr/>
        </p:nvSpPr>
        <p:spPr bwMode="auto">
          <a:xfrm>
            <a:off x="2613025" y="3613150"/>
            <a:ext cx="915988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死</a:t>
            </a:r>
          </a:p>
        </p:txBody>
      </p:sp>
      <p:sp>
        <p:nvSpPr>
          <p:cNvPr id="695314" name="Freeform 18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5315" name="Rectangle 19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10 个地</a:t>
            </a:r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点</a:t>
            </a:r>
          </a:p>
        </p:txBody>
      </p:sp>
      <p:sp>
        <p:nvSpPr>
          <p:cNvPr id="695316" name="Rectangle 20"/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    </a:t>
            </a:r>
            <a:r>
              <a:rPr lang="zh-CN" altLang="en-US" sz="2400">
                <a:solidFill>
                  <a:schemeClr val="folHlink"/>
                </a:solidFill>
                <a:effectLst/>
                <a:latin typeface="Times" charset="0"/>
                <a:ea typeface="宋体" charset="0"/>
                <a:cs typeface="宋体" charset="0"/>
              </a:rPr>
              <a:t>         </a:t>
            </a:r>
          </a:p>
        </p:txBody>
      </p:sp>
      <p:sp>
        <p:nvSpPr>
          <p:cNvPr id="695317" name="Line 21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5318" name="Rectangle 22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4</a:t>
            </a:r>
          </a:p>
        </p:txBody>
      </p:sp>
      <p:sp>
        <p:nvSpPr>
          <p:cNvPr id="695319" name="AutoShape 2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95320" name="Rectangle 24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6</a:t>
            </a:r>
          </a:p>
        </p:txBody>
      </p:sp>
      <p:sp>
        <p:nvSpPr>
          <p:cNvPr id="695321" name="Rectangle 25"/>
          <p:cNvSpPr>
            <a:spLocks noChangeArrowheads="1"/>
          </p:cNvSpPr>
          <p:nvPr/>
        </p:nvSpPr>
        <p:spPr bwMode="auto">
          <a:xfrm>
            <a:off x="5773738" y="2798763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巴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95322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5323" name="Oval 27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5324" name="Rectangle 28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吾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95325" name="Rectangle 29"/>
          <p:cNvSpPr>
            <a:spLocks noChangeArrowheads="1"/>
          </p:cNvSpPr>
          <p:nvPr/>
        </p:nvSpPr>
        <p:spPr bwMode="auto">
          <a:xfrm>
            <a:off x="5473700" y="18113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哈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95326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5327" name="Rectangle 31"/>
          <p:cNvSpPr>
            <a:spLocks noChangeArrowheads="1"/>
          </p:cNvSpPr>
          <p:nvPr/>
        </p:nvSpPr>
        <p:spPr bwMode="auto">
          <a:xfrm>
            <a:off x="7031038" y="1454150"/>
            <a:ext cx="12922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尼</a:t>
            </a: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(</a:t>
            </a: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亚</a:t>
            </a: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)</a:t>
            </a:r>
          </a:p>
        </p:txBody>
      </p:sp>
      <p:sp>
        <p:nvSpPr>
          <p:cNvPr id="695328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5329" name="AutoShape 33"/>
          <p:cNvSpPr>
            <a:spLocks noChangeArrowheads="1"/>
          </p:cNvSpPr>
          <p:nvPr/>
        </p:nvSpPr>
        <p:spPr bwMode="auto">
          <a:xfrm>
            <a:off x="5540375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95330" name="Oval 34"/>
          <p:cNvSpPr>
            <a:spLocks noChangeArrowheads="1"/>
          </p:cNvSpPr>
          <p:nvPr/>
        </p:nvSpPr>
        <p:spPr bwMode="auto">
          <a:xfrm>
            <a:off x="3895725" y="1012825"/>
            <a:ext cx="728663" cy="731838"/>
          </a:xfrm>
          <a:prstGeom prst="ellips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5335" name="Rectangle 39"/>
          <p:cNvSpPr>
            <a:spLocks noChangeArrowheads="1"/>
          </p:cNvSpPr>
          <p:nvPr/>
        </p:nvSpPr>
        <p:spPr bwMode="auto">
          <a:xfrm>
            <a:off x="2927350" y="2478088"/>
            <a:ext cx="715963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迦</a:t>
            </a:r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695336" name="Oval 40"/>
          <p:cNvSpPr>
            <a:spLocks noChangeArrowheads="1"/>
          </p:cNvSpPr>
          <p:nvPr/>
        </p:nvSpPr>
        <p:spPr bwMode="auto">
          <a:xfrm>
            <a:off x="2809875" y="2465388"/>
            <a:ext cx="728663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95337" name="Group 41"/>
          <p:cNvGrpSpPr>
            <a:grpSpLocks/>
          </p:cNvGrpSpPr>
          <p:nvPr/>
        </p:nvGrpSpPr>
        <p:grpSpPr bwMode="auto">
          <a:xfrm>
            <a:off x="3997325" y="1982788"/>
            <a:ext cx="4903788" cy="4176712"/>
            <a:chOff x="2518" y="1249"/>
            <a:chExt cx="3089" cy="2631"/>
          </a:xfrm>
        </p:grpSpPr>
        <p:sp>
          <p:nvSpPr>
            <p:cNvPr id="695338" name="Freeform 42"/>
            <p:cNvSpPr>
              <a:spLocks/>
            </p:cNvSpPr>
            <p:nvPr/>
          </p:nvSpPr>
          <p:spPr bwMode="auto">
            <a:xfrm>
              <a:off x="4404" y="2506"/>
              <a:ext cx="901" cy="1321"/>
            </a:xfrm>
            <a:custGeom>
              <a:avLst/>
              <a:gdLst>
                <a:gd name="T0" fmla="*/ 900 w 901"/>
                <a:gd name="T1" fmla="*/ 0 h 1321"/>
                <a:gd name="T2" fmla="*/ 876 w 901"/>
                <a:gd name="T3" fmla="*/ 12 h 1321"/>
                <a:gd name="T4" fmla="*/ 852 w 901"/>
                <a:gd name="T5" fmla="*/ 24 h 1321"/>
                <a:gd name="T6" fmla="*/ 828 w 901"/>
                <a:gd name="T7" fmla="*/ 36 h 1321"/>
                <a:gd name="T8" fmla="*/ 804 w 901"/>
                <a:gd name="T9" fmla="*/ 48 h 1321"/>
                <a:gd name="T10" fmla="*/ 780 w 901"/>
                <a:gd name="T11" fmla="*/ 60 h 1321"/>
                <a:gd name="T12" fmla="*/ 768 w 901"/>
                <a:gd name="T13" fmla="*/ 84 h 1321"/>
                <a:gd name="T14" fmla="*/ 744 w 901"/>
                <a:gd name="T15" fmla="*/ 96 h 1321"/>
                <a:gd name="T16" fmla="*/ 720 w 901"/>
                <a:gd name="T17" fmla="*/ 120 h 1321"/>
                <a:gd name="T18" fmla="*/ 696 w 901"/>
                <a:gd name="T19" fmla="*/ 132 h 1321"/>
                <a:gd name="T20" fmla="*/ 684 w 901"/>
                <a:gd name="T21" fmla="*/ 156 h 1321"/>
                <a:gd name="T22" fmla="*/ 660 w 901"/>
                <a:gd name="T23" fmla="*/ 168 h 1321"/>
                <a:gd name="T24" fmla="*/ 648 w 901"/>
                <a:gd name="T25" fmla="*/ 192 h 1321"/>
                <a:gd name="T26" fmla="*/ 624 w 901"/>
                <a:gd name="T27" fmla="*/ 216 h 1321"/>
                <a:gd name="T28" fmla="*/ 612 w 901"/>
                <a:gd name="T29" fmla="*/ 240 h 1321"/>
                <a:gd name="T30" fmla="*/ 588 w 901"/>
                <a:gd name="T31" fmla="*/ 252 h 1321"/>
                <a:gd name="T32" fmla="*/ 576 w 901"/>
                <a:gd name="T33" fmla="*/ 276 h 1321"/>
                <a:gd name="T34" fmla="*/ 552 w 901"/>
                <a:gd name="T35" fmla="*/ 288 h 1321"/>
                <a:gd name="T36" fmla="*/ 528 w 901"/>
                <a:gd name="T37" fmla="*/ 312 h 1321"/>
                <a:gd name="T38" fmla="*/ 516 w 901"/>
                <a:gd name="T39" fmla="*/ 336 h 1321"/>
                <a:gd name="T40" fmla="*/ 492 w 901"/>
                <a:gd name="T41" fmla="*/ 360 h 1321"/>
                <a:gd name="T42" fmla="*/ 468 w 901"/>
                <a:gd name="T43" fmla="*/ 372 h 1321"/>
                <a:gd name="T44" fmla="*/ 456 w 901"/>
                <a:gd name="T45" fmla="*/ 396 h 1321"/>
                <a:gd name="T46" fmla="*/ 432 w 901"/>
                <a:gd name="T47" fmla="*/ 420 h 1321"/>
                <a:gd name="T48" fmla="*/ 408 w 901"/>
                <a:gd name="T49" fmla="*/ 444 h 1321"/>
                <a:gd name="T50" fmla="*/ 396 w 901"/>
                <a:gd name="T51" fmla="*/ 468 h 1321"/>
                <a:gd name="T52" fmla="*/ 372 w 901"/>
                <a:gd name="T53" fmla="*/ 492 h 1321"/>
                <a:gd name="T54" fmla="*/ 360 w 901"/>
                <a:gd name="T55" fmla="*/ 516 h 1321"/>
                <a:gd name="T56" fmla="*/ 336 w 901"/>
                <a:gd name="T57" fmla="*/ 540 h 1321"/>
                <a:gd name="T58" fmla="*/ 324 w 901"/>
                <a:gd name="T59" fmla="*/ 564 h 1321"/>
                <a:gd name="T60" fmla="*/ 312 w 901"/>
                <a:gd name="T61" fmla="*/ 588 h 1321"/>
                <a:gd name="T62" fmla="*/ 288 w 901"/>
                <a:gd name="T63" fmla="*/ 624 h 1321"/>
                <a:gd name="T64" fmla="*/ 276 w 901"/>
                <a:gd name="T65" fmla="*/ 648 h 1321"/>
                <a:gd name="T66" fmla="*/ 264 w 901"/>
                <a:gd name="T67" fmla="*/ 684 h 1321"/>
                <a:gd name="T68" fmla="*/ 240 w 901"/>
                <a:gd name="T69" fmla="*/ 708 h 1321"/>
                <a:gd name="T70" fmla="*/ 228 w 901"/>
                <a:gd name="T71" fmla="*/ 732 h 1321"/>
                <a:gd name="T72" fmla="*/ 216 w 901"/>
                <a:gd name="T73" fmla="*/ 756 h 1321"/>
                <a:gd name="T74" fmla="*/ 204 w 901"/>
                <a:gd name="T75" fmla="*/ 780 h 1321"/>
                <a:gd name="T76" fmla="*/ 192 w 901"/>
                <a:gd name="T77" fmla="*/ 804 h 1321"/>
                <a:gd name="T78" fmla="*/ 180 w 901"/>
                <a:gd name="T79" fmla="*/ 828 h 1321"/>
                <a:gd name="T80" fmla="*/ 168 w 901"/>
                <a:gd name="T81" fmla="*/ 852 h 1321"/>
                <a:gd name="T82" fmla="*/ 156 w 901"/>
                <a:gd name="T83" fmla="*/ 876 h 1321"/>
                <a:gd name="T84" fmla="*/ 144 w 901"/>
                <a:gd name="T85" fmla="*/ 900 h 1321"/>
                <a:gd name="T86" fmla="*/ 132 w 901"/>
                <a:gd name="T87" fmla="*/ 924 h 1321"/>
                <a:gd name="T88" fmla="*/ 120 w 901"/>
                <a:gd name="T89" fmla="*/ 948 h 1321"/>
                <a:gd name="T90" fmla="*/ 120 w 901"/>
                <a:gd name="T91" fmla="*/ 972 h 1321"/>
                <a:gd name="T92" fmla="*/ 108 w 901"/>
                <a:gd name="T93" fmla="*/ 996 h 1321"/>
                <a:gd name="T94" fmla="*/ 96 w 901"/>
                <a:gd name="T95" fmla="*/ 1020 h 1321"/>
                <a:gd name="T96" fmla="*/ 96 w 901"/>
                <a:gd name="T97" fmla="*/ 1044 h 1321"/>
                <a:gd name="T98" fmla="*/ 84 w 901"/>
                <a:gd name="T99" fmla="*/ 1068 h 1321"/>
                <a:gd name="T100" fmla="*/ 72 w 901"/>
                <a:gd name="T101" fmla="*/ 1092 h 1321"/>
                <a:gd name="T102" fmla="*/ 60 w 901"/>
                <a:gd name="T103" fmla="*/ 1116 h 1321"/>
                <a:gd name="T104" fmla="*/ 60 w 901"/>
                <a:gd name="T105" fmla="*/ 1140 h 1321"/>
                <a:gd name="T106" fmla="*/ 48 w 901"/>
                <a:gd name="T107" fmla="*/ 1164 h 1321"/>
                <a:gd name="T108" fmla="*/ 36 w 901"/>
                <a:gd name="T109" fmla="*/ 1188 h 1321"/>
                <a:gd name="T110" fmla="*/ 36 w 901"/>
                <a:gd name="T111" fmla="*/ 1212 h 1321"/>
                <a:gd name="T112" fmla="*/ 24 w 901"/>
                <a:gd name="T113" fmla="*/ 1236 h 1321"/>
                <a:gd name="T114" fmla="*/ 12 w 901"/>
                <a:gd name="T115" fmla="*/ 1260 h 1321"/>
                <a:gd name="T116" fmla="*/ 12 w 901"/>
                <a:gd name="T117" fmla="*/ 1296 h 1321"/>
                <a:gd name="T118" fmla="*/ 0 w 901"/>
                <a:gd name="T119" fmla="*/ 1320 h 1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01" h="1321">
                  <a:moveTo>
                    <a:pt x="900" y="0"/>
                  </a:moveTo>
                  <a:lnTo>
                    <a:pt x="876" y="12"/>
                  </a:lnTo>
                  <a:lnTo>
                    <a:pt x="852" y="24"/>
                  </a:lnTo>
                  <a:lnTo>
                    <a:pt x="828" y="36"/>
                  </a:lnTo>
                  <a:lnTo>
                    <a:pt x="804" y="48"/>
                  </a:lnTo>
                  <a:lnTo>
                    <a:pt x="780" y="60"/>
                  </a:lnTo>
                  <a:lnTo>
                    <a:pt x="768" y="84"/>
                  </a:lnTo>
                  <a:lnTo>
                    <a:pt x="744" y="96"/>
                  </a:lnTo>
                  <a:lnTo>
                    <a:pt x="720" y="120"/>
                  </a:lnTo>
                  <a:lnTo>
                    <a:pt x="696" y="132"/>
                  </a:lnTo>
                  <a:lnTo>
                    <a:pt x="684" y="156"/>
                  </a:lnTo>
                  <a:lnTo>
                    <a:pt x="660" y="168"/>
                  </a:lnTo>
                  <a:lnTo>
                    <a:pt x="648" y="192"/>
                  </a:lnTo>
                  <a:lnTo>
                    <a:pt x="624" y="216"/>
                  </a:lnTo>
                  <a:lnTo>
                    <a:pt x="612" y="240"/>
                  </a:lnTo>
                  <a:lnTo>
                    <a:pt x="588" y="252"/>
                  </a:lnTo>
                  <a:lnTo>
                    <a:pt x="576" y="276"/>
                  </a:lnTo>
                  <a:lnTo>
                    <a:pt x="552" y="288"/>
                  </a:lnTo>
                  <a:lnTo>
                    <a:pt x="528" y="312"/>
                  </a:lnTo>
                  <a:lnTo>
                    <a:pt x="516" y="336"/>
                  </a:lnTo>
                  <a:lnTo>
                    <a:pt x="492" y="360"/>
                  </a:lnTo>
                  <a:lnTo>
                    <a:pt x="468" y="372"/>
                  </a:lnTo>
                  <a:lnTo>
                    <a:pt x="456" y="396"/>
                  </a:lnTo>
                  <a:lnTo>
                    <a:pt x="432" y="420"/>
                  </a:lnTo>
                  <a:lnTo>
                    <a:pt x="408" y="444"/>
                  </a:lnTo>
                  <a:lnTo>
                    <a:pt x="396" y="468"/>
                  </a:lnTo>
                  <a:lnTo>
                    <a:pt x="372" y="492"/>
                  </a:lnTo>
                  <a:lnTo>
                    <a:pt x="360" y="516"/>
                  </a:lnTo>
                  <a:lnTo>
                    <a:pt x="336" y="540"/>
                  </a:lnTo>
                  <a:lnTo>
                    <a:pt x="324" y="564"/>
                  </a:lnTo>
                  <a:lnTo>
                    <a:pt x="312" y="588"/>
                  </a:lnTo>
                  <a:lnTo>
                    <a:pt x="288" y="624"/>
                  </a:lnTo>
                  <a:lnTo>
                    <a:pt x="276" y="648"/>
                  </a:lnTo>
                  <a:lnTo>
                    <a:pt x="264" y="684"/>
                  </a:lnTo>
                  <a:lnTo>
                    <a:pt x="240" y="708"/>
                  </a:lnTo>
                  <a:lnTo>
                    <a:pt x="228" y="732"/>
                  </a:lnTo>
                  <a:lnTo>
                    <a:pt x="216" y="756"/>
                  </a:lnTo>
                  <a:lnTo>
                    <a:pt x="204" y="780"/>
                  </a:lnTo>
                  <a:lnTo>
                    <a:pt x="192" y="804"/>
                  </a:lnTo>
                  <a:lnTo>
                    <a:pt x="180" y="828"/>
                  </a:lnTo>
                  <a:lnTo>
                    <a:pt x="168" y="852"/>
                  </a:lnTo>
                  <a:lnTo>
                    <a:pt x="156" y="876"/>
                  </a:lnTo>
                  <a:lnTo>
                    <a:pt x="144" y="900"/>
                  </a:lnTo>
                  <a:lnTo>
                    <a:pt x="132" y="924"/>
                  </a:lnTo>
                  <a:lnTo>
                    <a:pt x="120" y="948"/>
                  </a:lnTo>
                  <a:lnTo>
                    <a:pt x="120" y="972"/>
                  </a:lnTo>
                  <a:lnTo>
                    <a:pt x="108" y="996"/>
                  </a:lnTo>
                  <a:lnTo>
                    <a:pt x="96" y="1020"/>
                  </a:lnTo>
                  <a:lnTo>
                    <a:pt x="96" y="1044"/>
                  </a:lnTo>
                  <a:lnTo>
                    <a:pt x="84" y="1068"/>
                  </a:lnTo>
                  <a:lnTo>
                    <a:pt x="72" y="1092"/>
                  </a:lnTo>
                  <a:lnTo>
                    <a:pt x="60" y="1116"/>
                  </a:lnTo>
                  <a:lnTo>
                    <a:pt x="60" y="1140"/>
                  </a:lnTo>
                  <a:lnTo>
                    <a:pt x="48" y="1164"/>
                  </a:lnTo>
                  <a:lnTo>
                    <a:pt x="36" y="1188"/>
                  </a:lnTo>
                  <a:lnTo>
                    <a:pt x="36" y="1212"/>
                  </a:lnTo>
                  <a:lnTo>
                    <a:pt x="24" y="1236"/>
                  </a:lnTo>
                  <a:lnTo>
                    <a:pt x="12" y="1260"/>
                  </a:lnTo>
                  <a:lnTo>
                    <a:pt x="12" y="1296"/>
                  </a:lnTo>
                  <a:lnTo>
                    <a:pt x="0" y="1320"/>
                  </a:lnTo>
                </a:path>
              </a:pathLst>
            </a:custGeom>
            <a:noFill/>
            <a:ln w="25400" cap="rnd" cmpd="sng">
              <a:solidFill>
                <a:srgbClr val="00AE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5339" name="Rectangle 43"/>
            <p:cNvSpPr>
              <a:spLocks noChangeArrowheads="1"/>
            </p:cNvSpPr>
            <p:nvPr/>
          </p:nvSpPr>
          <p:spPr bwMode="auto">
            <a:xfrm>
              <a:off x="2917" y="1669"/>
              <a:ext cx="958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2400">
                  <a:solidFill>
                    <a:schemeClr val="folHlink"/>
                  </a:solidFill>
                  <a:effectLst/>
                  <a:latin typeface="Times" charset="0"/>
                  <a:ea typeface="宋体" charset="0"/>
                  <a:cs typeface="宋体" charset="0"/>
                </a:rPr>
                <a:t>ER</a:t>
              </a:r>
            </a:p>
          </p:txBody>
        </p:sp>
        <p:sp>
          <p:nvSpPr>
            <p:cNvPr id="695340" name="Rectangle 44"/>
            <p:cNvSpPr>
              <a:spLocks noChangeArrowheads="1"/>
            </p:cNvSpPr>
            <p:nvPr/>
          </p:nvSpPr>
          <p:spPr bwMode="auto">
            <a:xfrm>
              <a:off x="4573" y="3313"/>
              <a:ext cx="826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2400">
                  <a:solidFill>
                    <a:schemeClr val="folHlink"/>
                  </a:solidFill>
                  <a:effectLst/>
                  <a:latin typeface="Times" charset="0"/>
                  <a:ea typeface="宋体" charset="0"/>
                  <a:cs typeface="宋体" charset="0"/>
                </a:rPr>
                <a:t>PG</a:t>
              </a:r>
            </a:p>
          </p:txBody>
        </p:sp>
        <p:sp>
          <p:nvSpPr>
            <p:cNvPr id="695341" name="Oval 45"/>
            <p:cNvSpPr>
              <a:spLocks noChangeArrowheads="1"/>
            </p:cNvSpPr>
            <p:nvPr/>
          </p:nvSpPr>
          <p:spPr bwMode="auto">
            <a:xfrm>
              <a:off x="4243" y="2840"/>
              <a:ext cx="122" cy="118"/>
            </a:xfrm>
            <a:prstGeom prst="ellipse">
              <a:avLst/>
            </a:prstGeom>
            <a:solidFill>
              <a:srgbClr val="FAF200"/>
            </a:solidFill>
            <a:ln w="254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5342" name="Rectangle 46"/>
            <p:cNvSpPr>
              <a:spLocks noChangeArrowheads="1"/>
            </p:cNvSpPr>
            <p:nvPr/>
          </p:nvSpPr>
          <p:spPr bwMode="auto">
            <a:xfrm>
              <a:off x="4344" y="2769"/>
              <a:ext cx="526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2400">
                  <a:solidFill>
                    <a:schemeClr val="folHlink"/>
                  </a:solidFill>
                  <a:effectLst/>
                  <a:latin typeface="Times" charset="0"/>
                  <a:ea typeface="宋体" charset="0"/>
                  <a:cs typeface="宋体" charset="0"/>
                </a:rPr>
                <a:t>U</a:t>
              </a:r>
            </a:p>
          </p:txBody>
        </p:sp>
        <p:sp>
          <p:nvSpPr>
            <p:cNvPr id="695343" name="Rectangle 47"/>
            <p:cNvSpPr>
              <a:spLocks noChangeArrowheads="1"/>
            </p:cNvSpPr>
            <p:nvPr/>
          </p:nvSpPr>
          <p:spPr bwMode="auto">
            <a:xfrm>
              <a:off x="3673" y="1817"/>
              <a:ext cx="526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2400">
                  <a:solidFill>
                    <a:schemeClr val="folHlink"/>
                  </a:solidFill>
                  <a:effectLst/>
                  <a:latin typeface="Times" charset="0"/>
                  <a:ea typeface="宋体" charset="0"/>
                  <a:cs typeface="宋体" charset="0"/>
                </a:rPr>
                <a:t>B</a:t>
              </a:r>
            </a:p>
          </p:txBody>
        </p:sp>
        <p:sp>
          <p:nvSpPr>
            <p:cNvPr id="695344" name="Oval 48"/>
            <p:cNvSpPr>
              <a:spLocks noChangeArrowheads="1"/>
            </p:cNvSpPr>
            <p:nvPr/>
          </p:nvSpPr>
          <p:spPr bwMode="auto">
            <a:xfrm>
              <a:off x="3592" y="1911"/>
              <a:ext cx="122" cy="118"/>
            </a:xfrm>
            <a:prstGeom prst="ellipse">
              <a:avLst/>
            </a:prstGeom>
            <a:solidFill>
              <a:srgbClr val="FAF200"/>
            </a:solidFill>
            <a:ln w="254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5345" name="Oval 49"/>
            <p:cNvSpPr>
              <a:spLocks noChangeArrowheads="1"/>
            </p:cNvSpPr>
            <p:nvPr/>
          </p:nvSpPr>
          <p:spPr bwMode="auto">
            <a:xfrm>
              <a:off x="3347" y="1249"/>
              <a:ext cx="122" cy="118"/>
            </a:xfrm>
            <a:prstGeom prst="ellipse">
              <a:avLst/>
            </a:prstGeom>
            <a:solidFill>
              <a:srgbClr val="FAF200"/>
            </a:solidFill>
            <a:ln w="254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5346" name="Text Box 50"/>
            <p:cNvSpPr txBox="1">
              <a:spLocks noChangeArrowheads="1"/>
            </p:cNvSpPr>
            <p:nvPr/>
          </p:nvSpPr>
          <p:spPr bwMode="auto">
            <a:xfrm>
              <a:off x="4744" y="3707"/>
              <a:ext cx="17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1200">
                  <a:solidFill>
                    <a:schemeClr val="tx1"/>
                  </a:solidFill>
                  <a:effectLst/>
                  <a:latin typeface="Arial" charset="0"/>
                  <a:ea typeface="宋体" charset="0"/>
                  <a:cs typeface="宋体" charset="0"/>
                </a:rPr>
                <a:t>  </a:t>
              </a:r>
            </a:p>
          </p:txBody>
        </p:sp>
        <p:pic>
          <p:nvPicPr>
            <p:cNvPr id="695347" name="Picture 5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8" y="1409"/>
              <a:ext cx="3089" cy="2219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695348" name="Text Box 52"/>
          <p:cNvSpPr txBox="1">
            <a:spLocks noChangeArrowheads="1"/>
          </p:cNvSpPr>
          <p:nvPr/>
        </p:nvSpPr>
        <p:spPr bwMode="auto">
          <a:xfrm>
            <a:off x="3995738" y="2247900"/>
            <a:ext cx="3429000" cy="579438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3200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今日的迦南</a:t>
            </a:r>
            <a:r>
              <a:rPr lang="zh-CN" altLang="en-US" sz="3200" i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695350" name="Oval 54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5351" name="Text Box 55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5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5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95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95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95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95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5336" grpId="0" animBg="1"/>
      <p:bldP spid="695348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346" name="Freeform 2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347" name="Rectangle 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35</a:t>
            </a:r>
          </a:p>
        </p:txBody>
      </p:sp>
      <p:sp>
        <p:nvSpPr>
          <p:cNvPr id="697348" name="Freeform 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349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351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7352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7353" name="Rectangle 9"/>
          <p:cNvSpPr>
            <a:spLocks noChangeArrowheads="1"/>
          </p:cNvSpPr>
          <p:nvPr/>
        </p:nvSpPr>
        <p:spPr bwMode="auto">
          <a:xfrm>
            <a:off x="2006600" y="8207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 地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97354" name="Rectangle 10"/>
          <p:cNvSpPr>
            <a:spLocks noChangeArrowheads="1"/>
          </p:cNvSpPr>
          <p:nvPr/>
        </p:nvSpPr>
        <p:spPr bwMode="auto">
          <a:xfrm>
            <a:off x="4630738" y="2649538"/>
            <a:ext cx="7096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幼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97355" name="Rectangle 11"/>
          <p:cNvSpPr>
            <a:spLocks noChangeArrowheads="1"/>
          </p:cNvSpPr>
          <p:nvPr/>
        </p:nvSpPr>
        <p:spPr bwMode="auto">
          <a:xfrm>
            <a:off x="7310438" y="4933950"/>
            <a:ext cx="9588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97356" name="Freeform 12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357" name="Rectangle 13"/>
          <p:cNvSpPr>
            <a:spLocks noChangeArrowheads="1"/>
          </p:cNvSpPr>
          <p:nvPr/>
        </p:nvSpPr>
        <p:spPr bwMode="auto">
          <a:xfrm>
            <a:off x="2405063" y="5570538"/>
            <a:ext cx="7016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97358" name="Freeform 14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359" name="Freeform 15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360" name="Rectangle 16"/>
          <p:cNvSpPr>
            <a:spLocks noChangeArrowheads="1"/>
          </p:cNvSpPr>
          <p:nvPr/>
        </p:nvSpPr>
        <p:spPr bwMode="auto">
          <a:xfrm>
            <a:off x="3343275" y="2179638"/>
            <a:ext cx="12731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加</a:t>
            </a:r>
          </a:p>
        </p:txBody>
      </p:sp>
      <p:sp>
        <p:nvSpPr>
          <p:cNvPr id="697361" name="Rectangle 17"/>
          <p:cNvSpPr>
            <a:spLocks noChangeArrowheads="1"/>
          </p:cNvSpPr>
          <p:nvPr/>
        </p:nvSpPr>
        <p:spPr bwMode="auto">
          <a:xfrm>
            <a:off x="2613025" y="3613150"/>
            <a:ext cx="915988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死</a:t>
            </a:r>
          </a:p>
        </p:txBody>
      </p:sp>
      <p:sp>
        <p:nvSpPr>
          <p:cNvPr id="697362" name="Freeform 18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7363" name="Rectangle 19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10 个地</a:t>
            </a:r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点</a:t>
            </a:r>
          </a:p>
        </p:txBody>
      </p:sp>
      <p:sp>
        <p:nvSpPr>
          <p:cNvPr id="697364" name="Rectangle 20"/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    </a:t>
            </a:r>
            <a:r>
              <a:rPr lang="zh-CN" altLang="en-US" sz="2400">
                <a:solidFill>
                  <a:schemeClr val="folHlink"/>
                </a:solidFill>
                <a:effectLst/>
                <a:latin typeface="Times" charset="0"/>
                <a:ea typeface="宋体" charset="0"/>
                <a:cs typeface="宋体" charset="0"/>
              </a:rPr>
              <a:t>         </a:t>
            </a:r>
          </a:p>
        </p:txBody>
      </p:sp>
      <p:sp>
        <p:nvSpPr>
          <p:cNvPr id="697365" name="Line 21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7366" name="Rectangle 22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4</a:t>
            </a:r>
          </a:p>
        </p:txBody>
      </p:sp>
      <p:sp>
        <p:nvSpPr>
          <p:cNvPr id="697367" name="AutoShape 2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97368" name="Rectangle 24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6</a:t>
            </a:r>
          </a:p>
        </p:txBody>
      </p:sp>
      <p:sp>
        <p:nvSpPr>
          <p:cNvPr id="697369" name="Rectangle 25"/>
          <p:cNvSpPr>
            <a:spLocks noChangeArrowheads="1"/>
          </p:cNvSpPr>
          <p:nvPr/>
        </p:nvSpPr>
        <p:spPr bwMode="auto">
          <a:xfrm>
            <a:off x="5773738" y="2798763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巴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97370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7371" name="Oval 27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7372" name="Rectangle 28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吾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97373" name="Rectangle 29"/>
          <p:cNvSpPr>
            <a:spLocks noChangeArrowheads="1"/>
          </p:cNvSpPr>
          <p:nvPr/>
        </p:nvSpPr>
        <p:spPr bwMode="auto">
          <a:xfrm>
            <a:off x="5473700" y="18113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哈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97374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7375" name="Rectangle 31"/>
          <p:cNvSpPr>
            <a:spLocks noChangeArrowheads="1"/>
          </p:cNvSpPr>
          <p:nvPr/>
        </p:nvSpPr>
        <p:spPr bwMode="auto">
          <a:xfrm>
            <a:off x="7031038" y="1454150"/>
            <a:ext cx="12922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尼</a:t>
            </a: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(</a:t>
            </a: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亚</a:t>
            </a: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)</a:t>
            </a:r>
          </a:p>
        </p:txBody>
      </p:sp>
      <p:sp>
        <p:nvSpPr>
          <p:cNvPr id="697376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7377" name="AutoShape 33"/>
          <p:cNvSpPr>
            <a:spLocks noChangeArrowheads="1"/>
          </p:cNvSpPr>
          <p:nvPr/>
        </p:nvSpPr>
        <p:spPr bwMode="auto">
          <a:xfrm>
            <a:off x="5540375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97379" name="Rectangle 35"/>
          <p:cNvSpPr>
            <a:spLocks noChangeArrowheads="1"/>
          </p:cNvSpPr>
          <p:nvPr/>
        </p:nvSpPr>
        <p:spPr bwMode="auto">
          <a:xfrm>
            <a:off x="2992438" y="2535238"/>
            <a:ext cx="61436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迦</a:t>
            </a:r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697394" name="Oval 50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7395" name="Rectangle 51"/>
          <p:cNvSpPr>
            <a:spLocks noChangeArrowheads="1"/>
          </p:cNvSpPr>
          <p:nvPr/>
        </p:nvSpPr>
        <p:spPr bwMode="auto">
          <a:xfrm>
            <a:off x="2484438" y="3001963"/>
            <a:ext cx="639762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耶</a:t>
            </a:r>
            <a:endParaRPr lang="zh-CN" altLang="en-US" sz="3600">
              <a:solidFill>
                <a:srgbClr val="FAF200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97396" name="Oval 52"/>
          <p:cNvSpPr>
            <a:spLocks noChangeArrowheads="1"/>
          </p:cNvSpPr>
          <p:nvPr/>
        </p:nvSpPr>
        <p:spPr bwMode="auto">
          <a:xfrm>
            <a:off x="2509838" y="2970213"/>
            <a:ext cx="7286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97397" name="Group 53"/>
          <p:cNvGrpSpPr>
            <a:grpSpLocks/>
          </p:cNvGrpSpPr>
          <p:nvPr/>
        </p:nvGrpSpPr>
        <p:grpSpPr bwMode="auto">
          <a:xfrm>
            <a:off x="3927475" y="2533650"/>
            <a:ext cx="4951413" cy="3636963"/>
            <a:chOff x="2488" y="1589"/>
            <a:chExt cx="3119" cy="2291"/>
          </a:xfrm>
        </p:grpSpPr>
        <p:sp>
          <p:nvSpPr>
            <p:cNvPr id="697398" name="Freeform 54"/>
            <p:cNvSpPr>
              <a:spLocks/>
            </p:cNvSpPr>
            <p:nvPr/>
          </p:nvSpPr>
          <p:spPr bwMode="auto">
            <a:xfrm>
              <a:off x="4404" y="2506"/>
              <a:ext cx="901" cy="1321"/>
            </a:xfrm>
            <a:custGeom>
              <a:avLst/>
              <a:gdLst>
                <a:gd name="T0" fmla="*/ 900 w 901"/>
                <a:gd name="T1" fmla="*/ 0 h 1321"/>
                <a:gd name="T2" fmla="*/ 876 w 901"/>
                <a:gd name="T3" fmla="*/ 12 h 1321"/>
                <a:gd name="T4" fmla="*/ 852 w 901"/>
                <a:gd name="T5" fmla="*/ 24 h 1321"/>
                <a:gd name="T6" fmla="*/ 828 w 901"/>
                <a:gd name="T7" fmla="*/ 36 h 1321"/>
                <a:gd name="T8" fmla="*/ 804 w 901"/>
                <a:gd name="T9" fmla="*/ 48 h 1321"/>
                <a:gd name="T10" fmla="*/ 780 w 901"/>
                <a:gd name="T11" fmla="*/ 60 h 1321"/>
                <a:gd name="T12" fmla="*/ 768 w 901"/>
                <a:gd name="T13" fmla="*/ 84 h 1321"/>
                <a:gd name="T14" fmla="*/ 744 w 901"/>
                <a:gd name="T15" fmla="*/ 96 h 1321"/>
                <a:gd name="T16" fmla="*/ 720 w 901"/>
                <a:gd name="T17" fmla="*/ 120 h 1321"/>
                <a:gd name="T18" fmla="*/ 696 w 901"/>
                <a:gd name="T19" fmla="*/ 132 h 1321"/>
                <a:gd name="T20" fmla="*/ 684 w 901"/>
                <a:gd name="T21" fmla="*/ 156 h 1321"/>
                <a:gd name="T22" fmla="*/ 660 w 901"/>
                <a:gd name="T23" fmla="*/ 168 h 1321"/>
                <a:gd name="T24" fmla="*/ 648 w 901"/>
                <a:gd name="T25" fmla="*/ 192 h 1321"/>
                <a:gd name="T26" fmla="*/ 624 w 901"/>
                <a:gd name="T27" fmla="*/ 216 h 1321"/>
                <a:gd name="T28" fmla="*/ 612 w 901"/>
                <a:gd name="T29" fmla="*/ 240 h 1321"/>
                <a:gd name="T30" fmla="*/ 588 w 901"/>
                <a:gd name="T31" fmla="*/ 252 h 1321"/>
                <a:gd name="T32" fmla="*/ 576 w 901"/>
                <a:gd name="T33" fmla="*/ 276 h 1321"/>
                <a:gd name="T34" fmla="*/ 552 w 901"/>
                <a:gd name="T35" fmla="*/ 288 h 1321"/>
                <a:gd name="T36" fmla="*/ 528 w 901"/>
                <a:gd name="T37" fmla="*/ 312 h 1321"/>
                <a:gd name="T38" fmla="*/ 516 w 901"/>
                <a:gd name="T39" fmla="*/ 336 h 1321"/>
                <a:gd name="T40" fmla="*/ 492 w 901"/>
                <a:gd name="T41" fmla="*/ 360 h 1321"/>
                <a:gd name="T42" fmla="*/ 468 w 901"/>
                <a:gd name="T43" fmla="*/ 372 h 1321"/>
                <a:gd name="T44" fmla="*/ 456 w 901"/>
                <a:gd name="T45" fmla="*/ 396 h 1321"/>
                <a:gd name="T46" fmla="*/ 432 w 901"/>
                <a:gd name="T47" fmla="*/ 420 h 1321"/>
                <a:gd name="T48" fmla="*/ 408 w 901"/>
                <a:gd name="T49" fmla="*/ 444 h 1321"/>
                <a:gd name="T50" fmla="*/ 396 w 901"/>
                <a:gd name="T51" fmla="*/ 468 h 1321"/>
                <a:gd name="T52" fmla="*/ 372 w 901"/>
                <a:gd name="T53" fmla="*/ 492 h 1321"/>
                <a:gd name="T54" fmla="*/ 360 w 901"/>
                <a:gd name="T55" fmla="*/ 516 h 1321"/>
                <a:gd name="T56" fmla="*/ 336 w 901"/>
                <a:gd name="T57" fmla="*/ 540 h 1321"/>
                <a:gd name="T58" fmla="*/ 324 w 901"/>
                <a:gd name="T59" fmla="*/ 564 h 1321"/>
                <a:gd name="T60" fmla="*/ 312 w 901"/>
                <a:gd name="T61" fmla="*/ 588 h 1321"/>
                <a:gd name="T62" fmla="*/ 288 w 901"/>
                <a:gd name="T63" fmla="*/ 624 h 1321"/>
                <a:gd name="T64" fmla="*/ 276 w 901"/>
                <a:gd name="T65" fmla="*/ 648 h 1321"/>
                <a:gd name="T66" fmla="*/ 264 w 901"/>
                <a:gd name="T67" fmla="*/ 684 h 1321"/>
                <a:gd name="T68" fmla="*/ 240 w 901"/>
                <a:gd name="T69" fmla="*/ 708 h 1321"/>
                <a:gd name="T70" fmla="*/ 228 w 901"/>
                <a:gd name="T71" fmla="*/ 732 h 1321"/>
                <a:gd name="T72" fmla="*/ 216 w 901"/>
                <a:gd name="T73" fmla="*/ 756 h 1321"/>
                <a:gd name="T74" fmla="*/ 204 w 901"/>
                <a:gd name="T75" fmla="*/ 780 h 1321"/>
                <a:gd name="T76" fmla="*/ 192 w 901"/>
                <a:gd name="T77" fmla="*/ 804 h 1321"/>
                <a:gd name="T78" fmla="*/ 180 w 901"/>
                <a:gd name="T79" fmla="*/ 828 h 1321"/>
                <a:gd name="T80" fmla="*/ 168 w 901"/>
                <a:gd name="T81" fmla="*/ 852 h 1321"/>
                <a:gd name="T82" fmla="*/ 156 w 901"/>
                <a:gd name="T83" fmla="*/ 876 h 1321"/>
                <a:gd name="T84" fmla="*/ 144 w 901"/>
                <a:gd name="T85" fmla="*/ 900 h 1321"/>
                <a:gd name="T86" fmla="*/ 132 w 901"/>
                <a:gd name="T87" fmla="*/ 924 h 1321"/>
                <a:gd name="T88" fmla="*/ 120 w 901"/>
                <a:gd name="T89" fmla="*/ 948 h 1321"/>
                <a:gd name="T90" fmla="*/ 120 w 901"/>
                <a:gd name="T91" fmla="*/ 972 h 1321"/>
                <a:gd name="T92" fmla="*/ 108 w 901"/>
                <a:gd name="T93" fmla="*/ 996 h 1321"/>
                <a:gd name="T94" fmla="*/ 96 w 901"/>
                <a:gd name="T95" fmla="*/ 1020 h 1321"/>
                <a:gd name="T96" fmla="*/ 96 w 901"/>
                <a:gd name="T97" fmla="*/ 1044 h 1321"/>
                <a:gd name="T98" fmla="*/ 84 w 901"/>
                <a:gd name="T99" fmla="*/ 1068 h 1321"/>
                <a:gd name="T100" fmla="*/ 72 w 901"/>
                <a:gd name="T101" fmla="*/ 1092 h 1321"/>
                <a:gd name="T102" fmla="*/ 60 w 901"/>
                <a:gd name="T103" fmla="*/ 1116 h 1321"/>
                <a:gd name="T104" fmla="*/ 60 w 901"/>
                <a:gd name="T105" fmla="*/ 1140 h 1321"/>
                <a:gd name="T106" fmla="*/ 48 w 901"/>
                <a:gd name="T107" fmla="*/ 1164 h 1321"/>
                <a:gd name="T108" fmla="*/ 36 w 901"/>
                <a:gd name="T109" fmla="*/ 1188 h 1321"/>
                <a:gd name="T110" fmla="*/ 36 w 901"/>
                <a:gd name="T111" fmla="*/ 1212 h 1321"/>
                <a:gd name="T112" fmla="*/ 24 w 901"/>
                <a:gd name="T113" fmla="*/ 1236 h 1321"/>
                <a:gd name="T114" fmla="*/ 12 w 901"/>
                <a:gd name="T115" fmla="*/ 1260 h 1321"/>
                <a:gd name="T116" fmla="*/ 12 w 901"/>
                <a:gd name="T117" fmla="*/ 1296 h 1321"/>
                <a:gd name="T118" fmla="*/ 0 w 901"/>
                <a:gd name="T119" fmla="*/ 1320 h 1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01" h="1321">
                  <a:moveTo>
                    <a:pt x="900" y="0"/>
                  </a:moveTo>
                  <a:lnTo>
                    <a:pt x="876" y="12"/>
                  </a:lnTo>
                  <a:lnTo>
                    <a:pt x="852" y="24"/>
                  </a:lnTo>
                  <a:lnTo>
                    <a:pt x="828" y="36"/>
                  </a:lnTo>
                  <a:lnTo>
                    <a:pt x="804" y="48"/>
                  </a:lnTo>
                  <a:lnTo>
                    <a:pt x="780" y="60"/>
                  </a:lnTo>
                  <a:lnTo>
                    <a:pt x="768" y="84"/>
                  </a:lnTo>
                  <a:lnTo>
                    <a:pt x="744" y="96"/>
                  </a:lnTo>
                  <a:lnTo>
                    <a:pt x="720" y="120"/>
                  </a:lnTo>
                  <a:lnTo>
                    <a:pt x="696" y="132"/>
                  </a:lnTo>
                  <a:lnTo>
                    <a:pt x="684" y="156"/>
                  </a:lnTo>
                  <a:lnTo>
                    <a:pt x="660" y="168"/>
                  </a:lnTo>
                  <a:lnTo>
                    <a:pt x="648" y="192"/>
                  </a:lnTo>
                  <a:lnTo>
                    <a:pt x="624" y="216"/>
                  </a:lnTo>
                  <a:lnTo>
                    <a:pt x="612" y="240"/>
                  </a:lnTo>
                  <a:lnTo>
                    <a:pt x="588" y="252"/>
                  </a:lnTo>
                  <a:lnTo>
                    <a:pt x="576" y="276"/>
                  </a:lnTo>
                  <a:lnTo>
                    <a:pt x="552" y="288"/>
                  </a:lnTo>
                  <a:lnTo>
                    <a:pt x="528" y="312"/>
                  </a:lnTo>
                  <a:lnTo>
                    <a:pt x="516" y="336"/>
                  </a:lnTo>
                  <a:lnTo>
                    <a:pt x="492" y="360"/>
                  </a:lnTo>
                  <a:lnTo>
                    <a:pt x="468" y="372"/>
                  </a:lnTo>
                  <a:lnTo>
                    <a:pt x="456" y="396"/>
                  </a:lnTo>
                  <a:lnTo>
                    <a:pt x="432" y="420"/>
                  </a:lnTo>
                  <a:lnTo>
                    <a:pt x="408" y="444"/>
                  </a:lnTo>
                  <a:lnTo>
                    <a:pt x="396" y="468"/>
                  </a:lnTo>
                  <a:lnTo>
                    <a:pt x="372" y="492"/>
                  </a:lnTo>
                  <a:lnTo>
                    <a:pt x="360" y="516"/>
                  </a:lnTo>
                  <a:lnTo>
                    <a:pt x="336" y="540"/>
                  </a:lnTo>
                  <a:lnTo>
                    <a:pt x="324" y="564"/>
                  </a:lnTo>
                  <a:lnTo>
                    <a:pt x="312" y="588"/>
                  </a:lnTo>
                  <a:lnTo>
                    <a:pt x="288" y="624"/>
                  </a:lnTo>
                  <a:lnTo>
                    <a:pt x="276" y="648"/>
                  </a:lnTo>
                  <a:lnTo>
                    <a:pt x="264" y="684"/>
                  </a:lnTo>
                  <a:lnTo>
                    <a:pt x="240" y="708"/>
                  </a:lnTo>
                  <a:lnTo>
                    <a:pt x="228" y="732"/>
                  </a:lnTo>
                  <a:lnTo>
                    <a:pt x="216" y="756"/>
                  </a:lnTo>
                  <a:lnTo>
                    <a:pt x="204" y="780"/>
                  </a:lnTo>
                  <a:lnTo>
                    <a:pt x="192" y="804"/>
                  </a:lnTo>
                  <a:lnTo>
                    <a:pt x="180" y="828"/>
                  </a:lnTo>
                  <a:lnTo>
                    <a:pt x="168" y="852"/>
                  </a:lnTo>
                  <a:lnTo>
                    <a:pt x="156" y="876"/>
                  </a:lnTo>
                  <a:lnTo>
                    <a:pt x="144" y="900"/>
                  </a:lnTo>
                  <a:lnTo>
                    <a:pt x="132" y="924"/>
                  </a:lnTo>
                  <a:lnTo>
                    <a:pt x="120" y="948"/>
                  </a:lnTo>
                  <a:lnTo>
                    <a:pt x="120" y="972"/>
                  </a:lnTo>
                  <a:lnTo>
                    <a:pt x="108" y="996"/>
                  </a:lnTo>
                  <a:lnTo>
                    <a:pt x="96" y="1020"/>
                  </a:lnTo>
                  <a:lnTo>
                    <a:pt x="96" y="1044"/>
                  </a:lnTo>
                  <a:lnTo>
                    <a:pt x="84" y="1068"/>
                  </a:lnTo>
                  <a:lnTo>
                    <a:pt x="72" y="1092"/>
                  </a:lnTo>
                  <a:lnTo>
                    <a:pt x="60" y="1116"/>
                  </a:lnTo>
                  <a:lnTo>
                    <a:pt x="60" y="1140"/>
                  </a:lnTo>
                  <a:lnTo>
                    <a:pt x="48" y="1164"/>
                  </a:lnTo>
                  <a:lnTo>
                    <a:pt x="36" y="1188"/>
                  </a:lnTo>
                  <a:lnTo>
                    <a:pt x="36" y="1212"/>
                  </a:lnTo>
                  <a:lnTo>
                    <a:pt x="24" y="1236"/>
                  </a:lnTo>
                  <a:lnTo>
                    <a:pt x="12" y="1260"/>
                  </a:lnTo>
                  <a:lnTo>
                    <a:pt x="12" y="1296"/>
                  </a:lnTo>
                  <a:lnTo>
                    <a:pt x="0" y="1320"/>
                  </a:lnTo>
                </a:path>
              </a:pathLst>
            </a:custGeom>
            <a:noFill/>
            <a:ln w="25400" cap="rnd" cmpd="sng">
              <a:solidFill>
                <a:srgbClr val="00AE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7399" name="Rectangle 55"/>
            <p:cNvSpPr>
              <a:spLocks noChangeArrowheads="1"/>
            </p:cNvSpPr>
            <p:nvPr/>
          </p:nvSpPr>
          <p:spPr bwMode="auto">
            <a:xfrm>
              <a:off x="2917" y="1669"/>
              <a:ext cx="958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2400">
                  <a:solidFill>
                    <a:schemeClr val="folHlink"/>
                  </a:solidFill>
                  <a:effectLst/>
                  <a:latin typeface="Times" charset="0"/>
                  <a:ea typeface="宋体" charset="0"/>
                  <a:cs typeface="宋体" charset="0"/>
                </a:rPr>
                <a:t>ER</a:t>
              </a:r>
            </a:p>
          </p:txBody>
        </p:sp>
        <p:sp>
          <p:nvSpPr>
            <p:cNvPr id="697400" name="Rectangle 56"/>
            <p:cNvSpPr>
              <a:spLocks noChangeArrowheads="1"/>
            </p:cNvSpPr>
            <p:nvPr/>
          </p:nvSpPr>
          <p:spPr bwMode="auto">
            <a:xfrm>
              <a:off x="4573" y="3313"/>
              <a:ext cx="826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2400">
                  <a:solidFill>
                    <a:schemeClr val="folHlink"/>
                  </a:solidFill>
                  <a:effectLst/>
                  <a:latin typeface="Times" charset="0"/>
                  <a:ea typeface="宋体" charset="0"/>
                  <a:cs typeface="宋体" charset="0"/>
                </a:rPr>
                <a:t>PG</a:t>
              </a:r>
            </a:p>
          </p:txBody>
        </p:sp>
        <p:sp>
          <p:nvSpPr>
            <p:cNvPr id="697401" name="Oval 57"/>
            <p:cNvSpPr>
              <a:spLocks noChangeArrowheads="1"/>
            </p:cNvSpPr>
            <p:nvPr/>
          </p:nvSpPr>
          <p:spPr bwMode="auto">
            <a:xfrm>
              <a:off x="4243" y="2840"/>
              <a:ext cx="122" cy="118"/>
            </a:xfrm>
            <a:prstGeom prst="ellipse">
              <a:avLst/>
            </a:prstGeom>
            <a:solidFill>
              <a:srgbClr val="FAF200"/>
            </a:solidFill>
            <a:ln w="254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402" name="Rectangle 58"/>
            <p:cNvSpPr>
              <a:spLocks noChangeArrowheads="1"/>
            </p:cNvSpPr>
            <p:nvPr/>
          </p:nvSpPr>
          <p:spPr bwMode="auto">
            <a:xfrm>
              <a:off x="4344" y="2769"/>
              <a:ext cx="526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2400">
                  <a:solidFill>
                    <a:schemeClr val="folHlink"/>
                  </a:solidFill>
                  <a:effectLst/>
                  <a:latin typeface="Times" charset="0"/>
                  <a:ea typeface="宋体" charset="0"/>
                  <a:cs typeface="宋体" charset="0"/>
                </a:rPr>
                <a:t>U</a:t>
              </a:r>
            </a:p>
          </p:txBody>
        </p:sp>
        <p:sp>
          <p:nvSpPr>
            <p:cNvPr id="697403" name="Rectangle 59"/>
            <p:cNvSpPr>
              <a:spLocks noChangeArrowheads="1"/>
            </p:cNvSpPr>
            <p:nvPr/>
          </p:nvSpPr>
          <p:spPr bwMode="auto">
            <a:xfrm>
              <a:off x="3673" y="1817"/>
              <a:ext cx="526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2400">
                  <a:solidFill>
                    <a:schemeClr val="folHlink"/>
                  </a:solidFill>
                  <a:effectLst/>
                  <a:latin typeface="Times" charset="0"/>
                  <a:ea typeface="宋体" charset="0"/>
                  <a:cs typeface="宋体" charset="0"/>
                </a:rPr>
                <a:t>B</a:t>
              </a:r>
            </a:p>
          </p:txBody>
        </p:sp>
        <p:sp>
          <p:nvSpPr>
            <p:cNvPr id="697404" name="Oval 60"/>
            <p:cNvSpPr>
              <a:spLocks noChangeArrowheads="1"/>
            </p:cNvSpPr>
            <p:nvPr/>
          </p:nvSpPr>
          <p:spPr bwMode="auto">
            <a:xfrm>
              <a:off x="3592" y="1911"/>
              <a:ext cx="122" cy="118"/>
            </a:xfrm>
            <a:prstGeom prst="ellipse">
              <a:avLst/>
            </a:prstGeom>
            <a:solidFill>
              <a:srgbClr val="FAF200"/>
            </a:solidFill>
            <a:ln w="254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405" name="Text Box 61"/>
            <p:cNvSpPr txBox="1">
              <a:spLocks noChangeArrowheads="1"/>
            </p:cNvSpPr>
            <p:nvPr/>
          </p:nvSpPr>
          <p:spPr bwMode="auto">
            <a:xfrm>
              <a:off x="4744" y="3707"/>
              <a:ext cx="17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1200">
                  <a:solidFill>
                    <a:schemeClr val="tx1"/>
                  </a:solidFill>
                  <a:effectLst/>
                  <a:latin typeface="Arial" charset="0"/>
                  <a:ea typeface="宋体" charset="0"/>
                  <a:cs typeface="宋体" charset="0"/>
                </a:rPr>
                <a:t>  </a:t>
              </a:r>
            </a:p>
          </p:txBody>
        </p:sp>
        <p:pic>
          <p:nvPicPr>
            <p:cNvPr id="697406" name="Picture 6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976" t="4689" b="7010"/>
            <a:stretch>
              <a:fillRect/>
            </a:stretch>
          </p:blipFill>
          <p:spPr bwMode="auto">
            <a:xfrm>
              <a:off x="2488" y="1589"/>
              <a:ext cx="3119" cy="2202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697407" name="Text Box 63"/>
          <p:cNvSpPr txBox="1">
            <a:spLocks noChangeArrowheads="1"/>
          </p:cNvSpPr>
          <p:nvPr/>
        </p:nvSpPr>
        <p:spPr bwMode="auto">
          <a:xfrm>
            <a:off x="3943350" y="2614613"/>
            <a:ext cx="2743200" cy="5794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i="1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耶路撒冷</a:t>
            </a:r>
            <a:r>
              <a:rPr lang="en-US" sz="3200" i="1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 </a:t>
            </a:r>
            <a:endParaRPr lang="zh-CN" altLang="en-US" sz="3200" i="1">
              <a:solidFill>
                <a:srgbClr val="2EF9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宋体" charset="0"/>
              <a:cs typeface="宋体" charset="0"/>
            </a:endParaRPr>
          </a:p>
        </p:txBody>
      </p:sp>
      <p:sp>
        <p:nvSpPr>
          <p:cNvPr id="697408" name="Oval 6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7409" name="Oval 65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7410" name="Text Box 66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7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7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97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97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97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7396" grpId="0" animBg="1"/>
      <p:bldP spid="697407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394" name="Freeform 2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9395" name="Rectangle 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36</a:t>
            </a:r>
          </a:p>
        </p:txBody>
      </p:sp>
      <p:sp>
        <p:nvSpPr>
          <p:cNvPr id="699396" name="Freeform 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9397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9399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9400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9401" name="Rectangle 9"/>
          <p:cNvSpPr>
            <a:spLocks noChangeArrowheads="1"/>
          </p:cNvSpPr>
          <p:nvPr/>
        </p:nvSpPr>
        <p:spPr bwMode="auto">
          <a:xfrm>
            <a:off x="2006600" y="8207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 地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99402" name="Rectangle 10"/>
          <p:cNvSpPr>
            <a:spLocks noChangeArrowheads="1"/>
          </p:cNvSpPr>
          <p:nvPr/>
        </p:nvSpPr>
        <p:spPr bwMode="auto">
          <a:xfrm>
            <a:off x="4630738" y="2649538"/>
            <a:ext cx="7096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幼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99403" name="Rectangle 11"/>
          <p:cNvSpPr>
            <a:spLocks noChangeArrowheads="1"/>
          </p:cNvSpPr>
          <p:nvPr/>
        </p:nvSpPr>
        <p:spPr bwMode="auto">
          <a:xfrm>
            <a:off x="7310438" y="4933950"/>
            <a:ext cx="9588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99404" name="Freeform 12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9405" name="Rectangle 13"/>
          <p:cNvSpPr>
            <a:spLocks noChangeArrowheads="1"/>
          </p:cNvSpPr>
          <p:nvPr/>
        </p:nvSpPr>
        <p:spPr bwMode="auto">
          <a:xfrm>
            <a:off x="2405063" y="5570538"/>
            <a:ext cx="7016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99406" name="Freeform 14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9407" name="Freeform 15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9408" name="Rectangle 16"/>
          <p:cNvSpPr>
            <a:spLocks noChangeArrowheads="1"/>
          </p:cNvSpPr>
          <p:nvPr/>
        </p:nvSpPr>
        <p:spPr bwMode="auto">
          <a:xfrm>
            <a:off x="3343275" y="2179638"/>
            <a:ext cx="12731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加</a:t>
            </a:r>
          </a:p>
        </p:txBody>
      </p:sp>
      <p:sp>
        <p:nvSpPr>
          <p:cNvPr id="699409" name="Rectangle 17"/>
          <p:cNvSpPr>
            <a:spLocks noChangeArrowheads="1"/>
          </p:cNvSpPr>
          <p:nvPr/>
        </p:nvSpPr>
        <p:spPr bwMode="auto">
          <a:xfrm>
            <a:off x="2613025" y="3613150"/>
            <a:ext cx="915988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死</a:t>
            </a:r>
          </a:p>
        </p:txBody>
      </p:sp>
      <p:sp>
        <p:nvSpPr>
          <p:cNvPr id="699410" name="Freeform 18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9411" name="Rectangle 19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10 个地</a:t>
            </a:r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点</a:t>
            </a:r>
          </a:p>
        </p:txBody>
      </p:sp>
      <p:sp>
        <p:nvSpPr>
          <p:cNvPr id="699412" name="Rectangle 20"/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    </a:t>
            </a:r>
            <a:r>
              <a:rPr lang="zh-CN" altLang="en-US" sz="2400">
                <a:solidFill>
                  <a:schemeClr val="folHlink"/>
                </a:solidFill>
                <a:effectLst/>
                <a:latin typeface="Times" charset="0"/>
                <a:ea typeface="宋体" charset="0"/>
                <a:cs typeface="宋体" charset="0"/>
              </a:rPr>
              <a:t>         </a:t>
            </a:r>
          </a:p>
        </p:txBody>
      </p:sp>
      <p:sp>
        <p:nvSpPr>
          <p:cNvPr id="699413" name="Line 21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9414" name="Rectangle 22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4</a:t>
            </a:r>
          </a:p>
        </p:txBody>
      </p:sp>
      <p:sp>
        <p:nvSpPr>
          <p:cNvPr id="699415" name="AutoShape 2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99416" name="Rectangle 24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6</a:t>
            </a:r>
          </a:p>
        </p:txBody>
      </p:sp>
      <p:sp>
        <p:nvSpPr>
          <p:cNvPr id="699417" name="Rectangle 25"/>
          <p:cNvSpPr>
            <a:spLocks noChangeArrowheads="1"/>
          </p:cNvSpPr>
          <p:nvPr/>
        </p:nvSpPr>
        <p:spPr bwMode="auto">
          <a:xfrm>
            <a:off x="5773738" y="2798763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巴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99418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9419" name="Oval 27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9420" name="Rectangle 28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吾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99421" name="Rectangle 29"/>
          <p:cNvSpPr>
            <a:spLocks noChangeArrowheads="1"/>
          </p:cNvSpPr>
          <p:nvPr/>
        </p:nvSpPr>
        <p:spPr bwMode="auto">
          <a:xfrm>
            <a:off x="5473700" y="18113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哈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99422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9423" name="Rectangle 31"/>
          <p:cNvSpPr>
            <a:spLocks noChangeArrowheads="1"/>
          </p:cNvSpPr>
          <p:nvPr/>
        </p:nvSpPr>
        <p:spPr bwMode="auto">
          <a:xfrm>
            <a:off x="7031038" y="1454150"/>
            <a:ext cx="12922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尼</a:t>
            </a: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(</a:t>
            </a: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亚</a:t>
            </a: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)</a:t>
            </a:r>
          </a:p>
        </p:txBody>
      </p:sp>
      <p:sp>
        <p:nvSpPr>
          <p:cNvPr id="699424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9425" name="AutoShape 33"/>
          <p:cNvSpPr>
            <a:spLocks noChangeArrowheads="1"/>
          </p:cNvSpPr>
          <p:nvPr/>
        </p:nvSpPr>
        <p:spPr bwMode="auto">
          <a:xfrm>
            <a:off x="5540375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99427" name="Rectangle 35"/>
          <p:cNvSpPr>
            <a:spLocks noChangeArrowheads="1"/>
          </p:cNvSpPr>
          <p:nvPr/>
        </p:nvSpPr>
        <p:spPr bwMode="auto">
          <a:xfrm>
            <a:off x="2992438" y="2535238"/>
            <a:ext cx="61436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迦</a:t>
            </a:r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699429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9430" name="Rectangle 38"/>
          <p:cNvSpPr>
            <a:spLocks noChangeArrowheads="1"/>
          </p:cNvSpPr>
          <p:nvPr/>
        </p:nvSpPr>
        <p:spPr bwMode="auto">
          <a:xfrm>
            <a:off x="2535238" y="3001963"/>
            <a:ext cx="53816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耶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99443" name="Oval 51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99444" name="Group 52"/>
          <p:cNvGrpSpPr>
            <a:grpSpLocks/>
          </p:cNvGrpSpPr>
          <p:nvPr/>
        </p:nvGrpSpPr>
        <p:grpSpPr bwMode="auto">
          <a:xfrm>
            <a:off x="4521200" y="2925763"/>
            <a:ext cx="4471988" cy="3884612"/>
            <a:chOff x="2762" y="1817"/>
            <a:chExt cx="2817" cy="2447"/>
          </a:xfrm>
        </p:grpSpPr>
        <p:sp>
          <p:nvSpPr>
            <p:cNvPr id="699445" name="Freeform 53"/>
            <p:cNvSpPr>
              <a:spLocks/>
            </p:cNvSpPr>
            <p:nvPr/>
          </p:nvSpPr>
          <p:spPr bwMode="auto">
            <a:xfrm>
              <a:off x="4404" y="2506"/>
              <a:ext cx="901" cy="1321"/>
            </a:xfrm>
            <a:custGeom>
              <a:avLst/>
              <a:gdLst>
                <a:gd name="T0" fmla="*/ 900 w 901"/>
                <a:gd name="T1" fmla="*/ 0 h 1321"/>
                <a:gd name="T2" fmla="*/ 876 w 901"/>
                <a:gd name="T3" fmla="*/ 12 h 1321"/>
                <a:gd name="T4" fmla="*/ 852 w 901"/>
                <a:gd name="T5" fmla="*/ 24 h 1321"/>
                <a:gd name="T6" fmla="*/ 828 w 901"/>
                <a:gd name="T7" fmla="*/ 36 h 1321"/>
                <a:gd name="T8" fmla="*/ 804 w 901"/>
                <a:gd name="T9" fmla="*/ 48 h 1321"/>
                <a:gd name="T10" fmla="*/ 780 w 901"/>
                <a:gd name="T11" fmla="*/ 60 h 1321"/>
                <a:gd name="T12" fmla="*/ 768 w 901"/>
                <a:gd name="T13" fmla="*/ 84 h 1321"/>
                <a:gd name="T14" fmla="*/ 744 w 901"/>
                <a:gd name="T15" fmla="*/ 96 h 1321"/>
                <a:gd name="T16" fmla="*/ 720 w 901"/>
                <a:gd name="T17" fmla="*/ 120 h 1321"/>
                <a:gd name="T18" fmla="*/ 696 w 901"/>
                <a:gd name="T19" fmla="*/ 132 h 1321"/>
                <a:gd name="T20" fmla="*/ 684 w 901"/>
                <a:gd name="T21" fmla="*/ 156 h 1321"/>
                <a:gd name="T22" fmla="*/ 660 w 901"/>
                <a:gd name="T23" fmla="*/ 168 h 1321"/>
                <a:gd name="T24" fmla="*/ 648 w 901"/>
                <a:gd name="T25" fmla="*/ 192 h 1321"/>
                <a:gd name="T26" fmla="*/ 624 w 901"/>
                <a:gd name="T27" fmla="*/ 216 h 1321"/>
                <a:gd name="T28" fmla="*/ 612 w 901"/>
                <a:gd name="T29" fmla="*/ 240 h 1321"/>
                <a:gd name="T30" fmla="*/ 588 w 901"/>
                <a:gd name="T31" fmla="*/ 252 h 1321"/>
                <a:gd name="T32" fmla="*/ 576 w 901"/>
                <a:gd name="T33" fmla="*/ 276 h 1321"/>
                <a:gd name="T34" fmla="*/ 552 w 901"/>
                <a:gd name="T35" fmla="*/ 288 h 1321"/>
                <a:gd name="T36" fmla="*/ 528 w 901"/>
                <a:gd name="T37" fmla="*/ 312 h 1321"/>
                <a:gd name="T38" fmla="*/ 516 w 901"/>
                <a:gd name="T39" fmla="*/ 336 h 1321"/>
                <a:gd name="T40" fmla="*/ 492 w 901"/>
                <a:gd name="T41" fmla="*/ 360 h 1321"/>
                <a:gd name="T42" fmla="*/ 468 w 901"/>
                <a:gd name="T43" fmla="*/ 372 h 1321"/>
                <a:gd name="T44" fmla="*/ 456 w 901"/>
                <a:gd name="T45" fmla="*/ 396 h 1321"/>
                <a:gd name="T46" fmla="*/ 432 w 901"/>
                <a:gd name="T47" fmla="*/ 420 h 1321"/>
                <a:gd name="T48" fmla="*/ 408 w 901"/>
                <a:gd name="T49" fmla="*/ 444 h 1321"/>
                <a:gd name="T50" fmla="*/ 396 w 901"/>
                <a:gd name="T51" fmla="*/ 468 h 1321"/>
                <a:gd name="T52" fmla="*/ 372 w 901"/>
                <a:gd name="T53" fmla="*/ 492 h 1321"/>
                <a:gd name="T54" fmla="*/ 360 w 901"/>
                <a:gd name="T55" fmla="*/ 516 h 1321"/>
                <a:gd name="T56" fmla="*/ 336 w 901"/>
                <a:gd name="T57" fmla="*/ 540 h 1321"/>
                <a:gd name="T58" fmla="*/ 324 w 901"/>
                <a:gd name="T59" fmla="*/ 564 h 1321"/>
                <a:gd name="T60" fmla="*/ 312 w 901"/>
                <a:gd name="T61" fmla="*/ 588 h 1321"/>
                <a:gd name="T62" fmla="*/ 288 w 901"/>
                <a:gd name="T63" fmla="*/ 624 h 1321"/>
                <a:gd name="T64" fmla="*/ 276 w 901"/>
                <a:gd name="T65" fmla="*/ 648 h 1321"/>
                <a:gd name="T66" fmla="*/ 264 w 901"/>
                <a:gd name="T67" fmla="*/ 684 h 1321"/>
                <a:gd name="T68" fmla="*/ 240 w 901"/>
                <a:gd name="T69" fmla="*/ 708 h 1321"/>
                <a:gd name="T70" fmla="*/ 228 w 901"/>
                <a:gd name="T71" fmla="*/ 732 h 1321"/>
                <a:gd name="T72" fmla="*/ 216 w 901"/>
                <a:gd name="T73" fmla="*/ 756 h 1321"/>
                <a:gd name="T74" fmla="*/ 204 w 901"/>
                <a:gd name="T75" fmla="*/ 780 h 1321"/>
                <a:gd name="T76" fmla="*/ 192 w 901"/>
                <a:gd name="T77" fmla="*/ 804 h 1321"/>
                <a:gd name="T78" fmla="*/ 180 w 901"/>
                <a:gd name="T79" fmla="*/ 828 h 1321"/>
                <a:gd name="T80" fmla="*/ 168 w 901"/>
                <a:gd name="T81" fmla="*/ 852 h 1321"/>
                <a:gd name="T82" fmla="*/ 156 w 901"/>
                <a:gd name="T83" fmla="*/ 876 h 1321"/>
                <a:gd name="T84" fmla="*/ 144 w 901"/>
                <a:gd name="T85" fmla="*/ 900 h 1321"/>
                <a:gd name="T86" fmla="*/ 132 w 901"/>
                <a:gd name="T87" fmla="*/ 924 h 1321"/>
                <a:gd name="T88" fmla="*/ 120 w 901"/>
                <a:gd name="T89" fmla="*/ 948 h 1321"/>
                <a:gd name="T90" fmla="*/ 120 w 901"/>
                <a:gd name="T91" fmla="*/ 972 h 1321"/>
                <a:gd name="T92" fmla="*/ 108 w 901"/>
                <a:gd name="T93" fmla="*/ 996 h 1321"/>
                <a:gd name="T94" fmla="*/ 96 w 901"/>
                <a:gd name="T95" fmla="*/ 1020 h 1321"/>
                <a:gd name="T96" fmla="*/ 96 w 901"/>
                <a:gd name="T97" fmla="*/ 1044 h 1321"/>
                <a:gd name="T98" fmla="*/ 84 w 901"/>
                <a:gd name="T99" fmla="*/ 1068 h 1321"/>
                <a:gd name="T100" fmla="*/ 72 w 901"/>
                <a:gd name="T101" fmla="*/ 1092 h 1321"/>
                <a:gd name="T102" fmla="*/ 60 w 901"/>
                <a:gd name="T103" fmla="*/ 1116 h 1321"/>
                <a:gd name="T104" fmla="*/ 60 w 901"/>
                <a:gd name="T105" fmla="*/ 1140 h 1321"/>
                <a:gd name="T106" fmla="*/ 48 w 901"/>
                <a:gd name="T107" fmla="*/ 1164 h 1321"/>
                <a:gd name="T108" fmla="*/ 36 w 901"/>
                <a:gd name="T109" fmla="*/ 1188 h 1321"/>
                <a:gd name="T110" fmla="*/ 36 w 901"/>
                <a:gd name="T111" fmla="*/ 1212 h 1321"/>
                <a:gd name="T112" fmla="*/ 24 w 901"/>
                <a:gd name="T113" fmla="*/ 1236 h 1321"/>
                <a:gd name="T114" fmla="*/ 12 w 901"/>
                <a:gd name="T115" fmla="*/ 1260 h 1321"/>
                <a:gd name="T116" fmla="*/ 12 w 901"/>
                <a:gd name="T117" fmla="*/ 1296 h 1321"/>
                <a:gd name="T118" fmla="*/ 0 w 901"/>
                <a:gd name="T119" fmla="*/ 1320 h 1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01" h="1321">
                  <a:moveTo>
                    <a:pt x="900" y="0"/>
                  </a:moveTo>
                  <a:lnTo>
                    <a:pt x="876" y="12"/>
                  </a:lnTo>
                  <a:lnTo>
                    <a:pt x="852" y="24"/>
                  </a:lnTo>
                  <a:lnTo>
                    <a:pt x="828" y="36"/>
                  </a:lnTo>
                  <a:lnTo>
                    <a:pt x="804" y="48"/>
                  </a:lnTo>
                  <a:lnTo>
                    <a:pt x="780" y="60"/>
                  </a:lnTo>
                  <a:lnTo>
                    <a:pt x="768" y="84"/>
                  </a:lnTo>
                  <a:lnTo>
                    <a:pt x="744" y="96"/>
                  </a:lnTo>
                  <a:lnTo>
                    <a:pt x="720" y="120"/>
                  </a:lnTo>
                  <a:lnTo>
                    <a:pt x="696" y="132"/>
                  </a:lnTo>
                  <a:lnTo>
                    <a:pt x="684" y="156"/>
                  </a:lnTo>
                  <a:lnTo>
                    <a:pt x="660" y="168"/>
                  </a:lnTo>
                  <a:lnTo>
                    <a:pt x="648" y="192"/>
                  </a:lnTo>
                  <a:lnTo>
                    <a:pt x="624" y="216"/>
                  </a:lnTo>
                  <a:lnTo>
                    <a:pt x="612" y="240"/>
                  </a:lnTo>
                  <a:lnTo>
                    <a:pt x="588" y="252"/>
                  </a:lnTo>
                  <a:lnTo>
                    <a:pt x="576" y="276"/>
                  </a:lnTo>
                  <a:lnTo>
                    <a:pt x="552" y="288"/>
                  </a:lnTo>
                  <a:lnTo>
                    <a:pt x="528" y="312"/>
                  </a:lnTo>
                  <a:lnTo>
                    <a:pt x="516" y="336"/>
                  </a:lnTo>
                  <a:lnTo>
                    <a:pt x="492" y="360"/>
                  </a:lnTo>
                  <a:lnTo>
                    <a:pt x="468" y="372"/>
                  </a:lnTo>
                  <a:lnTo>
                    <a:pt x="456" y="396"/>
                  </a:lnTo>
                  <a:lnTo>
                    <a:pt x="432" y="420"/>
                  </a:lnTo>
                  <a:lnTo>
                    <a:pt x="408" y="444"/>
                  </a:lnTo>
                  <a:lnTo>
                    <a:pt x="396" y="468"/>
                  </a:lnTo>
                  <a:lnTo>
                    <a:pt x="372" y="492"/>
                  </a:lnTo>
                  <a:lnTo>
                    <a:pt x="360" y="516"/>
                  </a:lnTo>
                  <a:lnTo>
                    <a:pt x="336" y="540"/>
                  </a:lnTo>
                  <a:lnTo>
                    <a:pt x="324" y="564"/>
                  </a:lnTo>
                  <a:lnTo>
                    <a:pt x="312" y="588"/>
                  </a:lnTo>
                  <a:lnTo>
                    <a:pt x="288" y="624"/>
                  </a:lnTo>
                  <a:lnTo>
                    <a:pt x="276" y="648"/>
                  </a:lnTo>
                  <a:lnTo>
                    <a:pt x="264" y="684"/>
                  </a:lnTo>
                  <a:lnTo>
                    <a:pt x="240" y="708"/>
                  </a:lnTo>
                  <a:lnTo>
                    <a:pt x="228" y="732"/>
                  </a:lnTo>
                  <a:lnTo>
                    <a:pt x="216" y="756"/>
                  </a:lnTo>
                  <a:lnTo>
                    <a:pt x="204" y="780"/>
                  </a:lnTo>
                  <a:lnTo>
                    <a:pt x="192" y="804"/>
                  </a:lnTo>
                  <a:lnTo>
                    <a:pt x="180" y="828"/>
                  </a:lnTo>
                  <a:lnTo>
                    <a:pt x="168" y="852"/>
                  </a:lnTo>
                  <a:lnTo>
                    <a:pt x="156" y="876"/>
                  </a:lnTo>
                  <a:lnTo>
                    <a:pt x="144" y="900"/>
                  </a:lnTo>
                  <a:lnTo>
                    <a:pt x="132" y="924"/>
                  </a:lnTo>
                  <a:lnTo>
                    <a:pt x="120" y="948"/>
                  </a:lnTo>
                  <a:lnTo>
                    <a:pt x="120" y="972"/>
                  </a:lnTo>
                  <a:lnTo>
                    <a:pt x="108" y="996"/>
                  </a:lnTo>
                  <a:lnTo>
                    <a:pt x="96" y="1020"/>
                  </a:lnTo>
                  <a:lnTo>
                    <a:pt x="96" y="1044"/>
                  </a:lnTo>
                  <a:lnTo>
                    <a:pt x="84" y="1068"/>
                  </a:lnTo>
                  <a:lnTo>
                    <a:pt x="72" y="1092"/>
                  </a:lnTo>
                  <a:lnTo>
                    <a:pt x="60" y="1116"/>
                  </a:lnTo>
                  <a:lnTo>
                    <a:pt x="60" y="1140"/>
                  </a:lnTo>
                  <a:lnTo>
                    <a:pt x="48" y="1164"/>
                  </a:lnTo>
                  <a:lnTo>
                    <a:pt x="36" y="1188"/>
                  </a:lnTo>
                  <a:lnTo>
                    <a:pt x="36" y="1212"/>
                  </a:lnTo>
                  <a:lnTo>
                    <a:pt x="24" y="1236"/>
                  </a:lnTo>
                  <a:lnTo>
                    <a:pt x="12" y="1260"/>
                  </a:lnTo>
                  <a:lnTo>
                    <a:pt x="12" y="1296"/>
                  </a:lnTo>
                  <a:lnTo>
                    <a:pt x="0" y="1320"/>
                  </a:lnTo>
                </a:path>
              </a:pathLst>
            </a:custGeom>
            <a:noFill/>
            <a:ln w="25400" cap="rnd" cmpd="sng">
              <a:solidFill>
                <a:srgbClr val="00AE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9446" name="Rectangle 54"/>
            <p:cNvSpPr>
              <a:spLocks noChangeArrowheads="1"/>
            </p:cNvSpPr>
            <p:nvPr/>
          </p:nvSpPr>
          <p:spPr bwMode="auto">
            <a:xfrm>
              <a:off x="4573" y="3313"/>
              <a:ext cx="826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2400">
                  <a:solidFill>
                    <a:schemeClr val="folHlink"/>
                  </a:solidFill>
                  <a:effectLst/>
                  <a:latin typeface="Times" charset="0"/>
                  <a:ea typeface="宋体" charset="0"/>
                  <a:cs typeface="宋体" charset="0"/>
                </a:rPr>
                <a:t>PG</a:t>
              </a:r>
            </a:p>
          </p:txBody>
        </p:sp>
        <p:sp>
          <p:nvSpPr>
            <p:cNvPr id="699447" name="Oval 55"/>
            <p:cNvSpPr>
              <a:spLocks noChangeArrowheads="1"/>
            </p:cNvSpPr>
            <p:nvPr/>
          </p:nvSpPr>
          <p:spPr bwMode="auto">
            <a:xfrm>
              <a:off x="4243" y="2840"/>
              <a:ext cx="122" cy="118"/>
            </a:xfrm>
            <a:prstGeom prst="ellipse">
              <a:avLst/>
            </a:prstGeom>
            <a:solidFill>
              <a:srgbClr val="FAF200"/>
            </a:solidFill>
            <a:ln w="254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9448" name="Rectangle 56"/>
            <p:cNvSpPr>
              <a:spLocks noChangeArrowheads="1"/>
            </p:cNvSpPr>
            <p:nvPr/>
          </p:nvSpPr>
          <p:spPr bwMode="auto">
            <a:xfrm>
              <a:off x="4344" y="2769"/>
              <a:ext cx="526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2400">
                  <a:solidFill>
                    <a:schemeClr val="folHlink"/>
                  </a:solidFill>
                  <a:effectLst/>
                  <a:latin typeface="Times" charset="0"/>
                  <a:ea typeface="宋体" charset="0"/>
                  <a:cs typeface="宋体" charset="0"/>
                </a:rPr>
                <a:t>U</a:t>
              </a:r>
            </a:p>
          </p:txBody>
        </p:sp>
        <p:sp>
          <p:nvSpPr>
            <p:cNvPr id="699449" name="Rectangle 57"/>
            <p:cNvSpPr>
              <a:spLocks noChangeArrowheads="1"/>
            </p:cNvSpPr>
            <p:nvPr/>
          </p:nvSpPr>
          <p:spPr bwMode="auto">
            <a:xfrm>
              <a:off x="3673" y="1817"/>
              <a:ext cx="526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2400">
                  <a:solidFill>
                    <a:schemeClr val="folHlink"/>
                  </a:solidFill>
                  <a:effectLst/>
                  <a:latin typeface="Times" charset="0"/>
                  <a:ea typeface="宋体" charset="0"/>
                  <a:cs typeface="宋体" charset="0"/>
                </a:rPr>
                <a:t>B</a:t>
              </a:r>
            </a:p>
          </p:txBody>
        </p:sp>
        <p:sp>
          <p:nvSpPr>
            <p:cNvPr id="699450" name="Oval 58"/>
            <p:cNvSpPr>
              <a:spLocks noChangeArrowheads="1"/>
            </p:cNvSpPr>
            <p:nvPr/>
          </p:nvSpPr>
          <p:spPr bwMode="auto">
            <a:xfrm>
              <a:off x="3592" y="1911"/>
              <a:ext cx="122" cy="118"/>
            </a:xfrm>
            <a:prstGeom prst="ellipse">
              <a:avLst/>
            </a:prstGeom>
            <a:solidFill>
              <a:srgbClr val="FAF200"/>
            </a:solidFill>
            <a:ln w="254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9451" name="Rectangle 59"/>
            <p:cNvSpPr>
              <a:spLocks noChangeArrowheads="1"/>
            </p:cNvSpPr>
            <p:nvPr/>
          </p:nvSpPr>
          <p:spPr bwMode="auto">
            <a:xfrm>
              <a:off x="5146" y="4110"/>
              <a:ext cx="116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zh-CN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endParaRPr>
            </a:p>
          </p:txBody>
        </p:sp>
        <p:sp>
          <p:nvSpPr>
            <p:cNvPr id="699452" name="Text Box 60"/>
            <p:cNvSpPr txBox="1">
              <a:spLocks noChangeArrowheads="1"/>
            </p:cNvSpPr>
            <p:nvPr/>
          </p:nvSpPr>
          <p:spPr bwMode="auto">
            <a:xfrm>
              <a:off x="4744" y="3707"/>
              <a:ext cx="17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1200">
                  <a:solidFill>
                    <a:schemeClr val="tx1"/>
                  </a:solidFill>
                  <a:effectLst/>
                  <a:latin typeface="Arial" charset="0"/>
                  <a:ea typeface="宋体" charset="0"/>
                  <a:cs typeface="宋体" charset="0"/>
                </a:rPr>
                <a:t>  </a:t>
              </a:r>
            </a:p>
          </p:txBody>
        </p:sp>
        <p:sp>
          <p:nvSpPr>
            <p:cNvPr id="699453" name="Rectangle 61"/>
            <p:cNvSpPr>
              <a:spLocks noChangeArrowheads="1"/>
            </p:cNvSpPr>
            <p:nvPr/>
          </p:nvSpPr>
          <p:spPr bwMode="auto">
            <a:xfrm>
              <a:off x="4907" y="3945"/>
              <a:ext cx="11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altLang="zh-CN" sz="1200">
                <a:solidFill>
                  <a:schemeClr val="tx1"/>
                </a:solidFill>
                <a:effectLst/>
                <a:latin typeface="Arial" charset="0"/>
                <a:ea typeface="宋体" charset="0"/>
                <a:cs typeface="宋体" charset="0"/>
              </a:endParaRPr>
            </a:p>
          </p:txBody>
        </p:sp>
        <p:pic>
          <p:nvPicPr>
            <p:cNvPr id="699454" name="Picture 6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779" r="5080" b="18709"/>
            <a:stretch>
              <a:fillRect/>
            </a:stretch>
          </p:blipFill>
          <p:spPr bwMode="auto">
            <a:xfrm>
              <a:off x="2762" y="1877"/>
              <a:ext cx="2817" cy="1987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699455" name="Text Box 63"/>
          <p:cNvSpPr txBox="1">
            <a:spLocks noChangeArrowheads="1"/>
          </p:cNvSpPr>
          <p:nvPr/>
        </p:nvSpPr>
        <p:spPr bwMode="auto">
          <a:xfrm>
            <a:off x="4675188" y="3011488"/>
            <a:ext cx="3429000" cy="579437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3200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尼波山</a:t>
            </a:r>
          </a:p>
        </p:txBody>
      </p:sp>
      <p:sp>
        <p:nvSpPr>
          <p:cNvPr id="699456" name="Oval 64"/>
          <p:cNvSpPr>
            <a:spLocks noChangeArrowheads="1"/>
          </p:cNvSpPr>
          <p:nvPr/>
        </p:nvSpPr>
        <p:spPr bwMode="auto">
          <a:xfrm>
            <a:off x="3317875" y="3052763"/>
            <a:ext cx="1260475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9457" name="Oval 65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9458" name="Rectangle 66"/>
          <p:cNvSpPr>
            <a:spLocks noChangeArrowheads="1"/>
          </p:cNvSpPr>
          <p:nvPr/>
        </p:nvSpPr>
        <p:spPr bwMode="auto">
          <a:xfrm>
            <a:off x="3711575" y="3109913"/>
            <a:ext cx="715963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尼</a:t>
            </a:r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699459" name="Oval 67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9460" name="Text Box 68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9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9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99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99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99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9455" grpId="0" autoUpdateAnimBg="0"/>
      <p:bldP spid="69945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Freeform 2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1443" name="Rectangle 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37</a:t>
            </a:r>
          </a:p>
        </p:txBody>
      </p:sp>
      <p:sp>
        <p:nvSpPr>
          <p:cNvPr id="701444" name="Freeform 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1445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1447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1448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1449" name="Rectangle 9"/>
          <p:cNvSpPr>
            <a:spLocks noChangeArrowheads="1"/>
          </p:cNvSpPr>
          <p:nvPr/>
        </p:nvSpPr>
        <p:spPr bwMode="auto">
          <a:xfrm>
            <a:off x="2006600" y="8207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 地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01450" name="Rectangle 10"/>
          <p:cNvSpPr>
            <a:spLocks noChangeArrowheads="1"/>
          </p:cNvSpPr>
          <p:nvPr/>
        </p:nvSpPr>
        <p:spPr bwMode="auto">
          <a:xfrm>
            <a:off x="4630738" y="2649538"/>
            <a:ext cx="7096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幼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01451" name="Rectangle 11"/>
          <p:cNvSpPr>
            <a:spLocks noChangeArrowheads="1"/>
          </p:cNvSpPr>
          <p:nvPr/>
        </p:nvSpPr>
        <p:spPr bwMode="auto">
          <a:xfrm>
            <a:off x="7310438" y="4933950"/>
            <a:ext cx="9588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01452" name="Freeform 12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1453" name="Rectangle 13"/>
          <p:cNvSpPr>
            <a:spLocks noChangeArrowheads="1"/>
          </p:cNvSpPr>
          <p:nvPr/>
        </p:nvSpPr>
        <p:spPr bwMode="auto">
          <a:xfrm>
            <a:off x="2405063" y="5570538"/>
            <a:ext cx="7016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01454" name="Freeform 14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1455" name="Freeform 15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1456" name="Rectangle 16"/>
          <p:cNvSpPr>
            <a:spLocks noChangeArrowheads="1"/>
          </p:cNvSpPr>
          <p:nvPr/>
        </p:nvSpPr>
        <p:spPr bwMode="auto">
          <a:xfrm>
            <a:off x="3343275" y="2179638"/>
            <a:ext cx="12731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加</a:t>
            </a:r>
          </a:p>
        </p:txBody>
      </p:sp>
      <p:sp>
        <p:nvSpPr>
          <p:cNvPr id="701457" name="Rectangle 17"/>
          <p:cNvSpPr>
            <a:spLocks noChangeArrowheads="1"/>
          </p:cNvSpPr>
          <p:nvPr/>
        </p:nvSpPr>
        <p:spPr bwMode="auto">
          <a:xfrm>
            <a:off x="2613025" y="3613150"/>
            <a:ext cx="915988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死</a:t>
            </a:r>
          </a:p>
        </p:txBody>
      </p:sp>
      <p:sp>
        <p:nvSpPr>
          <p:cNvPr id="701458" name="Freeform 18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1459" name="Rectangle 19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10 个地</a:t>
            </a:r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点</a:t>
            </a:r>
          </a:p>
        </p:txBody>
      </p:sp>
      <p:sp>
        <p:nvSpPr>
          <p:cNvPr id="701460" name="Rectangle 20"/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    </a:t>
            </a:r>
            <a:r>
              <a:rPr lang="zh-CN" altLang="en-US" sz="2400">
                <a:solidFill>
                  <a:schemeClr val="folHlink"/>
                </a:solidFill>
                <a:effectLst/>
                <a:latin typeface="Times" charset="0"/>
                <a:ea typeface="宋体" charset="0"/>
                <a:cs typeface="宋体" charset="0"/>
              </a:rPr>
              <a:t>         </a:t>
            </a:r>
          </a:p>
        </p:txBody>
      </p:sp>
      <p:sp>
        <p:nvSpPr>
          <p:cNvPr id="701461" name="Line 21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1462" name="Rectangle 22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4</a:t>
            </a:r>
          </a:p>
        </p:txBody>
      </p:sp>
      <p:sp>
        <p:nvSpPr>
          <p:cNvPr id="701463" name="AutoShape 2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01464" name="Rectangle 24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6</a:t>
            </a:r>
          </a:p>
        </p:txBody>
      </p:sp>
      <p:sp>
        <p:nvSpPr>
          <p:cNvPr id="701465" name="Rectangle 25"/>
          <p:cNvSpPr>
            <a:spLocks noChangeArrowheads="1"/>
          </p:cNvSpPr>
          <p:nvPr/>
        </p:nvSpPr>
        <p:spPr bwMode="auto">
          <a:xfrm>
            <a:off x="5773738" y="2798763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巴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01466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1467" name="Oval 27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1468" name="Rectangle 28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吾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01469" name="Rectangle 29"/>
          <p:cNvSpPr>
            <a:spLocks noChangeArrowheads="1"/>
          </p:cNvSpPr>
          <p:nvPr/>
        </p:nvSpPr>
        <p:spPr bwMode="auto">
          <a:xfrm>
            <a:off x="5473700" y="18113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哈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01470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1471" name="Rectangle 31"/>
          <p:cNvSpPr>
            <a:spLocks noChangeArrowheads="1"/>
          </p:cNvSpPr>
          <p:nvPr/>
        </p:nvSpPr>
        <p:spPr bwMode="auto">
          <a:xfrm>
            <a:off x="7031038" y="1454150"/>
            <a:ext cx="12922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尼</a:t>
            </a: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(</a:t>
            </a: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亚</a:t>
            </a: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)</a:t>
            </a:r>
          </a:p>
        </p:txBody>
      </p:sp>
      <p:sp>
        <p:nvSpPr>
          <p:cNvPr id="701472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1473" name="AutoShape 33"/>
          <p:cNvSpPr>
            <a:spLocks noChangeArrowheads="1"/>
          </p:cNvSpPr>
          <p:nvPr/>
        </p:nvSpPr>
        <p:spPr bwMode="auto">
          <a:xfrm>
            <a:off x="5540375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01475" name="Rectangle 35"/>
          <p:cNvSpPr>
            <a:spLocks noChangeArrowheads="1"/>
          </p:cNvSpPr>
          <p:nvPr/>
        </p:nvSpPr>
        <p:spPr bwMode="auto">
          <a:xfrm>
            <a:off x="2992438" y="2535238"/>
            <a:ext cx="61436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迦</a:t>
            </a:r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701476" name="Oval 36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1477" name="Rectangle 37"/>
          <p:cNvSpPr>
            <a:spLocks noChangeArrowheads="1"/>
          </p:cNvSpPr>
          <p:nvPr/>
        </p:nvSpPr>
        <p:spPr bwMode="auto">
          <a:xfrm>
            <a:off x="2535238" y="3001963"/>
            <a:ext cx="53816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耶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01478" name="Oval 3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1492" name="Oval 52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1493" name="Rectangle 53"/>
          <p:cNvSpPr>
            <a:spLocks noChangeArrowheads="1"/>
          </p:cNvSpPr>
          <p:nvPr/>
        </p:nvSpPr>
        <p:spPr bwMode="auto">
          <a:xfrm>
            <a:off x="3762375" y="3109913"/>
            <a:ext cx="614363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尼</a:t>
            </a:r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701494" name="Rectangle 54"/>
          <p:cNvSpPr>
            <a:spLocks noChangeArrowheads="1"/>
          </p:cNvSpPr>
          <p:nvPr/>
        </p:nvSpPr>
        <p:spPr bwMode="auto">
          <a:xfrm>
            <a:off x="2846388" y="4360863"/>
            <a:ext cx="1244600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>
                <a:solidFill>
                  <a:srgbClr val="FFFF00"/>
                </a:solidFill>
                <a:effectLst/>
                <a:ea typeface="宋体" charset="0"/>
                <a:cs typeface="宋体" charset="0"/>
              </a:rPr>
              <a:t>加-</a:t>
            </a:r>
            <a:r>
              <a:rPr lang="zh-CN" altLang="en-US" sz="3200">
                <a:solidFill>
                  <a:srgbClr val="FFFF00"/>
                </a:solidFill>
                <a:effectLst/>
                <a:ea typeface="宋体" charset="0"/>
                <a:cs typeface="宋体" charset="0"/>
              </a:rPr>
              <a:t>巴</a:t>
            </a:r>
            <a:endParaRPr lang="zh-CN" altLang="en-US" sz="3200">
              <a:solidFill>
                <a:srgbClr val="FAF200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01495" name="Oval 55"/>
          <p:cNvSpPr>
            <a:spLocks noChangeArrowheads="1"/>
          </p:cNvSpPr>
          <p:nvPr/>
        </p:nvSpPr>
        <p:spPr bwMode="auto">
          <a:xfrm>
            <a:off x="2747963" y="4291013"/>
            <a:ext cx="1320800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01496" name="Group 56"/>
          <p:cNvGrpSpPr>
            <a:grpSpLocks/>
          </p:cNvGrpSpPr>
          <p:nvPr/>
        </p:nvGrpSpPr>
        <p:grpSpPr bwMode="auto">
          <a:xfrm>
            <a:off x="4184650" y="1811338"/>
            <a:ext cx="4368800" cy="3038475"/>
            <a:chOff x="2636" y="1141"/>
            <a:chExt cx="2752" cy="1914"/>
          </a:xfrm>
        </p:grpSpPr>
        <p:sp>
          <p:nvSpPr>
            <p:cNvPr id="701497" name="Rectangle 57"/>
            <p:cNvSpPr>
              <a:spLocks noChangeArrowheads="1"/>
            </p:cNvSpPr>
            <p:nvPr/>
          </p:nvSpPr>
          <p:spPr bwMode="auto">
            <a:xfrm>
              <a:off x="2917" y="1669"/>
              <a:ext cx="958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2400">
                  <a:solidFill>
                    <a:schemeClr val="folHlink"/>
                  </a:solidFill>
                  <a:effectLst/>
                  <a:latin typeface="Times" charset="0"/>
                  <a:ea typeface="宋体" charset="0"/>
                  <a:cs typeface="宋体" charset="0"/>
                </a:rPr>
                <a:t>ER</a:t>
              </a:r>
            </a:p>
          </p:txBody>
        </p:sp>
        <p:sp>
          <p:nvSpPr>
            <p:cNvPr id="701498" name="Oval 58"/>
            <p:cNvSpPr>
              <a:spLocks noChangeArrowheads="1"/>
            </p:cNvSpPr>
            <p:nvPr/>
          </p:nvSpPr>
          <p:spPr bwMode="auto">
            <a:xfrm>
              <a:off x="4243" y="2840"/>
              <a:ext cx="122" cy="118"/>
            </a:xfrm>
            <a:prstGeom prst="ellipse">
              <a:avLst/>
            </a:prstGeom>
            <a:solidFill>
              <a:srgbClr val="FAF200"/>
            </a:solidFill>
            <a:ln w="254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1499" name="Rectangle 59"/>
            <p:cNvSpPr>
              <a:spLocks noChangeArrowheads="1"/>
            </p:cNvSpPr>
            <p:nvPr/>
          </p:nvSpPr>
          <p:spPr bwMode="auto">
            <a:xfrm>
              <a:off x="4344" y="2769"/>
              <a:ext cx="526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2400">
                  <a:solidFill>
                    <a:schemeClr val="folHlink"/>
                  </a:solidFill>
                  <a:effectLst/>
                  <a:latin typeface="Times" charset="0"/>
                  <a:ea typeface="宋体" charset="0"/>
                  <a:cs typeface="宋体" charset="0"/>
                </a:rPr>
                <a:t>U</a:t>
              </a:r>
            </a:p>
          </p:txBody>
        </p:sp>
        <p:sp>
          <p:nvSpPr>
            <p:cNvPr id="701500" name="Rectangle 60"/>
            <p:cNvSpPr>
              <a:spLocks noChangeArrowheads="1"/>
            </p:cNvSpPr>
            <p:nvPr/>
          </p:nvSpPr>
          <p:spPr bwMode="auto">
            <a:xfrm>
              <a:off x="3673" y="1817"/>
              <a:ext cx="526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2400">
                  <a:solidFill>
                    <a:schemeClr val="folHlink"/>
                  </a:solidFill>
                  <a:effectLst/>
                  <a:latin typeface="Times" charset="0"/>
                  <a:ea typeface="宋体" charset="0"/>
                  <a:cs typeface="宋体" charset="0"/>
                </a:rPr>
                <a:t>B</a:t>
              </a:r>
            </a:p>
          </p:txBody>
        </p:sp>
        <p:sp>
          <p:nvSpPr>
            <p:cNvPr id="701501" name="Oval 61"/>
            <p:cNvSpPr>
              <a:spLocks noChangeArrowheads="1"/>
            </p:cNvSpPr>
            <p:nvPr/>
          </p:nvSpPr>
          <p:spPr bwMode="auto">
            <a:xfrm>
              <a:off x="3592" y="1911"/>
              <a:ext cx="122" cy="118"/>
            </a:xfrm>
            <a:prstGeom prst="ellipse">
              <a:avLst/>
            </a:prstGeom>
            <a:solidFill>
              <a:srgbClr val="FAF200"/>
            </a:solidFill>
            <a:ln w="254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1502" name="Rectangle 62"/>
            <p:cNvSpPr>
              <a:spLocks noChangeArrowheads="1"/>
            </p:cNvSpPr>
            <p:nvPr/>
          </p:nvSpPr>
          <p:spPr bwMode="auto">
            <a:xfrm>
              <a:off x="3457" y="1141"/>
              <a:ext cx="526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2400">
                  <a:solidFill>
                    <a:schemeClr val="folHlink"/>
                  </a:solidFill>
                  <a:effectLst/>
                  <a:latin typeface="Times" charset="0"/>
                  <a:ea typeface="宋体" charset="0"/>
                  <a:cs typeface="宋体" charset="0"/>
                </a:rPr>
                <a:t>H</a:t>
              </a:r>
            </a:p>
          </p:txBody>
        </p:sp>
        <p:sp>
          <p:nvSpPr>
            <p:cNvPr id="701503" name="Oval 63"/>
            <p:cNvSpPr>
              <a:spLocks noChangeArrowheads="1"/>
            </p:cNvSpPr>
            <p:nvPr/>
          </p:nvSpPr>
          <p:spPr bwMode="auto">
            <a:xfrm>
              <a:off x="3347" y="1249"/>
              <a:ext cx="122" cy="118"/>
            </a:xfrm>
            <a:prstGeom prst="ellipse">
              <a:avLst/>
            </a:prstGeom>
            <a:solidFill>
              <a:srgbClr val="FAF200"/>
            </a:solidFill>
            <a:ln w="25400">
              <a:solidFill>
                <a:srgbClr val="00AE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01504" name="Picture 6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6" y="1215"/>
              <a:ext cx="2752" cy="1813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01505" name="Text Box 65"/>
          <p:cNvSpPr txBox="1">
            <a:spLocks noChangeArrowheads="1"/>
          </p:cNvSpPr>
          <p:nvPr/>
        </p:nvSpPr>
        <p:spPr bwMode="auto">
          <a:xfrm>
            <a:off x="4222750" y="1957388"/>
            <a:ext cx="3429000" cy="579437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3200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加低斯巴尼亚</a:t>
            </a:r>
            <a:endParaRPr lang="zh-CN" altLang="en-US" sz="3200" i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ea typeface="宋体" charset="0"/>
              <a:cs typeface="宋体" charset="0"/>
            </a:endParaRPr>
          </a:p>
        </p:txBody>
      </p:sp>
      <p:sp>
        <p:nvSpPr>
          <p:cNvPr id="701506" name="Oval 66"/>
          <p:cNvSpPr>
            <a:spLocks noChangeArrowheads="1"/>
          </p:cNvSpPr>
          <p:nvPr/>
        </p:nvSpPr>
        <p:spPr bwMode="auto">
          <a:xfrm>
            <a:off x="281146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1507" name="Oval 67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1508" name="Text Box 68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1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1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01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01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0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1495" grpId="0" animBg="1"/>
      <p:bldP spid="701505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538" name="Freeform 2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5539" name="Rectangle 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38</a:t>
            </a:r>
          </a:p>
        </p:txBody>
      </p:sp>
      <p:sp>
        <p:nvSpPr>
          <p:cNvPr id="705540" name="Freeform 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5541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5543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5544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5545" name="Rectangle 9"/>
          <p:cNvSpPr>
            <a:spLocks noChangeArrowheads="1"/>
          </p:cNvSpPr>
          <p:nvPr/>
        </p:nvSpPr>
        <p:spPr bwMode="auto">
          <a:xfrm>
            <a:off x="2006600" y="8207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 地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05546" name="Rectangle 10"/>
          <p:cNvSpPr>
            <a:spLocks noChangeArrowheads="1"/>
          </p:cNvSpPr>
          <p:nvPr/>
        </p:nvSpPr>
        <p:spPr bwMode="auto">
          <a:xfrm>
            <a:off x="4630738" y="2649538"/>
            <a:ext cx="7096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幼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05547" name="Rectangle 11"/>
          <p:cNvSpPr>
            <a:spLocks noChangeArrowheads="1"/>
          </p:cNvSpPr>
          <p:nvPr/>
        </p:nvSpPr>
        <p:spPr bwMode="auto">
          <a:xfrm>
            <a:off x="7310438" y="4933950"/>
            <a:ext cx="9588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05548" name="Freeform 12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5549" name="Rectangle 13"/>
          <p:cNvSpPr>
            <a:spLocks noChangeArrowheads="1"/>
          </p:cNvSpPr>
          <p:nvPr/>
        </p:nvSpPr>
        <p:spPr bwMode="auto">
          <a:xfrm>
            <a:off x="2405063" y="5570538"/>
            <a:ext cx="7016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05550" name="Freeform 14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5551" name="Freeform 15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5552" name="Rectangle 16"/>
          <p:cNvSpPr>
            <a:spLocks noChangeArrowheads="1"/>
          </p:cNvSpPr>
          <p:nvPr/>
        </p:nvSpPr>
        <p:spPr bwMode="auto">
          <a:xfrm>
            <a:off x="3343275" y="2179638"/>
            <a:ext cx="12731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加</a:t>
            </a:r>
          </a:p>
        </p:txBody>
      </p:sp>
      <p:sp>
        <p:nvSpPr>
          <p:cNvPr id="705553" name="Rectangle 17"/>
          <p:cNvSpPr>
            <a:spLocks noChangeArrowheads="1"/>
          </p:cNvSpPr>
          <p:nvPr/>
        </p:nvSpPr>
        <p:spPr bwMode="auto">
          <a:xfrm>
            <a:off x="2613025" y="3613150"/>
            <a:ext cx="915988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死</a:t>
            </a:r>
          </a:p>
        </p:txBody>
      </p:sp>
      <p:sp>
        <p:nvSpPr>
          <p:cNvPr id="705554" name="Freeform 18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5555" name="Rectangle 19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10 个地</a:t>
            </a:r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点</a:t>
            </a:r>
          </a:p>
        </p:txBody>
      </p:sp>
      <p:sp>
        <p:nvSpPr>
          <p:cNvPr id="705556" name="Rectangle 20"/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    </a:t>
            </a:r>
            <a:r>
              <a:rPr lang="zh-CN" altLang="en-US" sz="2400">
                <a:solidFill>
                  <a:schemeClr val="folHlink"/>
                </a:solidFill>
                <a:effectLst/>
                <a:latin typeface="Times" charset="0"/>
                <a:ea typeface="宋体" charset="0"/>
                <a:cs typeface="宋体" charset="0"/>
              </a:rPr>
              <a:t>         </a:t>
            </a:r>
          </a:p>
        </p:txBody>
      </p:sp>
      <p:sp>
        <p:nvSpPr>
          <p:cNvPr id="705557" name="Line 21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5558" name="Rectangle 22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4</a:t>
            </a:r>
          </a:p>
        </p:txBody>
      </p:sp>
      <p:sp>
        <p:nvSpPr>
          <p:cNvPr id="705559" name="AutoShape 2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05560" name="Rectangle 24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6</a:t>
            </a:r>
          </a:p>
        </p:txBody>
      </p:sp>
      <p:sp>
        <p:nvSpPr>
          <p:cNvPr id="705561" name="Rectangle 25"/>
          <p:cNvSpPr>
            <a:spLocks noChangeArrowheads="1"/>
          </p:cNvSpPr>
          <p:nvPr/>
        </p:nvSpPr>
        <p:spPr bwMode="auto">
          <a:xfrm>
            <a:off x="5773738" y="2798763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巴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05562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5563" name="Oval 27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5564" name="Rectangle 28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吾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05565" name="Rectangle 29"/>
          <p:cNvSpPr>
            <a:spLocks noChangeArrowheads="1"/>
          </p:cNvSpPr>
          <p:nvPr/>
        </p:nvSpPr>
        <p:spPr bwMode="auto">
          <a:xfrm>
            <a:off x="5473700" y="18113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哈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05566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5567" name="Rectangle 31"/>
          <p:cNvSpPr>
            <a:spLocks noChangeArrowheads="1"/>
          </p:cNvSpPr>
          <p:nvPr/>
        </p:nvSpPr>
        <p:spPr bwMode="auto">
          <a:xfrm>
            <a:off x="7031038" y="1454150"/>
            <a:ext cx="12922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尼</a:t>
            </a: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(</a:t>
            </a: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亚</a:t>
            </a: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)</a:t>
            </a:r>
          </a:p>
        </p:txBody>
      </p:sp>
      <p:sp>
        <p:nvSpPr>
          <p:cNvPr id="705568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5569" name="AutoShape 33"/>
          <p:cNvSpPr>
            <a:spLocks noChangeArrowheads="1"/>
          </p:cNvSpPr>
          <p:nvPr/>
        </p:nvSpPr>
        <p:spPr bwMode="auto">
          <a:xfrm>
            <a:off x="5540375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05571" name="Rectangle 35"/>
          <p:cNvSpPr>
            <a:spLocks noChangeArrowheads="1"/>
          </p:cNvSpPr>
          <p:nvPr/>
        </p:nvSpPr>
        <p:spPr bwMode="auto">
          <a:xfrm>
            <a:off x="2992438" y="2535238"/>
            <a:ext cx="61436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迦</a:t>
            </a:r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705572" name="Oval 36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5573" name="Rectangle 37"/>
          <p:cNvSpPr>
            <a:spLocks noChangeArrowheads="1"/>
          </p:cNvSpPr>
          <p:nvPr/>
        </p:nvSpPr>
        <p:spPr bwMode="auto">
          <a:xfrm>
            <a:off x="2535238" y="3001963"/>
            <a:ext cx="53816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耶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05574" name="Oval 3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5575" name="Oval 39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5576" name="Rectangle 40"/>
          <p:cNvSpPr>
            <a:spLocks noChangeArrowheads="1"/>
          </p:cNvSpPr>
          <p:nvPr/>
        </p:nvSpPr>
        <p:spPr bwMode="auto">
          <a:xfrm>
            <a:off x="3762375" y="3109913"/>
            <a:ext cx="614363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尼</a:t>
            </a:r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705577" name="Rectangle 41"/>
          <p:cNvSpPr>
            <a:spLocks noChangeArrowheads="1"/>
          </p:cNvSpPr>
          <p:nvPr/>
        </p:nvSpPr>
        <p:spPr bwMode="auto">
          <a:xfrm>
            <a:off x="2911475" y="4360863"/>
            <a:ext cx="1112838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ea typeface="宋体" charset="0"/>
                <a:cs typeface="宋体" charset="0"/>
              </a:rPr>
              <a:t>加-</a:t>
            </a:r>
            <a:r>
              <a:rPr lang="zh-CN" altLang="en-US">
                <a:solidFill>
                  <a:schemeClr val="tx1"/>
                </a:solidFill>
                <a:effectLst/>
                <a:ea typeface="宋体" charset="0"/>
                <a:cs typeface="宋体" charset="0"/>
              </a:rPr>
              <a:t>巴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05589" name="Oval 53"/>
          <p:cNvSpPr>
            <a:spLocks noChangeArrowheads="1"/>
          </p:cNvSpPr>
          <p:nvPr/>
        </p:nvSpPr>
        <p:spPr bwMode="auto">
          <a:xfrm>
            <a:off x="281146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5590" name="Rectangle 54"/>
          <p:cNvSpPr>
            <a:spLocks noChangeArrowheads="1"/>
          </p:cNvSpPr>
          <p:nvPr/>
        </p:nvSpPr>
        <p:spPr bwMode="auto">
          <a:xfrm>
            <a:off x="1771650" y="3935413"/>
            <a:ext cx="639763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埃</a:t>
            </a:r>
          </a:p>
        </p:txBody>
      </p:sp>
      <p:sp>
        <p:nvSpPr>
          <p:cNvPr id="705591" name="Oval 55"/>
          <p:cNvSpPr>
            <a:spLocks noChangeArrowheads="1"/>
          </p:cNvSpPr>
          <p:nvPr/>
        </p:nvSpPr>
        <p:spPr bwMode="auto">
          <a:xfrm>
            <a:off x="1652588" y="3917950"/>
            <a:ext cx="728662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05592" name="Picture 5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181"/>
          <a:stretch>
            <a:fillRect/>
          </a:stretch>
        </p:blipFill>
        <p:spPr bwMode="auto">
          <a:xfrm>
            <a:off x="3506788" y="1860550"/>
            <a:ext cx="5381625" cy="38242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05593" name="Text Box 57"/>
          <p:cNvSpPr txBox="1">
            <a:spLocks noChangeArrowheads="1"/>
          </p:cNvSpPr>
          <p:nvPr/>
        </p:nvSpPr>
        <p:spPr bwMode="auto">
          <a:xfrm>
            <a:off x="3873500" y="1939925"/>
            <a:ext cx="1698625" cy="7016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4000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埃及</a:t>
            </a:r>
          </a:p>
        </p:txBody>
      </p:sp>
      <p:sp>
        <p:nvSpPr>
          <p:cNvPr id="705594" name="Oval 58"/>
          <p:cNvSpPr>
            <a:spLocks noChangeArrowheads="1"/>
          </p:cNvSpPr>
          <p:nvPr/>
        </p:nvSpPr>
        <p:spPr bwMode="auto">
          <a:xfrm>
            <a:off x="1704975" y="41497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5595" name="Oval 59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5596" name="Text Box 60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5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5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05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05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05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5591" grpId="0" animBg="1"/>
      <p:bldP spid="705593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586" name="Freeform 2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587" name="Rectangle 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39</a:t>
            </a:r>
          </a:p>
        </p:txBody>
      </p:sp>
      <p:sp>
        <p:nvSpPr>
          <p:cNvPr id="707588" name="Freeform 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589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591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7592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7593" name="Rectangle 9"/>
          <p:cNvSpPr>
            <a:spLocks noChangeArrowheads="1"/>
          </p:cNvSpPr>
          <p:nvPr/>
        </p:nvSpPr>
        <p:spPr bwMode="auto">
          <a:xfrm>
            <a:off x="2006600" y="8207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 地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07594" name="Rectangle 10"/>
          <p:cNvSpPr>
            <a:spLocks noChangeArrowheads="1"/>
          </p:cNvSpPr>
          <p:nvPr/>
        </p:nvSpPr>
        <p:spPr bwMode="auto">
          <a:xfrm>
            <a:off x="4630738" y="2649538"/>
            <a:ext cx="7096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幼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07595" name="Rectangle 11"/>
          <p:cNvSpPr>
            <a:spLocks noChangeArrowheads="1"/>
          </p:cNvSpPr>
          <p:nvPr/>
        </p:nvSpPr>
        <p:spPr bwMode="auto">
          <a:xfrm>
            <a:off x="7310438" y="4933950"/>
            <a:ext cx="9588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07596" name="Freeform 12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597" name="Rectangle 13"/>
          <p:cNvSpPr>
            <a:spLocks noChangeArrowheads="1"/>
          </p:cNvSpPr>
          <p:nvPr/>
        </p:nvSpPr>
        <p:spPr bwMode="auto">
          <a:xfrm>
            <a:off x="2405063" y="5570538"/>
            <a:ext cx="7016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07598" name="Freeform 14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599" name="Freeform 15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600" name="Rectangle 16"/>
          <p:cNvSpPr>
            <a:spLocks noChangeArrowheads="1"/>
          </p:cNvSpPr>
          <p:nvPr/>
        </p:nvSpPr>
        <p:spPr bwMode="auto">
          <a:xfrm>
            <a:off x="3343275" y="2179638"/>
            <a:ext cx="12731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加</a:t>
            </a:r>
          </a:p>
        </p:txBody>
      </p:sp>
      <p:sp>
        <p:nvSpPr>
          <p:cNvPr id="707601" name="Rectangle 17"/>
          <p:cNvSpPr>
            <a:spLocks noChangeArrowheads="1"/>
          </p:cNvSpPr>
          <p:nvPr/>
        </p:nvSpPr>
        <p:spPr bwMode="auto">
          <a:xfrm>
            <a:off x="2613025" y="3613150"/>
            <a:ext cx="915988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死</a:t>
            </a:r>
          </a:p>
        </p:txBody>
      </p:sp>
      <p:sp>
        <p:nvSpPr>
          <p:cNvPr id="707602" name="Freeform 18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603" name="Rectangle 19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10 个地</a:t>
            </a:r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点</a:t>
            </a:r>
          </a:p>
        </p:txBody>
      </p:sp>
      <p:sp>
        <p:nvSpPr>
          <p:cNvPr id="707604" name="Rectangle 20"/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    </a:t>
            </a:r>
            <a:r>
              <a:rPr lang="zh-CN" altLang="en-US" sz="2400">
                <a:solidFill>
                  <a:schemeClr val="folHlink"/>
                </a:solidFill>
                <a:effectLst/>
                <a:latin typeface="Times" charset="0"/>
                <a:ea typeface="宋体" charset="0"/>
                <a:cs typeface="宋体" charset="0"/>
              </a:rPr>
              <a:t>         </a:t>
            </a:r>
          </a:p>
        </p:txBody>
      </p:sp>
      <p:sp>
        <p:nvSpPr>
          <p:cNvPr id="707605" name="Line 21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7606" name="Rectangle 22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4</a:t>
            </a:r>
          </a:p>
        </p:txBody>
      </p:sp>
      <p:sp>
        <p:nvSpPr>
          <p:cNvPr id="707607" name="AutoShape 2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07608" name="Rectangle 24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6</a:t>
            </a:r>
          </a:p>
        </p:txBody>
      </p:sp>
      <p:sp>
        <p:nvSpPr>
          <p:cNvPr id="707609" name="Rectangle 25"/>
          <p:cNvSpPr>
            <a:spLocks noChangeArrowheads="1"/>
          </p:cNvSpPr>
          <p:nvPr/>
        </p:nvSpPr>
        <p:spPr bwMode="auto">
          <a:xfrm>
            <a:off x="5773738" y="2798763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巴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07610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7611" name="Oval 27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7612" name="Rectangle 28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吾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07613" name="Rectangle 29"/>
          <p:cNvSpPr>
            <a:spLocks noChangeArrowheads="1"/>
          </p:cNvSpPr>
          <p:nvPr/>
        </p:nvSpPr>
        <p:spPr bwMode="auto">
          <a:xfrm>
            <a:off x="5473700" y="18113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哈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07614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7615" name="Rectangle 31"/>
          <p:cNvSpPr>
            <a:spLocks noChangeArrowheads="1"/>
          </p:cNvSpPr>
          <p:nvPr/>
        </p:nvSpPr>
        <p:spPr bwMode="auto">
          <a:xfrm>
            <a:off x="7031038" y="1454150"/>
            <a:ext cx="12922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尼</a:t>
            </a: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(</a:t>
            </a: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亚</a:t>
            </a: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)</a:t>
            </a:r>
          </a:p>
        </p:txBody>
      </p:sp>
      <p:sp>
        <p:nvSpPr>
          <p:cNvPr id="707616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7617" name="AutoShape 33"/>
          <p:cNvSpPr>
            <a:spLocks noChangeArrowheads="1"/>
          </p:cNvSpPr>
          <p:nvPr/>
        </p:nvSpPr>
        <p:spPr bwMode="auto">
          <a:xfrm>
            <a:off x="5540375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07618" name="Rectangle 34"/>
          <p:cNvSpPr>
            <a:spLocks noChangeArrowheads="1"/>
          </p:cNvSpPr>
          <p:nvPr/>
        </p:nvSpPr>
        <p:spPr bwMode="auto">
          <a:xfrm>
            <a:off x="2992438" y="2535238"/>
            <a:ext cx="61436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迦</a:t>
            </a:r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707619" name="Oval 35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7620" name="Rectangle 36"/>
          <p:cNvSpPr>
            <a:spLocks noChangeArrowheads="1"/>
          </p:cNvSpPr>
          <p:nvPr/>
        </p:nvSpPr>
        <p:spPr bwMode="auto">
          <a:xfrm>
            <a:off x="2535238" y="3001963"/>
            <a:ext cx="53816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耶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07621" name="Oval 37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7622" name="Oval 38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7623" name="Rectangle 39"/>
          <p:cNvSpPr>
            <a:spLocks noChangeArrowheads="1"/>
          </p:cNvSpPr>
          <p:nvPr/>
        </p:nvSpPr>
        <p:spPr bwMode="auto">
          <a:xfrm>
            <a:off x="3762375" y="3109913"/>
            <a:ext cx="614363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尼</a:t>
            </a:r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707624" name="Rectangle 40"/>
          <p:cNvSpPr>
            <a:spLocks noChangeArrowheads="1"/>
          </p:cNvSpPr>
          <p:nvPr/>
        </p:nvSpPr>
        <p:spPr bwMode="auto">
          <a:xfrm>
            <a:off x="2911475" y="4360863"/>
            <a:ext cx="1112838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ea typeface="宋体" charset="0"/>
                <a:cs typeface="宋体" charset="0"/>
              </a:rPr>
              <a:t>加-</a:t>
            </a:r>
            <a:r>
              <a:rPr lang="zh-CN" altLang="en-US">
                <a:solidFill>
                  <a:schemeClr val="tx1"/>
                </a:solidFill>
                <a:effectLst/>
                <a:ea typeface="宋体" charset="0"/>
                <a:cs typeface="宋体" charset="0"/>
              </a:rPr>
              <a:t>巴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07625" name="Oval 41"/>
          <p:cNvSpPr>
            <a:spLocks noChangeArrowheads="1"/>
          </p:cNvSpPr>
          <p:nvPr/>
        </p:nvSpPr>
        <p:spPr bwMode="auto">
          <a:xfrm>
            <a:off x="281146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7626" name="Rectangle 42"/>
          <p:cNvSpPr>
            <a:spLocks noChangeArrowheads="1"/>
          </p:cNvSpPr>
          <p:nvPr/>
        </p:nvSpPr>
        <p:spPr bwMode="auto">
          <a:xfrm>
            <a:off x="1822450" y="3963988"/>
            <a:ext cx="538163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埃</a:t>
            </a:r>
          </a:p>
        </p:txBody>
      </p:sp>
      <p:sp>
        <p:nvSpPr>
          <p:cNvPr id="707630" name="Oval 46"/>
          <p:cNvSpPr>
            <a:spLocks noChangeArrowheads="1"/>
          </p:cNvSpPr>
          <p:nvPr/>
        </p:nvSpPr>
        <p:spPr bwMode="auto">
          <a:xfrm>
            <a:off x="1704975" y="41497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7631" name="Oval 47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7632" name="Oval 4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07633" name="Picture 4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914"/>
          <a:stretch>
            <a:fillRect/>
          </a:stretch>
        </p:blipFill>
        <p:spPr bwMode="auto">
          <a:xfrm>
            <a:off x="3800475" y="2147888"/>
            <a:ext cx="4757738" cy="32480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07634" name="Text Box 50"/>
          <p:cNvSpPr txBox="1">
            <a:spLocks noChangeArrowheads="1"/>
          </p:cNvSpPr>
          <p:nvPr/>
        </p:nvSpPr>
        <p:spPr bwMode="auto">
          <a:xfrm>
            <a:off x="2905125" y="2117725"/>
            <a:ext cx="3429000" cy="579438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西奈</a:t>
            </a:r>
            <a:r>
              <a:rPr lang="zh-CN" altLang="en-US" sz="3200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山</a:t>
            </a:r>
            <a:endParaRPr lang="zh-CN" altLang="en-US" sz="3200" i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ea typeface="宋体" charset="0"/>
              <a:cs typeface="宋体" charset="0"/>
            </a:endParaRPr>
          </a:p>
        </p:txBody>
      </p:sp>
      <p:sp>
        <p:nvSpPr>
          <p:cNvPr id="707636" name="Rectangle 52"/>
          <p:cNvSpPr>
            <a:spLocks noChangeArrowheads="1"/>
          </p:cNvSpPr>
          <p:nvPr/>
        </p:nvSpPr>
        <p:spPr bwMode="auto">
          <a:xfrm>
            <a:off x="3152775" y="4987925"/>
            <a:ext cx="639763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西</a:t>
            </a:r>
            <a:endParaRPr lang="zh-CN" altLang="en-US" sz="3600">
              <a:solidFill>
                <a:srgbClr val="FAF200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07635" name="Oval 51"/>
          <p:cNvSpPr>
            <a:spLocks noChangeArrowheads="1"/>
          </p:cNvSpPr>
          <p:nvPr/>
        </p:nvSpPr>
        <p:spPr bwMode="auto">
          <a:xfrm>
            <a:off x="2900363" y="4965700"/>
            <a:ext cx="892175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7637" name="Text Box 53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76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76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07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07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07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7634" grpId="0" autoUpdateAnimBg="0"/>
      <p:bldP spid="7076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386" name="Text Box 2"/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000">
              <a:effectLst>
                <a:outerShdw blurRad="38100" dist="38100" dir="2700000" algn="tl">
                  <a:srgbClr val="000000"/>
                </a:outerShdw>
              </a:effectLst>
              <a:ea typeface="宋体" charset="0"/>
              <a:cs typeface="宋体" charset="0"/>
            </a:endParaRPr>
          </a:p>
        </p:txBody>
      </p:sp>
      <p:sp>
        <p:nvSpPr>
          <p:cNvPr id="656387" name="Freeform 3"/>
          <p:cNvSpPr>
            <a:spLocks/>
          </p:cNvSpPr>
          <p:nvPr/>
        </p:nvSpPr>
        <p:spPr bwMode="auto">
          <a:xfrm>
            <a:off x="1676400" y="901700"/>
            <a:ext cx="2349500" cy="2959100"/>
          </a:xfrm>
          <a:custGeom>
            <a:avLst/>
            <a:gdLst>
              <a:gd name="T0" fmla="*/ 1480 w 1480"/>
              <a:gd name="T1" fmla="*/ 0 h 1864"/>
              <a:gd name="T2" fmla="*/ 1416 w 1480"/>
              <a:gd name="T3" fmla="*/ 48 h 1864"/>
              <a:gd name="T4" fmla="*/ 1376 w 1480"/>
              <a:gd name="T5" fmla="*/ 144 h 1864"/>
              <a:gd name="T6" fmla="*/ 1360 w 1480"/>
              <a:gd name="T7" fmla="*/ 192 h 1864"/>
              <a:gd name="T8" fmla="*/ 1320 w 1480"/>
              <a:gd name="T9" fmla="*/ 240 h 1864"/>
              <a:gd name="T10" fmla="*/ 1296 w 1480"/>
              <a:gd name="T11" fmla="*/ 320 h 1864"/>
              <a:gd name="T12" fmla="*/ 1224 w 1480"/>
              <a:gd name="T13" fmla="*/ 416 h 1864"/>
              <a:gd name="T14" fmla="*/ 1152 w 1480"/>
              <a:gd name="T15" fmla="*/ 552 h 1864"/>
              <a:gd name="T16" fmla="*/ 1120 w 1480"/>
              <a:gd name="T17" fmla="*/ 664 h 1864"/>
              <a:gd name="T18" fmla="*/ 1112 w 1480"/>
              <a:gd name="T19" fmla="*/ 688 h 1864"/>
              <a:gd name="T20" fmla="*/ 1080 w 1480"/>
              <a:gd name="T21" fmla="*/ 768 h 1864"/>
              <a:gd name="T22" fmla="*/ 1056 w 1480"/>
              <a:gd name="T23" fmla="*/ 752 h 1864"/>
              <a:gd name="T24" fmla="*/ 1032 w 1480"/>
              <a:gd name="T25" fmla="*/ 744 h 1864"/>
              <a:gd name="T26" fmla="*/ 1016 w 1480"/>
              <a:gd name="T27" fmla="*/ 792 h 1864"/>
              <a:gd name="T28" fmla="*/ 1008 w 1480"/>
              <a:gd name="T29" fmla="*/ 816 h 1864"/>
              <a:gd name="T30" fmla="*/ 944 w 1480"/>
              <a:gd name="T31" fmla="*/ 1080 h 1864"/>
              <a:gd name="T32" fmla="*/ 912 w 1480"/>
              <a:gd name="T33" fmla="*/ 1200 h 1864"/>
              <a:gd name="T34" fmla="*/ 880 w 1480"/>
              <a:gd name="T35" fmla="*/ 1248 h 1864"/>
              <a:gd name="T36" fmla="*/ 816 w 1480"/>
              <a:gd name="T37" fmla="*/ 1360 h 1864"/>
              <a:gd name="T38" fmla="*/ 784 w 1480"/>
              <a:gd name="T39" fmla="*/ 1456 h 1864"/>
              <a:gd name="T40" fmla="*/ 776 w 1480"/>
              <a:gd name="T41" fmla="*/ 1480 h 1864"/>
              <a:gd name="T42" fmla="*/ 704 w 1480"/>
              <a:gd name="T43" fmla="*/ 1536 h 1864"/>
              <a:gd name="T44" fmla="*/ 656 w 1480"/>
              <a:gd name="T45" fmla="*/ 1632 h 1864"/>
              <a:gd name="T46" fmla="*/ 632 w 1480"/>
              <a:gd name="T47" fmla="*/ 1640 h 1864"/>
              <a:gd name="T48" fmla="*/ 608 w 1480"/>
              <a:gd name="T49" fmla="*/ 1656 h 1864"/>
              <a:gd name="T50" fmla="*/ 560 w 1480"/>
              <a:gd name="T51" fmla="*/ 1672 h 1864"/>
              <a:gd name="T52" fmla="*/ 472 w 1480"/>
              <a:gd name="T53" fmla="*/ 1752 h 1864"/>
              <a:gd name="T54" fmla="*/ 376 w 1480"/>
              <a:gd name="T55" fmla="*/ 1808 h 1864"/>
              <a:gd name="T56" fmla="*/ 304 w 1480"/>
              <a:gd name="T57" fmla="*/ 1832 h 1864"/>
              <a:gd name="T58" fmla="*/ 104 w 1480"/>
              <a:gd name="T59" fmla="*/ 1864 h 1864"/>
              <a:gd name="T60" fmla="*/ 0 w 1480"/>
              <a:gd name="T61" fmla="*/ 1856 h 1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480" h="1864">
                <a:moveTo>
                  <a:pt x="1480" y="0"/>
                </a:moveTo>
                <a:cubicBezTo>
                  <a:pt x="1460" y="28"/>
                  <a:pt x="1444" y="29"/>
                  <a:pt x="1416" y="48"/>
                </a:cubicBezTo>
                <a:cubicBezTo>
                  <a:pt x="1404" y="82"/>
                  <a:pt x="1387" y="108"/>
                  <a:pt x="1376" y="144"/>
                </a:cubicBezTo>
                <a:cubicBezTo>
                  <a:pt x="1370" y="160"/>
                  <a:pt x="1371" y="180"/>
                  <a:pt x="1360" y="192"/>
                </a:cubicBezTo>
                <a:cubicBezTo>
                  <a:pt x="1344" y="207"/>
                  <a:pt x="1328" y="219"/>
                  <a:pt x="1320" y="240"/>
                </a:cubicBezTo>
                <a:cubicBezTo>
                  <a:pt x="1308" y="265"/>
                  <a:pt x="1308" y="295"/>
                  <a:pt x="1296" y="320"/>
                </a:cubicBezTo>
                <a:cubicBezTo>
                  <a:pt x="1278" y="355"/>
                  <a:pt x="1252" y="387"/>
                  <a:pt x="1224" y="416"/>
                </a:cubicBezTo>
                <a:cubicBezTo>
                  <a:pt x="1204" y="473"/>
                  <a:pt x="1206" y="515"/>
                  <a:pt x="1152" y="552"/>
                </a:cubicBezTo>
                <a:cubicBezTo>
                  <a:pt x="1139" y="589"/>
                  <a:pt x="1132" y="626"/>
                  <a:pt x="1120" y="664"/>
                </a:cubicBezTo>
                <a:cubicBezTo>
                  <a:pt x="1117" y="672"/>
                  <a:pt x="1112" y="688"/>
                  <a:pt x="1112" y="688"/>
                </a:cubicBezTo>
                <a:cubicBezTo>
                  <a:pt x="1109" y="702"/>
                  <a:pt x="1112" y="762"/>
                  <a:pt x="1080" y="768"/>
                </a:cubicBezTo>
                <a:cubicBezTo>
                  <a:pt x="1070" y="769"/>
                  <a:pt x="1064" y="756"/>
                  <a:pt x="1056" y="752"/>
                </a:cubicBezTo>
                <a:cubicBezTo>
                  <a:pt x="1048" y="748"/>
                  <a:pt x="1040" y="746"/>
                  <a:pt x="1032" y="744"/>
                </a:cubicBezTo>
                <a:cubicBezTo>
                  <a:pt x="1026" y="760"/>
                  <a:pt x="1021" y="776"/>
                  <a:pt x="1016" y="792"/>
                </a:cubicBezTo>
                <a:cubicBezTo>
                  <a:pt x="1013" y="800"/>
                  <a:pt x="1008" y="816"/>
                  <a:pt x="1008" y="816"/>
                </a:cubicBezTo>
                <a:cubicBezTo>
                  <a:pt x="996" y="906"/>
                  <a:pt x="961" y="990"/>
                  <a:pt x="944" y="1080"/>
                </a:cubicBezTo>
                <a:cubicBezTo>
                  <a:pt x="936" y="1115"/>
                  <a:pt x="931" y="1170"/>
                  <a:pt x="912" y="1200"/>
                </a:cubicBezTo>
                <a:cubicBezTo>
                  <a:pt x="901" y="1216"/>
                  <a:pt x="886" y="1229"/>
                  <a:pt x="880" y="1248"/>
                </a:cubicBezTo>
                <a:cubicBezTo>
                  <a:pt x="866" y="1289"/>
                  <a:pt x="853" y="1335"/>
                  <a:pt x="816" y="1360"/>
                </a:cubicBezTo>
                <a:cubicBezTo>
                  <a:pt x="805" y="1392"/>
                  <a:pt x="794" y="1424"/>
                  <a:pt x="784" y="1456"/>
                </a:cubicBezTo>
                <a:cubicBezTo>
                  <a:pt x="781" y="1464"/>
                  <a:pt x="783" y="1475"/>
                  <a:pt x="776" y="1480"/>
                </a:cubicBezTo>
                <a:cubicBezTo>
                  <a:pt x="750" y="1497"/>
                  <a:pt x="729" y="1518"/>
                  <a:pt x="704" y="1536"/>
                </a:cubicBezTo>
                <a:cubicBezTo>
                  <a:pt x="697" y="1555"/>
                  <a:pt x="671" y="1619"/>
                  <a:pt x="656" y="1632"/>
                </a:cubicBezTo>
                <a:cubicBezTo>
                  <a:pt x="649" y="1637"/>
                  <a:pt x="639" y="1636"/>
                  <a:pt x="632" y="1640"/>
                </a:cubicBezTo>
                <a:cubicBezTo>
                  <a:pt x="623" y="1644"/>
                  <a:pt x="616" y="1652"/>
                  <a:pt x="608" y="1656"/>
                </a:cubicBezTo>
                <a:cubicBezTo>
                  <a:pt x="592" y="1662"/>
                  <a:pt x="560" y="1672"/>
                  <a:pt x="560" y="1672"/>
                </a:cubicBezTo>
                <a:cubicBezTo>
                  <a:pt x="534" y="1710"/>
                  <a:pt x="516" y="1737"/>
                  <a:pt x="472" y="1752"/>
                </a:cubicBezTo>
                <a:cubicBezTo>
                  <a:pt x="445" y="1791"/>
                  <a:pt x="419" y="1794"/>
                  <a:pt x="376" y="1808"/>
                </a:cubicBezTo>
                <a:cubicBezTo>
                  <a:pt x="351" y="1815"/>
                  <a:pt x="329" y="1829"/>
                  <a:pt x="304" y="1832"/>
                </a:cubicBezTo>
                <a:cubicBezTo>
                  <a:pt x="232" y="1837"/>
                  <a:pt x="172" y="1846"/>
                  <a:pt x="104" y="1864"/>
                </a:cubicBezTo>
                <a:cubicBezTo>
                  <a:pt x="21" y="1854"/>
                  <a:pt x="56" y="1856"/>
                  <a:pt x="0" y="185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388" name="Freeform 4"/>
          <p:cNvSpPr>
            <a:spLocks/>
          </p:cNvSpPr>
          <p:nvPr/>
        </p:nvSpPr>
        <p:spPr bwMode="auto">
          <a:xfrm>
            <a:off x="3517900" y="901700"/>
            <a:ext cx="1233488" cy="965200"/>
          </a:xfrm>
          <a:custGeom>
            <a:avLst/>
            <a:gdLst>
              <a:gd name="T0" fmla="*/ 0 w 777"/>
              <a:gd name="T1" fmla="*/ 568 h 608"/>
              <a:gd name="T2" fmla="*/ 80 w 777"/>
              <a:gd name="T3" fmla="*/ 576 h 608"/>
              <a:gd name="T4" fmla="*/ 128 w 777"/>
              <a:gd name="T5" fmla="*/ 608 h 608"/>
              <a:gd name="T6" fmla="*/ 232 w 777"/>
              <a:gd name="T7" fmla="*/ 576 h 608"/>
              <a:gd name="T8" fmla="*/ 256 w 777"/>
              <a:gd name="T9" fmla="*/ 544 h 608"/>
              <a:gd name="T10" fmla="*/ 264 w 777"/>
              <a:gd name="T11" fmla="*/ 456 h 608"/>
              <a:gd name="T12" fmla="*/ 336 w 777"/>
              <a:gd name="T13" fmla="*/ 448 h 608"/>
              <a:gd name="T14" fmla="*/ 432 w 777"/>
              <a:gd name="T15" fmla="*/ 416 h 608"/>
              <a:gd name="T16" fmla="*/ 472 w 777"/>
              <a:gd name="T17" fmla="*/ 344 h 608"/>
              <a:gd name="T18" fmla="*/ 520 w 777"/>
              <a:gd name="T19" fmla="*/ 320 h 608"/>
              <a:gd name="T20" fmla="*/ 584 w 777"/>
              <a:gd name="T21" fmla="*/ 280 h 608"/>
              <a:gd name="T22" fmla="*/ 576 w 777"/>
              <a:gd name="T23" fmla="*/ 232 h 608"/>
              <a:gd name="T24" fmla="*/ 528 w 777"/>
              <a:gd name="T25" fmla="*/ 216 h 608"/>
              <a:gd name="T26" fmla="*/ 584 w 777"/>
              <a:gd name="T27" fmla="*/ 144 h 608"/>
              <a:gd name="T28" fmla="*/ 608 w 777"/>
              <a:gd name="T29" fmla="*/ 128 h 608"/>
              <a:gd name="T30" fmla="*/ 656 w 777"/>
              <a:gd name="T31" fmla="*/ 112 h 608"/>
              <a:gd name="T32" fmla="*/ 680 w 777"/>
              <a:gd name="T33" fmla="*/ 104 h 608"/>
              <a:gd name="T34" fmla="*/ 768 w 777"/>
              <a:gd name="T35" fmla="*/ 104 h 608"/>
              <a:gd name="T36" fmla="*/ 752 w 777"/>
              <a:gd name="T37" fmla="*/ 80 h 608"/>
              <a:gd name="T38" fmla="*/ 744 w 777"/>
              <a:gd name="T39" fmla="*/ 56 h 608"/>
              <a:gd name="T40" fmla="*/ 776 w 777"/>
              <a:gd name="T41" fmla="*/ 0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777" h="608">
                <a:moveTo>
                  <a:pt x="0" y="568"/>
                </a:moveTo>
                <a:cubicBezTo>
                  <a:pt x="26" y="570"/>
                  <a:pt x="54" y="568"/>
                  <a:pt x="80" y="576"/>
                </a:cubicBezTo>
                <a:cubicBezTo>
                  <a:pt x="98" y="581"/>
                  <a:pt x="128" y="608"/>
                  <a:pt x="128" y="608"/>
                </a:cubicBezTo>
                <a:cubicBezTo>
                  <a:pt x="164" y="583"/>
                  <a:pt x="185" y="582"/>
                  <a:pt x="232" y="576"/>
                </a:cubicBezTo>
                <a:cubicBezTo>
                  <a:pt x="240" y="565"/>
                  <a:pt x="252" y="556"/>
                  <a:pt x="256" y="544"/>
                </a:cubicBezTo>
                <a:cubicBezTo>
                  <a:pt x="263" y="515"/>
                  <a:pt x="245" y="478"/>
                  <a:pt x="264" y="456"/>
                </a:cubicBezTo>
                <a:cubicBezTo>
                  <a:pt x="279" y="437"/>
                  <a:pt x="312" y="450"/>
                  <a:pt x="336" y="448"/>
                </a:cubicBezTo>
                <a:cubicBezTo>
                  <a:pt x="392" y="391"/>
                  <a:pt x="315" y="458"/>
                  <a:pt x="432" y="416"/>
                </a:cubicBezTo>
                <a:cubicBezTo>
                  <a:pt x="453" y="408"/>
                  <a:pt x="453" y="358"/>
                  <a:pt x="472" y="344"/>
                </a:cubicBezTo>
                <a:cubicBezTo>
                  <a:pt x="485" y="332"/>
                  <a:pt x="505" y="329"/>
                  <a:pt x="520" y="320"/>
                </a:cubicBezTo>
                <a:cubicBezTo>
                  <a:pt x="532" y="281"/>
                  <a:pt x="545" y="289"/>
                  <a:pt x="584" y="280"/>
                </a:cubicBezTo>
                <a:cubicBezTo>
                  <a:pt x="600" y="255"/>
                  <a:pt x="613" y="252"/>
                  <a:pt x="576" y="232"/>
                </a:cubicBezTo>
                <a:cubicBezTo>
                  <a:pt x="561" y="223"/>
                  <a:pt x="528" y="216"/>
                  <a:pt x="528" y="216"/>
                </a:cubicBezTo>
                <a:cubicBezTo>
                  <a:pt x="510" y="163"/>
                  <a:pt x="546" y="162"/>
                  <a:pt x="584" y="144"/>
                </a:cubicBezTo>
                <a:cubicBezTo>
                  <a:pt x="592" y="139"/>
                  <a:pt x="599" y="131"/>
                  <a:pt x="608" y="128"/>
                </a:cubicBezTo>
                <a:cubicBezTo>
                  <a:pt x="623" y="121"/>
                  <a:pt x="640" y="117"/>
                  <a:pt x="656" y="112"/>
                </a:cubicBezTo>
                <a:cubicBezTo>
                  <a:pt x="664" y="109"/>
                  <a:pt x="680" y="104"/>
                  <a:pt x="680" y="104"/>
                </a:cubicBezTo>
                <a:cubicBezTo>
                  <a:pt x="709" y="113"/>
                  <a:pt x="734" y="126"/>
                  <a:pt x="768" y="104"/>
                </a:cubicBezTo>
                <a:cubicBezTo>
                  <a:pt x="776" y="98"/>
                  <a:pt x="756" y="88"/>
                  <a:pt x="752" y="80"/>
                </a:cubicBezTo>
                <a:cubicBezTo>
                  <a:pt x="748" y="72"/>
                  <a:pt x="746" y="64"/>
                  <a:pt x="744" y="56"/>
                </a:cubicBezTo>
                <a:cubicBezTo>
                  <a:pt x="777" y="5"/>
                  <a:pt x="776" y="27"/>
                  <a:pt x="77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389" name="Line 5"/>
          <p:cNvSpPr>
            <a:spLocks noChangeShapeType="1"/>
          </p:cNvSpPr>
          <p:nvPr/>
        </p:nvSpPr>
        <p:spPr bwMode="auto">
          <a:xfrm>
            <a:off x="2501900" y="3632200"/>
            <a:ext cx="685800" cy="1917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390" name="Line 6"/>
          <p:cNvSpPr>
            <a:spLocks noChangeShapeType="1"/>
          </p:cNvSpPr>
          <p:nvPr/>
        </p:nvSpPr>
        <p:spPr bwMode="auto">
          <a:xfrm flipH="1">
            <a:off x="4572000" y="5575300"/>
            <a:ext cx="330200" cy="2984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391" name="Line 7"/>
          <p:cNvSpPr>
            <a:spLocks noChangeShapeType="1"/>
          </p:cNvSpPr>
          <p:nvPr/>
        </p:nvSpPr>
        <p:spPr bwMode="auto">
          <a:xfrm flipH="1">
            <a:off x="7556500" y="2628900"/>
            <a:ext cx="406400" cy="279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392" name="Freeform 8"/>
          <p:cNvSpPr>
            <a:spLocks/>
          </p:cNvSpPr>
          <p:nvPr/>
        </p:nvSpPr>
        <p:spPr bwMode="auto">
          <a:xfrm>
            <a:off x="3695700" y="3086100"/>
            <a:ext cx="212725" cy="1035050"/>
          </a:xfrm>
          <a:custGeom>
            <a:avLst/>
            <a:gdLst>
              <a:gd name="T0" fmla="*/ 124 w 134"/>
              <a:gd name="T1" fmla="*/ 0 h 652"/>
              <a:gd name="T2" fmla="*/ 124 w 134"/>
              <a:gd name="T3" fmla="*/ 84 h 652"/>
              <a:gd name="T4" fmla="*/ 92 w 134"/>
              <a:gd name="T5" fmla="*/ 180 h 652"/>
              <a:gd name="T6" fmla="*/ 104 w 134"/>
              <a:gd name="T7" fmla="*/ 244 h 652"/>
              <a:gd name="T8" fmla="*/ 68 w 134"/>
              <a:gd name="T9" fmla="*/ 332 h 652"/>
              <a:gd name="T10" fmla="*/ 48 w 134"/>
              <a:gd name="T11" fmla="*/ 384 h 652"/>
              <a:gd name="T12" fmla="*/ 28 w 134"/>
              <a:gd name="T13" fmla="*/ 420 h 652"/>
              <a:gd name="T14" fmla="*/ 52 w 134"/>
              <a:gd name="T15" fmla="*/ 488 h 652"/>
              <a:gd name="T16" fmla="*/ 68 w 134"/>
              <a:gd name="T17" fmla="*/ 524 h 652"/>
              <a:gd name="T18" fmla="*/ 64 w 134"/>
              <a:gd name="T19" fmla="*/ 536 h 652"/>
              <a:gd name="T20" fmla="*/ 52 w 134"/>
              <a:gd name="T21" fmla="*/ 544 h 652"/>
              <a:gd name="T22" fmla="*/ 44 w 134"/>
              <a:gd name="T23" fmla="*/ 568 h 652"/>
              <a:gd name="T24" fmla="*/ 40 w 134"/>
              <a:gd name="T25" fmla="*/ 580 h 652"/>
              <a:gd name="T26" fmla="*/ 36 w 134"/>
              <a:gd name="T27" fmla="*/ 616 h 652"/>
              <a:gd name="T28" fmla="*/ 24 w 134"/>
              <a:gd name="T29" fmla="*/ 624 h 652"/>
              <a:gd name="T30" fmla="*/ 0 w 134"/>
              <a:gd name="T31" fmla="*/ 652 h 6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34" h="652">
                <a:moveTo>
                  <a:pt x="124" y="0"/>
                </a:moveTo>
                <a:cubicBezTo>
                  <a:pt x="127" y="33"/>
                  <a:pt x="134" y="52"/>
                  <a:pt x="124" y="84"/>
                </a:cubicBezTo>
                <a:cubicBezTo>
                  <a:pt x="120" y="137"/>
                  <a:pt x="123" y="148"/>
                  <a:pt x="92" y="180"/>
                </a:cubicBezTo>
                <a:cubicBezTo>
                  <a:pt x="94" y="203"/>
                  <a:pt x="96" y="221"/>
                  <a:pt x="104" y="244"/>
                </a:cubicBezTo>
                <a:cubicBezTo>
                  <a:pt x="96" y="272"/>
                  <a:pt x="93" y="314"/>
                  <a:pt x="68" y="332"/>
                </a:cubicBezTo>
                <a:cubicBezTo>
                  <a:pt x="64" y="358"/>
                  <a:pt x="68" y="370"/>
                  <a:pt x="48" y="384"/>
                </a:cubicBezTo>
                <a:cubicBezTo>
                  <a:pt x="29" y="411"/>
                  <a:pt x="35" y="398"/>
                  <a:pt x="28" y="420"/>
                </a:cubicBezTo>
                <a:cubicBezTo>
                  <a:pt x="31" y="447"/>
                  <a:pt x="32" y="468"/>
                  <a:pt x="52" y="488"/>
                </a:cubicBezTo>
                <a:cubicBezTo>
                  <a:pt x="56" y="501"/>
                  <a:pt x="63" y="510"/>
                  <a:pt x="68" y="524"/>
                </a:cubicBezTo>
                <a:cubicBezTo>
                  <a:pt x="66" y="528"/>
                  <a:pt x="66" y="532"/>
                  <a:pt x="64" y="536"/>
                </a:cubicBezTo>
                <a:cubicBezTo>
                  <a:pt x="60" y="539"/>
                  <a:pt x="54" y="539"/>
                  <a:pt x="52" y="544"/>
                </a:cubicBezTo>
                <a:cubicBezTo>
                  <a:pt x="47" y="551"/>
                  <a:pt x="46" y="560"/>
                  <a:pt x="44" y="568"/>
                </a:cubicBezTo>
                <a:cubicBezTo>
                  <a:pt x="42" y="572"/>
                  <a:pt x="40" y="580"/>
                  <a:pt x="40" y="580"/>
                </a:cubicBezTo>
                <a:cubicBezTo>
                  <a:pt x="38" y="592"/>
                  <a:pt x="40" y="604"/>
                  <a:pt x="36" y="616"/>
                </a:cubicBezTo>
                <a:cubicBezTo>
                  <a:pt x="34" y="620"/>
                  <a:pt x="27" y="620"/>
                  <a:pt x="24" y="624"/>
                </a:cubicBezTo>
                <a:cubicBezTo>
                  <a:pt x="13" y="632"/>
                  <a:pt x="9" y="642"/>
                  <a:pt x="0" y="652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393" name="Freeform 9"/>
          <p:cNvSpPr>
            <a:spLocks/>
          </p:cNvSpPr>
          <p:nvPr/>
        </p:nvSpPr>
        <p:spPr bwMode="auto">
          <a:xfrm>
            <a:off x="3195638" y="2327275"/>
            <a:ext cx="741362" cy="1330325"/>
          </a:xfrm>
          <a:custGeom>
            <a:avLst/>
            <a:gdLst>
              <a:gd name="T0" fmla="*/ 467 w 467"/>
              <a:gd name="T1" fmla="*/ 130 h 838"/>
              <a:gd name="T2" fmla="*/ 423 w 467"/>
              <a:gd name="T3" fmla="*/ 122 h 838"/>
              <a:gd name="T4" fmla="*/ 415 w 467"/>
              <a:gd name="T5" fmla="*/ 110 h 838"/>
              <a:gd name="T6" fmla="*/ 355 w 467"/>
              <a:gd name="T7" fmla="*/ 102 h 838"/>
              <a:gd name="T8" fmla="*/ 363 w 467"/>
              <a:gd name="T9" fmla="*/ 54 h 838"/>
              <a:gd name="T10" fmla="*/ 331 w 467"/>
              <a:gd name="T11" fmla="*/ 46 h 838"/>
              <a:gd name="T12" fmla="*/ 271 w 467"/>
              <a:gd name="T13" fmla="*/ 26 h 838"/>
              <a:gd name="T14" fmla="*/ 235 w 467"/>
              <a:gd name="T15" fmla="*/ 6 h 838"/>
              <a:gd name="T16" fmla="*/ 143 w 467"/>
              <a:gd name="T17" fmla="*/ 50 h 838"/>
              <a:gd name="T18" fmla="*/ 103 w 467"/>
              <a:gd name="T19" fmla="*/ 138 h 838"/>
              <a:gd name="T20" fmla="*/ 79 w 467"/>
              <a:gd name="T21" fmla="*/ 222 h 838"/>
              <a:gd name="T22" fmla="*/ 75 w 467"/>
              <a:gd name="T23" fmla="*/ 234 h 838"/>
              <a:gd name="T24" fmla="*/ 63 w 467"/>
              <a:gd name="T25" fmla="*/ 242 h 838"/>
              <a:gd name="T26" fmla="*/ 87 w 467"/>
              <a:gd name="T27" fmla="*/ 306 h 838"/>
              <a:gd name="T28" fmla="*/ 95 w 467"/>
              <a:gd name="T29" fmla="*/ 398 h 838"/>
              <a:gd name="T30" fmla="*/ 123 w 467"/>
              <a:gd name="T31" fmla="*/ 466 h 838"/>
              <a:gd name="T32" fmla="*/ 139 w 467"/>
              <a:gd name="T33" fmla="*/ 478 h 838"/>
              <a:gd name="T34" fmla="*/ 163 w 467"/>
              <a:gd name="T35" fmla="*/ 486 h 838"/>
              <a:gd name="T36" fmla="*/ 219 w 467"/>
              <a:gd name="T37" fmla="*/ 490 h 838"/>
              <a:gd name="T38" fmla="*/ 227 w 467"/>
              <a:gd name="T39" fmla="*/ 530 h 838"/>
              <a:gd name="T40" fmla="*/ 191 w 467"/>
              <a:gd name="T41" fmla="*/ 542 h 838"/>
              <a:gd name="T42" fmla="*/ 119 w 467"/>
              <a:gd name="T43" fmla="*/ 590 h 838"/>
              <a:gd name="T44" fmla="*/ 79 w 467"/>
              <a:gd name="T45" fmla="*/ 622 h 838"/>
              <a:gd name="T46" fmla="*/ 59 w 467"/>
              <a:gd name="T47" fmla="*/ 658 h 838"/>
              <a:gd name="T48" fmla="*/ 39 w 467"/>
              <a:gd name="T49" fmla="*/ 706 h 838"/>
              <a:gd name="T50" fmla="*/ 3 w 467"/>
              <a:gd name="T51" fmla="*/ 790 h 838"/>
              <a:gd name="T52" fmla="*/ 27 w 467"/>
              <a:gd name="T53" fmla="*/ 838 h 838"/>
              <a:gd name="T54" fmla="*/ 87 w 467"/>
              <a:gd name="T55" fmla="*/ 814 h 838"/>
              <a:gd name="T56" fmla="*/ 151 w 467"/>
              <a:gd name="T57" fmla="*/ 830 h 838"/>
              <a:gd name="T58" fmla="*/ 195 w 467"/>
              <a:gd name="T59" fmla="*/ 818 h 838"/>
              <a:gd name="T60" fmla="*/ 231 w 467"/>
              <a:gd name="T61" fmla="*/ 822 h 838"/>
              <a:gd name="T62" fmla="*/ 267 w 467"/>
              <a:gd name="T63" fmla="*/ 790 h 838"/>
              <a:gd name="T64" fmla="*/ 339 w 467"/>
              <a:gd name="T65" fmla="*/ 734 h 838"/>
              <a:gd name="T66" fmla="*/ 411 w 467"/>
              <a:gd name="T67" fmla="*/ 726 h 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67" h="838">
                <a:moveTo>
                  <a:pt x="467" y="130"/>
                </a:moveTo>
                <a:cubicBezTo>
                  <a:pt x="452" y="125"/>
                  <a:pt x="436" y="127"/>
                  <a:pt x="423" y="122"/>
                </a:cubicBezTo>
                <a:cubicBezTo>
                  <a:pt x="418" y="120"/>
                  <a:pt x="418" y="113"/>
                  <a:pt x="415" y="110"/>
                </a:cubicBezTo>
                <a:cubicBezTo>
                  <a:pt x="399" y="97"/>
                  <a:pt x="375" y="103"/>
                  <a:pt x="355" y="102"/>
                </a:cubicBezTo>
                <a:cubicBezTo>
                  <a:pt x="359" y="85"/>
                  <a:pt x="374" y="70"/>
                  <a:pt x="363" y="54"/>
                </a:cubicBezTo>
                <a:cubicBezTo>
                  <a:pt x="356" y="44"/>
                  <a:pt x="341" y="48"/>
                  <a:pt x="331" y="46"/>
                </a:cubicBezTo>
                <a:cubicBezTo>
                  <a:pt x="309" y="41"/>
                  <a:pt x="292" y="30"/>
                  <a:pt x="271" y="26"/>
                </a:cubicBezTo>
                <a:cubicBezTo>
                  <a:pt x="260" y="5"/>
                  <a:pt x="257" y="0"/>
                  <a:pt x="235" y="6"/>
                </a:cubicBezTo>
                <a:cubicBezTo>
                  <a:pt x="207" y="33"/>
                  <a:pt x="179" y="40"/>
                  <a:pt x="143" y="50"/>
                </a:cubicBezTo>
                <a:cubicBezTo>
                  <a:pt x="116" y="89"/>
                  <a:pt x="147" y="108"/>
                  <a:pt x="103" y="138"/>
                </a:cubicBezTo>
                <a:cubicBezTo>
                  <a:pt x="93" y="165"/>
                  <a:pt x="102" y="206"/>
                  <a:pt x="79" y="222"/>
                </a:cubicBezTo>
                <a:cubicBezTo>
                  <a:pt x="77" y="226"/>
                  <a:pt x="77" y="230"/>
                  <a:pt x="75" y="234"/>
                </a:cubicBezTo>
                <a:cubicBezTo>
                  <a:pt x="71" y="237"/>
                  <a:pt x="64" y="237"/>
                  <a:pt x="63" y="242"/>
                </a:cubicBezTo>
                <a:cubicBezTo>
                  <a:pt x="57" y="264"/>
                  <a:pt x="80" y="286"/>
                  <a:pt x="87" y="306"/>
                </a:cubicBezTo>
                <a:cubicBezTo>
                  <a:pt x="76" y="336"/>
                  <a:pt x="76" y="370"/>
                  <a:pt x="95" y="398"/>
                </a:cubicBezTo>
                <a:cubicBezTo>
                  <a:pt x="101" y="424"/>
                  <a:pt x="92" y="455"/>
                  <a:pt x="123" y="466"/>
                </a:cubicBezTo>
                <a:cubicBezTo>
                  <a:pt x="128" y="470"/>
                  <a:pt x="133" y="475"/>
                  <a:pt x="139" y="478"/>
                </a:cubicBezTo>
                <a:cubicBezTo>
                  <a:pt x="146" y="481"/>
                  <a:pt x="163" y="486"/>
                  <a:pt x="163" y="486"/>
                </a:cubicBezTo>
                <a:cubicBezTo>
                  <a:pt x="184" y="481"/>
                  <a:pt x="197" y="484"/>
                  <a:pt x="219" y="490"/>
                </a:cubicBezTo>
                <a:cubicBezTo>
                  <a:pt x="224" y="498"/>
                  <a:pt x="239" y="518"/>
                  <a:pt x="227" y="530"/>
                </a:cubicBezTo>
                <a:cubicBezTo>
                  <a:pt x="206" y="547"/>
                  <a:pt x="207" y="531"/>
                  <a:pt x="191" y="542"/>
                </a:cubicBezTo>
                <a:cubicBezTo>
                  <a:pt x="166" y="558"/>
                  <a:pt x="147" y="580"/>
                  <a:pt x="119" y="590"/>
                </a:cubicBezTo>
                <a:cubicBezTo>
                  <a:pt x="105" y="600"/>
                  <a:pt x="93" y="612"/>
                  <a:pt x="79" y="622"/>
                </a:cubicBezTo>
                <a:cubicBezTo>
                  <a:pt x="60" y="649"/>
                  <a:pt x="66" y="636"/>
                  <a:pt x="59" y="658"/>
                </a:cubicBezTo>
                <a:cubicBezTo>
                  <a:pt x="55" y="682"/>
                  <a:pt x="58" y="692"/>
                  <a:pt x="39" y="706"/>
                </a:cubicBezTo>
                <a:cubicBezTo>
                  <a:pt x="21" y="732"/>
                  <a:pt x="17" y="761"/>
                  <a:pt x="3" y="790"/>
                </a:cubicBezTo>
                <a:cubicBezTo>
                  <a:pt x="6" y="818"/>
                  <a:pt x="0" y="831"/>
                  <a:pt x="27" y="838"/>
                </a:cubicBezTo>
                <a:cubicBezTo>
                  <a:pt x="48" y="832"/>
                  <a:pt x="68" y="826"/>
                  <a:pt x="87" y="814"/>
                </a:cubicBezTo>
                <a:cubicBezTo>
                  <a:pt x="108" y="817"/>
                  <a:pt x="129" y="822"/>
                  <a:pt x="151" y="830"/>
                </a:cubicBezTo>
                <a:cubicBezTo>
                  <a:pt x="187" y="820"/>
                  <a:pt x="172" y="825"/>
                  <a:pt x="195" y="818"/>
                </a:cubicBezTo>
                <a:cubicBezTo>
                  <a:pt x="207" y="819"/>
                  <a:pt x="218" y="822"/>
                  <a:pt x="231" y="822"/>
                </a:cubicBezTo>
                <a:cubicBezTo>
                  <a:pt x="249" y="820"/>
                  <a:pt x="257" y="801"/>
                  <a:pt x="267" y="790"/>
                </a:cubicBezTo>
                <a:cubicBezTo>
                  <a:pt x="291" y="762"/>
                  <a:pt x="310" y="753"/>
                  <a:pt x="339" y="734"/>
                </a:cubicBezTo>
                <a:cubicBezTo>
                  <a:pt x="353" y="712"/>
                  <a:pt x="386" y="726"/>
                  <a:pt x="411" y="72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394" name="Freeform 10"/>
          <p:cNvSpPr>
            <a:spLocks/>
          </p:cNvSpPr>
          <p:nvPr/>
        </p:nvSpPr>
        <p:spPr bwMode="auto">
          <a:xfrm>
            <a:off x="2546350" y="3454400"/>
            <a:ext cx="241300" cy="304800"/>
          </a:xfrm>
          <a:custGeom>
            <a:avLst/>
            <a:gdLst>
              <a:gd name="T0" fmla="*/ 0 w 152"/>
              <a:gd name="T1" fmla="*/ 192 h 192"/>
              <a:gd name="T2" fmla="*/ 40 w 152"/>
              <a:gd name="T3" fmla="*/ 176 h 192"/>
              <a:gd name="T4" fmla="*/ 64 w 152"/>
              <a:gd name="T5" fmla="*/ 168 h 192"/>
              <a:gd name="T6" fmla="*/ 96 w 152"/>
              <a:gd name="T7" fmla="*/ 80 h 192"/>
              <a:gd name="T8" fmla="*/ 132 w 152"/>
              <a:gd name="T9" fmla="*/ 60 h 192"/>
              <a:gd name="T10" fmla="*/ 152 w 152"/>
              <a:gd name="T11" fmla="*/ 24 h 192"/>
              <a:gd name="T12" fmla="*/ 148 w 152"/>
              <a:gd name="T13" fmla="*/ 8 h 192"/>
              <a:gd name="T14" fmla="*/ 136 w 152"/>
              <a:gd name="T1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2" h="192">
                <a:moveTo>
                  <a:pt x="0" y="192"/>
                </a:moveTo>
                <a:cubicBezTo>
                  <a:pt x="14" y="187"/>
                  <a:pt x="26" y="182"/>
                  <a:pt x="40" y="176"/>
                </a:cubicBezTo>
                <a:cubicBezTo>
                  <a:pt x="47" y="172"/>
                  <a:pt x="64" y="168"/>
                  <a:pt x="64" y="168"/>
                </a:cubicBezTo>
                <a:cubicBezTo>
                  <a:pt x="72" y="150"/>
                  <a:pt x="77" y="86"/>
                  <a:pt x="96" y="80"/>
                </a:cubicBezTo>
                <a:cubicBezTo>
                  <a:pt x="109" y="75"/>
                  <a:pt x="132" y="60"/>
                  <a:pt x="132" y="60"/>
                </a:cubicBezTo>
                <a:cubicBezTo>
                  <a:pt x="150" y="32"/>
                  <a:pt x="144" y="45"/>
                  <a:pt x="152" y="24"/>
                </a:cubicBezTo>
                <a:cubicBezTo>
                  <a:pt x="150" y="18"/>
                  <a:pt x="151" y="12"/>
                  <a:pt x="148" y="8"/>
                </a:cubicBezTo>
                <a:cubicBezTo>
                  <a:pt x="145" y="4"/>
                  <a:pt x="136" y="0"/>
                  <a:pt x="13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395" name="Freeform 11"/>
          <p:cNvSpPr>
            <a:spLocks/>
          </p:cNvSpPr>
          <p:nvPr/>
        </p:nvSpPr>
        <p:spPr bwMode="auto">
          <a:xfrm>
            <a:off x="3736975" y="3257550"/>
            <a:ext cx="179388" cy="508000"/>
          </a:xfrm>
          <a:custGeom>
            <a:avLst/>
            <a:gdLst>
              <a:gd name="T0" fmla="*/ 98 w 113"/>
              <a:gd name="T1" fmla="*/ 0 h 320"/>
              <a:gd name="T2" fmla="*/ 46 w 113"/>
              <a:gd name="T3" fmla="*/ 72 h 320"/>
              <a:gd name="T4" fmla="*/ 50 w 113"/>
              <a:gd name="T5" fmla="*/ 116 h 320"/>
              <a:gd name="T6" fmla="*/ 34 w 113"/>
              <a:gd name="T7" fmla="*/ 164 h 320"/>
              <a:gd name="T8" fmla="*/ 22 w 113"/>
              <a:gd name="T9" fmla="*/ 244 h 320"/>
              <a:gd name="T10" fmla="*/ 6 w 113"/>
              <a:gd name="T11" fmla="*/ 268 h 320"/>
              <a:gd name="T12" fmla="*/ 2 w 113"/>
              <a:gd name="T13" fmla="*/ 280 h 320"/>
              <a:gd name="T14" fmla="*/ 18 w 113"/>
              <a:gd name="T15" fmla="*/ 312 h 320"/>
              <a:gd name="T16" fmla="*/ 42 w 113"/>
              <a:gd name="T17" fmla="*/ 320 h 320"/>
              <a:gd name="T18" fmla="*/ 42 w 113"/>
              <a:gd name="T19" fmla="*/ 280 h 320"/>
              <a:gd name="T20" fmla="*/ 46 w 113"/>
              <a:gd name="T21" fmla="*/ 244 h 320"/>
              <a:gd name="T22" fmla="*/ 58 w 113"/>
              <a:gd name="T23" fmla="*/ 256 h 320"/>
              <a:gd name="T24" fmla="*/ 70 w 113"/>
              <a:gd name="T25" fmla="*/ 252 h 320"/>
              <a:gd name="T26" fmla="*/ 98 w 113"/>
              <a:gd name="T27" fmla="*/ 208 h 320"/>
              <a:gd name="T28" fmla="*/ 74 w 113"/>
              <a:gd name="T29" fmla="*/ 132 h 320"/>
              <a:gd name="T30" fmla="*/ 106 w 113"/>
              <a:gd name="T31" fmla="*/ 72 h 320"/>
              <a:gd name="T32" fmla="*/ 102 w 113"/>
              <a:gd name="T33" fmla="*/ 16 h 320"/>
              <a:gd name="T34" fmla="*/ 90 w 113"/>
              <a:gd name="T35" fmla="*/ 8 h 320"/>
              <a:gd name="T36" fmla="*/ 98 w 113"/>
              <a:gd name="T37" fmla="*/ 0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3" h="320">
                <a:moveTo>
                  <a:pt x="98" y="0"/>
                </a:moveTo>
                <a:cubicBezTo>
                  <a:pt x="56" y="8"/>
                  <a:pt x="69" y="40"/>
                  <a:pt x="46" y="72"/>
                </a:cubicBezTo>
                <a:cubicBezTo>
                  <a:pt x="41" y="89"/>
                  <a:pt x="44" y="98"/>
                  <a:pt x="50" y="116"/>
                </a:cubicBezTo>
                <a:cubicBezTo>
                  <a:pt x="46" y="136"/>
                  <a:pt x="40" y="145"/>
                  <a:pt x="34" y="164"/>
                </a:cubicBezTo>
                <a:cubicBezTo>
                  <a:pt x="32" y="181"/>
                  <a:pt x="30" y="224"/>
                  <a:pt x="22" y="244"/>
                </a:cubicBezTo>
                <a:cubicBezTo>
                  <a:pt x="18" y="252"/>
                  <a:pt x="9" y="258"/>
                  <a:pt x="6" y="268"/>
                </a:cubicBezTo>
                <a:cubicBezTo>
                  <a:pt x="4" y="272"/>
                  <a:pt x="3" y="276"/>
                  <a:pt x="2" y="280"/>
                </a:cubicBezTo>
                <a:cubicBezTo>
                  <a:pt x="5" y="301"/>
                  <a:pt x="0" y="304"/>
                  <a:pt x="18" y="312"/>
                </a:cubicBezTo>
                <a:cubicBezTo>
                  <a:pt x="25" y="315"/>
                  <a:pt x="42" y="320"/>
                  <a:pt x="42" y="320"/>
                </a:cubicBezTo>
                <a:cubicBezTo>
                  <a:pt x="67" y="311"/>
                  <a:pt x="56" y="294"/>
                  <a:pt x="42" y="280"/>
                </a:cubicBezTo>
                <a:cubicBezTo>
                  <a:pt x="43" y="268"/>
                  <a:pt x="39" y="254"/>
                  <a:pt x="46" y="244"/>
                </a:cubicBezTo>
                <a:cubicBezTo>
                  <a:pt x="49" y="239"/>
                  <a:pt x="52" y="254"/>
                  <a:pt x="58" y="256"/>
                </a:cubicBezTo>
                <a:cubicBezTo>
                  <a:pt x="62" y="257"/>
                  <a:pt x="66" y="253"/>
                  <a:pt x="70" y="252"/>
                </a:cubicBezTo>
                <a:cubicBezTo>
                  <a:pt x="75" y="234"/>
                  <a:pt x="83" y="217"/>
                  <a:pt x="98" y="208"/>
                </a:cubicBezTo>
                <a:cubicBezTo>
                  <a:pt x="108" y="177"/>
                  <a:pt x="82" y="158"/>
                  <a:pt x="74" y="132"/>
                </a:cubicBezTo>
                <a:cubicBezTo>
                  <a:pt x="80" y="112"/>
                  <a:pt x="94" y="89"/>
                  <a:pt x="106" y="72"/>
                </a:cubicBezTo>
                <a:cubicBezTo>
                  <a:pt x="109" y="55"/>
                  <a:pt x="113" y="30"/>
                  <a:pt x="102" y="16"/>
                </a:cubicBezTo>
                <a:cubicBezTo>
                  <a:pt x="98" y="12"/>
                  <a:pt x="91" y="12"/>
                  <a:pt x="90" y="8"/>
                </a:cubicBezTo>
                <a:cubicBezTo>
                  <a:pt x="89" y="4"/>
                  <a:pt x="95" y="2"/>
                  <a:pt x="98" y="0"/>
                </a:cubicBezTo>
                <a:close/>
              </a:path>
            </a:pathLst>
          </a:custGeom>
          <a:solidFill>
            <a:srgbClr val="00CCFF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396" name="Freeform 12"/>
          <p:cNvSpPr>
            <a:spLocks/>
          </p:cNvSpPr>
          <p:nvPr/>
        </p:nvSpPr>
        <p:spPr bwMode="auto">
          <a:xfrm>
            <a:off x="3884613" y="2012950"/>
            <a:ext cx="173037" cy="273050"/>
          </a:xfrm>
          <a:custGeom>
            <a:avLst/>
            <a:gdLst>
              <a:gd name="T0" fmla="*/ 73 w 109"/>
              <a:gd name="T1" fmla="*/ 0 h 172"/>
              <a:gd name="T2" fmla="*/ 13 w 109"/>
              <a:gd name="T3" fmla="*/ 16 h 172"/>
              <a:gd name="T4" fmla="*/ 5 w 109"/>
              <a:gd name="T5" fmla="*/ 40 h 172"/>
              <a:gd name="T6" fmla="*/ 21 w 109"/>
              <a:gd name="T7" fmla="*/ 64 h 172"/>
              <a:gd name="T8" fmla="*/ 53 w 109"/>
              <a:gd name="T9" fmla="*/ 132 h 172"/>
              <a:gd name="T10" fmla="*/ 85 w 109"/>
              <a:gd name="T11" fmla="*/ 172 h 172"/>
              <a:gd name="T12" fmla="*/ 93 w 109"/>
              <a:gd name="T13" fmla="*/ 148 h 172"/>
              <a:gd name="T14" fmla="*/ 109 w 109"/>
              <a:gd name="T15" fmla="*/ 124 h 172"/>
              <a:gd name="T16" fmla="*/ 89 w 109"/>
              <a:gd name="T17" fmla="*/ 32 h 172"/>
              <a:gd name="T18" fmla="*/ 85 w 109"/>
              <a:gd name="T19" fmla="*/ 4 h 172"/>
              <a:gd name="T20" fmla="*/ 73 w 109"/>
              <a:gd name="T21" fmla="*/ 0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09" h="172">
                <a:moveTo>
                  <a:pt x="73" y="0"/>
                </a:moveTo>
                <a:cubicBezTo>
                  <a:pt x="53" y="4"/>
                  <a:pt x="32" y="9"/>
                  <a:pt x="13" y="16"/>
                </a:cubicBezTo>
                <a:cubicBezTo>
                  <a:pt x="10" y="24"/>
                  <a:pt x="0" y="32"/>
                  <a:pt x="5" y="40"/>
                </a:cubicBezTo>
                <a:cubicBezTo>
                  <a:pt x="10" y="48"/>
                  <a:pt x="21" y="64"/>
                  <a:pt x="21" y="64"/>
                </a:cubicBezTo>
                <a:cubicBezTo>
                  <a:pt x="27" y="89"/>
                  <a:pt x="24" y="122"/>
                  <a:pt x="53" y="132"/>
                </a:cubicBezTo>
                <a:cubicBezTo>
                  <a:pt x="60" y="155"/>
                  <a:pt x="60" y="165"/>
                  <a:pt x="85" y="172"/>
                </a:cubicBezTo>
                <a:cubicBezTo>
                  <a:pt x="87" y="164"/>
                  <a:pt x="88" y="155"/>
                  <a:pt x="93" y="148"/>
                </a:cubicBezTo>
                <a:cubicBezTo>
                  <a:pt x="98" y="140"/>
                  <a:pt x="109" y="124"/>
                  <a:pt x="109" y="124"/>
                </a:cubicBezTo>
                <a:cubicBezTo>
                  <a:pt x="104" y="85"/>
                  <a:pt x="100" y="66"/>
                  <a:pt x="89" y="32"/>
                </a:cubicBezTo>
                <a:cubicBezTo>
                  <a:pt x="87" y="22"/>
                  <a:pt x="89" y="12"/>
                  <a:pt x="85" y="4"/>
                </a:cubicBezTo>
                <a:cubicBezTo>
                  <a:pt x="83" y="0"/>
                  <a:pt x="73" y="0"/>
                  <a:pt x="73" y="0"/>
                </a:cubicBezTo>
                <a:close/>
              </a:path>
            </a:pathLst>
          </a:custGeom>
          <a:solidFill>
            <a:srgbClr val="00CCFF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397" name="Freeform 13"/>
          <p:cNvSpPr>
            <a:spLocks/>
          </p:cNvSpPr>
          <p:nvPr/>
        </p:nvSpPr>
        <p:spPr bwMode="auto">
          <a:xfrm>
            <a:off x="2876550" y="5575300"/>
            <a:ext cx="376238" cy="520700"/>
          </a:xfrm>
          <a:custGeom>
            <a:avLst/>
            <a:gdLst>
              <a:gd name="T0" fmla="*/ 0 w 237"/>
              <a:gd name="T1" fmla="*/ 320 h 328"/>
              <a:gd name="T2" fmla="*/ 48 w 237"/>
              <a:gd name="T3" fmla="*/ 240 h 328"/>
              <a:gd name="T4" fmla="*/ 64 w 237"/>
              <a:gd name="T5" fmla="*/ 196 h 328"/>
              <a:gd name="T6" fmla="*/ 88 w 237"/>
              <a:gd name="T7" fmla="*/ 136 h 328"/>
              <a:gd name="T8" fmla="*/ 108 w 237"/>
              <a:gd name="T9" fmla="*/ 72 h 328"/>
              <a:gd name="T10" fmla="*/ 168 w 237"/>
              <a:gd name="T11" fmla="*/ 20 h 328"/>
              <a:gd name="T12" fmla="*/ 176 w 237"/>
              <a:gd name="T13" fmla="*/ 8 h 328"/>
              <a:gd name="T14" fmla="*/ 200 w 237"/>
              <a:gd name="T15" fmla="*/ 0 h 328"/>
              <a:gd name="T16" fmla="*/ 220 w 237"/>
              <a:gd name="T17" fmla="*/ 52 h 328"/>
              <a:gd name="T18" fmla="*/ 196 w 237"/>
              <a:gd name="T19" fmla="*/ 132 h 328"/>
              <a:gd name="T20" fmla="*/ 176 w 237"/>
              <a:gd name="T21" fmla="*/ 228 h 328"/>
              <a:gd name="T22" fmla="*/ 168 w 237"/>
              <a:gd name="T23" fmla="*/ 260 h 328"/>
              <a:gd name="T24" fmla="*/ 156 w 237"/>
              <a:gd name="T25" fmla="*/ 284 h 328"/>
              <a:gd name="T26" fmla="*/ 152 w 237"/>
              <a:gd name="T27" fmla="*/ 304 h 328"/>
              <a:gd name="T28" fmla="*/ 144 w 237"/>
              <a:gd name="T29" fmla="*/ 328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37" h="328">
                <a:moveTo>
                  <a:pt x="0" y="320"/>
                </a:moveTo>
                <a:cubicBezTo>
                  <a:pt x="18" y="291"/>
                  <a:pt x="17" y="260"/>
                  <a:pt x="48" y="240"/>
                </a:cubicBezTo>
                <a:cubicBezTo>
                  <a:pt x="53" y="223"/>
                  <a:pt x="61" y="214"/>
                  <a:pt x="64" y="196"/>
                </a:cubicBezTo>
                <a:cubicBezTo>
                  <a:pt x="68" y="161"/>
                  <a:pt x="61" y="153"/>
                  <a:pt x="88" y="136"/>
                </a:cubicBezTo>
                <a:cubicBezTo>
                  <a:pt x="100" y="116"/>
                  <a:pt x="96" y="89"/>
                  <a:pt x="108" y="72"/>
                </a:cubicBezTo>
                <a:cubicBezTo>
                  <a:pt x="121" y="51"/>
                  <a:pt x="147" y="33"/>
                  <a:pt x="168" y="20"/>
                </a:cubicBezTo>
                <a:cubicBezTo>
                  <a:pt x="170" y="16"/>
                  <a:pt x="171" y="10"/>
                  <a:pt x="176" y="8"/>
                </a:cubicBezTo>
                <a:cubicBezTo>
                  <a:pt x="183" y="3"/>
                  <a:pt x="200" y="0"/>
                  <a:pt x="200" y="0"/>
                </a:cubicBezTo>
                <a:cubicBezTo>
                  <a:pt x="237" y="7"/>
                  <a:pt x="230" y="19"/>
                  <a:pt x="220" y="52"/>
                </a:cubicBezTo>
                <a:cubicBezTo>
                  <a:pt x="216" y="102"/>
                  <a:pt x="223" y="104"/>
                  <a:pt x="196" y="132"/>
                </a:cubicBezTo>
                <a:cubicBezTo>
                  <a:pt x="199" y="179"/>
                  <a:pt x="207" y="196"/>
                  <a:pt x="176" y="228"/>
                </a:cubicBezTo>
                <a:cubicBezTo>
                  <a:pt x="172" y="238"/>
                  <a:pt x="171" y="249"/>
                  <a:pt x="168" y="260"/>
                </a:cubicBezTo>
                <a:cubicBezTo>
                  <a:pt x="153" y="299"/>
                  <a:pt x="165" y="246"/>
                  <a:pt x="156" y="284"/>
                </a:cubicBezTo>
                <a:cubicBezTo>
                  <a:pt x="154" y="290"/>
                  <a:pt x="153" y="297"/>
                  <a:pt x="152" y="304"/>
                </a:cubicBezTo>
                <a:cubicBezTo>
                  <a:pt x="149" y="312"/>
                  <a:pt x="144" y="328"/>
                  <a:pt x="144" y="328"/>
                </a:cubicBezTo>
              </a:path>
            </a:pathLst>
          </a:custGeom>
          <a:solidFill>
            <a:schemeClr val="accent1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398" name="Oval 14"/>
          <p:cNvSpPr>
            <a:spLocks noChangeArrowheads="1"/>
          </p:cNvSpPr>
          <p:nvPr/>
        </p:nvSpPr>
        <p:spPr bwMode="auto">
          <a:xfrm>
            <a:off x="4292600" y="2984500"/>
            <a:ext cx="146050" cy="139700"/>
          </a:xfrm>
          <a:prstGeom prst="ellipse">
            <a:avLst/>
          </a:prstGeom>
          <a:solidFill>
            <a:srgbClr val="00CC00"/>
          </a:solidFill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399" name="Text Box 15"/>
          <p:cNvSpPr txBox="1">
            <a:spLocks noChangeArrowheads="1"/>
          </p:cNvSpPr>
          <p:nvPr/>
        </p:nvSpPr>
        <p:spPr bwMode="auto">
          <a:xfrm>
            <a:off x="1689100" y="1260475"/>
            <a:ext cx="17684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1600" i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ea typeface="MS PGothic" charset="0"/>
                <a:cs typeface="MS PGothic" charset="0"/>
              </a:rPr>
              <a:t>地中海</a:t>
            </a:r>
            <a:endParaRPr lang="zh-CN" altLang="en-US" sz="1600" i="1">
              <a:solidFill>
                <a:srgbClr val="99C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  <a:ea typeface="MS PGothic" charset="0"/>
              <a:cs typeface="MS PGothic" charset="0"/>
            </a:endParaRPr>
          </a:p>
        </p:txBody>
      </p:sp>
      <p:sp>
        <p:nvSpPr>
          <p:cNvPr id="656400" name="Oval 16"/>
          <p:cNvSpPr>
            <a:spLocks noChangeArrowheads="1"/>
          </p:cNvSpPr>
          <p:nvPr/>
        </p:nvSpPr>
        <p:spPr bwMode="auto">
          <a:xfrm>
            <a:off x="3460750" y="5632450"/>
            <a:ext cx="95250" cy="88900"/>
          </a:xfrm>
          <a:prstGeom prst="ellipse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401" name="Text Box 17"/>
          <p:cNvSpPr txBox="1">
            <a:spLocks noChangeArrowheads="1"/>
          </p:cNvSpPr>
          <p:nvPr/>
        </p:nvSpPr>
        <p:spPr bwMode="auto">
          <a:xfrm>
            <a:off x="2019300" y="5549900"/>
            <a:ext cx="1181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1400" b="0" i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ea typeface="MS PGothic" charset="0"/>
                <a:cs typeface="MS PGothic" charset="0"/>
              </a:rPr>
              <a:t>阿卡巴湾</a:t>
            </a:r>
            <a:endParaRPr lang="en-US" altLang="zh-CN" sz="1400" b="0" i="1">
              <a:solidFill>
                <a:srgbClr val="99C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  <a:ea typeface="MS PGothic" charset="0"/>
              <a:cs typeface="MS PGothic" charset="0"/>
            </a:endParaRPr>
          </a:p>
        </p:txBody>
      </p:sp>
      <p:sp>
        <p:nvSpPr>
          <p:cNvPr id="656402" name="Text Box 18"/>
          <p:cNvSpPr txBox="1">
            <a:spLocks noChangeArrowheads="1"/>
          </p:cNvSpPr>
          <p:nvPr/>
        </p:nvSpPr>
        <p:spPr bwMode="auto">
          <a:xfrm>
            <a:off x="4406900" y="44196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6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MS PGothic" charset="0"/>
                <a:cs typeface="MS PGothic" charset="0"/>
              </a:rPr>
              <a:t>约</a:t>
            </a:r>
            <a:r>
              <a:rPr lang="ja-JP" altLang="en-US" sz="16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MS PGothic" charset="0"/>
                <a:cs typeface="MS PGothic" charset="0"/>
              </a:rPr>
              <a:t>旦</a:t>
            </a:r>
            <a:endParaRPr lang="zh-CN" altLang="en-US" sz="16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MS PGothic" charset="0"/>
              <a:cs typeface="MS PGothic" charset="0"/>
            </a:endParaRPr>
          </a:p>
        </p:txBody>
      </p:sp>
      <p:sp>
        <p:nvSpPr>
          <p:cNvPr id="656403" name="Text Box 19"/>
          <p:cNvSpPr txBox="1">
            <a:spLocks noChangeArrowheads="1"/>
          </p:cNvSpPr>
          <p:nvPr/>
        </p:nvSpPr>
        <p:spPr bwMode="auto">
          <a:xfrm>
            <a:off x="1587500" y="47244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16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MS PGothic" charset="0"/>
                <a:cs typeface="MS PGothic" charset="0"/>
              </a:rPr>
              <a:t>埃及</a:t>
            </a:r>
            <a:endParaRPr lang="en-US" altLang="zh-CN" sz="16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56404" name="Text Box 20"/>
          <p:cNvSpPr txBox="1">
            <a:spLocks noChangeArrowheads="1"/>
          </p:cNvSpPr>
          <p:nvPr/>
        </p:nvSpPr>
        <p:spPr bwMode="auto">
          <a:xfrm>
            <a:off x="7613650" y="1816100"/>
            <a:ext cx="9001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ja-JP" altLang="en-US" sz="16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MS PGothic" charset="0"/>
                <a:cs typeface="MS PGothic" charset="0"/>
              </a:rPr>
              <a:t>伊拉克</a:t>
            </a:r>
            <a:endParaRPr lang="en-US" altLang="zh-CN" sz="16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MS PGothic" charset="0"/>
              <a:cs typeface="MS PGothic" charset="0"/>
            </a:endParaRPr>
          </a:p>
        </p:txBody>
      </p:sp>
      <p:sp>
        <p:nvSpPr>
          <p:cNvPr id="656405" name="Text Box 21"/>
          <p:cNvSpPr txBox="1">
            <a:spLocks noChangeArrowheads="1"/>
          </p:cNvSpPr>
          <p:nvPr/>
        </p:nvSpPr>
        <p:spPr bwMode="auto">
          <a:xfrm>
            <a:off x="4572000" y="15113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16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MS PGothic" charset="0"/>
                <a:cs typeface="MS PGothic" charset="0"/>
              </a:rPr>
              <a:t>叙利亞</a:t>
            </a:r>
            <a:endParaRPr lang="en-US" altLang="zh-CN" sz="16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MS PGothic" charset="0"/>
              <a:cs typeface="MS PGothic" charset="0"/>
            </a:endParaRPr>
          </a:p>
        </p:txBody>
      </p:sp>
      <p:sp>
        <p:nvSpPr>
          <p:cNvPr id="656406" name="Text Box 22"/>
          <p:cNvSpPr txBox="1">
            <a:spLocks noChangeArrowheads="1"/>
          </p:cNvSpPr>
          <p:nvPr/>
        </p:nvSpPr>
        <p:spPr bwMode="auto">
          <a:xfrm>
            <a:off x="3111500" y="11938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16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MS PGothic" charset="0"/>
                <a:cs typeface="MS PGothic" charset="0"/>
              </a:rPr>
              <a:t>黎巴</a:t>
            </a:r>
            <a:r>
              <a:rPr lang="zh-CN" altLang="en-US" sz="16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嫩</a:t>
            </a:r>
            <a:endParaRPr lang="en-US" altLang="zh-CN" sz="16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56407" name="Line 23"/>
          <p:cNvSpPr>
            <a:spLocks noChangeShapeType="1"/>
          </p:cNvSpPr>
          <p:nvPr/>
        </p:nvSpPr>
        <p:spPr bwMode="auto">
          <a:xfrm>
            <a:off x="7759700" y="2768600"/>
            <a:ext cx="609600" cy="76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408" name="Text Box 24"/>
          <p:cNvSpPr txBox="1">
            <a:spLocks noChangeArrowheads="1"/>
          </p:cNvSpPr>
          <p:nvPr/>
        </p:nvSpPr>
        <p:spPr bwMode="auto">
          <a:xfrm>
            <a:off x="6375400" y="46990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6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沙特</a:t>
            </a:r>
            <a:r>
              <a:rPr lang="ja-JP" altLang="en-US" sz="16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MS PGothic" charset="0"/>
                <a:cs typeface="MS PGothic" charset="0"/>
              </a:rPr>
              <a:t>阿拉伯</a:t>
            </a:r>
            <a:endParaRPr lang="zh-CN" altLang="en-US" sz="16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MS PGothic" charset="0"/>
              <a:cs typeface="MS PGothic" charset="0"/>
            </a:endParaRPr>
          </a:p>
        </p:txBody>
      </p:sp>
      <p:sp>
        <p:nvSpPr>
          <p:cNvPr id="656409" name="Text Box 25"/>
          <p:cNvSpPr txBox="1">
            <a:spLocks noChangeArrowheads="1"/>
          </p:cNvSpPr>
          <p:nvPr/>
        </p:nvSpPr>
        <p:spPr bwMode="auto">
          <a:xfrm>
            <a:off x="4076700" y="2730500"/>
            <a:ext cx="1320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140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MS PGothic" charset="0"/>
                <a:cs typeface="MS PGothic" charset="0"/>
              </a:rPr>
              <a:t>安曼</a:t>
            </a:r>
            <a:endParaRPr lang="en-US" altLang="zh-CN" sz="140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charset="0"/>
              <a:ea typeface="MS PGothic" charset="0"/>
              <a:cs typeface="MS PGothic" charset="0"/>
            </a:endParaRPr>
          </a:p>
        </p:txBody>
      </p:sp>
      <p:sp>
        <p:nvSpPr>
          <p:cNvPr id="656410" name="Line 26"/>
          <p:cNvSpPr>
            <a:spLocks noChangeShapeType="1"/>
          </p:cNvSpPr>
          <p:nvPr/>
        </p:nvSpPr>
        <p:spPr bwMode="auto">
          <a:xfrm flipV="1">
            <a:off x="5295900" y="990600"/>
            <a:ext cx="3048000" cy="161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411" name="Line 27"/>
          <p:cNvSpPr>
            <a:spLocks noChangeShapeType="1"/>
          </p:cNvSpPr>
          <p:nvPr/>
        </p:nvSpPr>
        <p:spPr bwMode="auto">
          <a:xfrm flipV="1">
            <a:off x="5461000" y="2908300"/>
            <a:ext cx="2095500" cy="5080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412" name="Line 28"/>
          <p:cNvSpPr>
            <a:spLocks noChangeShapeType="1"/>
          </p:cNvSpPr>
          <p:nvPr/>
        </p:nvSpPr>
        <p:spPr bwMode="auto">
          <a:xfrm>
            <a:off x="5461000" y="3416300"/>
            <a:ext cx="1054100" cy="10668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413" name="Line 29"/>
          <p:cNvSpPr>
            <a:spLocks noChangeShapeType="1"/>
          </p:cNvSpPr>
          <p:nvPr/>
        </p:nvSpPr>
        <p:spPr bwMode="auto">
          <a:xfrm>
            <a:off x="3238500" y="5664200"/>
            <a:ext cx="1333500" cy="203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414" name="Line 30"/>
          <p:cNvSpPr>
            <a:spLocks noChangeShapeType="1"/>
          </p:cNvSpPr>
          <p:nvPr/>
        </p:nvSpPr>
        <p:spPr bwMode="auto">
          <a:xfrm flipH="1">
            <a:off x="4902200" y="5168900"/>
            <a:ext cx="254000" cy="406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415" name="Line 31"/>
          <p:cNvSpPr>
            <a:spLocks noChangeShapeType="1"/>
          </p:cNvSpPr>
          <p:nvPr/>
        </p:nvSpPr>
        <p:spPr bwMode="auto">
          <a:xfrm flipH="1">
            <a:off x="5137150" y="5029200"/>
            <a:ext cx="819150" cy="1333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416" name="Line 32"/>
          <p:cNvSpPr>
            <a:spLocks noChangeShapeType="1"/>
          </p:cNvSpPr>
          <p:nvPr/>
        </p:nvSpPr>
        <p:spPr bwMode="auto">
          <a:xfrm flipH="1">
            <a:off x="5981700" y="4686300"/>
            <a:ext cx="190500" cy="34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417" name="Line 33"/>
          <p:cNvSpPr>
            <a:spLocks noChangeShapeType="1"/>
          </p:cNvSpPr>
          <p:nvPr/>
        </p:nvSpPr>
        <p:spPr bwMode="auto">
          <a:xfrm flipH="1">
            <a:off x="6172200" y="4508500"/>
            <a:ext cx="3683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418" name="Line 34"/>
          <p:cNvSpPr>
            <a:spLocks noChangeShapeType="1"/>
          </p:cNvSpPr>
          <p:nvPr/>
        </p:nvSpPr>
        <p:spPr bwMode="auto">
          <a:xfrm flipH="1" flipV="1">
            <a:off x="7416800" y="1485900"/>
            <a:ext cx="304800" cy="850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419" name="Line 35"/>
          <p:cNvSpPr>
            <a:spLocks noChangeShapeType="1"/>
          </p:cNvSpPr>
          <p:nvPr/>
        </p:nvSpPr>
        <p:spPr bwMode="auto">
          <a:xfrm flipH="1" flipV="1">
            <a:off x="7899400" y="2463800"/>
            <a:ext cx="50800" cy="139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420" name="Line 36"/>
          <p:cNvSpPr>
            <a:spLocks noChangeShapeType="1"/>
          </p:cNvSpPr>
          <p:nvPr/>
        </p:nvSpPr>
        <p:spPr bwMode="auto">
          <a:xfrm flipH="1" flipV="1">
            <a:off x="7632700" y="2362200"/>
            <a:ext cx="508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421" name="Line 37"/>
          <p:cNvSpPr>
            <a:spLocks noChangeShapeType="1"/>
          </p:cNvSpPr>
          <p:nvPr/>
        </p:nvSpPr>
        <p:spPr bwMode="auto">
          <a:xfrm flipH="1">
            <a:off x="7613650" y="2330450"/>
            <a:ext cx="101600" cy="317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422" name="Line 38"/>
          <p:cNvSpPr>
            <a:spLocks noChangeShapeType="1"/>
          </p:cNvSpPr>
          <p:nvPr/>
        </p:nvSpPr>
        <p:spPr bwMode="auto">
          <a:xfrm flipH="1">
            <a:off x="7677150" y="2476500"/>
            <a:ext cx="222250" cy="571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423" name="Freeform 39"/>
          <p:cNvSpPr>
            <a:spLocks/>
          </p:cNvSpPr>
          <p:nvPr/>
        </p:nvSpPr>
        <p:spPr bwMode="auto">
          <a:xfrm>
            <a:off x="3889375" y="1600200"/>
            <a:ext cx="200025" cy="1492250"/>
          </a:xfrm>
          <a:custGeom>
            <a:avLst/>
            <a:gdLst>
              <a:gd name="T0" fmla="*/ 102 w 126"/>
              <a:gd name="T1" fmla="*/ 0 h 940"/>
              <a:gd name="T2" fmla="*/ 126 w 126"/>
              <a:gd name="T3" fmla="*/ 40 h 940"/>
              <a:gd name="T4" fmla="*/ 114 w 126"/>
              <a:gd name="T5" fmla="*/ 80 h 940"/>
              <a:gd name="T6" fmla="*/ 78 w 126"/>
              <a:gd name="T7" fmla="*/ 224 h 940"/>
              <a:gd name="T8" fmla="*/ 102 w 126"/>
              <a:gd name="T9" fmla="*/ 336 h 940"/>
              <a:gd name="T10" fmla="*/ 58 w 126"/>
              <a:gd name="T11" fmla="*/ 432 h 940"/>
              <a:gd name="T12" fmla="*/ 50 w 126"/>
              <a:gd name="T13" fmla="*/ 468 h 940"/>
              <a:gd name="T14" fmla="*/ 26 w 126"/>
              <a:gd name="T15" fmla="*/ 512 h 940"/>
              <a:gd name="T16" fmla="*/ 30 w 126"/>
              <a:gd name="T17" fmla="*/ 560 h 940"/>
              <a:gd name="T18" fmla="*/ 18 w 126"/>
              <a:gd name="T19" fmla="*/ 640 h 940"/>
              <a:gd name="T20" fmla="*/ 46 w 126"/>
              <a:gd name="T21" fmla="*/ 680 h 940"/>
              <a:gd name="T22" fmla="*/ 34 w 126"/>
              <a:gd name="T23" fmla="*/ 740 h 940"/>
              <a:gd name="T24" fmla="*/ 34 w 126"/>
              <a:gd name="T25" fmla="*/ 784 h 940"/>
              <a:gd name="T26" fmla="*/ 26 w 126"/>
              <a:gd name="T27" fmla="*/ 808 h 940"/>
              <a:gd name="T28" fmla="*/ 18 w 126"/>
              <a:gd name="T29" fmla="*/ 888 h 940"/>
              <a:gd name="T30" fmla="*/ 2 w 126"/>
              <a:gd name="T31" fmla="*/ 912 h 940"/>
              <a:gd name="T32" fmla="*/ 6 w 126"/>
              <a:gd name="T33" fmla="*/ 940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6" h="940">
                <a:moveTo>
                  <a:pt x="102" y="0"/>
                </a:moveTo>
                <a:cubicBezTo>
                  <a:pt x="106" y="24"/>
                  <a:pt x="113" y="21"/>
                  <a:pt x="126" y="40"/>
                </a:cubicBezTo>
                <a:cubicBezTo>
                  <a:pt x="116" y="69"/>
                  <a:pt x="120" y="55"/>
                  <a:pt x="114" y="80"/>
                </a:cubicBezTo>
                <a:cubicBezTo>
                  <a:pt x="108" y="131"/>
                  <a:pt x="90" y="175"/>
                  <a:pt x="78" y="224"/>
                </a:cubicBezTo>
                <a:cubicBezTo>
                  <a:pt x="80" y="265"/>
                  <a:pt x="79" y="301"/>
                  <a:pt x="102" y="336"/>
                </a:cubicBezTo>
                <a:cubicBezTo>
                  <a:pt x="98" y="364"/>
                  <a:pt x="90" y="421"/>
                  <a:pt x="58" y="432"/>
                </a:cubicBezTo>
                <a:cubicBezTo>
                  <a:pt x="48" y="446"/>
                  <a:pt x="44" y="451"/>
                  <a:pt x="50" y="468"/>
                </a:cubicBezTo>
                <a:cubicBezTo>
                  <a:pt x="45" y="497"/>
                  <a:pt x="40" y="490"/>
                  <a:pt x="26" y="512"/>
                </a:cubicBezTo>
                <a:cubicBezTo>
                  <a:pt x="29" y="533"/>
                  <a:pt x="41" y="543"/>
                  <a:pt x="30" y="560"/>
                </a:cubicBezTo>
                <a:cubicBezTo>
                  <a:pt x="38" y="585"/>
                  <a:pt x="26" y="615"/>
                  <a:pt x="18" y="640"/>
                </a:cubicBezTo>
                <a:cubicBezTo>
                  <a:pt x="37" y="669"/>
                  <a:pt x="28" y="656"/>
                  <a:pt x="46" y="680"/>
                </a:cubicBezTo>
                <a:cubicBezTo>
                  <a:pt x="51" y="703"/>
                  <a:pt x="46" y="720"/>
                  <a:pt x="34" y="740"/>
                </a:cubicBezTo>
                <a:cubicBezTo>
                  <a:pt x="40" y="759"/>
                  <a:pt x="40" y="753"/>
                  <a:pt x="34" y="784"/>
                </a:cubicBezTo>
                <a:cubicBezTo>
                  <a:pt x="32" y="792"/>
                  <a:pt x="26" y="808"/>
                  <a:pt x="26" y="808"/>
                </a:cubicBezTo>
                <a:cubicBezTo>
                  <a:pt x="22" y="843"/>
                  <a:pt x="13" y="854"/>
                  <a:pt x="18" y="888"/>
                </a:cubicBezTo>
                <a:cubicBezTo>
                  <a:pt x="12" y="896"/>
                  <a:pt x="0" y="902"/>
                  <a:pt x="2" y="912"/>
                </a:cubicBezTo>
                <a:cubicBezTo>
                  <a:pt x="3" y="921"/>
                  <a:pt x="6" y="940"/>
                  <a:pt x="6" y="94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424" name="Freeform 40"/>
          <p:cNvSpPr>
            <a:spLocks/>
          </p:cNvSpPr>
          <p:nvPr/>
        </p:nvSpPr>
        <p:spPr bwMode="auto">
          <a:xfrm>
            <a:off x="3244850" y="4121150"/>
            <a:ext cx="450850" cy="1397000"/>
          </a:xfrm>
          <a:custGeom>
            <a:avLst/>
            <a:gdLst>
              <a:gd name="T0" fmla="*/ 284 w 284"/>
              <a:gd name="T1" fmla="*/ 0 h 880"/>
              <a:gd name="T2" fmla="*/ 248 w 284"/>
              <a:gd name="T3" fmla="*/ 48 h 880"/>
              <a:gd name="T4" fmla="*/ 232 w 284"/>
              <a:gd name="T5" fmla="*/ 120 h 880"/>
              <a:gd name="T6" fmla="*/ 220 w 284"/>
              <a:gd name="T7" fmla="*/ 128 h 880"/>
              <a:gd name="T8" fmla="*/ 208 w 284"/>
              <a:gd name="T9" fmla="*/ 144 h 880"/>
              <a:gd name="T10" fmla="*/ 180 w 284"/>
              <a:gd name="T11" fmla="*/ 188 h 880"/>
              <a:gd name="T12" fmla="*/ 152 w 284"/>
              <a:gd name="T13" fmla="*/ 264 h 880"/>
              <a:gd name="T14" fmla="*/ 164 w 284"/>
              <a:gd name="T15" fmla="*/ 340 h 880"/>
              <a:gd name="T16" fmla="*/ 144 w 284"/>
              <a:gd name="T17" fmla="*/ 392 h 880"/>
              <a:gd name="T18" fmla="*/ 136 w 284"/>
              <a:gd name="T19" fmla="*/ 416 h 880"/>
              <a:gd name="T20" fmla="*/ 144 w 284"/>
              <a:gd name="T21" fmla="*/ 440 h 880"/>
              <a:gd name="T22" fmla="*/ 148 w 284"/>
              <a:gd name="T23" fmla="*/ 452 h 880"/>
              <a:gd name="T24" fmla="*/ 128 w 284"/>
              <a:gd name="T25" fmla="*/ 524 h 880"/>
              <a:gd name="T26" fmla="*/ 100 w 284"/>
              <a:gd name="T27" fmla="*/ 576 h 880"/>
              <a:gd name="T28" fmla="*/ 84 w 284"/>
              <a:gd name="T29" fmla="*/ 600 h 880"/>
              <a:gd name="T30" fmla="*/ 88 w 284"/>
              <a:gd name="T31" fmla="*/ 620 h 880"/>
              <a:gd name="T32" fmla="*/ 96 w 284"/>
              <a:gd name="T33" fmla="*/ 644 h 880"/>
              <a:gd name="T34" fmla="*/ 76 w 284"/>
              <a:gd name="T35" fmla="*/ 680 h 880"/>
              <a:gd name="T36" fmla="*/ 68 w 284"/>
              <a:gd name="T37" fmla="*/ 692 h 880"/>
              <a:gd name="T38" fmla="*/ 64 w 284"/>
              <a:gd name="T39" fmla="*/ 708 h 880"/>
              <a:gd name="T40" fmla="*/ 60 w 284"/>
              <a:gd name="T41" fmla="*/ 784 h 880"/>
              <a:gd name="T42" fmla="*/ 24 w 284"/>
              <a:gd name="T43" fmla="*/ 832 h 880"/>
              <a:gd name="T44" fmla="*/ 16 w 284"/>
              <a:gd name="T45" fmla="*/ 868 h 880"/>
              <a:gd name="T46" fmla="*/ 0 w 284"/>
              <a:gd name="T47" fmla="*/ 880 h 8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84" h="880">
                <a:moveTo>
                  <a:pt x="284" y="0"/>
                </a:moveTo>
                <a:cubicBezTo>
                  <a:pt x="261" y="7"/>
                  <a:pt x="268" y="34"/>
                  <a:pt x="248" y="48"/>
                </a:cubicBezTo>
                <a:cubicBezTo>
                  <a:pt x="229" y="75"/>
                  <a:pt x="243" y="81"/>
                  <a:pt x="232" y="120"/>
                </a:cubicBezTo>
                <a:cubicBezTo>
                  <a:pt x="230" y="124"/>
                  <a:pt x="223" y="124"/>
                  <a:pt x="220" y="128"/>
                </a:cubicBezTo>
                <a:cubicBezTo>
                  <a:pt x="215" y="132"/>
                  <a:pt x="212" y="138"/>
                  <a:pt x="208" y="144"/>
                </a:cubicBezTo>
                <a:cubicBezTo>
                  <a:pt x="200" y="166"/>
                  <a:pt x="199" y="175"/>
                  <a:pt x="180" y="188"/>
                </a:cubicBezTo>
                <a:cubicBezTo>
                  <a:pt x="175" y="217"/>
                  <a:pt x="161" y="236"/>
                  <a:pt x="152" y="264"/>
                </a:cubicBezTo>
                <a:cubicBezTo>
                  <a:pt x="147" y="297"/>
                  <a:pt x="154" y="310"/>
                  <a:pt x="164" y="340"/>
                </a:cubicBezTo>
                <a:cubicBezTo>
                  <a:pt x="157" y="358"/>
                  <a:pt x="149" y="373"/>
                  <a:pt x="144" y="392"/>
                </a:cubicBezTo>
                <a:cubicBezTo>
                  <a:pt x="141" y="400"/>
                  <a:pt x="136" y="416"/>
                  <a:pt x="136" y="416"/>
                </a:cubicBezTo>
                <a:cubicBezTo>
                  <a:pt x="138" y="424"/>
                  <a:pt x="141" y="432"/>
                  <a:pt x="144" y="440"/>
                </a:cubicBezTo>
                <a:cubicBezTo>
                  <a:pt x="145" y="444"/>
                  <a:pt x="148" y="452"/>
                  <a:pt x="148" y="452"/>
                </a:cubicBezTo>
                <a:cubicBezTo>
                  <a:pt x="144" y="489"/>
                  <a:pt x="150" y="501"/>
                  <a:pt x="128" y="524"/>
                </a:cubicBezTo>
                <a:cubicBezTo>
                  <a:pt x="117" y="555"/>
                  <a:pt x="118" y="552"/>
                  <a:pt x="100" y="576"/>
                </a:cubicBezTo>
                <a:cubicBezTo>
                  <a:pt x="93" y="583"/>
                  <a:pt x="84" y="600"/>
                  <a:pt x="84" y="600"/>
                </a:cubicBezTo>
                <a:cubicBezTo>
                  <a:pt x="85" y="606"/>
                  <a:pt x="86" y="613"/>
                  <a:pt x="88" y="620"/>
                </a:cubicBezTo>
                <a:cubicBezTo>
                  <a:pt x="90" y="628"/>
                  <a:pt x="96" y="644"/>
                  <a:pt x="96" y="644"/>
                </a:cubicBezTo>
                <a:cubicBezTo>
                  <a:pt x="88" y="665"/>
                  <a:pt x="94" y="652"/>
                  <a:pt x="76" y="680"/>
                </a:cubicBezTo>
                <a:cubicBezTo>
                  <a:pt x="73" y="684"/>
                  <a:pt x="68" y="692"/>
                  <a:pt x="68" y="692"/>
                </a:cubicBezTo>
                <a:cubicBezTo>
                  <a:pt x="66" y="697"/>
                  <a:pt x="64" y="702"/>
                  <a:pt x="64" y="708"/>
                </a:cubicBezTo>
                <a:cubicBezTo>
                  <a:pt x="61" y="733"/>
                  <a:pt x="64" y="759"/>
                  <a:pt x="60" y="784"/>
                </a:cubicBezTo>
                <a:cubicBezTo>
                  <a:pt x="58" y="791"/>
                  <a:pt x="28" y="818"/>
                  <a:pt x="24" y="832"/>
                </a:cubicBezTo>
                <a:cubicBezTo>
                  <a:pt x="20" y="843"/>
                  <a:pt x="21" y="857"/>
                  <a:pt x="16" y="868"/>
                </a:cubicBezTo>
                <a:cubicBezTo>
                  <a:pt x="13" y="873"/>
                  <a:pt x="4" y="875"/>
                  <a:pt x="0" y="88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425" name="Freeform 41"/>
          <p:cNvSpPr>
            <a:spLocks/>
          </p:cNvSpPr>
          <p:nvPr/>
        </p:nvSpPr>
        <p:spPr bwMode="auto">
          <a:xfrm>
            <a:off x="4025900" y="2139950"/>
            <a:ext cx="1276350" cy="482600"/>
          </a:xfrm>
          <a:custGeom>
            <a:avLst/>
            <a:gdLst>
              <a:gd name="T0" fmla="*/ 804 w 804"/>
              <a:gd name="T1" fmla="*/ 292 h 304"/>
              <a:gd name="T2" fmla="*/ 780 w 804"/>
              <a:gd name="T3" fmla="*/ 304 h 304"/>
              <a:gd name="T4" fmla="*/ 756 w 804"/>
              <a:gd name="T5" fmla="*/ 296 h 304"/>
              <a:gd name="T6" fmla="*/ 744 w 804"/>
              <a:gd name="T7" fmla="*/ 292 h 304"/>
              <a:gd name="T8" fmla="*/ 680 w 804"/>
              <a:gd name="T9" fmla="*/ 284 h 304"/>
              <a:gd name="T10" fmla="*/ 616 w 804"/>
              <a:gd name="T11" fmla="*/ 276 h 304"/>
              <a:gd name="T12" fmla="*/ 544 w 804"/>
              <a:gd name="T13" fmla="*/ 264 h 304"/>
              <a:gd name="T14" fmla="*/ 480 w 804"/>
              <a:gd name="T15" fmla="*/ 256 h 304"/>
              <a:gd name="T16" fmla="*/ 468 w 804"/>
              <a:gd name="T17" fmla="*/ 228 h 304"/>
              <a:gd name="T18" fmla="*/ 452 w 804"/>
              <a:gd name="T19" fmla="*/ 220 h 304"/>
              <a:gd name="T20" fmla="*/ 428 w 804"/>
              <a:gd name="T21" fmla="*/ 196 h 304"/>
              <a:gd name="T22" fmla="*/ 416 w 804"/>
              <a:gd name="T23" fmla="*/ 188 h 304"/>
              <a:gd name="T24" fmla="*/ 372 w 804"/>
              <a:gd name="T25" fmla="*/ 160 h 304"/>
              <a:gd name="T26" fmla="*/ 348 w 804"/>
              <a:gd name="T27" fmla="*/ 168 h 304"/>
              <a:gd name="T28" fmla="*/ 300 w 804"/>
              <a:gd name="T29" fmla="*/ 160 h 304"/>
              <a:gd name="T30" fmla="*/ 272 w 804"/>
              <a:gd name="T31" fmla="*/ 128 h 304"/>
              <a:gd name="T32" fmla="*/ 268 w 804"/>
              <a:gd name="T33" fmla="*/ 100 h 304"/>
              <a:gd name="T34" fmla="*/ 244 w 804"/>
              <a:gd name="T35" fmla="*/ 92 h 304"/>
              <a:gd name="T36" fmla="*/ 212 w 804"/>
              <a:gd name="T37" fmla="*/ 48 h 304"/>
              <a:gd name="T38" fmla="*/ 156 w 804"/>
              <a:gd name="T39" fmla="*/ 8 h 304"/>
              <a:gd name="T40" fmla="*/ 96 w 804"/>
              <a:gd name="T41" fmla="*/ 12 h 304"/>
              <a:gd name="T42" fmla="*/ 0 w 804"/>
              <a:gd name="T43" fmla="*/ 20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04" h="304">
                <a:moveTo>
                  <a:pt x="804" y="292"/>
                </a:moveTo>
                <a:cubicBezTo>
                  <a:pt x="799" y="295"/>
                  <a:pt x="787" y="304"/>
                  <a:pt x="780" y="304"/>
                </a:cubicBezTo>
                <a:cubicBezTo>
                  <a:pt x="771" y="303"/>
                  <a:pt x="764" y="298"/>
                  <a:pt x="756" y="296"/>
                </a:cubicBezTo>
                <a:cubicBezTo>
                  <a:pt x="752" y="294"/>
                  <a:pt x="744" y="292"/>
                  <a:pt x="744" y="292"/>
                </a:cubicBezTo>
                <a:cubicBezTo>
                  <a:pt x="720" y="297"/>
                  <a:pt x="702" y="289"/>
                  <a:pt x="680" y="284"/>
                </a:cubicBezTo>
                <a:cubicBezTo>
                  <a:pt x="658" y="269"/>
                  <a:pt x="641" y="272"/>
                  <a:pt x="616" y="276"/>
                </a:cubicBezTo>
                <a:cubicBezTo>
                  <a:pt x="576" y="262"/>
                  <a:pt x="600" y="268"/>
                  <a:pt x="544" y="264"/>
                </a:cubicBezTo>
                <a:cubicBezTo>
                  <a:pt x="512" y="253"/>
                  <a:pt x="526" y="251"/>
                  <a:pt x="480" y="256"/>
                </a:cubicBezTo>
                <a:cubicBezTo>
                  <a:pt x="475" y="246"/>
                  <a:pt x="475" y="235"/>
                  <a:pt x="468" y="228"/>
                </a:cubicBezTo>
                <a:cubicBezTo>
                  <a:pt x="463" y="223"/>
                  <a:pt x="456" y="223"/>
                  <a:pt x="452" y="220"/>
                </a:cubicBezTo>
                <a:cubicBezTo>
                  <a:pt x="443" y="212"/>
                  <a:pt x="437" y="202"/>
                  <a:pt x="428" y="196"/>
                </a:cubicBezTo>
                <a:cubicBezTo>
                  <a:pt x="424" y="193"/>
                  <a:pt x="420" y="190"/>
                  <a:pt x="416" y="188"/>
                </a:cubicBezTo>
                <a:cubicBezTo>
                  <a:pt x="408" y="166"/>
                  <a:pt x="392" y="165"/>
                  <a:pt x="372" y="160"/>
                </a:cubicBezTo>
                <a:cubicBezTo>
                  <a:pt x="364" y="162"/>
                  <a:pt x="356" y="169"/>
                  <a:pt x="348" y="168"/>
                </a:cubicBezTo>
                <a:cubicBezTo>
                  <a:pt x="332" y="165"/>
                  <a:pt x="300" y="160"/>
                  <a:pt x="300" y="160"/>
                </a:cubicBezTo>
                <a:cubicBezTo>
                  <a:pt x="291" y="146"/>
                  <a:pt x="280" y="141"/>
                  <a:pt x="272" y="128"/>
                </a:cubicBezTo>
                <a:cubicBezTo>
                  <a:pt x="270" y="118"/>
                  <a:pt x="273" y="107"/>
                  <a:pt x="268" y="100"/>
                </a:cubicBezTo>
                <a:cubicBezTo>
                  <a:pt x="262" y="93"/>
                  <a:pt x="244" y="92"/>
                  <a:pt x="244" y="92"/>
                </a:cubicBezTo>
                <a:cubicBezTo>
                  <a:pt x="238" y="75"/>
                  <a:pt x="225" y="57"/>
                  <a:pt x="212" y="48"/>
                </a:cubicBezTo>
                <a:cubicBezTo>
                  <a:pt x="203" y="21"/>
                  <a:pt x="178" y="19"/>
                  <a:pt x="156" y="8"/>
                </a:cubicBezTo>
                <a:cubicBezTo>
                  <a:pt x="114" y="18"/>
                  <a:pt x="134" y="17"/>
                  <a:pt x="96" y="12"/>
                </a:cubicBezTo>
                <a:cubicBezTo>
                  <a:pt x="61" y="0"/>
                  <a:pt x="33" y="20"/>
                  <a:pt x="0" y="2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56426" name="Group 42"/>
          <p:cNvGrpSpPr>
            <a:grpSpLocks/>
          </p:cNvGrpSpPr>
          <p:nvPr/>
        </p:nvGrpSpPr>
        <p:grpSpPr bwMode="auto">
          <a:xfrm>
            <a:off x="2517775" y="1611313"/>
            <a:ext cx="1557338" cy="3910012"/>
            <a:chOff x="1584" y="1019"/>
            <a:chExt cx="981" cy="2463"/>
          </a:xfrm>
        </p:grpSpPr>
        <p:sp>
          <p:nvSpPr>
            <p:cNvPr id="656427" name="Freeform 43"/>
            <p:cNvSpPr>
              <a:spLocks/>
            </p:cNvSpPr>
            <p:nvPr/>
          </p:nvSpPr>
          <p:spPr bwMode="auto">
            <a:xfrm>
              <a:off x="1616" y="1019"/>
              <a:ext cx="949" cy="2463"/>
            </a:xfrm>
            <a:custGeom>
              <a:avLst/>
              <a:gdLst>
                <a:gd name="T0" fmla="*/ 48 w 949"/>
                <a:gd name="T1" fmla="*/ 1498 h 2463"/>
                <a:gd name="T2" fmla="*/ 112 w 949"/>
                <a:gd name="T3" fmla="*/ 1664 h 2463"/>
                <a:gd name="T4" fmla="*/ 203 w 949"/>
                <a:gd name="T5" fmla="*/ 1914 h 2463"/>
                <a:gd name="T6" fmla="*/ 299 w 949"/>
                <a:gd name="T7" fmla="*/ 2197 h 2463"/>
                <a:gd name="T8" fmla="*/ 368 w 949"/>
                <a:gd name="T9" fmla="*/ 2384 h 2463"/>
                <a:gd name="T10" fmla="*/ 475 w 949"/>
                <a:gd name="T11" fmla="*/ 2448 h 2463"/>
                <a:gd name="T12" fmla="*/ 501 w 949"/>
                <a:gd name="T13" fmla="*/ 2357 h 2463"/>
                <a:gd name="T14" fmla="*/ 512 w 949"/>
                <a:gd name="T15" fmla="*/ 2240 h 2463"/>
                <a:gd name="T16" fmla="*/ 549 w 949"/>
                <a:gd name="T17" fmla="*/ 2106 h 2463"/>
                <a:gd name="T18" fmla="*/ 565 w 949"/>
                <a:gd name="T19" fmla="*/ 1994 h 2463"/>
                <a:gd name="T20" fmla="*/ 592 w 949"/>
                <a:gd name="T21" fmla="*/ 1877 h 2463"/>
                <a:gd name="T22" fmla="*/ 661 w 949"/>
                <a:gd name="T23" fmla="*/ 1680 h 2463"/>
                <a:gd name="T24" fmla="*/ 768 w 949"/>
                <a:gd name="T25" fmla="*/ 1477 h 2463"/>
                <a:gd name="T26" fmla="*/ 757 w 949"/>
                <a:gd name="T27" fmla="*/ 1445 h 2463"/>
                <a:gd name="T28" fmla="*/ 752 w 949"/>
                <a:gd name="T29" fmla="*/ 1360 h 2463"/>
                <a:gd name="T30" fmla="*/ 805 w 949"/>
                <a:gd name="T31" fmla="*/ 1168 h 2463"/>
                <a:gd name="T32" fmla="*/ 800 w 949"/>
                <a:gd name="T33" fmla="*/ 1157 h 2463"/>
                <a:gd name="T34" fmla="*/ 747 w 949"/>
                <a:gd name="T35" fmla="*/ 1205 h 2463"/>
                <a:gd name="T36" fmla="*/ 683 w 949"/>
                <a:gd name="T37" fmla="*/ 1237 h 2463"/>
                <a:gd name="T38" fmla="*/ 437 w 949"/>
                <a:gd name="T39" fmla="*/ 1296 h 2463"/>
                <a:gd name="T40" fmla="*/ 416 w 949"/>
                <a:gd name="T41" fmla="*/ 1141 h 2463"/>
                <a:gd name="T42" fmla="*/ 469 w 949"/>
                <a:gd name="T43" fmla="*/ 1093 h 2463"/>
                <a:gd name="T44" fmla="*/ 533 w 949"/>
                <a:gd name="T45" fmla="*/ 997 h 2463"/>
                <a:gd name="T46" fmla="*/ 480 w 949"/>
                <a:gd name="T47" fmla="*/ 837 h 2463"/>
                <a:gd name="T48" fmla="*/ 485 w 949"/>
                <a:gd name="T49" fmla="*/ 666 h 2463"/>
                <a:gd name="T50" fmla="*/ 560 w 949"/>
                <a:gd name="T51" fmla="*/ 517 h 2463"/>
                <a:gd name="T52" fmla="*/ 715 w 949"/>
                <a:gd name="T53" fmla="*/ 501 h 2463"/>
                <a:gd name="T54" fmla="*/ 795 w 949"/>
                <a:gd name="T55" fmla="*/ 554 h 2463"/>
                <a:gd name="T56" fmla="*/ 869 w 949"/>
                <a:gd name="T57" fmla="*/ 565 h 2463"/>
                <a:gd name="T58" fmla="*/ 912 w 949"/>
                <a:gd name="T59" fmla="*/ 352 h 2463"/>
                <a:gd name="T60" fmla="*/ 917 w 949"/>
                <a:gd name="T61" fmla="*/ 208 h 2463"/>
                <a:gd name="T62" fmla="*/ 901 w 949"/>
                <a:gd name="T63" fmla="*/ 0 h 2463"/>
                <a:gd name="T64" fmla="*/ 864 w 949"/>
                <a:gd name="T65" fmla="*/ 37 h 2463"/>
                <a:gd name="T66" fmla="*/ 789 w 949"/>
                <a:gd name="T67" fmla="*/ 138 h 2463"/>
                <a:gd name="T68" fmla="*/ 608 w 949"/>
                <a:gd name="T69" fmla="*/ 122 h 2463"/>
                <a:gd name="T70" fmla="*/ 544 w 949"/>
                <a:gd name="T71" fmla="*/ 277 h 2463"/>
                <a:gd name="T72" fmla="*/ 464 w 949"/>
                <a:gd name="T73" fmla="*/ 314 h 2463"/>
                <a:gd name="T74" fmla="*/ 379 w 949"/>
                <a:gd name="T75" fmla="*/ 586 h 2463"/>
                <a:gd name="T76" fmla="*/ 304 w 949"/>
                <a:gd name="T77" fmla="*/ 848 h 2463"/>
                <a:gd name="T78" fmla="*/ 229 w 949"/>
                <a:gd name="T79" fmla="*/ 976 h 2463"/>
                <a:gd name="T80" fmla="*/ 197 w 949"/>
                <a:gd name="T81" fmla="*/ 1024 h 2463"/>
                <a:gd name="T82" fmla="*/ 133 w 949"/>
                <a:gd name="T83" fmla="*/ 1109 h 2463"/>
                <a:gd name="T84" fmla="*/ 91 w 949"/>
                <a:gd name="T85" fmla="*/ 1173 h 2463"/>
                <a:gd name="T86" fmla="*/ 139 w 949"/>
                <a:gd name="T87" fmla="*/ 1173 h 2463"/>
                <a:gd name="T88" fmla="*/ 107 w 949"/>
                <a:gd name="T89" fmla="*/ 1242 h 2463"/>
                <a:gd name="T90" fmla="*/ 32 w 949"/>
                <a:gd name="T91" fmla="*/ 1349 h 2463"/>
                <a:gd name="T92" fmla="*/ 0 w 949"/>
                <a:gd name="T93" fmla="*/ 1376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49" h="2463">
                  <a:moveTo>
                    <a:pt x="0" y="1376"/>
                  </a:moveTo>
                  <a:cubicBezTo>
                    <a:pt x="24" y="1411"/>
                    <a:pt x="22" y="1460"/>
                    <a:pt x="48" y="1498"/>
                  </a:cubicBezTo>
                  <a:cubicBezTo>
                    <a:pt x="60" y="1537"/>
                    <a:pt x="43" y="1488"/>
                    <a:pt x="64" y="1530"/>
                  </a:cubicBezTo>
                  <a:cubicBezTo>
                    <a:pt x="84" y="1570"/>
                    <a:pt x="100" y="1619"/>
                    <a:pt x="112" y="1664"/>
                  </a:cubicBezTo>
                  <a:cubicBezTo>
                    <a:pt x="127" y="1722"/>
                    <a:pt x="136" y="1794"/>
                    <a:pt x="171" y="1845"/>
                  </a:cubicBezTo>
                  <a:cubicBezTo>
                    <a:pt x="178" y="1867"/>
                    <a:pt x="191" y="1893"/>
                    <a:pt x="203" y="1914"/>
                  </a:cubicBezTo>
                  <a:cubicBezTo>
                    <a:pt x="209" y="1925"/>
                    <a:pt x="224" y="1946"/>
                    <a:pt x="224" y="1946"/>
                  </a:cubicBezTo>
                  <a:cubicBezTo>
                    <a:pt x="246" y="2018"/>
                    <a:pt x="255" y="2133"/>
                    <a:pt x="299" y="2197"/>
                  </a:cubicBezTo>
                  <a:cubicBezTo>
                    <a:pt x="309" y="2229"/>
                    <a:pt x="316" y="2264"/>
                    <a:pt x="336" y="2293"/>
                  </a:cubicBezTo>
                  <a:cubicBezTo>
                    <a:pt x="345" y="2323"/>
                    <a:pt x="355" y="2354"/>
                    <a:pt x="368" y="2384"/>
                  </a:cubicBezTo>
                  <a:cubicBezTo>
                    <a:pt x="379" y="2411"/>
                    <a:pt x="378" y="2442"/>
                    <a:pt x="411" y="2453"/>
                  </a:cubicBezTo>
                  <a:cubicBezTo>
                    <a:pt x="432" y="2451"/>
                    <a:pt x="459" y="2463"/>
                    <a:pt x="475" y="2448"/>
                  </a:cubicBezTo>
                  <a:cubicBezTo>
                    <a:pt x="486" y="2436"/>
                    <a:pt x="464" y="2400"/>
                    <a:pt x="464" y="2400"/>
                  </a:cubicBezTo>
                  <a:cubicBezTo>
                    <a:pt x="469" y="2369"/>
                    <a:pt x="472" y="2365"/>
                    <a:pt x="501" y="2357"/>
                  </a:cubicBezTo>
                  <a:cubicBezTo>
                    <a:pt x="516" y="2334"/>
                    <a:pt x="507" y="2323"/>
                    <a:pt x="501" y="2298"/>
                  </a:cubicBezTo>
                  <a:cubicBezTo>
                    <a:pt x="503" y="2278"/>
                    <a:pt x="509" y="2259"/>
                    <a:pt x="512" y="2240"/>
                  </a:cubicBezTo>
                  <a:cubicBezTo>
                    <a:pt x="516" y="2204"/>
                    <a:pt x="503" y="2171"/>
                    <a:pt x="539" y="2160"/>
                  </a:cubicBezTo>
                  <a:cubicBezTo>
                    <a:pt x="551" y="2119"/>
                    <a:pt x="534" y="2178"/>
                    <a:pt x="549" y="2106"/>
                  </a:cubicBezTo>
                  <a:cubicBezTo>
                    <a:pt x="553" y="2084"/>
                    <a:pt x="569" y="2063"/>
                    <a:pt x="576" y="2042"/>
                  </a:cubicBezTo>
                  <a:cubicBezTo>
                    <a:pt x="573" y="2025"/>
                    <a:pt x="565" y="2010"/>
                    <a:pt x="565" y="1994"/>
                  </a:cubicBezTo>
                  <a:cubicBezTo>
                    <a:pt x="565" y="1977"/>
                    <a:pt x="581" y="1946"/>
                    <a:pt x="581" y="1946"/>
                  </a:cubicBezTo>
                  <a:cubicBezTo>
                    <a:pt x="583" y="1922"/>
                    <a:pt x="589" y="1900"/>
                    <a:pt x="592" y="1877"/>
                  </a:cubicBezTo>
                  <a:cubicBezTo>
                    <a:pt x="596" y="1840"/>
                    <a:pt x="579" y="1793"/>
                    <a:pt x="619" y="1781"/>
                  </a:cubicBezTo>
                  <a:cubicBezTo>
                    <a:pt x="639" y="1747"/>
                    <a:pt x="626" y="1701"/>
                    <a:pt x="661" y="1680"/>
                  </a:cubicBezTo>
                  <a:cubicBezTo>
                    <a:pt x="674" y="1642"/>
                    <a:pt x="673" y="1613"/>
                    <a:pt x="709" y="1589"/>
                  </a:cubicBezTo>
                  <a:cubicBezTo>
                    <a:pt x="733" y="1553"/>
                    <a:pt x="755" y="1518"/>
                    <a:pt x="768" y="1477"/>
                  </a:cubicBezTo>
                  <a:cubicBezTo>
                    <a:pt x="766" y="1471"/>
                    <a:pt x="764" y="1466"/>
                    <a:pt x="763" y="1461"/>
                  </a:cubicBezTo>
                  <a:cubicBezTo>
                    <a:pt x="761" y="1455"/>
                    <a:pt x="758" y="1450"/>
                    <a:pt x="757" y="1445"/>
                  </a:cubicBezTo>
                  <a:cubicBezTo>
                    <a:pt x="753" y="1434"/>
                    <a:pt x="747" y="1413"/>
                    <a:pt x="747" y="1413"/>
                  </a:cubicBezTo>
                  <a:cubicBezTo>
                    <a:pt x="748" y="1395"/>
                    <a:pt x="752" y="1360"/>
                    <a:pt x="752" y="1360"/>
                  </a:cubicBezTo>
                  <a:cubicBezTo>
                    <a:pt x="759" y="1329"/>
                    <a:pt x="767" y="1298"/>
                    <a:pt x="779" y="1269"/>
                  </a:cubicBezTo>
                  <a:cubicBezTo>
                    <a:pt x="782" y="1242"/>
                    <a:pt x="788" y="1191"/>
                    <a:pt x="805" y="1168"/>
                  </a:cubicBezTo>
                  <a:cubicBezTo>
                    <a:pt x="808" y="1162"/>
                    <a:pt x="818" y="1157"/>
                    <a:pt x="816" y="1152"/>
                  </a:cubicBezTo>
                  <a:cubicBezTo>
                    <a:pt x="813" y="1146"/>
                    <a:pt x="805" y="1155"/>
                    <a:pt x="800" y="1157"/>
                  </a:cubicBezTo>
                  <a:cubicBezTo>
                    <a:pt x="791" y="1185"/>
                    <a:pt x="799" y="1169"/>
                    <a:pt x="763" y="1194"/>
                  </a:cubicBezTo>
                  <a:cubicBezTo>
                    <a:pt x="757" y="1197"/>
                    <a:pt x="747" y="1205"/>
                    <a:pt x="747" y="1205"/>
                  </a:cubicBezTo>
                  <a:cubicBezTo>
                    <a:pt x="728" y="1231"/>
                    <a:pt x="742" y="1218"/>
                    <a:pt x="699" y="1232"/>
                  </a:cubicBezTo>
                  <a:cubicBezTo>
                    <a:pt x="693" y="1233"/>
                    <a:pt x="683" y="1237"/>
                    <a:pt x="683" y="1237"/>
                  </a:cubicBezTo>
                  <a:cubicBezTo>
                    <a:pt x="671" y="1259"/>
                    <a:pt x="657" y="1267"/>
                    <a:pt x="640" y="1285"/>
                  </a:cubicBezTo>
                  <a:cubicBezTo>
                    <a:pt x="572" y="1274"/>
                    <a:pt x="501" y="1271"/>
                    <a:pt x="437" y="1296"/>
                  </a:cubicBezTo>
                  <a:cubicBezTo>
                    <a:pt x="378" y="1286"/>
                    <a:pt x="383" y="1280"/>
                    <a:pt x="400" y="1226"/>
                  </a:cubicBezTo>
                  <a:cubicBezTo>
                    <a:pt x="400" y="1219"/>
                    <a:pt x="402" y="1154"/>
                    <a:pt x="416" y="1141"/>
                  </a:cubicBezTo>
                  <a:cubicBezTo>
                    <a:pt x="425" y="1131"/>
                    <a:pt x="448" y="1120"/>
                    <a:pt x="448" y="1120"/>
                  </a:cubicBezTo>
                  <a:cubicBezTo>
                    <a:pt x="459" y="1082"/>
                    <a:pt x="442" y="1125"/>
                    <a:pt x="469" y="1093"/>
                  </a:cubicBezTo>
                  <a:cubicBezTo>
                    <a:pt x="472" y="1088"/>
                    <a:pt x="471" y="1081"/>
                    <a:pt x="475" y="1077"/>
                  </a:cubicBezTo>
                  <a:cubicBezTo>
                    <a:pt x="493" y="1050"/>
                    <a:pt x="515" y="1025"/>
                    <a:pt x="533" y="997"/>
                  </a:cubicBezTo>
                  <a:cubicBezTo>
                    <a:pt x="506" y="978"/>
                    <a:pt x="505" y="942"/>
                    <a:pt x="496" y="912"/>
                  </a:cubicBezTo>
                  <a:cubicBezTo>
                    <a:pt x="492" y="880"/>
                    <a:pt x="488" y="864"/>
                    <a:pt x="480" y="837"/>
                  </a:cubicBezTo>
                  <a:cubicBezTo>
                    <a:pt x="486" y="808"/>
                    <a:pt x="478" y="788"/>
                    <a:pt x="469" y="762"/>
                  </a:cubicBezTo>
                  <a:cubicBezTo>
                    <a:pt x="465" y="719"/>
                    <a:pt x="455" y="695"/>
                    <a:pt x="485" y="666"/>
                  </a:cubicBezTo>
                  <a:cubicBezTo>
                    <a:pt x="494" y="641"/>
                    <a:pt x="497" y="618"/>
                    <a:pt x="512" y="597"/>
                  </a:cubicBezTo>
                  <a:cubicBezTo>
                    <a:pt x="493" y="537"/>
                    <a:pt x="514" y="531"/>
                    <a:pt x="560" y="517"/>
                  </a:cubicBezTo>
                  <a:cubicBezTo>
                    <a:pt x="575" y="487"/>
                    <a:pt x="589" y="484"/>
                    <a:pt x="619" y="474"/>
                  </a:cubicBezTo>
                  <a:cubicBezTo>
                    <a:pt x="663" y="477"/>
                    <a:pt x="691" y="467"/>
                    <a:pt x="715" y="501"/>
                  </a:cubicBezTo>
                  <a:cubicBezTo>
                    <a:pt x="721" y="522"/>
                    <a:pt x="725" y="531"/>
                    <a:pt x="747" y="538"/>
                  </a:cubicBezTo>
                  <a:cubicBezTo>
                    <a:pt x="775" y="557"/>
                    <a:pt x="750" y="543"/>
                    <a:pt x="795" y="554"/>
                  </a:cubicBezTo>
                  <a:cubicBezTo>
                    <a:pt x="807" y="556"/>
                    <a:pt x="832" y="565"/>
                    <a:pt x="832" y="565"/>
                  </a:cubicBezTo>
                  <a:cubicBezTo>
                    <a:pt x="852" y="578"/>
                    <a:pt x="859" y="594"/>
                    <a:pt x="869" y="565"/>
                  </a:cubicBezTo>
                  <a:cubicBezTo>
                    <a:pt x="872" y="506"/>
                    <a:pt x="863" y="456"/>
                    <a:pt x="896" y="410"/>
                  </a:cubicBezTo>
                  <a:cubicBezTo>
                    <a:pt x="900" y="390"/>
                    <a:pt x="907" y="371"/>
                    <a:pt x="912" y="352"/>
                  </a:cubicBezTo>
                  <a:cubicBezTo>
                    <a:pt x="906" y="309"/>
                    <a:pt x="898" y="283"/>
                    <a:pt x="907" y="240"/>
                  </a:cubicBezTo>
                  <a:cubicBezTo>
                    <a:pt x="909" y="229"/>
                    <a:pt x="917" y="208"/>
                    <a:pt x="917" y="208"/>
                  </a:cubicBezTo>
                  <a:cubicBezTo>
                    <a:pt x="924" y="150"/>
                    <a:pt x="938" y="93"/>
                    <a:pt x="949" y="37"/>
                  </a:cubicBezTo>
                  <a:cubicBezTo>
                    <a:pt x="941" y="12"/>
                    <a:pt x="924" y="7"/>
                    <a:pt x="901" y="0"/>
                  </a:cubicBezTo>
                  <a:cubicBezTo>
                    <a:pt x="892" y="1"/>
                    <a:pt x="882" y="0"/>
                    <a:pt x="875" y="5"/>
                  </a:cubicBezTo>
                  <a:cubicBezTo>
                    <a:pt x="873" y="6"/>
                    <a:pt x="864" y="35"/>
                    <a:pt x="864" y="37"/>
                  </a:cubicBezTo>
                  <a:cubicBezTo>
                    <a:pt x="857" y="61"/>
                    <a:pt x="853" y="101"/>
                    <a:pt x="837" y="122"/>
                  </a:cubicBezTo>
                  <a:cubicBezTo>
                    <a:pt x="824" y="137"/>
                    <a:pt x="806" y="135"/>
                    <a:pt x="789" y="138"/>
                  </a:cubicBezTo>
                  <a:cubicBezTo>
                    <a:pt x="766" y="146"/>
                    <a:pt x="742" y="151"/>
                    <a:pt x="720" y="160"/>
                  </a:cubicBezTo>
                  <a:cubicBezTo>
                    <a:pt x="682" y="145"/>
                    <a:pt x="647" y="130"/>
                    <a:pt x="608" y="122"/>
                  </a:cubicBezTo>
                  <a:cubicBezTo>
                    <a:pt x="586" y="130"/>
                    <a:pt x="588" y="141"/>
                    <a:pt x="576" y="160"/>
                  </a:cubicBezTo>
                  <a:cubicBezTo>
                    <a:pt x="563" y="198"/>
                    <a:pt x="554" y="237"/>
                    <a:pt x="544" y="277"/>
                  </a:cubicBezTo>
                  <a:cubicBezTo>
                    <a:pt x="535" y="307"/>
                    <a:pt x="539" y="325"/>
                    <a:pt x="512" y="336"/>
                  </a:cubicBezTo>
                  <a:cubicBezTo>
                    <a:pt x="484" y="317"/>
                    <a:pt x="498" y="305"/>
                    <a:pt x="464" y="314"/>
                  </a:cubicBezTo>
                  <a:cubicBezTo>
                    <a:pt x="444" y="342"/>
                    <a:pt x="439" y="377"/>
                    <a:pt x="427" y="410"/>
                  </a:cubicBezTo>
                  <a:cubicBezTo>
                    <a:pt x="405" y="467"/>
                    <a:pt x="390" y="526"/>
                    <a:pt x="379" y="586"/>
                  </a:cubicBezTo>
                  <a:cubicBezTo>
                    <a:pt x="374" y="644"/>
                    <a:pt x="376" y="716"/>
                    <a:pt x="341" y="768"/>
                  </a:cubicBezTo>
                  <a:cubicBezTo>
                    <a:pt x="330" y="801"/>
                    <a:pt x="324" y="817"/>
                    <a:pt x="304" y="848"/>
                  </a:cubicBezTo>
                  <a:cubicBezTo>
                    <a:pt x="293" y="864"/>
                    <a:pt x="272" y="896"/>
                    <a:pt x="272" y="896"/>
                  </a:cubicBezTo>
                  <a:cubicBezTo>
                    <a:pt x="262" y="926"/>
                    <a:pt x="246" y="949"/>
                    <a:pt x="229" y="976"/>
                  </a:cubicBezTo>
                  <a:cubicBezTo>
                    <a:pt x="222" y="986"/>
                    <a:pt x="215" y="997"/>
                    <a:pt x="208" y="1008"/>
                  </a:cubicBezTo>
                  <a:cubicBezTo>
                    <a:pt x="204" y="1013"/>
                    <a:pt x="197" y="1024"/>
                    <a:pt x="197" y="1024"/>
                  </a:cubicBezTo>
                  <a:cubicBezTo>
                    <a:pt x="190" y="1043"/>
                    <a:pt x="184" y="1075"/>
                    <a:pt x="165" y="1088"/>
                  </a:cubicBezTo>
                  <a:cubicBezTo>
                    <a:pt x="154" y="1095"/>
                    <a:pt x="133" y="1109"/>
                    <a:pt x="133" y="1109"/>
                  </a:cubicBezTo>
                  <a:cubicBezTo>
                    <a:pt x="126" y="1131"/>
                    <a:pt x="115" y="1139"/>
                    <a:pt x="101" y="1157"/>
                  </a:cubicBezTo>
                  <a:cubicBezTo>
                    <a:pt x="97" y="1161"/>
                    <a:pt x="87" y="1167"/>
                    <a:pt x="91" y="1173"/>
                  </a:cubicBezTo>
                  <a:cubicBezTo>
                    <a:pt x="93" y="1177"/>
                    <a:pt x="101" y="1169"/>
                    <a:pt x="107" y="1168"/>
                  </a:cubicBezTo>
                  <a:cubicBezTo>
                    <a:pt x="117" y="1169"/>
                    <a:pt x="129" y="1168"/>
                    <a:pt x="139" y="1173"/>
                  </a:cubicBezTo>
                  <a:cubicBezTo>
                    <a:pt x="156" y="1181"/>
                    <a:pt x="147" y="1215"/>
                    <a:pt x="139" y="1226"/>
                  </a:cubicBezTo>
                  <a:cubicBezTo>
                    <a:pt x="131" y="1236"/>
                    <a:pt x="118" y="1238"/>
                    <a:pt x="107" y="1242"/>
                  </a:cubicBezTo>
                  <a:cubicBezTo>
                    <a:pt x="78" y="1261"/>
                    <a:pt x="69" y="1288"/>
                    <a:pt x="53" y="1317"/>
                  </a:cubicBezTo>
                  <a:cubicBezTo>
                    <a:pt x="46" y="1328"/>
                    <a:pt x="32" y="1349"/>
                    <a:pt x="32" y="1349"/>
                  </a:cubicBezTo>
                  <a:cubicBezTo>
                    <a:pt x="31" y="1350"/>
                    <a:pt x="10" y="1421"/>
                    <a:pt x="5" y="1397"/>
                  </a:cubicBezTo>
                  <a:cubicBezTo>
                    <a:pt x="3" y="1390"/>
                    <a:pt x="1" y="1383"/>
                    <a:pt x="0" y="137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76200" cap="flat" cmpd="sng">
              <a:solidFill>
                <a:srgbClr val="032CA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56428" name="Group 44"/>
            <p:cNvGrpSpPr>
              <a:grpSpLocks/>
            </p:cNvGrpSpPr>
            <p:nvPr/>
          </p:nvGrpSpPr>
          <p:grpSpPr bwMode="auto">
            <a:xfrm>
              <a:off x="1584" y="1477"/>
              <a:ext cx="907" cy="896"/>
              <a:chOff x="1584" y="1477"/>
              <a:chExt cx="907" cy="896"/>
            </a:xfrm>
          </p:grpSpPr>
          <p:sp>
            <p:nvSpPr>
              <p:cNvPr id="656429" name="Freeform 45"/>
              <p:cNvSpPr>
                <a:spLocks/>
              </p:cNvSpPr>
              <p:nvPr/>
            </p:nvSpPr>
            <p:spPr bwMode="auto">
              <a:xfrm>
                <a:off x="1584" y="2176"/>
                <a:ext cx="185" cy="197"/>
              </a:xfrm>
              <a:custGeom>
                <a:avLst/>
                <a:gdLst>
                  <a:gd name="T0" fmla="*/ 37 w 185"/>
                  <a:gd name="T1" fmla="*/ 197 h 197"/>
                  <a:gd name="T2" fmla="*/ 80 w 185"/>
                  <a:gd name="T3" fmla="*/ 165 h 197"/>
                  <a:gd name="T4" fmla="*/ 107 w 185"/>
                  <a:gd name="T5" fmla="*/ 117 h 197"/>
                  <a:gd name="T6" fmla="*/ 128 w 185"/>
                  <a:gd name="T7" fmla="*/ 69 h 197"/>
                  <a:gd name="T8" fmla="*/ 160 w 185"/>
                  <a:gd name="T9" fmla="*/ 59 h 197"/>
                  <a:gd name="T10" fmla="*/ 149 w 185"/>
                  <a:gd name="T11" fmla="*/ 0 h 197"/>
                  <a:gd name="T12" fmla="*/ 117 w 185"/>
                  <a:gd name="T13" fmla="*/ 27 h 197"/>
                  <a:gd name="T14" fmla="*/ 21 w 185"/>
                  <a:gd name="T15" fmla="*/ 64 h 197"/>
                  <a:gd name="T16" fmla="*/ 0 w 185"/>
                  <a:gd name="T17" fmla="*/ 112 h 197"/>
                  <a:gd name="T18" fmla="*/ 32 w 185"/>
                  <a:gd name="T19" fmla="*/ 192 h 197"/>
                  <a:gd name="T20" fmla="*/ 37 w 185"/>
                  <a:gd name="T21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5" h="197">
                    <a:moveTo>
                      <a:pt x="37" y="197"/>
                    </a:moveTo>
                    <a:cubicBezTo>
                      <a:pt x="58" y="190"/>
                      <a:pt x="67" y="183"/>
                      <a:pt x="80" y="165"/>
                    </a:cubicBezTo>
                    <a:cubicBezTo>
                      <a:pt x="85" y="147"/>
                      <a:pt x="107" y="117"/>
                      <a:pt x="107" y="117"/>
                    </a:cubicBezTo>
                    <a:cubicBezTo>
                      <a:pt x="109" y="110"/>
                      <a:pt x="116" y="76"/>
                      <a:pt x="128" y="69"/>
                    </a:cubicBezTo>
                    <a:cubicBezTo>
                      <a:pt x="137" y="63"/>
                      <a:pt x="160" y="59"/>
                      <a:pt x="160" y="59"/>
                    </a:cubicBezTo>
                    <a:cubicBezTo>
                      <a:pt x="168" y="32"/>
                      <a:pt x="185" y="11"/>
                      <a:pt x="149" y="0"/>
                    </a:cubicBezTo>
                    <a:cubicBezTo>
                      <a:pt x="137" y="7"/>
                      <a:pt x="129" y="20"/>
                      <a:pt x="117" y="27"/>
                    </a:cubicBezTo>
                    <a:cubicBezTo>
                      <a:pt x="97" y="37"/>
                      <a:pt x="43" y="57"/>
                      <a:pt x="21" y="64"/>
                    </a:cubicBezTo>
                    <a:cubicBezTo>
                      <a:pt x="11" y="79"/>
                      <a:pt x="5" y="94"/>
                      <a:pt x="0" y="112"/>
                    </a:cubicBezTo>
                    <a:cubicBezTo>
                      <a:pt x="9" y="141"/>
                      <a:pt x="5" y="174"/>
                      <a:pt x="32" y="192"/>
                    </a:cubicBezTo>
                    <a:cubicBezTo>
                      <a:pt x="53" y="177"/>
                      <a:pt x="51" y="175"/>
                      <a:pt x="37" y="19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430" name="Freeform 46"/>
              <p:cNvSpPr>
                <a:spLocks/>
              </p:cNvSpPr>
              <p:nvPr/>
            </p:nvSpPr>
            <p:spPr bwMode="auto">
              <a:xfrm>
                <a:off x="2016" y="1477"/>
                <a:ext cx="475" cy="845"/>
              </a:xfrm>
              <a:custGeom>
                <a:avLst/>
                <a:gdLst>
                  <a:gd name="T0" fmla="*/ 464 w 475"/>
                  <a:gd name="T1" fmla="*/ 123 h 845"/>
                  <a:gd name="T2" fmla="*/ 432 w 475"/>
                  <a:gd name="T3" fmla="*/ 118 h 845"/>
                  <a:gd name="T4" fmla="*/ 427 w 475"/>
                  <a:gd name="T5" fmla="*/ 102 h 845"/>
                  <a:gd name="T6" fmla="*/ 389 w 475"/>
                  <a:gd name="T7" fmla="*/ 96 h 845"/>
                  <a:gd name="T8" fmla="*/ 357 w 475"/>
                  <a:gd name="T9" fmla="*/ 86 h 845"/>
                  <a:gd name="T10" fmla="*/ 320 w 475"/>
                  <a:gd name="T11" fmla="*/ 43 h 845"/>
                  <a:gd name="T12" fmla="*/ 256 w 475"/>
                  <a:gd name="T13" fmla="*/ 0 h 845"/>
                  <a:gd name="T14" fmla="*/ 203 w 475"/>
                  <a:gd name="T15" fmla="*/ 11 h 845"/>
                  <a:gd name="T16" fmla="*/ 192 w 475"/>
                  <a:gd name="T17" fmla="*/ 27 h 845"/>
                  <a:gd name="T18" fmla="*/ 155 w 475"/>
                  <a:gd name="T19" fmla="*/ 38 h 845"/>
                  <a:gd name="T20" fmla="*/ 112 w 475"/>
                  <a:gd name="T21" fmla="*/ 80 h 845"/>
                  <a:gd name="T22" fmla="*/ 123 w 475"/>
                  <a:gd name="T23" fmla="*/ 112 h 845"/>
                  <a:gd name="T24" fmla="*/ 91 w 475"/>
                  <a:gd name="T25" fmla="*/ 166 h 845"/>
                  <a:gd name="T26" fmla="*/ 64 w 475"/>
                  <a:gd name="T27" fmla="*/ 240 h 845"/>
                  <a:gd name="T28" fmla="*/ 91 w 475"/>
                  <a:gd name="T29" fmla="*/ 347 h 845"/>
                  <a:gd name="T30" fmla="*/ 80 w 475"/>
                  <a:gd name="T31" fmla="*/ 379 h 845"/>
                  <a:gd name="T32" fmla="*/ 107 w 475"/>
                  <a:gd name="T33" fmla="*/ 459 h 845"/>
                  <a:gd name="T34" fmla="*/ 144 w 475"/>
                  <a:gd name="T35" fmla="*/ 523 h 845"/>
                  <a:gd name="T36" fmla="*/ 123 w 475"/>
                  <a:gd name="T37" fmla="*/ 566 h 845"/>
                  <a:gd name="T38" fmla="*/ 85 w 475"/>
                  <a:gd name="T39" fmla="*/ 614 h 845"/>
                  <a:gd name="T40" fmla="*/ 64 w 475"/>
                  <a:gd name="T41" fmla="*/ 646 h 845"/>
                  <a:gd name="T42" fmla="*/ 37 w 475"/>
                  <a:gd name="T43" fmla="*/ 694 h 845"/>
                  <a:gd name="T44" fmla="*/ 0 w 475"/>
                  <a:gd name="T45" fmla="*/ 790 h 845"/>
                  <a:gd name="T46" fmla="*/ 59 w 475"/>
                  <a:gd name="T47" fmla="*/ 827 h 845"/>
                  <a:gd name="T48" fmla="*/ 69 w 475"/>
                  <a:gd name="T49" fmla="*/ 811 h 845"/>
                  <a:gd name="T50" fmla="*/ 117 w 475"/>
                  <a:gd name="T51" fmla="*/ 822 h 845"/>
                  <a:gd name="T52" fmla="*/ 245 w 475"/>
                  <a:gd name="T53" fmla="*/ 816 h 845"/>
                  <a:gd name="T54" fmla="*/ 251 w 475"/>
                  <a:gd name="T55" fmla="*/ 800 h 845"/>
                  <a:gd name="T56" fmla="*/ 277 w 475"/>
                  <a:gd name="T57" fmla="*/ 768 h 845"/>
                  <a:gd name="T58" fmla="*/ 309 w 475"/>
                  <a:gd name="T59" fmla="*/ 752 h 845"/>
                  <a:gd name="T60" fmla="*/ 400 w 475"/>
                  <a:gd name="T61" fmla="*/ 694 h 845"/>
                  <a:gd name="T62" fmla="*/ 427 w 475"/>
                  <a:gd name="T63" fmla="*/ 662 h 845"/>
                  <a:gd name="T64" fmla="*/ 432 w 475"/>
                  <a:gd name="T65" fmla="*/ 576 h 845"/>
                  <a:gd name="T66" fmla="*/ 448 w 475"/>
                  <a:gd name="T67" fmla="*/ 528 h 845"/>
                  <a:gd name="T68" fmla="*/ 432 w 475"/>
                  <a:gd name="T69" fmla="*/ 464 h 845"/>
                  <a:gd name="T70" fmla="*/ 459 w 475"/>
                  <a:gd name="T71" fmla="*/ 390 h 845"/>
                  <a:gd name="T72" fmla="*/ 475 w 475"/>
                  <a:gd name="T73" fmla="*/ 278 h 845"/>
                  <a:gd name="T74" fmla="*/ 469 w 475"/>
                  <a:gd name="T75" fmla="*/ 251 h 845"/>
                  <a:gd name="T76" fmla="*/ 459 w 475"/>
                  <a:gd name="T77" fmla="*/ 219 h 845"/>
                  <a:gd name="T78" fmla="*/ 464 w 475"/>
                  <a:gd name="T79" fmla="*/ 123 h 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75" h="845">
                    <a:moveTo>
                      <a:pt x="464" y="123"/>
                    </a:moveTo>
                    <a:cubicBezTo>
                      <a:pt x="453" y="121"/>
                      <a:pt x="441" y="123"/>
                      <a:pt x="432" y="118"/>
                    </a:cubicBezTo>
                    <a:cubicBezTo>
                      <a:pt x="427" y="115"/>
                      <a:pt x="431" y="104"/>
                      <a:pt x="427" y="102"/>
                    </a:cubicBezTo>
                    <a:cubicBezTo>
                      <a:pt x="415" y="96"/>
                      <a:pt x="401" y="98"/>
                      <a:pt x="389" y="96"/>
                    </a:cubicBezTo>
                    <a:cubicBezTo>
                      <a:pt x="378" y="93"/>
                      <a:pt x="357" y="86"/>
                      <a:pt x="357" y="86"/>
                    </a:cubicBezTo>
                    <a:cubicBezTo>
                      <a:pt x="350" y="47"/>
                      <a:pt x="352" y="53"/>
                      <a:pt x="320" y="43"/>
                    </a:cubicBezTo>
                    <a:cubicBezTo>
                      <a:pt x="297" y="27"/>
                      <a:pt x="282" y="9"/>
                      <a:pt x="256" y="0"/>
                    </a:cubicBezTo>
                    <a:cubicBezTo>
                      <a:pt x="238" y="3"/>
                      <a:pt x="218" y="1"/>
                      <a:pt x="203" y="11"/>
                    </a:cubicBezTo>
                    <a:cubicBezTo>
                      <a:pt x="197" y="14"/>
                      <a:pt x="197" y="23"/>
                      <a:pt x="192" y="27"/>
                    </a:cubicBezTo>
                    <a:cubicBezTo>
                      <a:pt x="181" y="34"/>
                      <a:pt x="166" y="32"/>
                      <a:pt x="155" y="38"/>
                    </a:cubicBezTo>
                    <a:cubicBezTo>
                      <a:pt x="135" y="47"/>
                      <a:pt x="123" y="62"/>
                      <a:pt x="112" y="80"/>
                    </a:cubicBezTo>
                    <a:cubicBezTo>
                      <a:pt x="115" y="90"/>
                      <a:pt x="124" y="100"/>
                      <a:pt x="123" y="112"/>
                    </a:cubicBezTo>
                    <a:cubicBezTo>
                      <a:pt x="120" y="129"/>
                      <a:pt x="100" y="151"/>
                      <a:pt x="91" y="166"/>
                    </a:cubicBezTo>
                    <a:cubicBezTo>
                      <a:pt x="83" y="191"/>
                      <a:pt x="79" y="218"/>
                      <a:pt x="64" y="240"/>
                    </a:cubicBezTo>
                    <a:cubicBezTo>
                      <a:pt x="53" y="274"/>
                      <a:pt x="70" y="317"/>
                      <a:pt x="91" y="347"/>
                    </a:cubicBezTo>
                    <a:cubicBezTo>
                      <a:pt x="89" y="350"/>
                      <a:pt x="80" y="375"/>
                      <a:pt x="80" y="379"/>
                    </a:cubicBezTo>
                    <a:cubicBezTo>
                      <a:pt x="80" y="399"/>
                      <a:pt x="98" y="437"/>
                      <a:pt x="107" y="459"/>
                    </a:cubicBezTo>
                    <a:cubicBezTo>
                      <a:pt x="93" y="494"/>
                      <a:pt x="110" y="512"/>
                      <a:pt x="144" y="523"/>
                    </a:cubicBezTo>
                    <a:cubicBezTo>
                      <a:pt x="151" y="546"/>
                      <a:pt x="142" y="552"/>
                      <a:pt x="123" y="566"/>
                    </a:cubicBezTo>
                    <a:cubicBezTo>
                      <a:pt x="105" y="612"/>
                      <a:pt x="137" y="533"/>
                      <a:pt x="85" y="614"/>
                    </a:cubicBezTo>
                    <a:cubicBezTo>
                      <a:pt x="78" y="624"/>
                      <a:pt x="64" y="646"/>
                      <a:pt x="64" y="646"/>
                    </a:cubicBezTo>
                    <a:cubicBezTo>
                      <a:pt x="58" y="663"/>
                      <a:pt x="37" y="694"/>
                      <a:pt x="37" y="694"/>
                    </a:cubicBezTo>
                    <a:cubicBezTo>
                      <a:pt x="26" y="727"/>
                      <a:pt x="10" y="756"/>
                      <a:pt x="0" y="790"/>
                    </a:cubicBezTo>
                    <a:cubicBezTo>
                      <a:pt x="8" y="845"/>
                      <a:pt x="1" y="844"/>
                      <a:pt x="59" y="827"/>
                    </a:cubicBezTo>
                    <a:cubicBezTo>
                      <a:pt x="62" y="821"/>
                      <a:pt x="62" y="811"/>
                      <a:pt x="69" y="811"/>
                    </a:cubicBezTo>
                    <a:cubicBezTo>
                      <a:pt x="85" y="809"/>
                      <a:pt x="117" y="822"/>
                      <a:pt x="117" y="822"/>
                    </a:cubicBezTo>
                    <a:cubicBezTo>
                      <a:pt x="159" y="820"/>
                      <a:pt x="202" y="822"/>
                      <a:pt x="245" y="816"/>
                    </a:cubicBezTo>
                    <a:cubicBezTo>
                      <a:pt x="250" y="815"/>
                      <a:pt x="248" y="805"/>
                      <a:pt x="251" y="800"/>
                    </a:cubicBezTo>
                    <a:cubicBezTo>
                      <a:pt x="257" y="786"/>
                      <a:pt x="265" y="777"/>
                      <a:pt x="277" y="768"/>
                    </a:cubicBezTo>
                    <a:cubicBezTo>
                      <a:pt x="300" y="749"/>
                      <a:pt x="284" y="765"/>
                      <a:pt x="309" y="752"/>
                    </a:cubicBezTo>
                    <a:cubicBezTo>
                      <a:pt x="340" y="734"/>
                      <a:pt x="367" y="709"/>
                      <a:pt x="400" y="694"/>
                    </a:cubicBezTo>
                    <a:cubicBezTo>
                      <a:pt x="407" y="682"/>
                      <a:pt x="424" y="675"/>
                      <a:pt x="427" y="662"/>
                    </a:cubicBezTo>
                    <a:cubicBezTo>
                      <a:pt x="432" y="633"/>
                      <a:pt x="429" y="604"/>
                      <a:pt x="432" y="576"/>
                    </a:cubicBezTo>
                    <a:cubicBezTo>
                      <a:pt x="433" y="560"/>
                      <a:pt x="443" y="542"/>
                      <a:pt x="448" y="528"/>
                    </a:cubicBezTo>
                    <a:cubicBezTo>
                      <a:pt x="444" y="504"/>
                      <a:pt x="439" y="486"/>
                      <a:pt x="432" y="464"/>
                    </a:cubicBezTo>
                    <a:cubicBezTo>
                      <a:pt x="439" y="434"/>
                      <a:pt x="442" y="414"/>
                      <a:pt x="459" y="390"/>
                    </a:cubicBezTo>
                    <a:cubicBezTo>
                      <a:pt x="462" y="334"/>
                      <a:pt x="459" y="319"/>
                      <a:pt x="475" y="278"/>
                    </a:cubicBezTo>
                    <a:cubicBezTo>
                      <a:pt x="473" y="269"/>
                      <a:pt x="471" y="259"/>
                      <a:pt x="469" y="251"/>
                    </a:cubicBezTo>
                    <a:cubicBezTo>
                      <a:pt x="466" y="240"/>
                      <a:pt x="459" y="219"/>
                      <a:pt x="459" y="219"/>
                    </a:cubicBezTo>
                    <a:cubicBezTo>
                      <a:pt x="463" y="187"/>
                      <a:pt x="451" y="150"/>
                      <a:pt x="464" y="12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56431" name="Group 47"/>
          <p:cNvGrpSpPr>
            <a:grpSpLocks/>
          </p:cNvGrpSpPr>
          <p:nvPr/>
        </p:nvGrpSpPr>
        <p:grpSpPr bwMode="auto">
          <a:xfrm>
            <a:off x="1816100" y="1857375"/>
            <a:ext cx="2933700" cy="3906838"/>
            <a:chOff x="1128" y="1176"/>
            <a:chExt cx="1848" cy="2461"/>
          </a:xfrm>
        </p:grpSpPr>
        <p:sp>
          <p:nvSpPr>
            <p:cNvPr id="656432" name="Text Box 48"/>
            <p:cNvSpPr txBox="1">
              <a:spLocks noChangeArrowheads="1"/>
            </p:cNvSpPr>
            <p:nvPr/>
          </p:nvSpPr>
          <p:spPr bwMode="auto">
            <a:xfrm>
              <a:off x="2128" y="1987"/>
              <a:ext cx="75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ja-JP" altLang="en-US" sz="120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MS PGothic" charset="0"/>
                  <a:cs typeface="MS PGothic" charset="0"/>
                </a:rPr>
                <a:t>耶</a:t>
              </a:r>
              <a:r>
                <a:rPr lang="zh-CN" altLang="en-US" sz="120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MS PGothic" charset="0"/>
                  <a:cs typeface="MS PGothic" charset="0"/>
                </a:rPr>
                <a:t>利</a:t>
              </a:r>
              <a:r>
                <a:rPr lang="ja-JP" altLang="en-US" sz="120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MS PGothic" charset="0"/>
                  <a:cs typeface="MS PGothic" charset="0"/>
                </a:rPr>
                <a:t>哥</a:t>
              </a:r>
              <a:endParaRPr lang="en-US" altLang="zh-CN" sz="120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宋体" charset="0"/>
                <a:cs typeface="宋体" charset="0"/>
              </a:endParaRPr>
            </a:p>
          </p:txBody>
        </p:sp>
        <p:grpSp>
          <p:nvGrpSpPr>
            <p:cNvPr id="656433" name="Group 49"/>
            <p:cNvGrpSpPr>
              <a:grpSpLocks/>
            </p:cNvGrpSpPr>
            <p:nvPr/>
          </p:nvGrpSpPr>
          <p:grpSpPr bwMode="auto">
            <a:xfrm>
              <a:off x="1128" y="1176"/>
              <a:ext cx="1848" cy="2461"/>
              <a:chOff x="1128" y="1176"/>
              <a:chExt cx="1848" cy="2461"/>
            </a:xfrm>
          </p:grpSpPr>
          <p:sp>
            <p:nvSpPr>
              <p:cNvPr id="656434" name="Oval 50"/>
              <p:cNvSpPr>
                <a:spLocks noChangeArrowheads="1"/>
              </p:cNvSpPr>
              <p:nvPr/>
            </p:nvSpPr>
            <p:spPr bwMode="auto">
              <a:xfrm>
                <a:off x="2060" y="348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435" name="Oval 51"/>
              <p:cNvSpPr>
                <a:spLocks noChangeArrowheads="1"/>
              </p:cNvSpPr>
              <p:nvPr/>
            </p:nvSpPr>
            <p:spPr bwMode="auto">
              <a:xfrm>
                <a:off x="1992" y="34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436" name="Text Box 52"/>
              <p:cNvSpPr txBox="1">
                <a:spLocks noChangeArrowheads="1"/>
              </p:cNvSpPr>
              <p:nvPr/>
            </p:nvSpPr>
            <p:spPr bwMode="auto">
              <a:xfrm>
                <a:off x="2320" y="2104"/>
                <a:ext cx="520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ja-JP" altLang="en-US" sz="1400" b="0" i="1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 Black" charset="0"/>
                    <a:ea typeface="MS PGothic" charset="0"/>
                    <a:cs typeface="MS PGothic" charset="0"/>
                  </a:rPr>
                  <a:t>死海</a:t>
                </a:r>
                <a:endParaRPr lang="zh-CN" altLang="en-US" sz="1400" b="0" i="1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656437" name="Text Box 53"/>
              <p:cNvSpPr txBox="1">
                <a:spLocks noChangeArrowheads="1"/>
              </p:cNvSpPr>
              <p:nvPr/>
            </p:nvSpPr>
            <p:spPr bwMode="auto">
              <a:xfrm>
                <a:off x="1608" y="2088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ja-JP" altLang="en-US" sz="120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ea typeface="MS PGothic" charset="0"/>
                    <a:cs typeface="MS PGothic" charset="0"/>
                  </a:rPr>
                  <a:t>希伯</a:t>
                </a:r>
                <a:r>
                  <a:rPr lang="zh-CN" altLang="en-US" sz="120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ea typeface="宋体" charset="0"/>
                    <a:cs typeface="宋体" charset="0"/>
                  </a:rPr>
                  <a:t>伦</a:t>
                </a:r>
                <a:endParaRPr lang="en-US" altLang="zh-CN" sz="120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656438" name="Text Box 54"/>
              <p:cNvSpPr txBox="1">
                <a:spLocks noChangeArrowheads="1"/>
              </p:cNvSpPr>
              <p:nvPr/>
            </p:nvSpPr>
            <p:spPr bwMode="auto">
              <a:xfrm>
                <a:off x="2456" y="1208"/>
                <a:ext cx="520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66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ja-JP" altLang="en-US" sz="1400" b="0" i="1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ea typeface="MS PGothic" charset="0"/>
                    <a:cs typeface="MS PGothic" charset="0"/>
                  </a:rPr>
                  <a:t>加利利海</a:t>
                </a:r>
                <a:endParaRPr lang="zh-CN" altLang="en-US" sz="1400" b="0" i="1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656439" name="Text Box 55"/>
              <p:cNvSpPr txBox="1">
                <a:spLocks noChangeArrowheads="1"/>
              </p:cNvSpPr>
              <p:nvPr/>
            </p:nvSpPr>
            <p:spPr bwMode="auto">
              <a:xfrm>
                <a:off x="1488" y="3360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ja-JP" altLang="en-US" sz="120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ea typeface="MS PGothic" charset="0"/>
                    <a:cs typeface="MS PGothic" charset="0"/>
                  </a:rPr>
                  <a:t>埃拉特</a:t>
                </a:r>
                <a:endParaRPr lang="en-US" altLang="zh-CN" sz="120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656440" name="Text Box 56"/>
              <p:cNvSpPr txBox="1">
                <a:spLocks noChangeArrowheads="1"/>
              </p:cNvSpPr>
              <p:nvPr/>
            </p:nvSpPr>
            <p:spPr bwMode="auto">
              <a:xfrm>
                <a:off x="2000" y="3464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ja-JP" altLang="en-US" sz="120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ea typeface="MS PGothic" charset="0"/>
                    <a:cs typeface="MS PGothic" charset="0"/>
                  </a:rPr>
                  <a:t>阿卡巴</a:t>
                </a:r>
                <a:endParaRPr lang="en-US" altLang="zh-CN" sz="120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656441" name="Oval 57"/>
              <p:cNvSpPr>
                <a:spLocks noChangeArrowheads="1"/>
              </p:cNvSpPr>
              <p:nvPr/>
            </p:nvSpPr>
            <p:spPr bwMode="auto">
              <a:xfrm>
                <a:off x="2296" y="1356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442" name="Oval 58"/>
              <p:cNvSpPr>
                <a:spLocks noChangeArrowheads="1"/>
              </p:cNvSpPr>
              <p:nvPr/>
            </p:nvSpPr>
            <p:spPr bwMode="auto">
              <a:xfrm>
                <a:off x="2096" y="130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443" name="Oval 59"/>
              <p:cNvSpPr>
                <a:spLocks noChangeArrowheads="1"/>
              </p:cNvSpPr>
              <p:nvPr/>
            </p:nvSpPr>
            <p:spPr bwMode="auto">
              <a:xfrm>
                <a:off x="2356" y="1940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444" name="Oval 60"/>
              <p:cNvSpPr>
                <a:spLocks noChangeArrowheads="1"/>
              </p:cNvSpPr>
              <p:nvPr/>
            </p:nvSpPr>
            <p:spPr bwMode="auto">
              <a:xfrm>
                <a:off x="1944" y="23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445" name="Oval 61"/>
              <p:cNvSpPr>
                <a:spLocks noChangeArrowheads="1"/>
              </p:cNvSpPr>
              <p:nvPr/>
            </p:nvSpPr>
            <p:spPr bwMode="auto">
              <a:xfrm>
                <a:off x="1716" y="2152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446" name="Oval 62"/>
              <p:cNvSpPr>
                <a:spLocks noChangeArrowheads="1"/>
              </p:cNvSpPr>
              <p:nvPr/>
            </p:nvSpPr>
            <p:spPr bwMode="auto">
              <a:xfrm>
                <a:off x="1928" y="18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447" name="Oval 63"/>
              <p:cNvSpPr>
                <a:spLocks noChangeArrowheads="1"/>
              </p:cNvSpPr>
              <p:nvPr/>
            </p:nvSpPr>
            <p:spPr bwMode="auto">
              <a:xfrm>
                <a:off x="2148" y="2152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448" name="Oval 64"/>
              <p:cNvSpPr>
                <a:spLocks noChangeArrowheads="1"/>
              </p:cNvSpPr>
              <p:nvPr/>
            </p:nvSpPr>
            <p:spPr bwMode="auto">
              <a:xfrm>
                <a:off x="1996" y="1628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449" name="Text Box 65"/>
              <p:cNvSpPr txBox="1">
                <a:spLocks noChangeArrowheads="1"/>
              </p:cNvSpPr>
              <p:nvPr/>
            </p:nvSpPr>
            <p:spPr bwMode="auto">
              <a:xfrm>
                <a:off x="1528" y="1176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ja-JP" altLang="en-US" sz="120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ea typeface="MS PGothic" charset="0"/>
                    <a:cs typeface="MS PGothic" charset="0"/>
                  </a:rPr>
                  <a:t>海法</a:t>
                </a:r>
                <a:endParaRPr lang="en-US" altLang="zh-CN" sz="120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656450" name="Text Box 66"/>
              <p:cNvSpPr txBox="1">
                <a:spLocks noChangeArrowheads="1"/>
              </p:cNvSpPr>
              <p:nvPr/>
            </p:nvSpPr>
            <p:spPr bwMode="auto">
              <a:xfrm>
                <a:off x="1656" y="1368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ja-JP" altLang="en-US" sz="120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ea typeface="MS PGothic" charset="0"/>
                    <a:cs typeface="MS PGothic" charset="0"/>
                  </a:rPr>
                  <a:t>拿撒勒</a:t>
                </a:r>
                <a:endParaRPr lang="en-US" altLang="zh-CN" sz="120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656451" name="Text Box 67"/>
              <p:cNvSpPr txBox="1">
                <a:spLocks noChangeArrowheads="1"/>
              </p:cNvSpPr>
              <p:nvPr/>
            </p:nvSpPr>
            <p:spPr bwMode="auto">
              <a:xfrm>
                <a:off x="1344" y="1568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ja-JP" altLang="en-US" sz="120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ea typeface="MS PGothic" charset="0"/>
                    <a:cs typeface="MS PGothic" charset="0"/>
                  </a:rPr>
                  <a:t>近期比</a:t>
                </a:r>
                <a:r>
                  <a:rPr lang="zh-CN" altLang="en-US" sz="120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ea typeface="宋体" charset="0"/>
                    <a:cs typeface="宋体" charset="0"/>
                  </a:rPr>
                  <a:t>亚</a:t>
                </a:r>
                <a:endParaRPr lang="en-US" altLang="zh-CN" sz="120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656452" name="Text Box 68"/>
              <p:cNvSpPr txBox="1">
                <a:spLocks noChangeArrowheads="1"/>
              </p:cNvSpPr>
              <p:nvPr/>
            </p:nvSpPr>
            <p:spPr bwMode="auto">
              <a:xfrm>
                <a:off x="1128" y="1760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sz="120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ea typeface="宋体" charset="0"/>
                    <a:cs typeface="宋体" charset="0"/>
                  </a:rPr>
                  <a:t>特拉维夫雅法</a:t>
                </a:r>
                <a:endParaRPr lang="en-US" altLang="zh-CN" sz="120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656453" name="Text Box 69"/>
              <p:cNvSpPr txBox="1">
                <a:spLocks noChangeArrowheads="1"/>
              </p:cNvSpPr>
              <p:nvPr/>
            </p:nvSpPr>
            <p:spPr bwMode="auto">
              <a:xfrm>
                <a:off x="1208" y="1912"/>
                <a:ext cx="83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ja-JP" altLang="en-US" sz="140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ea typeface="MS PGothic" charset="0"/>
                    <a:cs typeface="MS PGothic" charset="0"/>
                  </a:rPr>
                  <a:t>耶路撒</a:t>
                </a:r>
                <a:r>
                  <a:rPr lang="zh-CN" altLang="en-US" sz="140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ea typeface="宋体" charset="0"/>
                    <a:cs typeface="宋体" charset="0"/>
                  </a:rPr>
                  <a:t>冷</a:t>
                </a:r>
                <a:endParaRPr lang="en-US" altLang="zh-CN" sz="140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656454" name="Text Box 70"/>
              <p:cNvSpPr txBox="1">
                <a:spLocks noChangeArrowheads="1"/>
              </p:cNvSpPr>
              <p:nvPr/>
            </p:nvSpPr>
            <p:spPr bwMode="auto">
              <a:xfrm>
                <a:off x="1232" y="2296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ja-JP" altLang="en-US" sz="120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ea typeface="华文细黑" charset="0"/>
                    <a:cs typeface="华文细黑" charset="0"/>
                  </a:rPr>
                  <a:t>别</a:t>
                </a:r>
                <a:r>
                  <a:rPr lang="ja-JP" altLang="en-US" sz="120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ea typeface="MS PGothic" charset="0"/>
                    <a:cs typeface="MS PGothic" charset="0"/>
                  </a:rPr>
                  <a:t>是巴</a:t>
                </a:r>
                <a:endParaRPr lang="en-US" altLang="zh-CN" sz="120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656455" name="Text Box 71"/>
              <p:cNvSpPr txBox="1">
                <a:spLocks noChangeArrowheads="1"/>
              </p:cNvSpPr>
              <p:nvPr/>
            </p:nvSpPr>
            <p:spPr bwMode="auto">
              <a:xfrm>
                <a:off x="1160" y="2081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sz="120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ea typeface="宋体" charset="0"/>
                    <a:cs typeface="宋体" charset="0"/>
                  </a:rPr>
                  <a:t>迦萨</a:t>
                </a:r>
                <a:endParaRPr lang="en-US" altLang="zh-CN" sz="120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656456" name="Text Box 72"/>
              <p:cNvSpPr txBox="1">
                <a:spLocks noChangeArrowheads="1"/>
              </p:cNvSpPr>
              <p:nvPr/>
            </p:nvSpPr>
            <p:spPr bwMode="auto">
              <a:xfrm>
                <a:off x="1576" y="2448"/>
                <a:ext cx="920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AF2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ja-JP" altLang="en-US" sz="160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charset="0"/>
                    <a:ea typeface="MS PGothic" charset="0"/>
                    <a:cs typeface="MS PGothic" charset="0"/>
                  </a:rPr>
                  <a:t>以色列</a:t>
                </a:r>
                <a:endParaRPr lang="zh-CN" altLang="en-US" sz="16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656457" name="Oval 73"/>
              <p:cNvSpPr>
                <a:spLocks noChangeArrowheads="1"/>
              </p:cNvSpPr>
              <p:nvPr/>
            </p:nvSpPr>
            <p:spPr bwMode="auto">
              <a:xfrm>
                <a:off x="2100" y="1884"/>
                <a:ext cx="188" cy="172"/>
              </a:xfrm>
              <a:prstGeom prst="ellipse">
                <a:avLst/>
              </a:prstGeom>
              <a:solidFill>
                <a:srgbClr val="FAF200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656458" name="Oval 74"/>
          <p:cNvSpPr>
            <a:spLocks noChangeArrowheads="1"/>
          </p:cNvSpPr>
          <p:nvPr/>
        </p:nvSpPr>
        <p:spPr bwMode="auto">
          <a:xfrm>
            <a:off x="2362200" y="1111250"/>
            <a:ext cx="2286000" cy="46482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459" name="Text Box 7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effectLst/>
              <a:ea typeface="宋体" charset="0"/>
              <a:cs typeface="宋体" charset="0"/>
            </a:endParaRPr>
          </a:p>
        </p:txBody>
      </p:sp>
      <p:sp>
        <p:nvSpPr>
          <p:cNvPr id="656460" name="Rectangle 7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04</a:t>
            </a:r>
          </a:p>
        </p:txBody>
      </p:sp>
      <p:sp>
        <p:nvSpPr>
          <p:cNvPr id="656461" name="Text Box 77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0">
                <a:solidFill>
                  <a:srgbClr val="FFFFFF"/>
                </a:solidFill>
                <a:effectLst/>
                <a:latin typeface="Arial" charset="0"/>
                <a:ea typeface="宋体" charset="0"/>
                <a:cs typeface="宋体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64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64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6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6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6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56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56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56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645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634" name="Freeform 2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9635" name="Rectangle 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40</a:t>
            </a:r>
          </a:p>
        </p:txBody>
      </p:sp>
      <p:sp>
        <p:nvSpPr>
          <p:cNvPr id="709636" name="Freeform 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9637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9639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9640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9641" name="Rectangle 9"/>
          <p:cNvSpPr>
            <a:spLocks noChangeArrowheads="1"/>
          </p:cNvSpPr>
          <p:nvPr/>
        </p:nvSpPr>
        <p:spPr bwMode="auto">
          <a:xfrm>
            <a:off x="2006600" y="8207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 地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09642" name="Rectangle 10"/>
          <p:cNvSpPr>
            <a:spLocks noChangeArrowheads="1"/>
          </p:cNvSpPr>
          <p:nvPr/>
        </p:nvSpPr>
        <p:spPr bwMode="auto">
          <a:xfrm>
            <a:off x="4630738" y="2649538"/>
            <a:ext cx="7096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幼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09643" name="Rectangle 11"/>
          <p:cNvSpPr>
            <a:spLocks noChangeArrowheads="1"/>
          </p:cNvSpPr>
          <p:nvPr/>
        </p:nvSpPr>
        <p:spPr bwMode="auto">
          <a:xfrm>
            <a:off x="7310438" y="4933950"/>
            <a:ext cx="9588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09644" name="Freeform 12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9645" name="Rectangle 13"/>
          <p:cNvSpPr>
            <a:spLocks noChangeArrowheads="1"/>
          </p:cNvSpPr>
          <p:nvPr/>
        </p:nvSpPr>
        <p:spPr bwMode="auto">
          <a:xfrm>
            <a:off x="2405063" y="5570538"/>
            <a:ext cx="7016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09646" name="Freeform 14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9647" name="Freeform 15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9648" name="Rectangle 16"/>
          <p:cNvSpPr>
            <a:spLocks noChangeArrowheads="1"/>
          </p:cNvSpPr>
          <p:nvPr/>
        </p:nvSpPr>
        <p:spPr bwMode="auto">
          <a:xfrm>
            <a:off x="3343275" y="2179638"/>
            <a:ext cx="12731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加</a:t>
            </a:r>
          </a:p>
        </p:txBody>
      </p:sp>
      <p:sp>
        <p:nvSpPr>
          <p:cNvPr id="709649" name="Rectangle 17"/>
          <p:cNvSpPr>
            <a:spLocks noChangeArrowheads="1"/>
          </p:cNvSpPr>
          <p:nvPr/>
        </p:nvSpPr>
        <p:spPr bwMode="auto">
          <a:xfrm>
            <a:off x="2613025" y="3613150"/>
            <a:ext cx="915988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死</a:t>
            </a:r>
          </a:p>
        </p:txBody>
      </p:sp>
      <p:sp>
        <p:nvSpPr>
          <p:cNvPr id="709650" name="Freeform 18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9651" name="Rectangle 19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10 个地</a:t>
            </a:r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点</a:t>
            </a:r>
          </a:p>
        </p:txBody>
      </p:sp>
      <p:sp>
        <p:nvSpPr>
          <p:cNvPr id="709652" name="Rectangle 20"/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    </a:t>
            </a:r>
            <a:r>
              <a:rPr lang="zh-CN" altLang="en-US" sz="2400">
                <a:solidFill>
                  <a:schemeClr val="folHlink"/>
                </a:solidFill>
                <a:effectLst/>
                <a:latin typeface="Times" charset="0"/>
                <a:ea typeface="宋体" charset="0"/>
                <a:cs typeface="宋体" charset="0"/>
              </a:rPr>
              <a:t>         </a:t>
            </a:r>
          </a:p>
        </p:txBody>
      </p:sp>
      <p:sp>
        <p:nvSpPr>
          <p:cNvPr id="709653" name="Line 21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9654" name="Rectangle 22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4</a:t>
            </a:r>
          </a:p>
        </p:txBody>
      </p:sp>
      <p:sp>
        <p:nvSpPr>
          <p:cNvPr id="709655" name="AutoShape 2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09656" name="Rectangle 24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6</a:t>
            </a:r>
          </a:p>
        </p:txBody>
      </p:sp>
      <p:sp>
        <p:nvSpPr>
          <p:cNvPr id="709657" name="Rectangle 25"/>
          <p:cNvSpPr>
            <a:spLocks noChangeArrowheads="1"/>
          </p:cNvSpPr>
          <p:nvPr/>
        </p:nvSpPr>
        <p:spPr bwMode="auto">
          <a:xfrm>
            <a:off x="5773738" y="2798763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巴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09658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9659" name="Oval 27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9660" name="Rectangle 28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吾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09661" name="Rectangle 29"/>
          <p:cNvSpPr>
            <a:spLocks noChangeArrowheads="1"/>
          </p:cNvSpPr>
          <p:nvPr/>
        </p:nvSpPr>
        <p:spPr bwMode="auto">
          <a:xfrm>
            <a:off x="5473700" y="18113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哈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09662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9663" name="Rectangle 31"/>
          <p:cNvSpPr>
            <a:spLocks noChangeArrowheads="1"/>
          </p:cNvSpPr>
          <p:nvPr/>
        </p:nvSpPr>
        <p:spPr bwMode="auto">
          <a:xfrm>
            <a:off x="7031038" y="1454150"/>
            <a:ext cx="12922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尼</a:t>
            </a: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(</a:t>
            </a: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亚</a:t>
            </a: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)</a:t>
            </a:r>
          </a:p>
        </p:txBody>
      </p:sp>
      <p:sp>
        <p:nvSpPr>
          <p:cNvPr id="709664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9665" name="AutoShape 33"/>
          <p:cNvSpPr>
            <a:spLocks noChangeArrowheads="1"/>
          </p:cNvSpPr>
          <p:nvPr/>
        </p:nvSpPr>
        <p:spPr bwMode="auto">
          <a:xfrm>
            <a:off x="5540375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09666" name="Rectangle 34"/>
          <p:cNvSpPr>
            <a:spLocks noChangeArrowheads="1"/>
          </p:cNvSpPr>
          <p:nvPr/>
        </p:nvSpPr>
        <p:spPr bwMode="auto">
          <a:xfrm>
            <a:off x="2992438" y="2535238"/>
            <a:ext cx="61436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迦</a:t>
            </a:r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709667" name="Oval 35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9668" name="Rectangle 36"/>
          <p:cNvSpPr>
            <a:spLocks noChangeArrowheads="1"/>
          </p:cNvSpPr>
          <p:nvPr/>
        </p:nvSpPr>
        <p:spPr bwMode="auto">
          <a:xfrm>
            <a:off x="2535238" y="3001963"/>
            <a:ext cx="53816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耶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09669" name="Oval 37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9670" name="Oval 38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9671" name="Rectangle 39"/>
          <p:cNvSpPr>
            <a:spLocks noChangeArrowheads="1"/>
          </p:cNvSpPr>
          <p:nvPr/>
        </p:nvSpPr>
        <p:spPr bwMode="auto">
          <a:xfrm>
            <a:off x="3762375" y="3109913"/>
            <a:ext cx="614363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尼</a:t>
            </a:r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709672" name="Rectangle 40"/>
          <p:cNvSpPr>
            <a:spLocks noChangeArrowheads="1"/>
          </p:cNvSpPr>
          <p:nvPr/>
        </p:nvSpPr>
        <p:spPr bwMode="auto">
          <a:xfrm>
            <a:off x="2911475" y="4360863"/>
            <a:ext cx="1112838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ea typeface="宋体" charset="0"/>
                <a:cs typeface="宋体" charset="0"/>
              </a:rPr>
              <a:t>加-</a:t>
            </a:r>
            <a:r>
              <a:rPr lang="zh-CN" altLang="en-US">
                <a:solidFill>
                  <a:schemeClr val="tx1"/>
                </a:solidFill>
                <a:effectLst/>
                <a:ea typeface="宋体" charset="0"/>
                <a:cs typeface="宋体" charset="0"/>
              </a:rPr>
              <a:t>巴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09673" name="Oval 41"/>
          <p:cNvSpPr>
            <a:spLocks noChangeArrowheads="1"/>
          </p:cNvSpPr>
          <p:nvPr/>
        </p:nvSpPr>
        <p:spPr bwMode="auto">
          <a:xfrm>
            <a:off x="281146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9674" name="Rectangle 42"/>
          <p:cNvSpPr>
            <a:spLocks noChangeArrowheads="1"/>
          </p:cNvSpPr>
          <p:nvPr/>
        </p:nvSpPr>
        <p:spPr bwMode="auto">
          <a:xfrm>
            <a:off x="1822450" y="3963988"/>
            <a:ext cx="538163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埃</a:t>
            </a:r>
          </a:p>
        </p:txBody>
      </p:sp>
      <p:sp>
        <p:nvSpPr>
          <p:cNvPr id="709675" name="Oval 43"/>
          <p:cNvSpPr>
            <a:spLocks noChangeArrowheads="1"/>
          </p:cNvSpPr>
          <p:nvPr/>
        </p:nvSpPr>
        <p:spPr bwMode="auto">
          <a:xfrm>
            <a:off x="1704975" y="41497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9677" name="Oval 45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9681" name="Rectangle 49"/>
          <p:cNvSpPr>
            <a:spLocks noChangeArrowheads="1"/>
          </p:cNvSpPr>
          <p:nvPr/>
        </p:nvSpPr>
        <p:spPr bwMode="auto">
          <a:xfrm>
            <a:off x="3117850" y="5059363"/>
            <a:ext cx="538163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西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grpSp>
        <p:nvGrpSpPr>
          <p:cNvPr id="709682" name="Group 50"/>
          <p:cNvGrpSpPr>
            <a:grpSpLocks/>
          </p:cNvGrpSpPr>
          <p:nvPr/>
        </p:nvGrpSpPr>
        <p:grpSpPr bwMode="auto">
          <a:xfrm>
            <a:off x="5210175" y="1371600"/>
            <a:ext cx="2901950" cy="3551238"/>
            <a:chOff x="3264" y="864"/>
            <a:chExt cx="1776" cy="2237"/>
          </a:xfrm>
        </p:grpSpPr>
        <p:sp>
          <p:nvSpPr>
            <p:cNvPr id="709683" name="Oval 51"/>
            <p:cNvSpPr>
              <a:spLocks noChangeArrowheads="1"/>
            </p:cNvSpPr>
            <p:nvPr/>
          </p:nvSpPr>
          <p:spPr bwMode="auto">
            <a:xfrm>
              <a:off x="4128" y="2640"/>
              <a:ext cx="459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9684" name="Oval 52"/>
            <p:cNvSpPr>
              <a:spLocks noChangeArrowheads="1"/>
            </p:cNvSpPr>
            <p:nvPr/>
          </p:nvSpPr>
          <p:spPr bwMode="auto">
            <a:xfrm>
              <a:off x="3456" y="1728"/>
              <a:ext cx="459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9685" name="Oval 53"/>
            <p:cNvSpPr>
              <a:spLocks noChangeArrowheads="1"/>
            </p:cNvSpPr>
            <p:nvPr/>
          </p:nvSpPr>
          <p:spPr bwMode="auto">
            <a:xfrm>
              <a:off x="3264" y="1056"/>
              <a:ext cx="459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9686" name="Oval 54"/>
            <p:cNvSpPr>
              <a:spLocks noChangeArrowheads="1"/>
            </p:cNvSpPr>
            <p:nvPr/>
          </p:nvSpPr>
          <p:spPr bwMode="auto">
            <a:xfrm>
              <a:off x="4272" y="864"/>
              <a:ext cx="768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09687" name="Oval 55"/>
          <p:cNvSpPr>
            <a:spLocks noChangeArrowheads="1"/>
          </p:cNvSpPr>
          <p:nvPr/>
        </p:nvSpPr>
        <p:spPr bwMode="auto">
          <a:xfrm>
            <a:off x="1604963" y="3860800"/>
            <a:ext cx="728662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9688" name="Oval 56"/>
          <p:cNvSpPr>
            <a:spLocks noChangeArrowheads="1"/>
          </p:cNvSpPr>
          <p:nvPr/>
        </p:nvSpPr>
        <p:spPr bwMode="auto">
          <a:xfrm>
            <a:off x="2625725" y="4300538"/>
            <a:ext cx="1452563" cy="731837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9689" name="Oval 57"/>
          <p:cNvSpPr>
            <a:spLocks noChangeArrowheads="1"/>
          </p:cNvSpPr>
          <p:nvPr/>
        </p:nvSpPr>
        <p:spPr bwMode="auto">
          <a:xfrm>
            <a:off x="2546350" y="2898775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9690" name="Oval 58"/>
          <p:cNvSpPr>
            <a:spLocks noChangeArrowheads="1"/>
          </p:cNvSpPr>
          <p:nvPr/>
        </p:nvSpPr>
        <p:spPr bwMode="auto">
          <a:xfrm>
            <a:off x="2797175" y="2384425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9691" name="Oval 59"/>
          <p:cNvSpPr>
            <a:spLocks noChangeArrowheads="1"/>
          </p:cNvSpPr>
          <p:nvPr/>
        </p:nvSpPr>
        <p:spPr bwMode="auto">
          <a:xfrm>
            <a:off x="3436938" y="2932113"/>
            <a:ext cx="846137" cy="731837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9692" name="Oval 60"/>
          <p:cNvSpPr>
            <a:spLocks noChangeArrowheads="1"/>
          </p:cNvSpPr>
          <p:nvPr/>
        </p:nvSpPr>
        <p:spPr bwMode="auto">
          <a:xfrm>
            <a:off x="2867025" y="4986338"/>
            <a:ext cx="728663" cy="731837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9693" name="Oval 61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09697" name="Group 65"/>
          <p:cNvGrpSpPr>
            <a:grpSpLocks/>
          </p:cNvGrpSpPr>
          <p:nvPr/>
        </p:nvGrpSpPr>
        <p:grpSpPr bwMode="auto">
          <a:xfrm>
            <a:off x="2047875" y="973138"/>
            <a:ext cx="5737225" cy="5033962"/>
            <a:chOff x="1378" y="336"/>
            <a:chExt cx="3614" cy="3171"/>
          </a:xfrm>
        </p:grpSpPr>
        <p:sp>
          <p:nvSpPr>
            <p:cNvPr id="709698" name="Text Box 66"/>
            <p:cNvSpPr txBox="1">
              <a:spLocks noChangeArrowheads="1"/>
            </p:cNvSpPr>
            <p:nvPr/>
          </p:nvSpPr>
          <p:spPr bwMode="auto">
            <a:xfrm>
              <a:off x="1636" y="336"/>
              <a:ext cx="3103" cy="27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7700" b="0" i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10</a:t>
              </a:r>
            </a:p>
          </p:txBody>
        </p:sp>
        <p:sp>
          <p:nvSpPr>
            <p:cNvPr id="709699" name="Text Box 67"/>
            <p:cNvSpPr txBox="1">
              <a:spLocks noChangeArrowheads="1"/>
            </p:cNvSpPr>
            <p:nvPr/>
          </p:nvSpPr>
          <p:spPr bwMode="auto">
            <a:xfrm>
              <a:off x="1378" y="2815"/>
              <a:ext cx="3614" cy="69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6600" i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个地点</a:t>
              </a:r>
            </a:p>
          </p:txBody>
        </p:sp>
      </p:grpSp>
      <p:sp>
        <p:nvSpPr>
          <p:cNvPr id="709700" name="Text Box 68"/>
          <p:cNvSpPr txBox="1">
            <a:spLocks noChangeArrowheads="1"/>
          </p:cNvSpPr>
          <p:nvPr/>
        </p:nvSpPr>
        <p:spPr bwMode="auto">
          <a:xfrm>
            <a:off x="8723313" y="6413500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0">
                <a:solidFill>
                  <a:srgbClr val="FFFFFF"/>
                </a:solidFill>
                <a:effectLst/>
                <a:latin typeface="Arial" charset="0"/>
                <a:ea typeface="宋体" charset="0"/>
                <a:cs typeface="宋体" charset="0"/>
              </a:rPr>
              <a:t>2</a:t>
            </a:r>
          </a:p>
        </p:txBody>
      </p:sp>
      <p:sp>
        <p:nvSpPr>
          <p:cNvPr id="709701" name="Text Box 69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9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096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096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096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09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778" name="Freeform 2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5779" name="Rectangle 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41</a:t>
            </a:r>
          </a:p>
        </p:txBody>
      </p:sp>
      <p:sp>
        <p:nvSpPr>
          <p:cNvPr id="715780" name="Freeform 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5781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5783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5784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5785" name="Rectangle 9"/>
          <p:cNvSpPr>
            <a:spLocks noChangeArrowheads="1"/>
          </p:cNvSpPr>
          <p:nvPr/>
        </p:nvSpPr>
        <p:spPr bwMode="auto">
          <a:xfrm>
            <a:off x="2006600" y="8207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accent1"/>
                </a:solidFill>
                <a:effectLst/>
                <a:latin typeface="Times" charset="0"/>
                <a:ea typeface="宋体" charset="0"/>
                <a:cs typeface="宋体" charset="0"/>
              </a:rPr>
              <a:t> 地</a:t>
            </a:r>
            <a:endParaRPr lang="zh-CN" altLang="en-US">
              <a:solidFill>
                <a:schemeClr val="accent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15786" name="Rectangle 10"/>
          <p:cNvSpPr>
            <a:spLocks noChangeArrowheads="1"/>
          </p:cNvSpPr>
          <p:nvPr/>
        </p:nvSpPr>
        <p:spPr bwMode="auto">
          <a:xfrm>
            <a:off x="4630738" y="2649538"/>
            <a:ext cx="7096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chemeClr val="accent1"/>
                </a:solidFill>
                <a:effectLst/>
                <a:latin typeface="Times" charset="0"/>
                <a:ea typeface="宋体" charset="0"/>
                <a:cs typeface="宋体" charset="0"/>
              </a:rPr>
              <a:t>幼</a:t>
            </a:r>
            <a:endParaRPr lang="zh-CN" altLang="en-US">
              <a:solidFill>
                <a:schemeClr val="accent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15787" name="Rectangle 11"/>
          <p:cNvSpPr>
            <a:spLocks noChangeArrowheads="1"/>
          </p:cNvSpPr>
          <p:nvPr/>
        </p:nvSpPr>
        <p:spPr bwMode="auto">
          <a:xfrm>
            <a:off x="7310438" y="4933950"/>
            <a:ext cx="9588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accent1"/>
                </a:solidFill>
                <a:effectLst/>
                <a:latin typeface="Times" charset="0"/>
                <a:ea typeface="宋体" charset="0"/>
                <a:cs typeface="宋体" charset="0"/>
              </a:rPr>
              <a:t>波</a:t>
            </a:r>
            <a:endParaRPr lang="zh-CN" altLang="en-US">
              <a:solidFill>
                <a:schemeClr val="accent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15788" name="Freeform 12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5789" name="Rectangle 13"/>
          <p:cNvSpPr>
            <a:spLocks noChangeArrowheads="1"/>
          </p:cNvSpPr>
          <p:nvPr/>
        </p:nvSpPr>
        <p:spPr bwMode="auto">
          <a:xfrm>
            <a:off x="2405063" y="5570538"/>
            <a:ext cx="7016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accent1"/>
                </a:solidFill>
                <a:effectLst/>
                <a:latin typeface="Times" charset="0"/>
                <a:ea typeface="宋体" charset="0"/>
                <a:cs typeface="宋体" charset="0"/>
              </a:rPr>
              <a:t>红</a:t>
            </a:r>
            <a:endParaRPr lang="zh-CN" altLang="en-US">
              <a:solidFill>
                <a:schemeClr val="accent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15790" name="Freeform 14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5791" name="Freeform 15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5792" name="Rectangle 16"/>
          <p:cNvSpPr>
            <a:spLocks noChangeArrowheads="1"/>
          </p:cNvSpPr>
          <p:nvPr/>
        </p:nvSpPr>
        <p:spPr bwMode="auto">
          <a:xfrm>
            <a:off x="3343275" y="2179638"/>
            <a:ext cx="12731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accent1"/>
                </a:solidFill>
                <a:effectLst/>
                <a:latin typeface="Times" charset="0"/>
                <a:ea typeface="宋体" charset="0"/>
                <a:cs typeface="宋体" charset="0"/>
              </a:rPr>
              <a:t>加</a:t>
            </a:r>
          </a:p>
        </p:txBody>
      </p:sp>
      <p:sp>
        <p:nvSpPr>
          <p:cNvPr id="715793" name="Rectangle 17"/>
          <p:cNvSpPr>
            <a:spLocks noChangeArrowheads="1"/>
          </p:cNvSpPr>
          <p:nvPr/>
        </p:nvSpPr>
        <p:spPr bwMode="auto">
          <a:xfrm>
            <a:off x="2613025" y="3613150"/>
            <a:ext cx="915988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accent1"/>
                </a:solidFill>
                <a:effectLst/>
                <a:latin typeface="Times" charset="0"/>
                <a:ea typeface="宋体" charset="0"/>
                <a:cs typeface="宋体" charset="0"/>
              </a:rPr>
              <a:t>死</a:t>
            </a:r>
          </a:p>
        </p:txBody>
      </p:sp>
      <p:sp>
        <p:nvSpPr>
          <p:cNvPr id="715794" name="Freeform 18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5795" name="Rectangle 19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400">
                <a:solidFill>
                  <a:schemeClr val="accent1"/>
                </a:solidFill>
                <a:effectLst/>
                <a:latin typeface="Times" charset="0"/>
                <a:ea typeface="宋体" charset="0"/>
                <a:cs typeface="宋体" charset="0"/>
              </a:rPr>
              <a:t>10</a:t>
            </a:r>
            <a:r>
              <a:rPr lang="en-US" altLang="zh-CN" sz="2400">
                <a:solidFill>
                  <a:srgbClr val="808080"/>
                </a:solidFill>
                <a:effectLst/>
                <a:latin typeface="Times" charset="0"/>
                <a:ea typeface="宋体" charset="0"/>
                <a:cs typeface="宋体" charset="0"/>
              </a:rPr>
              <a:t> </a:t>
            </a:r>
            <a:r>
              <a:rPr lang="en-US" altLang="zh-CN" sz="2400">
                <a:solidFill>
                  <a:schemeClr val="accent1"/>
                </a:solidFill>
                <a:effectLst/>
                <a:latin typeface="Times" charset="0"/>
                <a:ea typeface="宋体" charset="0"/>
                <a:cs typeface="宋体" charset="0"/>
              </a:rPr>
              <a:t>个地</a:t>
            </a:r>
            <a:r>
              <a:rPr lang="zh-CN" altLang="en-US" sz="2400">
                <a:solidFill>
                  <a:schemeClr val="accent1"/>
                </a:solidFill>
                <a:effectLst/>
                <a:latin typeface="Times" charset="0"/>
                <a:ea typeface="宋体" charset="0"/>
                <a:cs typeface="宋体" charset="0"/>
              </a:rPr>
              <a:t>点</a:t>
            </a:r>
          </a:p>
        </p:txBody>
      </p:sp>
      <p:sp>
        <p:nvSpPr>
          <p:cNvPr id="715796" name="Rectangle 20"/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    </a:t>
            </a:r>
            <a:r>
              <a:rPr lang="zh-CN" altLang="en-US" sz="2400">
                <a:solidFill>
                  <a:schemeClr val="folHlink"/>
                </a:solidFill>
                <a:effectLst/>
                <a:latin typeface="Times" charset="0"/>
                <a:ea typeface="宋体" charset="0"/>
                <a:cs typeface="宋体" charset="0"/>
              </a:rPr>
              <a:t>         </a:t>
            </a:r>
          </a:p>
        </p:txBody>
      </p:sp>
      <p:sp>
        <p:nvSpPr>
          <p:cNvPr id="715797" name="Line 21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80808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5798" name="Rectangle 22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4</a:t>
            </a:r>
          </a:p>
        </p:txBody>
      </p:sp>
      <p:sp>
        <p:nvSpPr>
          <p:cNvPr id="715799" name="AutoShape 2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chemeClr val="accent1"/>
          </a:solidFill>
          <a:ln w="12700">
            <a:solidFill>
              <a:srgbClr val="80808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rot="10800000" wrap="none" anchor="ctr"/>
          <a:lstStyle/>
          <a:p>
            <a:endParaRPr lang="zh-CN" altLang="en-US" i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ea typeface="宋体" charset="0"/>
              <a:cs typeface="宋体" charset="0"/>
            </a:endParaRPr>
          </a:p>
        </p:txBody>
      </p:sp>
      <p:sp>
        <p:nvSpPr>
          <p:cNvPr id="715800" name="Rectangle 24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6</a:t>
            </a:r>
          </a:p>
        </p:txBody>
      </p:sp>
      <p:sp>
        <p:nvSpPr>
          <p:cNvPr id="715801" name="Rectangle 25"/>
          <p:cNvSpPr>
            <a:spLocks noChangeArrowheads="1"/>
          </p:cNvSpPr>
          <p:nvPr/>
        </p:nvSpPr>
        <p:spPr bwMode="auto">
          <a:xfrm>
            <a:off x="5773738" y="2798763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accent1"/>
                </a:solidFill>
                <a:effectLst/>
                <a:latin typeface="Times" charset="0"/>
                <a:ea typeface="宋体" charset="0"/>
                <a:cs typeface="宋体" charset="0"/>
              </a:rPr>
              <a:t>巴</a:t>
            </a:r>
            <a:endParaRPr lang="zh-CN" altLang="en-US">
              <a:solidFill>
                <a:schemeClr val="accent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15802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5803" name="Oval 27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5804" name="Rectangle 28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accent1"/>
                </a:solidFill>
                <a:effectLst/>
                <a:latin typeface="Times" charset="0"/>
                <a:ea typeface="宋体" charset="0"/>
                <a:cs typeface="宋体" charset="0"/>
              </a:rPr>
              <a:t>吾</a:t>
            </a:r>
            <a:endParaRPr lang="zh-CN" altLang="en-US">
              <a:solidFill>
                <a:schemeClr val="accent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15805" name="Rectangle 29"/>
          <p:cNvSpPr>
            <a:spLocks noChangeArrowheads="1"/>
          </p:cNvSpPr>
          <p:nvPr/>
        </p:nvSpPr>
        <p:spPr bwMode="auto">
          <a:xfrm>
            <a:off x="5473700" y="18113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accent1"/>
                </a:solidFill>
                <a:effectLst/>
                <a:latin typeface="Times" charset="0"/>
                <a:ea typeface="宋体" charset="0"/>
                <a:cs typeface="宋体" charset="0"/>
              </a:rPr>
              <a:t>哈</a:t>
            </a:r>
            <a:endParaRPr lang="zh-CN" altLang="en-US">
              <a:solidFill>
                <a:schemeClr val="accent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15806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5807" name="Rectangle 31"/>
          <p:cNvSpPr>
            <a:spLocks noChangeArrowheads="1"/>
          </p:cNvSpPr>
          <p:nvPr/>
        </p:nvSpPr>
        <p:spPr bwMode="auto">
          <a:xfrm>
            <a:off x="7031038" y="1454150"/>
            <a:ext cx="12922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accent1"/>
                </a:solidFill>
                <a:effectLst/>
                <a:latin typeface="Times" charset="0"/>
                <a:ea typeface="宋体" charset="0"/>
                <a:cs typeface="宋体" charset="0"/>
              </a:rPr>
              <a:t>尼</a:t>
            </a:r>
            <a:r>
              <a:rPr lang="zh-CN" altLang="en-US">
                <a:solidFill>
                  <a:schemeClr val="accent1"/>
                </a:solidFill>
                <a:effectLst/>
                <a:latin typeface="Times" charset="0"/>
                <a:ea typeface="宋体" charset="0"/>
                <a:cs typeface="宋体" charset="0"/>
              </a:rPr>
              <a:t>(</a:t>
            </a:r>
            <a:r>
              <a:rPr lang="en-US" altLang="zh-CN">
                <a:solidFill>
                  <a:schemeClr val="accent1"/>
                </a:solidFill>
                <a:effectLst/>
                <a:latin typeface="Times" charset="0"/>
                <a:ea typeface="宋体" charset="0"/>
                <a:cs typeface="宋体" charset="0"/>
              </a:rPr>
              <a:t>亚</a:t>
            </a:r>
            <a:r>
              <a:rPr lang="zh-CN" altLang="en-US">
                <a:solidFill>
                  <a:schemeClr val="accent1"/>
                </a:solidFill>
                <a:effectLst/>
                <a:latin typeface="Times" charset="0"/>
                <a:ea typeface="宋体" charset="0"/>
                <a:cs typeface="宋体" charset="0"/>
              </a:rPr>
              <a:t>)</a:t>
            </a:r>
          </a:p>
        </p:txBody>
      </p:sp>
      <p:sp>
        <p:nvSpPr>
          <p:cNvPr id="715808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5809" name="AutoShape 33"/>
          <p:cNvSpPr>
            <a:spLocks noChangeArrowheads="1"/>
          </p:cNvSpPr>
          <p:nvPr/>
        </p:nvSpPr>
        <p:spPr bwMode="auto">
          <a:xfrm>
            <a:off x="5540375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chemeClr val="accent1"/>
          </a:solidFill>
          <a:ln w="12700">
            <a:solidFill>
              <a:schemeClr val="accent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15810" name="Rectangle 34"/>
          <p:cNvSpPr>
            <a:spLocks noChangeArrowheads="1"/>
          </p:cNvSpPr>
          <p:nvPr/>
        </p:nvSpPr>
        <p:spPr bwMode="auto">
          <a:xfrm>
            <a:off x="2992438" y="2535238"/>
            <a:ext cx="61436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accent1"/>
                </a:solidFill>
                <a:effectLst/>
                <a:latin typeface="Times" charset="0"/>
                <a:ea typeface="宋体" charset="0"/>
                <a:cs typeface="宋体" charset="0"/>
              </a:rPr>
              <a:t>迦</a:t>
            </a:r>
            <a:r>
              <a:rPr lang="zh-CN" altLang="en-US" sz="2400">
                <a:solidFill>
                  <a:schemeClr val="accent1"/>
                </a:solidFill>
                <a:effectLst/>
                <a:latin typeface="Times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715811" name="Oval 35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5812" name="Rectangle 36"/>
          <p:cNvSpPr>
            <a:spLocks noChangeArrowheads="1"/>
          </p:cNvSpPr>
          <p:nvPr/>
        </p:nvSpPr>
        <p:spPr bwMode="auto">
          <a:xfrm>
            <a:off x="2535238" y="3001963"/>
            <a:ext cx="53816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accent1"/>
                </a:solidFill>
                <a:effectLst/>
                <a:latin typeface="Times" charset="0"/>
                <a:ea typeface="宋体" charset="0"/>
                <a:cs typeface="宋体" charset="0"/>
              </a:rPr>
              <a:t>耶</a:t>
            </a:r>
            <a:endParaRPr lang="zh-CN" altLang="en-US">
              <a:solidFill>
                <a:schemeClr val="accent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15813" name="Oval 37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5814" name="Oval 38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5815" name="Rectangle 39"/>
          <p:cNvSpPr>
            <a:spLocks noChangeArrowheads="1"/>
          </p:cNvSpPr>
          <p:nvPr/>
        </p:nvSpPr>
        <p:spPr bwMode="auto">
          <a:xfrm>
            <a:off x="3762375" y="3109913"/>
            <a:ext cx="614363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accent1"/>
                </a:solidFill>
                <a:effectLst/>
                <a:latin typeface="Times" charset="0"/>
                <a:ea typeface="宋体" charset="0"/>
                <a:cs typeface="宋体" charset="0"/>
              </a:rPr>
              <a:t>尼</a:t>
            </a:r>
            <a:r>
              <a:rPr lang="zh-CN" altLang="en-US" sz="2400">
                <a:solidFill>
                  <a:schemeClr val="accent1"/>
                </a:solidFill>
                <a:effectLst/>
                <a:latin typeface="Times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715816" name="Rectangle 40"/>
          <p:cNvSpPr>
            <a:spLocks noChangeArrowheads="1"/>
          </p:cNvSpPr>
          <p:nvPr/>
        </p:nvSpPr>
        <p:spPr bwMode="auto">
          <a:xfrm>
            <a:off x="2911475" y="4360863"/>
            <a:ext cx="1112838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accent1"/>
                </a:solidFill>
                <a:effectLst/>
                <a:ea typeface="宋体" charset="0"/>
                <a:cs typeface="宋体" charset="0"/>
              </a:rPr>
              <a:t>加-</a:t>
            </a:r>
            <a:r>
              <a:rPr lang="zh-CN" altLang="en-US">
                <a:solidFill>
                  <a:schemeClr val="accent1"/>
                </a:solidFill>
                <a:effectLst/>
                <a:ea typeface="宋体" charset="0"/>
                <a:cs typeface="宋体" charset="0"/>
              </a:rPr>
              <a:t>巴</a:t>
            </a:r>
            <a:endParaRPr lang="zh-CN" altLang="en-US">
              <a:solidFill>
                <a:schemeClr val="accent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15817" name="Oval 41"/>
          <p:cNvSpPr>
            <a:spLocks noChangeArrowheads="1"/>
          </p:cNvSpPr>
          <p:nvPr/>
        </p:nvSpPr>
        <p:spPr bwMode="auto">
          <a:xfrm>
            <a:off x="2811463" y="4573588"/>
            <a:ext cx="193675" cy="187325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5818" name="Rectangle 42"/>
          <p:cNvSpPr>
            <a:spLocks noChangeArrowheads="1"/>
          </p:cNvSpPr>
          <p:nvPr/>
        </p:nvSpPr>
        <p:spPr bwMode="auto">
          <a:xfrm>
            <a:off x="1822450" y="3963988"/>
            <a:ext cx="538163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>
                <a:solidFill>
                  <a:schemeClr val="accent1"/>
                </a:solidFill>
                <a:effectLst/>
                <a:latin typeface="Times" charset="0"/>
                <a:ea typeface="宋体" charset="0"/>
                <a:cs typeface="宋体" charset="0"/>
              </a:rPr>
              <a:t>埃</a:t>
            </a:r>
          </a:p>
        </p:txBody>
      </p:sp>
      <p:sp>
        <p:nvSpPr>
          <p:cNvPr id="715819" name="Oval 43"/>
          <p:cNvSpPr>
            <a:spLocks noChangeArrowheads="1"/>
          </p:cNvSpPr>
          <p:nvPr/>
        </p:nvSpPr>
        <p:spPr bwMode="auto">
          <a:xfrm>
            <a:off x="1704975" y="4149725"/>
            <a:ext cx="193675" cy="187325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5820" name="Oval 44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5821" name="Rectangle 45"/>
          <p:cNvSpPr>
            <a:spLocks noChangeArrowheads="1"/>
          </p:cNvSpPr>
          <p:nvPr/>
        </p:nvSpPr>
        <p:spPr bwMode="auto">
          <a:xfrm>
            <a:off x="3117850" y="5059363"/>
            <a:ext cx="538163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accent1"/>
                </a:solidFill>
                <a:effectLst/>
                <a:latin typeface="Times" charset="0"/>
                <a:ea typeface="宋体" charset="0"/>
                <a:cs typeface="宋体" charset="0"/>
              </a:rPr>
              <a:t>西</a:t>
            </a:r>
            <a:endParaRPr lang="zh-CN" altLang="en-US">
              <a:solidFill>
                <a:schemeClr val="accent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15837" name="Text Box 61"/>
          <p:cNvSpPr txBox="1">
            <a:spLocks noChangeArrowheads="1"/>
          </p:cNvSpPr>
          <p:nvPr/>
        </p:nvSpPr>
        <p:spPr bwMode="auto">
          <a:xfrm>
            <a:off x="8723313" y="6413500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0">
                <a:solidFill>
                  <a:srgbClr val="FFFFFF"/>
                </a:solidFill>
                <a:effectLst/>
                <a:latin typeface="Arial" charset="0"/>
                <a:ea typeface="宋体" charset="0"/>
                <a:cs typeface="宋体" charset="0"/>
              </a:rPr>
              <a:t>3</a:t>
            </a:r>
          </a:p>
        </p:txBody>
      </p:sp>
      <p:grpSp>
        <p:nvGrpSpPr>
          <p:cNvPr id="715841" name="Group 65"/>
          <p:cNvGrpSpPr>
            <a:grpSpLocks/>
          </p:cNvGrpSpPr>
          <p:nvPr/>
        </p:nvGrpSpPr>
        <p:grpSpPr bwMode="auto">
          <a:xfrm>
            <a:off x="4133850" y="3192463"/>
            <a:ext cx="2514600" cy="2635250"/>
            <a:chOff x="2448" y="2208"/>
            <a:chExt cx="1584" cy="1488"/>
          </a:xfrm>
        </p:grpSpPr>
        <p:sp>
          <p:nvSpPr>
            <p:cNvPr id="715842" name="Text Box 66"/>
            <p:cNvSpPr txBox="1">
              <a:spLocks noChangeArrowheads="1"/>
            </p:cNvSpPr>
            <p:nvPr/>
          </p:nvSpPr>
          <p:spPr bwMode="auto">
            <a:xfrm>
              <a:off x="2448" y="2304"/>
              <a:ext cx="1584" cy="12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60000"/>
                </a:lnSpc>
                <a:spcBef>
                  <a:spcPct val="50000"/>
                </a:spcBef>
              </a:pPr>
              <a:endParaRPr lang="zh-CN" altLang="en-US" sz="3600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endParaRPr>
            </a:p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en-US" altLang="zh-CN" sz="3600" i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“</a:t>
              </a:r>
              <a:r>
                <a:rPr lang="zh-CN" altLang="en-US" sz="3600" i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从旦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zh-CN" altLang="en-US" sz="3600" i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直到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en-US" altLang="zh-CN" sz="3600" i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别</a:t>
              </a:r>
              <a:r>
                <a:rPr lang="zh-CN" altLang="en-US" sz="3600" i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是巴”</a:t>
              </a:r>
            </a:p>
          </p:txBody>
        </p:sp>
        <p:sp>
          <p:nvSpPr>
            <p:cNvPr id="715843" name="AutoShape 67"/>
            <p:cNvSpPr>
              <a:spLocks noChangeArrowheads="1"/>
            </p:cNvSpPr>
            <p:nvPr/>
          </p:nvSpPr>
          <p:spPr bwMode="auto">
            <a:xfrm>
              <a:off x="2448" y="2208"/>
              <a:ext cx="1584" cy="1488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FFFF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5844" name="Text Box 68"/>
          <p:cNvSpPr txBox="1">
            <a:spLocks noChangeArrowheads="1"/>
          </p:cNvSpPr>
          <p:nvPr/>
        </p:nvSpPr>
        <p:spPr bwMode="auto">
          <a:xfrm>
            <a:off x="2116138" y="42863"/>
            <a:ext cx="18065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士</a:t>
            </a:r>
            <a:r>
              <a:rPr lang="zh-CN" altLang="en-US" sz="1600"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师记 </a:t>
            </a:r>
            <a:r>
              <a:rPr lang="en-US" altLang="zh-CN" sz="1600"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20:1</a:t>
            </a:r>
          </a:p>
        </p:txBody>
      </p:sp>
      <p:sp>
        <p:nvSpPr>
          <p:cNvPr id="715845" name="Oval 69"/>
          <p:cNvSpPr>
            <a:spLocks noChangeArrowheads="1"/>
          </p:cNvSpPr>
          <p:nvPr/>
        </p:nvSpPr>
        <p:spPr bwMode="auto">
          <a:xfrm>
            <a:off x="2024063" y="14288"/>
            <a:ext cx="1893887" cy="347662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5849" name="Text Box 73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sp>
        <p:nvSpPr>
          <p:cNvPr id="715850" name="Line 74"/>
          <p:cNvSpPr>
            <a:spLocks noChangeShapeType="1"/>
          </p:cNvSpPr>
          <p:nvPr/>
        </p:nvSpPr>
        <p:spPr bwMode="auto">
          <a:xfrm>
            <a:off x="1776413" y="3724275"/>
            <a:ext cx="931862" cy="949325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C1037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5851" name="Line 75"/>
          <p:cNvSpPr>
            <a:spLocks noChangeShapeType="1"/>
          </p:cNvSpPr>
          <p:nvPr/>
        </p:nvSpPr>
        <p:spPr bwMode="auto">
          <a:xfrm>
            <a:off x="2795588" y="2232025"/>
            <a:ext cx="1439862" cy="271463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C1037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5856" name="Line 80"/>
          <p:cNvSpPr>
            <a:spLocks noChangeShapeType="1"/>
          </p:cNvSpPr>
          <p:nvPr/>
        </p:nvSpPr>
        <p:spPr bwMode="auto">
          <a:xfrm>
            <a:off x="1954213" y="3711575"/>
            <a:ext cx="931862" cy="949325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5857" name="Line 81"/>
          <p:cNvSpPr>
            <a:spLocks noChangeShapeType="1"/>
          </p:cNvSpPr>
          <p:nvPr/>
        </p:nvSpPr>
        <p:spPr bwMode="auto">
          <a:xfrm>
            <a:off x="2973388" y="2219325"/>
            <a:ext cx="1439862" cy="271463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5858" name="AutoShape 82"/>
          <p:cNvSpPr>
            <a:spLocks noChangeArrowheads="1"/>
          </p:cNvSpPr>
          <p:nvPr/>
        </p:nvSpPr>
        <p:spPr bwMode="auto">
          <a:xfrm rot="-3349850">
            <a:off x="2194719" y="3263107"/>
            <a:ext cx="2173287" cy="342900"/>
          </a:xfrm>
          <a:prstGeom prst="leftRightArrow">
            <a:avLst>
              <a:gd name="adj1" fmla="val 50000"/>
              <a:gd name="adj2" fmla="val 126759"/>
            </a:avLst>
          </a:prstGeom>
          <a:solidFill>
            <a:srgbClr val="FAF2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vert="eaVert" wrap="none" anchor="ctr"/>
          <a:lstStyle/>
          <a:p>
            <a:endParaRPr lang="en-US" altLang="zh-CN" sz="1400" b="0" i="1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宋体" charset="0"/>
              <a:cs typeface="宋体" charset="0"/>
            </a:endParaRPr>
          </a:p>
        </p:txBody>
      </p:sp>
      <p:grpSp>
        <p:nvGrpSpPr>
          <p:cNvPr id="715859" name="Group 83"/>
          <p:cNvGrpSpPr>
            <a:grpSpLocks/>
          </p:cNvGrpSpPr>
          <p:nvPr/>
        </p:nvGrpSpPr>
        <p:grpSpPr bwMode="auto">
          <a:xfrm>
            <a:off x="1793875" y="1128713"/>
            <a:ext cx="808038" cy="3687762"/>
            <a:chOff x="1017" y="507"/>
            <a:chExt cx="509" cy="2323"/>
          </a:xfrm>
        </p:grpSpPr>
        <p:sp>
          <p:nvSpPr>
            <p:cNvPr id="715860" name="Oval 84"/>
            <p:cNvSpPr>
              <a:spLocks noChangeArrowheads="1"/>
            </p:cNvSpPr>
            <p:nvPr/>
          </p:nvSpPr>
          <p:spPr bwMode="auto">
            <a:xfrm rot="1740000">
              <a:off x="1017" y="653"/>
              <a:ext cx="509" cy="2145"/>
            </a:xfrm>
            <a:prstGeom prst="ellipse">
              <a:avLst/>
            </a:prstGeom>
            <a:gradFill rotWithShape="0">
              <a:gsLst>
                <a:gs pos="0">
                  <a:srgbClr val="114FFB"/>
                </a:gs>
                <a:gs pos="100000">
                  <a:srgbClr val="114FFB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5861" name="Rectangle 85"/>
            <p:cNvSpPr>
              <a:spLocks noChangeArrowheads="1"/>
            </p:cNvSpPr>
            <p:nvPr/>
          </p:nvSpPr>
          <p:spPr bwMode="auto">
            <a:xfrm rot="18000000">
              <a:off x="142" y="1468"/>
              <a:ext cx="2323" cy="402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3600" i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宋体" charset="0"/>
                  <a:cs typeface="宋体" charset="0"/>
                </a:rPr>
                <a:t>应许之地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5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5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5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5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15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15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500"/>
                                        <p:tgtEl>
                                          <p:spTgt spid="715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158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158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15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15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5844" grpId="0"/>
      <p:bldP spid="715845" grpId="0" animBg="1"/>
      <p:bldP spid="715856" grpId="0" animBg="1"/>
      <p:bldP spid="715857" grpId="0" animBg="1"/>
      <p:bldP spid="715858" grpId="0" animBg="1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4" name="Freeform 2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875" name="Rectangle 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42</a:t>
            </a:r>
          </a:p>
        </p:txBody>
      </p:sp>
      <p:sp>
        <p:nvSpPr>
          <p:cNvPr id="719876" name="Freeform 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877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879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880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881" name="Rectangle 9"/>
          <p:cNvSpPr>
            <a:spLocks noChangeArrowheads="1"/>
          </p:cNvSpPr>
          <p:nvPr/>
        </p:nvSpPr>
        <p:spPr bwMode="auto">
          <a:xfrm>
            <a:off x="2006600" y="8207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 地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19882" name="Rectangle 10"/>
          <p:cNvSpPr>
            <a:spLocks noChangeArrowheads="1"/>
          </p:cNvSpPr>
          <p:nvPr/>
        </p:nvSpPr>
        <p:spPr bwMode="auto">
          <a:xfrm>
            <a:off x="4630738" y="2649538"/>
            <a:ext cx="7096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幼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19883" name="Rectangle 11"/>
          <p:cNvSpPr>
            <a:spLocks noChangeArrowheads="1"/>
          </p:cNvSpPr>
          <p:nvPr/>
        </p:nvSpPr>
        <p:spPr bwMode="auto">
          <a:xfrm>
            <a:off x="7310438" y="4933950"/>
            <a:ext cx="9588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19884" name="Freeform 12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885" name="Rectangle 13"/>
          <p:cNvSpPr>
            <a:spLocks noChangeArrowheads="1"/>
          </p:cNvSpPr>
          <p:nvPr/>
        </p:nvSpPr>
        <p:spPr bwMode="auto">
          <a:xfrm>
            <a:off x="2405063" y="5570538"/>
            <a:ext cx="7016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19886" name="Freeform 14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887" name="Freeform 15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888" name="Rectangle 16"/>
          <p:cNvSpPr>
            <a:spLocks noChangeArrowheads="1"/>
          </p:cNvSpPr>
          <p:nvPr/>
        </p:nvSpPr>
        <p:spPr bwMode="auto">
          <a:xfrm>
            <a:off x="3343275" y="2179638"/>
            <a:ext cx="12731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加</a:t>
            </a:r>
          </a:p>
        </p:txBody>
      </p:sp>
      <p:sp>
        <p:nvSpPr>
          <p:cNvPr id="719889" name="Rectangle 17"/>
          <p:cNvSpPr>
            <a:spLocks noChangeArrowheads="1"/>
          </p:cNvSpPr>
          <p:nvPr/>
        </p:nvSpPr>
        <p:spPr bwMode="auto">
          <a:xfrm>
            <a:off x="2613025" y="3613150"/>
            <a:ext cx="915988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死</a:t>
            </a:r>
          </a:p>
        </p:txBody>
      </p:sp>
      <p:sp>
        <p:nvSpPr>
          <p:cNvPr id="719890" name="Freeform 18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897" name="Rectangle 25"/>
          <p:cNvSpPr>
            <a:spLocks noChangeArrowheads="1"/>
          </p:cNvSpPr>
          <p:nvPr/>
        </p:nvSpPr>
        <p:spPr bwMode="auto">
          <a:xfrm>
            <a:off x="5773738" y="2798763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巴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19898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899" name="Oval 27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900" name="Rectangle 28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吾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19901" name="Rectangle 29"/>
          <p:cNvSpPr>
            <a:spLocks noChangeArrowheads="1"/>
          </p:cNvSpPr>
          <p:nvPr/>
        </p:nvSpPr>
        <p:spPr bwMode="auto">
          <a:xfrm>
            <a:off x="5473700" y="18113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哈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19902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903" name="Rectangle 31"/>
          <p:cNvSpPr>
            <a:spLocks noChangeArrowheads="1"/>
          </p:cNvSpPr>
          <p:nvPr/>
        </p:nvSpPr>
        <p:spPr bwMode="auto">
          <a:xfrm>
            <a:off x="7031038" y="1454150"/>
            <a:ext cx="12922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尼</a:t>
            </a: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(</a:t>
            </a: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亚</a:t>
            </a: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)</a:t>
            </a:r>
          </a:p>
        </p:txBody>
      </p:sp>
      <p:sp>
        <p:nvSpPr>
          <p:cNvPr id="719904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906" name="Rectangle 34"/>
          <p:cNvSpPr>
            <a:spLocks noChangeArrowheads="1"/>
          </p:cNvSpPr>
          <p:nvPr/>
        </p:nvSpPr>
        <p:spPr bwMode="auto">
          <a:xfrm>
            <a:off x="2992438" y="2535238"/>
            <a:ext cx="61436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迦</a:t>
            </a:r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719907" name="Oval 35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908" name="Rectangle 36"/>
          <p:cNvSpPr>
            <a:spLocks noChangeArrowheads="1"/>
          </p:cNvSpPr>
          <p:nvPr/>
        </p:nvSpPr>
        <p:spPr bwMode="auto">
          <a:xfrm>
            <a:off x="2535238" y="3001963"/>
            <a:ext cx="53816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耶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19909" name="Oval 37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910" name="Oval 38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911" name="Rectangle 39"/>
          <p:cNvSpPr>
            <a:spLocks noChangeArrowheads="1"/>
          </p:cNvSpPr>
          <p:nvPr/>
        </p:nvSpPr>
        <p:spPr bwMode="auto">
          <a:xfrm>
            <a:off x="3762375" y="3109913"/>
            <a:ext cx="614363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尼</a:t>
            </a:r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719912" name="Rectangle 40"/>
          <p:cNvSpPr>
            <a:spLocks noChangeArrowheads="1"/>
          </p:cNvSpPr>
          <p:nvPr/>
        </p:nvSpPr>
        <p:spPr bwMode="auto">
          <a:xfrm>
            <a:off x="2911475" y="4360863"/>
            <a:ext cx="1112838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ea typeface="宋体" charset="0"/>
                <a:cs typeface="宋体" charset="0"/>
              </a:rPr>
              <a:t>加-</a:t>
            </a:r>
            <a:r>
              <a:rPr lang="zh-CN" altLang="en-US">
                <a:solidFill>
                  <a:schemeClr val="tx1"/>
                </a:solidFill>
                <a:effectLst/>
                <a:ea typeface="宋体" charset="0"/>
                <a:cs typeface="宋体" charset="0"/>
              </a:rPr>
              <a:t>巴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19913" name="Oval 41"/>
          <p:cNvSpPr>
            <a:spLocks noChangeArrowheads="1"/>
          </p:cNvSpPr>
          <p:nvPr/>
        </p:nvSpPr>
        <p:spPr bwMode="auto">
          <a:xfrm>
            <a:off x="281146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914" name="Rectangle 42"/>
          <p:cNvSpPr>
            <a:spLocks noChangeArrowheads="1"/>
          </p:cNvSpPr>
          <p:nvPr/>
        </p:nvSpPr>
        <p:spPr bwMode="auto">
          <a:xfrm>
            <a:off x="1822450" y="3963988"/>
            <a:ext cx="538163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埃</a:t>
            </a:r>
          </a:p>
        </p:txBody>
      </p:sp>
      <p:sp>
        <p:nvSpPr>
          <p:cNvPr id="719915" name="Oval 43"/>
          <p:cNvSpPr>
            <a:spLocks noChangeArrowheads="1"/>
          </p:cNvSpPr>
          <p:nvPr/>
        </p:nvSpPr>
        <p:spPr bwMode="auto">
          <a:xfrm>
            <a:off x="1704975" y="41497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916" name="Oval 44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917" name="Rectangle 45"/>
          <p:cNvSpPr>
            <a:spLocks noChangeArrowheads="1"/>
          </p:cNvSpPr>
          <p:nvPr/>
        </p:nvSpPr>
        <p:spPr bwMode="auto">
          <a:xfrm>
            <a:off x="3117850" y="5059363"/>
            <a:ext cx="538163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西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grpSp>
        <p:nvGrpSpPr>
          <p:cNvPr id="719934" name="Group 62"/>
          <p:cNvGrpSpPr>
            <a:grpSpLocks/>
          </p:cNvGrpSpPr>
          <p:nvPr/>
        </p:nvGrpSpPr>
        <p:grpSpPr bwMode="auto">
          <a:xfrm>
            <a:off x="3989388" y="3360738"/>
            <a:ext cx="2762250" cy="2635250"/>
            <a:chOff x="2448" y="2208"/>
            <a:chExt cx="1584" cy="1488"/>
          </a:xfrm>
        </p:grpSpPr>
        <p:sp>
          <p:nvSpPr>
            <p:cNvPr id="719935" name="Text Box 63"/>
            <p:cNvSpPr txBox="1">
              <a:spLocks noChangeArrowheads="1"/>
            </p:cNvSpPr>
            <p:nvPr/>
          </p:nvSpPr>
          <p:spPr bwMode="auto">
            <a:xfrm>
              <a:off x="2448" y="2304"/>
              <a:ext cx="1584" cy="1111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60000"/>
                </a:lnSpc>
                <a:spcBef>
                  <a:spcPct val="50000"/>
                </a:spcBef>
              </a:pPr>
              <a:endParaRPr lang="zh-CN" altLang="en-US" sz="4400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endParaRPr>
            </a:p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en-US" altLang="zh-CN" sz="4400" i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“</a:t>
              </a:r>
              <a:r>
                <a:rPr lang="zh-CN" altLang="en-US" sz="4400" i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行动的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zh-CN" altLang="en-US" sz="4400" i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历史舞台”</a:t>
              </a:r>
            </a:p>
          </p:txBody>
        </p:sp>
        <p:sp>
          <p:nvSpPr>
            <p:cNvPr id="719936" name="AutoShape 64"/>
            <p:cNvSpPr>
              <a:spLocks noChangeArrowheads="1"/>
            </p:cNvSpPr>
            <p:nvPr/>
          </p:nvSpPr>
          <p:spPr bwMode="auto">
            <a:xfrm>
              <a:off x="2448" y="2208"/>
              <a:ext cx="1584" cy="1488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FFFF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9937" name="Text Box 65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9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9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9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9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779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781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782" name="Text Box 6"/>
          <p:cNvSpPr txBox="1">
            <a:spLocks noChangeArrowheads="1"/>
          </p:cNvSpPr>
          <p:nvPr/>
        </p:nvSpPr>
        <p:spPr bwMode="auto">
          <a:xfrm>
            <a:off x="2584450" y="2481263"/>
            <a:ext cx="5029200" cy="19970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5000" i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现在</a:t>
            </a:r>
            <a:r>
              <a:rPr lang="en-US" altLang="zh-CN" sz="5000" i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...</a:t>
            </a:r>
          </a:p>
          <a:p>
            <a:pPr>
              <a:spcBef>
                <a:spcPct val="50000"/>
              </a:spcBef>
            </a:pPr>
            <a:r>
              <a:rPr lang="zh-CN" altLang="en-US" sz="5000" i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来复习一遍...</a:t>
            </a:r>
          </a:p>
        </p:txBody>
      </p:sp>
      <p:sp>
        <p:nvSpPr>
          <p:cNvPr id="459783" name="Text Box 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zh-CN" sz="2000" b="0">
              <a:solidFill>
                <a:srgbClr val="FFA27C"/>
              </a:solidFill>
              <a:effectLst/>
              <a:ea typeface="宋体" charset="0"/>
              <a:cs typeface="宋体" charset="0"/>
            </a:endParaRPr>
          </a:p>
        </p:txBody>
      </p:sp>
      <p:sp>
        <p:nvSpPr>
          <p:cNvPr id="459784" name="Rectangle 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zh-CN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43</a:t>
            </a:r>
          </a:p>
        </p:txBody>
      </p:sp>
      <p:sp>
        <p:nvSpPr>
          <p:cNvPr id="459785" name="Text Box 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Arial" charset="0"/>
                <a:ea typeface="宋体" charset="0"/>
                <a:cs typeface="宋体" charset="0"/>
              </a:rPr>
              <a:t>  </a:t>
            </a:r>
          </a:p>
        </p:txBody>
      </p:sp>
      <p:sp>
        <p:nvSpPr>
          <p:cNvPr id="459788" name="Text Box 12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27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28" name="Rectangle 4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29" name="Line 5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30" name="Line 6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32" name="Line 8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33" name="AutoShape 9"/>
          <p:cNvSpPr>
            <a:spLocks noChangeArrowheads="1"/>
          </p:cNvSpPr>
          <p:nvPr/>
        </p:nvSpPr>
        <p:spPr bwMode="auto">
          <a:xfrm rot="20400000">
            <a:off x="3954463" y="1760538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34" name="AutoShape 10"/>
          <p:cNvSpPr>
            <a:spLocks noChangeArrowheads="1"/>
          </p:cNvSpPr>
          <p:nvPr/>
        </p:nvSpPr>
        <p:spPr bwMode="auto">
          <a:xfrm rot="6720000">
            <a:off x="6410326" y="2555875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35" name="Text Box 1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zh-CN" sz="2000" b="0">
              <a:solidFill>
                <a:srgbClr val="FFA27C"/>
              </a:solidFill>
              <a:effectLst/>
              <a:ea typeface="宋体" charset="0"/>
              <a:cs typeface="宋体" charset="0"/>
            </a:endParaRPr>
          </a:p>
        </p:txBody>
      </p:sp>
      <p:sp>
        <p:nvSpPr>
          <p:cNvPr id="461836" name="Rectangle 1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44</a:t>
            </a:r>
          </a:p>
        </p:txBody>
      </p:sp>
      <p:sp>
        <p:nvSpPr>
          <p:cNvPr id="461837" name="Text Box 1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Arial" charset="0"/>
                <a:ea typeface="宋体" charset="0"/>
                <a:cs typeface="宋体" charset="0"/>
              </a:rPr>
              <a:t>  </a:t>
            </a:r>
          </a:p>
        </p:txBody>
      </p:sp>
      <p:sp>
        <p:nvSpPr>
          <p:cNvPr id="461840" name="Text Box 16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7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87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877" name="Rectangle 5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878" name="Line 6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879" name="Line 7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881" name="Line 9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882" name="Text Box 1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zh-CN" sz="2000" b="0">
              <a:solidFill>
                <a:srgbClr val="FFA27C"/>
              </a:solidFill>
              <a:effectLst/>
              <a:ea typeface="宋体" charset="0"/>
              <a:cs typeface="宋体" charset="0"/>
            </a:endParaRPr>
          </a:p>
        </p:txBody>
      </p:sp>
      <p:sp>
        <p:nvSpPr>
          <p:cNvPr id="463883" name="Rectangle 1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45</a:t>
            </a:r>
          </a:p>
        </p:txBody>
      </p:sp>
      <p:sp>
        <p:nvSpPr>
          <p:cNvPr id="463884" name="Text Box 1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Arial" charset="0"/>
                <a:ea typeface="宋体" charset="0"/>
                <a:cs typeface="宋体" charset="0"/>
              </a:rPr>
              <a:t>  </a:t>
            </a:r>
          </a:p>
        </p:txBody>
      </p:sp>
      <p:sp>
        <p:nvSpPr>
          <p:cNvPr id="463887" name="Text Box 15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10" name="Freeform 1026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0611" name="Rectangle 1027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0612" name="Rectangle 1028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0613" name="Freeform 1029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0614" name="Rectangle 1030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0615" name="Line 1031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0616" name="Line 1032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0618" name="Line 1034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0619" name="Text Box 103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effectLst/>
              <a:ea typeface="宋体" charset="0"/>
              <a:cs typeface="宋体" charset="0"/>
            </a:endParaRPr>
          </a:p>
        </p:txBody>
      </p:sp>
      <p:sp>
        <p:nvSpPr>
          <p:cNvPr id="580620" name="Rectangle 103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46</a:t>
            </a:r>
          </a:p>
        </p:txBody>
      </p:sp>
      <p:sp>
        <p:nvSpPr>
          <p:cNvPr id="580621" name="Text Box 1037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Arial" charset="0"/>
                <a:ea typeface="宋体" charset="0"/>
                <a:cs typeface="宋体" charset="0"/>
              </a:rPr>
              <a:t>  </a:t>
            </a:r>
          </a:p>
        </p:txBody>
      </p:sp>
      <p:sp>
        <p:nvSpPr>
          <p:cNvPr id="580624" name="Text Box 1040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658" name="Freeform 102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2659" name="Freeform 1027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2660" name="Rectangle 1028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2661" name="Rectangle 1029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2662" name="Freeform 1030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2663" name="Rectangle 1031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2664" name="Line 1032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2665" name="Line 1033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2667" name="Line 103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2668" name="Text Box 103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effectLst/>
              <a:ea typeface="宋体" charset="0"/>
              <a:cs typeface="宋体" charset="0"/>
            </a:endParaRPr>
          </a:p>
        </p:txBody>
      </p:sp>
      <p:sp>
        <p:nvSpPr>
          <p:cNvPr id="582669" name="Rectangle 103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47</a:t>
            </a:r>
          </a:p>
        </p:txBody>
      </p:sp>
      <p:sp>
        <p:nvSpPr>
          <p:cNvPr id="582670" name="Text Box 103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Arial" charset="0"/>
                <a:ea typeface="宋体" charset="0"/>
                <a:cs typeface="宋体" charset="0"/>
              </a:rPr>
              <a:t>  </a:t>
            </a:r>
          </a:p>
        </p:txBody>
      </p:sp>
      <p:sp>
        <p:nvSpPr>
          <p:cNvPr id="582673" name="Text Box 1041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2" name="Freeform 2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1924" name="Rectangle 4"/>
          <p:cNvSpPr>
            <a:spLocks noChangeArrowheads="1"/>
          </p:cNvSpPr>
          <p:nvPr/>
        </p:nvSpPr>
        <p:spPr bwMode="auto">
          <a:xfrm>
            <a:off x="2006600" y="820738"/>
            <a:ext cx="8350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36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 </a:t>
            </a:r>
            <a:r>
              <a:rPr lang="en-US" altLang="zh-CN" sz="40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地</a:t>
            </a:r>
            <a:endParaRPr lang="zh-CN" altLang="en-US" sz="4000">
              <a:solidFill>
                <a:srgbClr val="FAF200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21925" name="Oval 5"/>
          <p:cNvSpPr>
            <a:spLocks noChangeArrowheads="1"/>
          </p:cNvSpPr>
          <p:nvPr/>
        </p:nvSpPr>
        <p:spPr bwMode="auto">
          <a:xfrm>
            <a:off x="2024063" y="793750"/>
            <a:ext cx="881062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26" name="Rectangle 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48</a:t>
            </a:r>
          </a:p>
        </p:txBody>
      </p:sp>
      <p:sp>
        <p:nvSpPr>
          <p:cNvPr id="72192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1928" name="Freeform 8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1930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31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32" name="Text Box 12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70" name="Freeform 2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3972" name="Rectangle 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49</a:t>
            </a:r>
          </a:p>
        </p:txBody>
      </p:sp>
      <p:sp>
        <p:nvSpPr>
          <p:cNvPr id="723973" name="Freeform 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3974" name="Freeform 6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3976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3977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3979" name="Rectangle 11"/>
          <p:cNvSpPr>
            <a:spLocks noChangeArrowheads="1"/>
          </p:cNvSpPr>
          <p:nvPr/>
        </p:nvSpPr>
        <p:spPr bwMode="auto">
          <a:xfrm>
            <a:off x="4630738" y="2649538"/>
            <a:ext cx="15208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40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幼</a:t>
            </a:r>
            <a:endParaRPr lang="zh-CN" altLang="en-US" sz="4000">
              <a:solidFill>
                <a:srgbClr val="FAF200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23981" name="Rectangle 13"/>
          <p:cNvSpPr>
            <a:spLocks noChangeArrowheads="1"/>
          </p:cNvSpPr>
          <p:nvPr/>
        </p:nvSpPr>
        <p:spPr bwMode="auto">
          <a:xfrm>
            <a:off x="2006600" y="820738"/>
            <a:ext cx="8350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40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 地</a:t>
            </a:r>
            <a:endParaRPr lang="zh-CN" altLang="en-US" sz="4000">
              <a:solidFill>
                <a:srgbClr val="FAF200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23982" name="Oval 14"/>
          <p:cNvSpPr>
            <a:spLocks noChangeArrowheads="1"/>
          </p:cNvSpPr>
          <p:nvPr/>
        </p:nvSpPr>
        <p:spPr bwMode="auto">
          <a:xfrm>
            <a:off x="4530725" y="2617788"/>
            <a:ext cx="881063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3983" name="Text Box 15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578" name="Freeform 2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2579" name="Rectangle 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05</a:t>
            </a:r>
          </a:p>
        </p:txBody>
      </p:sp>
      <p:sp>
        <p:nvSpPr>
          <p:cNvPr id="792580" name="Freeform 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2581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2582" name="Text Box 6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sp>
        <p:nvSpPr>
          <p:cNvPr id="792583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2584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2585" name="Rectangle 9"/>
          <p:cNvSpPr>
            <a:spLocks noChangeArrowheads="1"/>
          </p:cNvSpPr>
          <p:nvPr/>
        </p:nvSpPr>
        <p:spPr bwMode="auto">
          <a:xfrm>
            <a:off x="2006600" y="8207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 地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92586" name="Rectangle 10"/>
          <p:cNvSpPr>
            <a:spLocks noChangeArrowheads="1"/>
          </p:cNvSpPr>
          <p:nvPr/>
        </p:nvSpPr>
        <p:spPr bwMode="auto">
          <a:xfrm>
            <a:off x="4630738" y="2649538"/>
            <a:ext cx="7096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幼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92587" name="Rectangle 11"/>
          <p:cNvSpPr>
            <a:spLocks noChangeArrowheads="1"/>
          </p:cNvSpPr>
          <p:nvPr/>
        </p:nvSpPr>
        <p:spPr bwMode="auto">
          <a:xfrm>
            <a:off x="7310438" y="4933950"/>
            <a:ext cx="9588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92588" name="Freeform 12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2589" name="Rectangle 13"/>
          <p:cNvSpPr>
            <a:spLocks noChangeArrowheads="1"/>
          </p:cNvSpPr>
          <p:nvPr/>
        </p:nvSpPr>
        <p:spPr bwMode="auto">
          <a:xfrm>
            <a:off x="2405063" y="5570538"/>
            <a:ext cx="7016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92590" name="Freeform 14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2591" name="Freeform 15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2592" name="Rectangle 16"/>
          <p:cNvSpPr>
            <a:spLocks noChangeArrowheads="1"/>
          </p:cNvSpPr>
          <p:nvPr/>
        </p:nvSpPr>
        <p:spPr bwMode="auto">
          <a:xfrm>
            <a:off x="3343275" y="2179638"/>
            <a:ext cx="12731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加</a:t>
            </a:r>
          </a:p>
        </p:txBody>
      </p:sp>
      <p:sp>
        <p:nvSpPr>
          <p:cNvPr id="792593" name="Rectangle 17"/>
          <p:cNvSpPr>
            <a:spLocks noChangeArrowheads="1"/>
          </p:cNvSpPr>
          <p:nvPr/>
        </p:nvSpPr>
        <p:spPr bwMode="auto">
          <a:xfrm>
            <a:off x="2613025" y="3613150"/>
            <a:ext cx="915988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死</a:t>
            </a:r>
          </a:p>
        </p:txBody>
      </p:sp>
      <p:sp>
        <p:nvSpPr>
          <p:cNvPr id="792594" name="Freeform 18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2595" name="Rectangle 19"/>
          <p:cNvSpPr>
            <a:spLocks noChangeArrowheads="1"/>
          </p:cNvSpPr>
          <p:nvPr/>
        </p:nvSpPr>
        <p:spPr bwMode="auto">
          <a:xfrm>
            <a:off x="5773738" y="2798763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巴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92598" name="Rectangle 22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吾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92599" name="Rectangle 23"/>
          <p:cNvSpPr>
            <a:spLocks noChangeArrowheads="1"/>
          </p:cNvSpPr>
          <p:nvPr/>
        </p:nvSpPr>
        <p:spPr bwMode="auto">
          <a:xfrm>
            <a:off x="5473700" y="18113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哈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92601" name="Rectangle 25"/>
          <p:cNvSpPr>
            <a:spLocks noChangeArrowheads="1"/>
          </p:cNvSpPr>
          <p:nvPr/>
        </p:nvSpPr>
        <p:spPr bwMode="auto">
          <a:xfrm>
            <a:off x="7031038" y="1454150"/>
            <a:ext cx="12922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尼</a:t>
            </a: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(</a:t>
            </a: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亚</a:t>
            </a: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)</a:t>
            </a:r>
          </a:p>
        </p:txBody>
      </p:sp>
      <p:sp>
        <p:nvSpPr>
          <p:cNvPr id="792602" name="Oval 2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2603" name="Rectangle 27"/>
          <p:cNvSpPr>
            <a:spLocks noChangeArrowheads="1"/>
          </p:cNvSpPr>
          <p:nvPr/>
        </p:nvSpPr>
        <p:spPr bwMode="auto">
          <a:xfrm>
            <a:off x="2992438" y="2535238"/>
            <a:ext cx="61436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迦</a:t>
            </a:r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792605" name="Rectangle 29"/>
          <p:cNvSpPr>
            <a:spLocks noChangeArrowheads="1"/>
          </p:cNvSpPr>
          <p:nvPr/>
        </p:nvSpPr>
        <p:spPr bwMode="auto">
          <a:xfrm>
            <a:off x="2535238" y="3001963"/>
            <a:ext cx="53816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耶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92607" name="Oval 31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2608" name="Rectangle 32"/>
          <p:cNvSpPr>
            <a:spLocks noChangeArrowheads="1"/>
          </p:cNvSpPr>
          <p:nvPr/>
        </p:nvSpPr>
        <p:spPr bwMode="auto">
          <a:xfrm>
            <a:off x="3762375" y="3109913"/>
            <a:ext cx="614363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尼</a:t>
            </a:r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792609" name="Rectangle 33"/>
          <p:cNvSpPr>
            <a:spLocks noChangeArrowheads="1"/>
          </p:cNvSpPr>
          <p:nvPr/>
        </p:nvSpPr>
        <p:spPr bwMode="auto">
          <a:xfrm>
            <a:off x="2911475" y="4360863"/>
            <a:ext cx="1112838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ea typeface="宋体" charset="0"/>
                <a:cs typeface="宋体" charset="0"/>
              </a:rPr>
              <a:t>加-</a:t>
            </a:r>
            <a:r>
              <a:rPr lang="zh-CN" altLang="en-US">
                <a:solidFill>
                  <a:schemeClr val="tx1"/>
                </a:solidFill>
                <a:effectLst/>
                <a:ea typeface="宋体" charset="0"/>
                <a:cs typeface="宋体" charset="0"/>
              </a:rPr>
              <a:t>巴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92611" name="Rectangle 35"/>
          <p:cNvSpPr>
            <a:spLocks noChangeArrowheads="1"/>
          </p:cNvSpPr>
          <p:nvPr/>
        </p:nvSpPr>
        <p:spPr bwMode="auto">
          <a:xfrm>
            <a:off x="1822450" y="3963988"/>
            <a:ext cx="538163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埃</a:t>
            </a:r>
          </a:p>
        </p:txBody>
      </p:sp>
      <p:sp>
        <p:nvSpPr>
          <p:cNvPr id="792614" name="Rectangle 38"/>
          <p:cNvSpPr>
            <a:spLocks noChangeArrowheads="1"/>
          </p:cNvSpPr>
          <p:nvPr/>
        </p:nvSpPr>
        <p:spPr bwMode="auto">
          <a:xfrm>
            <a:off x="3117850" y="5059363"/>
            <a:ext cx="538163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西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92618" name="Text Box 42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0">
                <a:solidFill>
                  <a:srgbClr val="FFFFFF"/>
                </a:solidFill>
                <a:effectLst/>
                <a:latin typeface="Arial" charset="0"/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792619" name="Text Box 43"/>
          <p:cNvSpPr txBox="1">
            <a:spLocks noChangeArrowheads="1"/>
          </p:cNvSpPr>
          <p:nvPr/>
        </p:nvSpPr>
        <p:spPr bwMode="auto">
          <a:xfrm>
            <a:off x="3525838" y="4711700"/>
            <a:ext cx="3962400" cy="65881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需要地图的原因</a:t>
            </a:r>
            <a:r>
              <a:rPr lang="en-US" altLang="zh-CN" sz="3200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!</a:t>
            </a:r>
          </a:p>
        </p:txBody>
      </p:sp>
      <p:sp>
        <p:nvSpPr>
          <p:cNvPr id="792620" name="Freeform 44"/>
          <p:cNvSpPr>
            <a:spLocks/>
          </p:cNvSpPr>
          <p:nvPr/>
        </p:nvSpPr>
        <p:spPr bwMode="auto">
          <a:xfrm>
            <a:off x="5857875" y="313055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2621" name="Freeform 45"/>
          <p:cNvSpPr>
            <a:spLocks/>
          </p:cNvSpPr>
          <p:nvPr/>
        </p:nvSpPr>
        <p:spPr bwMode="auto">
          <a:xfrm>
            <a:off x="2962275" y="184626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2622" name="Freeform 46"/>
          <p:cNvSpPr>
            <a:spLocks/>
          </p:cNvSpPr>
          <p:nvPr/>
        </p:nvSpPr>
        <p:spPr bwMode="auto">
          <a:xfrm>
            <a:off x="1781175" y="282575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2623" name="Freeform 47"/>
          <p:cNvSpPr>
            <a:spLocks/>
          </p:cNvSpPr>
          <p:nvPr/>
        </p:nvSpPr>
        <p:spPr bwMode="auto">
          <a:xfrm>
            <a:off x="1690688" y="422275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2624" name="Freeform 48"/>
          <p:cNvSpPr>
            <a:spLocks/>
          </p:cNvSpPr>
          <p:nvPr/>
        </p:nvSpPr>
        <p:spPr bwMode="auto">
          <a:xfrm>
            <a:off x="2971800" y="464978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2625" name="Freeform 49"/>
          <p:cNvSpPr>
            <a:spLocks/>
          </p:cNvSpPr>
          <p:nvPr/>
        </p:nvSpPr>
        <p:spPr bwMode="auto">
          <a:xfrm>
            <a:off x="2946400" y="3333750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2627" name="Freeform 51"/>
          <p:cNvSpPr>
            <a:spLocks/>
          </p:cNvSpPr>
          <p:nvPr/>
        </p:nvSpPr>
        <p:spPr bwMode="auto">
          <a:xfrm>
            <a:off x="3067050" y="3209925"/>
            <a:ext cx="520700" cy="139700"/>
          </a:xfrm>
          <a:custGeom>
            <a:avLst/>
            <a:gdLst>
              <a:gd name="T0" fmla="*/ 328 w 328"/>
              <a:gd name="T1" fmla="*/ 56 h 88"/>
              <a:gd name="T2" fmla="*/ 208 w 328"/>
              <a:gd name="T3" fmla="*/ 0 h 88"/>
              <a:gd name="T4" fmla="*/ 80 w 328"/>
              <a:gd name="T5" fmla="*/ 8 h 88"/>
              <a:gd name="T6" fmla="*/ 32 w 328"/>
              <a:gd name="T7" fmla="*/ 24 h 88"/>
              <a:gd name="T8" fmla="*/ 0 w 328"/>
              <a:gd name="T9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2628" name="Freeform 52"/>
          <p:cNvSpPr>
            <a:spLocks/>
          </p:cNvSpPr>
          <p:nvPr/>
        </p:nvSpPr>
        <p:spPr bwMode="auto">
          <a:xfrm>
            <a:off x="3098800" y="1539875"/>
            <a:ext cx="3835400" cy="1712913"/>
          </a:xfrm>
          <a:custGeom>
            <a:avLst/>
            <a:gdLst>
              <a:gd name="T0" fmla="*/ 0 w 2416"/>
              <a:gd name="T1" fmla="*/ 1079 h 1079"/>
              <a:gd name="T2" fmla="*/ 125 w 2416"/>
              <a:gd name="T3" fmla="*/ 820 h 1079"/>
              <a:gd name="T4" fmla="*/ 298 w 2416"/>
              <a:gd name="T5" fmla="*/ 577 h 1079"/>
              <a:gd name="T6" fmla="*/ 1090 w 2416"/>
              <a:gd name="T7" fmla="*/ 52 h 1079"/>
              <a:gd name="T8" fmla="*/ 1302 w 2416"/>
              <a:gd name="T9" fmla="*/ 12 h 1079"/>
              <a:gd name="T10" fmla="*/ 2086 w 2416"/>
              <a:gd name="T11" fmla="*/ 36 h 1079"/>
              <a:gd name="T12" fmla="*/ 2416 w 2416"/>
              <a:gd name="T13" fmla="*/ 114 h 1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16" h="1079">
                <a:moveTo>
                  <a:pt x="0" y="1079"/>
                </a:moveTo>
                <a:cubicBezTo>
                  <a:pt x="28" y="998"/>
                  <a:pt x="75" y="888"/>
                  <a:pt x="125" y="820"/>
                </a:cubicBezTo>
                <a:cubicBezTo>
                  <a:pt x="153" y="736"/>
                  <a:pt x="240" y="643"/>
                  <a:pt x="298" y="577"/>
                </a:cubicBezTo>
                <a:cubicBezTo>
                  <a:pt x="498" y="347"/>
                  <a:pt x="777" y="98"/>
                  <a:pt x="1090" y="52"/>
                </a:cubicBezTo>
                <a:cubicBezTo>
                  <a:pt x="1160" y="28"/>
                  <a:pt x="1226" y="18"/>
                  <a:pt x="1302" y="12"/>
                </a:cubicBezTo>
                <a:cubicBezTo>
                  <a:pt x="1553" y="15"/>
                  <a:pt x="1828" y="0"/>
                  <a:pt x="2086" y="36"/>
                </a:cubicBezTo>
                <a:cubicBezTo>
                  <a:pt x="2194" y="50"/>
                  <a:pt x="2307" y="114"/>
                  <a:pt x="2416" y="11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92629" name="Group 53"/>
          <p:cNvGrpSpPr>
            <a:grpSpLocks/>
          </p:cNvGrpSpPr>
          <p:nvPr/>
        </p:nvGrpSpPr>
        <p:grpSpPr bwMode="auto">
          <a:xfrm>
            <a:off x="6508750" y="1114425"/>
            <a:ext cx="1066800" cy="1295400"/>
            <a:chOff x="4080" y="672"/>
            <a:chExt cx="672" cy="816"/>
          </a:xfrm>
        </p:grpSpPr>
        <p:sp>
          <p:nvSpPr>
            <p:cNvPr id="792630" name="Line 54"/>
            <p:cNvSpPr>
              <a:spLocks noChangeShapeType="1"/>
            </p:cNvSpPr>
            <p:nvPr/>
          </p:nvSpPr>
          <p:spPr bwMode="auto">
            <a:xfrm flipH="1" flipV="1">
              <a:off x="4080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2631" name="Line 55"/>
            <p:cNvSpPr>
              <a:spLocks noChangeShapeType="1"/>
            </p:cNvSpPr>
            <p:nvPr/>
          </p:nvSpPr>
          <p:spPr bwMode="auto">
            <a:xfrm flipV="1">
              <a:off x="4512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2632" name="Line 56"/>
            <p:cNvSpPr>
              <a:spLocks noChangeShapeType="1"/>
            </p:cNvSpPr>
            <p:nvPr/>
          </p:nvSpPr>
          <p:spPr bwMode="auto">
            <a:xfrm>
              <a:off x="4512" y="1200"/>
              <a:ext cx="192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2633" name="Line 57"/>
            <p:cNvSpPr>
              <a:spLocks noChangeShapeType="1"/>
            </p:cNvSpPr>
            <p:nvPr/>
          </p:nvSpPr>
          <p:spPr bwMode="auto">
            <a:xfrm flipH="1">
              <a:off x="4176" y="1200"/>
              <a:ext cx="192" cy="240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92634" name="Freeform 58"/>
          <p:cNvSpPr>
            <a:spLocks/>
          </p:cNvSpPr>
          <p:nvPr/>
        </p:nvSpPr>
        <p:spPr bwMode="auto">
          <a:xfrm>
            <a:off x="3186113" y="2692400"/>
            <a:ext cx="2552700" cy="460375"/>
          </a:xfrm>
          <a:custGeom>
            <a:avLst/>
            <a:gdLst>
              <a:gd name="T0" fmla="*/ 1608 w 1608"/>
              <a:gd name="T1" fmla="*/ 290 h 290"/>
              <a:gd name="T2" fmla="*/ 1427 w 1608"/>
              <a:gd name="T3" fmla="*/ 102 h 290"/>
              <a:gd name="T4" fmla="*/ 1372 w 1608"/>
              <a:gd name="T5" fmla="*/ 63 h 290"/>
              <a:gd name="T6" fmla="*/ 1121 w 1608"/>
              <a:gd name="T7" fmla="*/ 0 h 290"/>
              <a:gd name="T8" fmla="*/ 486 w 1608"/>
              <a:gd name="T9" fmla="*/ 31 h 290"/>
              <a:gd name="T10" fmla="*/ 400 w 1608"/>
              <a:gd name="T11" fmla="*/ 55 h 290"/>
              <a:gd name="T12" fmla="*/ 313 w 1608"/>
              <a:gd name="T13" fmla="*/ 86 h 290"/>
              <a:gd name="T14" fmla="*/ 211 w 1608"/>
              <a:gd name="T15" fmla="*/ 133 h 290"/>
              <a:gd name="T16" fmla="*/ 110 w 1608"/>
              <a:gd name="T17" fmla="*/ 188 h 290"/>
              <a:gd name="T18" fmla="*/ 0 w 1608"/>
              <a:gd name="T19" fmla="*/ 275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08" h="290">
                <a:moveTo>
                  <a:pt x="1608" y="290"/>
                </a:moveTo>
                <a:cubicBezTo>
                  <a:pt x="1557" y="217"/>
                  <a:pt x="1501" y="149"/>
                  <a:pt x="1427" y="102"/>
                </a:cubicBezTo>
                <a:cubicBezTo>
                  <a:pt x="1408" y="89"/>
                  <a:pt x="1393" y="70"/>
                  <a:pt x="1372" y="63"/>
                </a:cubicBezTo>
                <a:cubicBezTo>
                  <a:pt x="1288" y="34"/>
                  <a:pt x="1209" y="12"/>
                  <a:pt x="1121" y="0"/>
                </a:cubicBezTo>
                <a:cubicBezTo>
                  <a:pt x="891" y="4"/>
                  <a:pt x="702" y="6"/>
                  <a:pt x="486" y="31"/>
                </a:cubicBezTo>
                <a:cubicBezTo>
                  <a:pt x="457" y="40"/>
                  <a:pt x="426" y="41"/>
                  <a:pt x="400" y="55"/>
                </a:cubicBezTo>
                <a:cubicBezTo>
                  <a:pt x="369" y="70"/>
                  <a:pt x="346" y="78"/>
                  <a:pt x="313" y="86"/>
                </a:cubicBezTo>
                <a:cubicBezTo>
                  <a:pt x="281" y="108"/>
                  <a:pt x="244" y="114"/>
                  <a:pt x="211" y="133"/>
                </a:cubicBezTo>
                <a:cubicBezTo>
                  <a:pt x="177" y="151"/>
                  <a:pt x="147" y="176"/>
                  <a:pt x="110" y="188"/>
                </a:cubicBezTo>
                <a:cubicBezTo>
                  <a:pt x="87" y="210"/>
                  <a:pt x="29" y="259"/>
                  <a:pt x="0" y="275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2635" name="Freeform 59"/>
          <p:cNvSpPr>
            <a:spLocks/>
          </p:cNvSpPr>
          <p:nvPr/>
        </p:nvSpPr>
        <p:spPr bwMode="auto">
          <a:xfrm>
            <a:off x="3160713" y="2430463"/>
            <a:ext cx="2540000" cy="747712"/>
          </a:xfrm>
          <a:custGeom>
            <a:avLst/>
            <a:gdLst>
              <a:gd name="T0" fmla="*/ 0 w 1600"/>
              <a:gd name="T1" fmla="*/ 471 h 471"/>
              <a:gd name="T2" fmla="*/ 78 w 1600"/>
              <a:gd name="T3" fmla="*/ 322 h 471"/>
              <a:gd name="T4" fmla="*/ 110 w 1600"/>
              <a:gd name="T5" fmla="*/ 291 h 471"/>
              <a:gd name="T6" fmla="*/ 133 w 1600"/>
              <a:gd name="T7" fmla="*/ 251 h 471"/>
              <a:gd name="T8" fmla="*/ 165 w 1600"/>
              <a:gd name="T9" fmla="*/ 228 h 471"/>
              <a:gd name="T10" fmla="*/ 188 w 1600"/>
              <a:gd name="T11" fmla="*/ 204 h 471"/>
              <a:gd name="T12" fmla="*/ 212 w 1600"/>
              <a:gd name="T13" fmla="*/ 173 h 471"/>
              <a:gd name="T14" fmla="*/ 400 w 1600"/>
              <a:gd name="T15" fmla="*/ 47 h 471"/>
              <a:gd name="T16" fmla="*/ 463 w 1600"/>
              <a:gd name="T17" fmla="*/ 16 h 471"/>
              <a:gd name="T18" fmla="*/ 549 w 1600"/>
              <a:gd name="T19" fmla="*/ 0 h 471"/>
              <a:gd name="T20" fmla="*/ 980 w 1600"/>
              <a:gd name="T21" fmla="*/ 32 h 471"/>
              <a:gd name="T22" fmla="*/ 1067 w 1600"/>
              <a:gd name="T23" fmla="*/ 55 h 471"/>
              <a:gd name="T24" fmla="*/ 1177 w 1600"/>
              <a:gd name="T25" fmla="*/ 87 h 471"/>
              <a:gd name="T26" fmla="*/ 1310 w 1600"/>
              <a:gd name="T27" fmla="*/ 157 h 471"/>
              <a:gd name="T28" fmla="*/ 1388 w 1600"/>
              <a:gd name="T29" fmla="*/ 212 h 471"/>
              <a:gd name="T30" fmla="*/ 1475 w 1600"/>
              <a:gd name="T31" fmla="*/ 306 h 471"/>
              <a:gd name="T32" fmla="*/ 1553 w 1600"/>
              <a:gd name="T33" fmla="*/ 393 h 471"/>
              <a:gd name="T34" fmla="*/ 1600 w 1600"/>
              <a:gd name="T35" fmla="*/ 440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00" h="471">
                <a:moveTo>
                  <a:pt x="0" y="471"/>
                </a:moveTo>
                <a:cubicBezTo>
                  <a:pt x="15" y="423"/>
                  <a:pt x="45" y="360"/>
                  <a:pt x="78" y="322"/>
                </a:cubicBezTo>
                <a:cubicBezTo>
                  <a:pt x="87" y="310"/>
                  <a:pt x="100" y="302"/>
                  <a:pt x="110" y="291"/>
                </a:cubicBezTo>
                <a:cubicBezTo>
                  <a:pt x="119" y="278"/>
                  <a:pt x="122" y="262"/>
                  <a:pt x="133" y="251"/>
                </a:cubicBezTo>
                <a:cubicBezTo>
                  <a:pt x="141" y="241"/>
                  <a:pt x="155" y="236"/>
                  <a:pt x="165" y="228"/>
                </a:cubicBezTo>
                <a:cubicBezTo>
                  <a:pt x="173" y="220"/>
                  <a:pt x="180" y="212"/>
                  <a:pt x="188" y="204"/>
                </a:cubicBezTo>
                <a:cubicBezTo>
                  <a:pt x="196" y="194"/>
                  <a:pt x="202" y="181"/>
                  <a:pt x="212" y="173"/>
                </a:cubicBezTo>
                <a:cubicBezTo>
                  <a:pt x="267" y="123"/>
                  <a:pt x="334" y="79"/>
                  <a:pt x="400" y="47"/>
                </a:cubicBezTo>
                <a:cubicBezTo>
                  <a:pt x="420" y="36"/>
                  <a:pt x="439" y="19"/>
                  <a:pt x="463" y="16"/>
                </a:cubicBezTo>
                <a:cubicBezTo>
                  <a:pt x="523" y="5"/>
                  <a:pt x="494" y="11"/>
                  <a:pt x="549" y="0"/>
                </a:cubicBezTo>
                <a:cubicBezTo>
                  <a:pt x="712" y="4"/>
                  <a:pt x="829" y="14"/>
                  <a:pt x="980" y="32"/>
                </a:cubicBezTo>
                <a:cubicBezTo>
                  <a:pt x="1008" y="41"/>
                  <a:pt x="1037" y="47"/>
                  <a:pt x="1067" y="55"/>
                </a:cubicBezTo>
                <a:cubicBezTo>
                  <a:pt x="1103" y="73"/>
                  <a:pt x="1139" y="73"/>
                  <a:pt x="1177" y="87"/>
                </a:cubicBezTo>
                <a:cubicBezTo>
                  <a:pt x="1224" y="104"/>
                  <a:pt x="1261" y="140"/>
                  <a:pt x="1310" y="157"/>
                </a:cubicBezTo>
                <a:cubicBezTo>
                  <a:pt x="1335" y="175"/>
                  <a:pt x="1365" y="189"/>
                  <a:pt x="1388" y="212"/>
                </a:cubicBezTo>
                <a:cubicBezTo>
                  <a:pt x="1418" y="242"/>
                  <a:pt x="1444" y="275"/>
                  <a:pt x="1475" y="306"/>
                </a:cubicBezTo>
                <a:cubicBezTo>
                  <a:pt x="1506" y="337"/>
                  <a:pt x="1525" y="352"/>
                  <a:pt x="1553" y="393"/>
                </a:cubicBezTo>
                <a:cubicBezTo>
                  <a:pt x="1568" y="416"/>
                  <a:pt x="1588" y="417"/>
                  <a:pt x="1600" y="44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2597" name="Oval 21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2600" name="Oval 2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2604" name="Oval 28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2612" name="Oval 36"/>
          <p:cNvSpPr>
            <a:spLocks noChangeArrowheads="1"/>
          </p:cNvSpPr>
          <p:nvPr/>
        </p:nvSpPr>
        <p:spPr bwMode="auto">
          <a:xfrm>
            <a:off x="1704975" y="41497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2613" name="Oval 37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2610" name="Oval 34"/>
          <p:cNvSpPr>
            <a:spLocks noChangeArrowheads="1"/>
          </p:cNvSpPr>
          <p:nvPr/>
        </p:nvSpPr>
        <p:spPr bwMode="auto">
          <a:xfrm>
            <a:off x="281146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2626" name="Oval 50"/>
          <p:cNvSpPr>
            <a:spLocks noChangeArrowheads="1"/>
          </p:cNvSpPr>
          <p:nvPr/>
        </p:nvSpPr>
        <p:spPr bwMode="auto">
          <a:xfrm>
            <a:off x="3529013" y="31956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2596" name="Oval 20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2606" name="Oval 30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792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92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92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792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92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92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92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792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92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2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92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92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92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92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92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53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792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2619" grpId="0" build="p" autoUpdateAnimBg="0" advAuto="0"/>
      <p:bldP spid="792620" grpId="0" animBg="1"/>
      <p:bldP spid="792621" grpId="0" animBg="1"/>
      <p:bldP spid="792622" grpId="0" animBg="1"/>
      <p:bldP spid="792623" grpId="0" animBg="1"/>
      <p:bldP spid="792624" grpId="0" animBg="1"/>
      <p:bldP spid="792625" grpId="0" animBg="1"/>
      <p:bldP spid="792627" grpId="0" animBg="1"/>
      <p:bldP spid="792628" grpId="0" animBg="1"/>
      <p:bldP spid="792634" grpId="0" animBg="1"/>
      <p:bldP spid="79263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020" name="Freeform 4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6022" name="Rectangle 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50</a:t>
            </a:r>
          </a:p>
        </p:txBody>
      </p:sp>
      <p:sp>
        <p:nvSpPr>
          <p:cNvPr id="72602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6024" name="Freeform 8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6026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6027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6028" name="Rectangle 12"/>
          <p:cNvSpPr>
            <a:spLocks noChangeArrowheads="1"/>
          </p:cNvSpPr>
          <p:nvPr/>
        </p:nvSpPr>
        <p:spPr bwMode="auto">
          <a:xfrm>
            <a:off x="4630738" y="2649538"/>
            <a:ext cx="709612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40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幼</a:t>
            </a:r>
            <a:endParaRPr lang="zh-CN" altLang="en-US" sz="4000">
              <a:solidFill>
                <a:srgbClr val="FAF200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26030" name="Rectangle 14"/>
          <p:cNvSpPr>
            <a:spLocks noChangeArrowheads="1"/>
          </p:cNvSpPr>
          <p:nvPr/>
        </p:nvSpPr>
        <p:spPr bwMode="auto">
          <a:xfrm>
            <a:off x="2006600" y="820738"/>
            <a:ext cx="8350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40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 地</a:t>
            </a:r>
            <a:endParaRPr lang="zh-CN" altLang="en-US" sz="4000">
              <a:solidFill>
                <a:srgbClr val="FAF200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26032" name="Rectangle 16"/>
          <p:cNvSpPr>
            <a:spLocks noChangeArrowheads="1"/>
          </p:cNvSpPr>
          <p:nvPr/>
        </p:nvSpPr>
        <p:spPr bwMode="auto">
          <a:xfrm>
            <a:off x="7310438" y="4933950"/>
            <a:ext cx="958850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40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波</a:t>
            </a:r>
            <a:endParaRPr lang="zh-CN" altLang="en-US" sz="4000">
              <a:solidFill>
                <a:srgbClr val="FAF200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26033" name="Oval 17"/>
          <p:cNvSpPr>
            <a:spLocks noChangeArrowheads="1"/>
          </p:cNvSpPr>
          <p:nvPr/>
        </p:nvSpPr>
        <p:spPr bwMode="auto">
          <a:xfrm>
            <a:off x="7216775" y="4889500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6034" name="Text Box 18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068" name="Freeform 4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8070" name="Rectangle 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51</a:t>
            </a:r>
          </a:p>
        </p:txBody>
      </p:sp>
      <p:sp>
        <p:nvSpPr>
          <p:cNvPr id="72807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8072" name="Freeform 8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8074" name="Text Box 10"/>
          <p:cNvSpPr txBox="1">
            <a:spLocks noChangeArrowheads="1"/>
          </p:cNvSpPr>
          <p:nvPr/>
        </p:nvSpPr>
        <p:spPr bwMode="auto">
          <a:xfrm>
            <a:off x="2970213" y="919163"/>
            <a:ext cx="2735262" cy="579437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3200" i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地中海 </a:t>
            </a:r>
          </a:p>
        </p:txBody>
      </p:sp>
      <p:sp>
        <p:nvSpPr>
          <p:cNvPr id="728075" name="Line 11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8076" name="Line 12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8077" name="Text Box 13"/>
          <p:cNvSpPr txBox="1">
            <a:spLocks noChangeArrowheads="1"/>
          </p:cNvSpPr>
          <p:nvPr/>
        </p:nvSpPr>
        <p:spPr bwMode="auto">
          <a:xfrm>
            <a:off x="3746500" y="3311525"/>
            <a:ext cx="3429000" cy="579438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i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幼发拉底河 </a:t>
            </a:r>
          </a:p>
        </p:txBody>
      </p:sp>
      <p:sp>
        <p:nvSpPr>
          <p:cNvPr id="728078" name="Text Box 14"/>
          <p:cNvSpPr txBox="1">
            <a:spLocks noChangeArrowheads="1"/>
          </p:cNvSpPr>
          <p:nvPr/>
        </p:nvSpPr>
        <p:spPr bwMode="auto">
          <a:xfrm>
            <a:off x="5840413" y="5565775"/>
            <a:ext cx="2508250" cy="579438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i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波斯湾</a:t>
            </a:r>
          </a:p>
        </p:txBody>
      </p:sp>
      <p:sp>
        <p:nvSpPr>
          <p:cNvPr id="728080" name="Rectangle 16"/>
          <p:cNvSpPr>
            <a:spLocks noChangeArrowheads="1"/>
          </p:cNvSpPr>
          <p:nvPr/>
        </p:nvSpPr>
        <p:spPr bwMode="auto">
          <a:xfrm>
            <a:off x="2006600" y="820738"/>
            <a:ext cx="8350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40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 地</a:t>
            </a:r>
            <a:endParaRPr lang="zh-CN" altLang="en-US" sz="4000">
              <a:solidFill>
                <a:srgbClr val="FAF200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28081" name="Rectangle 17"/>
          <p:cNvSpPr>
            <a:spLocks noChangeArrowheads="1"/>
          </p:cNvSpPr>
          <p:nvPr/>
        </p:nvSpPr>
        <p:spPr bwMode="auto">
          <a:xfrm>
            <a:off x="4630738" y="2649538"/>
            <a:ext cx="709612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40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幼</a:t>
            </a:r>
            <a:endParaRPr lang="zh-CN" altLang="en-US" sz="4000">
              <a:solidFill>
                <a:srgbClr val="FAF200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28082" name="Rectangle 18"/>
          <p:cNvSpPr>
            <a:spLocks noChangeArrowheads="1"/>
          </p:cNvSpPr>
          <p:nvPr/>
        </p:nvSpPr>
        <p:spPr bwMode="auto">
          <a:xfrm>
            <a:off x="7310438" y="4933950"/>
            <a:ext cx="958850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40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波</a:t>
            </a:r>
            <a:endParaRPr lang="zh-CN" altLang="en-US" sz="4000">
              <a:solidFill>
                <a:srgbClr val="FAF200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28083" name="Text Box 19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8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28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28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8074" grpId="0"/>
      <p:bldP spid="728077" grpId="0"/>
      <p:bldP spid="728078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114" name="Freeform 2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0115" name="Rectangle 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52</a:t>
            </a:r>
          </a:p>
        </p:txBody>
      </p:sp>
      <p:sp>
        <p:nvSpPr>
          <p:cNvPr id="730116" name="Freeform 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0117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0119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0120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0121" name="Rectangle 9"/>
          <p:cNvSpPr>
            <a:spLocks noChangeArrowheads="1"/>
          </p:cNvSpPr>
          <p:nvPr/>
        </p:nvSpPr>
        <p:spPr bwMode="auto">
          <a:xfrm>
            <a:off x="2006600" y="8207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 地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30122" name="Rectangle 10"/>
          <p:cNvSpPr>
            <a:spLocks noChangeArrowheads="1"/>
          </p:cNvSpPr>
          <p:nvPr/>
        </p:nvSpPr>
        <p:spPr bwMode="auto">
          <a:xfrm>
            <a:off x="4630738" y="2649538"/>
            <a:ext cx="7096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幼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30123" name="Rectangle 11"/>
          <p:cNvSpPr>
            <a:spLocks noChangeArrowheads="1"/>
          </p:cNvSpPr>
          <p:nvPr/>
        </p:nvSpPr>
        <p:spPr bwMode="auto">
          <a:xfrm>
            <a:off x="7310438" y="4933950"/>
            <a:ext cx="9588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30125" name="Freeform 13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0126" name="Oval 14"/>
          <p:cNvSpPr>
            <a:spLocks noChangeArrowheads="1"/>
          </p:cNvSpPr>
          <p:nvPr/>
        </p:nvSpPr>
        <p:spPr bwMode="auto">
          <a:xfrm>
            <a:off x="1230313" y="4181475"/>
            <a:ext cx="3471862" cy="21510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0127" name="Text Box 15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162" name="Freeform 2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2163" name="Rectangle 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53</a:t>
            </a:r>
          </a:p>
        </p:txBody>
      </p:sp>
      <p:sp>
        <p:nvSpPr>
          <p:cNvPr id="732164" name="Freeform 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2165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2167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2168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2169" name="Rectangle 9"/>
          <p:cNvSpPr>
            <a:spLocks noChangeArrowheads="1"/>
          </p:cNvSpPr>
          <p:nvPr/>
        </p:nvSpPr>
        <p:spPr bwMode="auto">
          <a:xfrm>
            <a:off x="2006600" y="8207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 地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32170" name="Rectangle 10"/>
          <p:cNvSpPr>
            <a:spLocks noChangeArrowheads="1"/>
          </p:cNvSpPr>
          <p:nvPr/>
        </p:nvSpPr>
        <p:spPr bwMode="auto">
          <a:xfrm>
            <a:off x="4630738" y="2649538"/>
            <a:ext cx="7096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幼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32171" name="Rectangle 11"/>
          <p:cNvSpPr>
            <a:spLocks noChangeArrowheads="1"/>
          </p:cNvSpPr>
          <p:nvPr/>
        </p:nvSpPr>
        <p:spPr bwMode="auto">
          <a:xfrm>
            <a:off x="7310438" y="4933950"/>
            <a:ext cx="9588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32173" name="Freeform 13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2174" name="Oval 14"/>
          <p:cNvSpPr>
            <a:spLocks noChangeArrowheads="1"/>
          </p:cNvSpPr>
          <p:nvPr/>
        </p:nvSpPr>
        <p:spPr bwMode="auto">
          <a:xfrm>
            <a:off x="2289175" y="5534025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2176" name="Rectangle 16"/>
          <p:cNvSpPr>
            <a:spLocks noChangeArrowheads="1"/>
          </p:cNvSpPr>
          <p:nvPr/>
        </p:nvSpPr>
        <p:spPr bwMode="auto">
          <a:xfrm>
            <a:off x="2405063" y="5570538"/>
            <a:ext cx="70167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40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红</a:t>
            </a:r>
            <a:endParaRPr lang="zh-CN" altLang="en-US" sz="4000">
              <a:solidFill>
                <a:srgbClr val="FAF200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32177" name="Text Box 17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210" name="Freeform 2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4211" name="Rectangle 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54</a:t>
            </a:r>
          </a:p>
        </p:txBody>
      </p:sp>
      <p:sp>
        <p:nvSpPr>
          <p:cNvPr id="734212" name="Freeform 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4213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4215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4216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4217" name="Rectangle 9"/>
          <p:cNvSpPr>
            <a:spLocks noChangeArrowheads="1"/>
          </p:cNvSpPr>
          <p:nvPr/>
        </p:nvSpPr>
        <p:spPr bwMode="auto">
          <a:xfrm>
            <a:off x="2006600" y="8207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 地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34218" name="Rectangle 10"/>
          <p:cNvSpPr>
            <a:spLocks noChangeArrowheads="1"/>
          </p:cNvSpPr>
          <p:nvPr/>
        </p:nvSpPr>
        <p:spPr bwMode="auto">
          <a:xfrm>
            <a:off x="4630738" y="2649538"/>
            <a:ext cx="7096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幼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34219" name="Rectangle 11"/>
          <p:cNvSpPr>
            <a:spLocks noChangeArrowheads="1"/>
          </p:cNvSpPr>
          <p:nvPr/>
        </p:nvSpPr>
        <p:spPr bwMode="auto">
          <a:xfrm>
            <a:off x="7310438" y="4933950"/>
            <a:ext cx="9588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34220" name="Freeform 12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4221" name="Rectangle 13"/>
          <p:cNvSpPr>
            <a:spLocks noChangeArrowheads="1"/>
          </p:cNvSpPr>
          <p:nvPr/>
        </p:nvSpPr>
        <p:spPr bwMode="auto">
          <a:xfrm>
            <a:off x="2405063" y="5570538"/>
            <a:ext cx="7016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34222" name="Freeform 14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4223" name="Freeform 15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4224" name="Freeform 16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4230" name="Oval 22"/>
          <p:cNvSpPr>
            <a:spLocks noChangeArrowheads="1"/>
          </p:cNvSpPr>
          <p:nvPr/>
        </p:nvSpPr>
        <p:spPr bwMode="auto">
          <a:xfrm>
            <a:off x="2751138" y="2303463"/>
            <a:ext cx="1066800" cy="23193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4231" name="Text Box 23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258" name="Freeform 2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6259" name="Rectangle 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55</a:t>
            </a:r>
          </a:p>
        </p:txBody>
      </p:sp>
      <p:sp>
        <p:nvSpPr>
          <p:cNvPr id="736260" name="Freeform 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6261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6263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6264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6265" name="Rectangle 9"/>
          <p:cNvSpPr>
            <a:spLocks noChangeArrowheads="1"/>
          </p:cNvSpPr>
          <p:nvPr/>
        </p:nvSpPr>
        <p:spPr bwMode="auto">
          <a:xfrm>
            <a:off x="2006600" y="8207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 地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36266" name="Rectangle 10"/>
          <p:cNvSpPr>
            <a:spLocks noChangeArrowheads="1"/>
          </p:cNvSpPr>
          <p:nvPr/>
        </p:nvSpPr>
        <p:spPr bwMode="auto">
          <a:xfrm>
            <a:off x="4630738" y="2649538"/>
            <a:ext cx="7096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幼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36267" name="Rectangle 11"/>
          <p:cNvSpPr>
            <a:spLocks noChangeArrowheads="1"/>
          </p:cNvSpPr>
          <p:nvPr/>
        </p:nvSpPr>
        <p:spPr bwMode="auto">
          <a:xfrm>
            <a:off x="7310438" y="4933950"/>
            <a:ext cx="9588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36268" name="Freeform 12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6269" name="Rectangle 13"/>
          <p:cNvSpPr>
            <a:spLocks noChangeArrowheads="1"/>
          </p:cNvSpPr>
          <p:nvPr/>
        </p:nvSpPr>
        <p:spPr bwMode="auto">
          <a:xfrm>
            <a:off x="2405063" y="5570538"/>
            <a:ext cx="7016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36270" name="Freeform 14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6271" name="Freeform 15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6272" name="Freeform 16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6273" name="Oval 17"/>
          <p:cNvSpPr>
            <a:spLocks noChangeArrowheads="1"/>
          </p:cNvSpPr>
          <p:nvPr/>
        </p:nvSpPr>
        <p:spPr bwMode="auto">
          <a:xfrm>
            <a:off x="2971800" y="2376488"/>
            <a:ext cx="955675" cy="8064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6278" name="Text Box 22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306" name="Freeform 2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307" name="Rectangle 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56</a:t>
            </a:r>
          </a:p>
        </p:txBody>
      </p:sp>
      <p:sp>
        <p:nvSpPr>
          <p:cNvPr id="738308" name="Freeform 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309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311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8312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8313" name="Rectangle 9"/>
          <p:cNvSpPr>
            <a:spLocks noChangeArrowheads="1"/>
          </p:cNvSpPr>
          <p:nvPr/>
        </p:nvSpPr>
        <p:spPr bwMode="auto">
          <a:xfrm>
            <a:off x="2006600" y="8207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 地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38314" name="Rectangle 10"/>
          <p:cNvSpPr>
            <a:spLocks noChangeArrowheads="1"/>
          </p:cNvSpPr>
          <p:nvPr/>
        </p:nvSpPr>
        <p:spPr bwMode="auto">
          <a:xfrm>
            <a:off x="4630738" y="2649538"/>
            <a:ext cx="7096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幼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38315" name="Rectangle 11"/>
          <p:cNvSpPr>
            <a:spLocks noChangeArrowheads="1"/>
          </p:cNvSpPr>
          <p:nvPr/>
        </p:nvSpPr>
        <p:spPr bwMode="auto">
          <a:xfrm>
            <a:off x="7310438" y="4933950"/>
            <a:ext cx="9588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38316" name="Freeform 12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317" name="Rectangle 13"/>
          <p:cNvSpPr>
            <a:spLocks noChangeArrowheads="1"/>
          </p:cNvSpPr>
          <p:nvPr/>
        </p:nvSpPr>
        <p:spPr bwMode="auto">
          <a:xfrm>
            <a:off x="2405063" y="5570538"/>
            <a:ext cx="7016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38318" name="Freeform 14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319" name="Freeform 15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320" name="Freeform 16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321" name="Oval 17"/>
          <p:cNvSpPr>
            <a:spLocks noChangeArrowheads="1"/>
          </p:cNvSpPr>
          <p:nvPr/>
        </p:nvSpPr>
        <p:spPr bwMode="auto">
          <a:xfrm>
            <a:off x="2840038" y="3149600"/>
            <a:ext cx="955675" cy="128587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8324" name="Text Box 20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354" name="Freeform 2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0355" name="Rectangle 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57</a:t>
            </a:r>
          </a:p>
        </p:txBody>
      </p:sp>
      <p:sp>
        <p:nvSpPr>
          <p:cNvPr id="740356" name="Freeform 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0357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0359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0360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0361" name="Rectangle 9"/>
          <p:cNvSpPr>
            <a:spLocks noChangeArrowheads="1"/>
          </p:cNvSpPr>
          <p:nvPr/>
        </p:nvSpPr>
        <p:spPr bwMode="auto">
          <a:xfrm>
            <a:off x="2006600" y="8207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 地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40362" name="Rectangle 10"/>
          <p:cNvSpPr>
            <a:spLocks noChangeArrowheads="1"/>
          </p:cNvSpPr>
          <p:nvPr/>
        </p:nvSpPr>
        <p:spPr bwMode="auto">
          <a:xfrm>
            <a:off x="4630738" y="2649538"/>
            <a:ext cx="7096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幼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40363" name="Rectangle 11"/>
          <p:cNvSpPr>
            <a:spLocks noChangeArrowheads="1"/>
          </p:cNvSpPr>
          <p:nvPr/>
        </p:nvSpPr>
        <p:spPr bwMode="auto">
          <a:xfrm>
            <a:off x="7310438" y="4933950"/>
            <a:ext cx="9588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40364" name="Freeform 12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0365" name="Rectangle 13"/>
          <p:cNvSpPr>
            <a:spLocks noChangeArrowheads="1"/>
          </p:cNvSpPr>
          <p:nvPr/>
        </p:nvSpPr>
        <p:spPr bwMode="auto">
          <a:xfrm>
            <a:off x="2405063" y="5570538"/>
            <a:ext cx="7016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40366" name="Freeform 14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0367" name="Freeform 15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0368" name="Freeform 16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0369" name="Oval 17"/>
          <p:cNvSpPr>
            <a:spLocks noChangeArrowheads="1"/>
          </p:cNvSpPr>
          <p:nvPr/>
        </p:nvSpPr>
        <p:spPr bwMode="auto">
          <a:xfrm>
            <a:off x="3217863" y="2165350"/>
            <a:ext cx="881062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0371" name="Rectangle 19"/>
          <p:cNvSpPr>
            <a:spLocks noChangeArrowheads="1"/>
          </p:cNvSpPr>
          <p:nvPr/>
        </p:nvSpPr>
        <p:spPr bwMode="auto">
          <a:xfrm>
            <a:off x="3343275" y="2179638"/>
            <a:ext cx="127317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40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加</a:t>
            </a:r>
          </a:p>
        </p:txBody>
      </p:sp>
      <p:sp>
        <p:nvSpPr>
          <p:cNvPr id="740374" name="Text Box 22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2" name="Freeform 2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2403" name="Rectangle 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58</a:t>
            </a:r>
          </a:p>
        </p:txBody>
      </p:sp>
      <p:sp>
        <p:nvSpPr>
          <p:cNvPr id="742404" name="Freeform 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2405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2407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2408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2409" name="Rectangle 9"/>
          <p:cNvSpPr>
            <a:spLocks noChangeArrowheads="1"/>
          </p:cNvSpPr>
          <p:nvPr/>
        </p:nvSpPr>
        <p:spPr bwMode="auto">
          <a:xfrm>
            <a:off x="2006600" y="8207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 地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42410" name="Rectangle 10"/>
          <p:cNvSpPr>
            <a:spLocks noChangeArrowheads="1"/>
          </p:cNvSpPr>
          <p:nvPr/>
        </p:nvSpPr>
        <p:spPr bwMode="auto">
          <a:xfrm>
            <a:off x="4630738" y="2649538"/>
            <a:ext cx="7096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幼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42411" name="Rectangle 11"/>
          <p:cNvSpPr>
            <a:spLocks noChangeArrowheads="1"/>
          </p:cNvSpPr>
          <p:nvPr/>
        </p:nvSpPr>
        <p:spPr bwMode="auto">
          <a:xfrm>
            <a:off x="7310438" y="4933950"/>
            <a:ext cx="9588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42412" name="Freeform 12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2413" name="Rectangle 13"/>
          <p:cNvSpPr>
            <a:spLocks noChangeArrowheads="1"/>
          </p:cNvSpPr>
          <p:nvPr/>
        </p:nvSpPr>
        <p:spPr bwMode="auto">
          <a:xfrm>
            <a:off x="2405063" y="5570538"/>
            <a:ext cx="7016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42414" name="Freeform 14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2415" name="Freeform 15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2416" name="Freeform 16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2417" name="Oval 17"/>
          <p:cNvSpPr>
            <a:spLocks noChangeArrowheads="1"/>
          </p:cNvSpPr>
          <p:nvPr/>
        </p:nvSpPr>
        <p:spPr bwMode="auto">
          <a:xfrm>
            <a:off x="2495550" y="3592513"/>
            <a:ext cx="881063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2418" name="Rectangle 18"/>
          <p:cNvSpPr>
            <a:spLocks noChangeArrowheads="1"/>
          </p:cNvSpPr>
          <p:nvPr/>
        </p:nvSpPr>
        <p:spPr bwMode="auto">
          <a:xfrm>
            <a:off x="3343275" y="2179638"/>
            <a:ext cx="12731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加</a:t>
            </a:r>
          </a:p>
        </p:txBody>
      </p:sp>
      <p:sp>
        <p:nvSpPr>
          <p:cNvPr id="742423" name="Rectangle 23"/>
          <p:cNvSpPr>
            <a:spLocks noChangeArrowheads="1"/>
          </p:cNvSpPr>
          <p:nvPr/>
        </p:nvSpPr>
        <p:spPr bwMode="auto">
          <a:xfrm>
            <a:off x="2613025" y="3613150"/>
            <a:ext cx="915988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40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死</a:t>
            </a:r>
          </a:p>
        </p:txBody>
      </p:sp>
      <p:sp>
        <p:nvSpPr>
          <p:cNvPr id="742424" name="Text Box 24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450" name="Freeform 2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4451" name="Rectangle 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59</a:t>
            </a:r>
          </a:p>
        </p:txBody>
      </p:sp>
      <p:sp>
        <p:nvSpPr>
          <p:cNvPr id="744452" name="Freeform 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4453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4455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4456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4457" name="Rectangle 9"/>
          <p:cNvSpPr>
            <a:spLocks noChangeArrowheads="1"/>
          </p:cNvSpPr>
          <p:nvPr/>
        </p:nvSpPr>
        <p:spPr bwMode="auto">
          <a:xfrm>
            <a:off x="2006600" y="8207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 地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44458" name="Rectangle 10"/>
          <p:cNvSpPr>
            <a:spLocks noChangeArrowheads="1"/>
          </p:cNvSpPr>
          <p:nvPr/>
        </p:nvSpPr>
        <p:spPr bwMode="auto">
          <a:xfrm>
            <a:off x="4630738" y="2649538"/>
            <a:ext cx="7096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幼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44459" name="Rectangle 11"/>
          <p:cNvSpPr>
            <a:spLocks noChangeArrowheads="1"/>
          </p:cNvSpPr>
          <p:nvPr/>
        </p:nvSpPr>
        <p:spPr bwMode="auto">
          <a:xfrm>
            <a:off x="7310438" y="4933950"/>
            <a:ext cx="9588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44460" name="Freeform 12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4461" name="Rectangle 13"/>
          <p:cNvSpPr>
            <a:spLocks noChangeArrowheads="1"/>
          </p:cNvSpPr>
          <p:nvPr/>
        </p:nvSpPr>
        <p:spPr bwMode="auto">
          <a:xfrm>
            <a:off x="2405063" y="5570538"/>
            <a:ext cx="7016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44462" name="Freeform 14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4463" name="Freeform 15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4464" name="Rectangle 16"/>
          <p:cNvSpPr>
            <a:spLocks noChangeArrowheads="1"/>
          </p:cNvSpPr>
          <p:nvPr/>
        </p:nvSpPr>
        <p:spPr bwMode="auto">
          <a:xfrm>
            <a:off x="3343275" y="2179638"/>
            <a:ext cx="12731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加</a:t>
            </a:r>
          </a:p>
        </p:txBody>
      </p:sp>
      <p:sp>
        <p:nvSpPr>
          <p:cNvPr id="744465" name="Rectangle 17"/>
          <p:cNvSpPr>
            <a:spLocks noChangeArrowheads="1"/>
          </p:cNvSpPr>
          <p:nvPr/>
        </p:nvSpPr>
        <p:spPr bwMode="auto">
          <a:xfrm>
            <a:off x="2613025" y="3613150"/>
            <a:ext cx="915988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死</a:t>
            </a:r>
          </a:p>
        </p:txBody>
      </p:sp>
      <p:sp>
        <p:nvSpPr>
          <p:cNvPr id="744466" name="Freeform 18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4467" name="Line 19"/>
          <p:cNvSpPr>
            <a:spLocks noChangeShapeType="1"/>
          </p:cNvSpPr>
          <p:nvPr/>
        </p:nvSpPr>
        <p:spPr bwMode="auto">
          <a:xfrm>
            <a:off x="3365500" y="3140075"/>
            <a:ext cx="534988" cy="588963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 type="triangle" w="med" len="med"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4469" name="Rectangle 21"/>
          <p:cNvSpPr>
            <a:spLocks noChangeArrowheads="1"/>
          </p:cNvSpPr>
          <p:nvPr/>
        </p:nvSpPr>
        <p:spPr bwMode="auto">
          <a:xfrm>
            <a:off x="3792538" y="3438525"/>
            <a:ext cx="1709737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4000" i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约</a:t>
            </a:r>
            <a:r>
              <a:rPr lang="zh-CN" altLang="en-US" sz="4000" i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旦河</a:t>
            </a:r>
          </a:p>
        </p:txBody>
      </p:sp>
      <p:sp>
        <p:nvSpPr>
          <p:cNvPr id="744470" name="Oval 22"/>
          <p:cNvSpPr>
            <a:spLocks noChangeArrowheads="1"/>
          </p:cNvSpPr>
          <p:nvPr/>
        </p:nvSpPr>
        <p:spPr bwMode="auto">
          <a:xfrm>
            <a:off x="2022475" y="823913"/>
            <a:ext cx="706438" cy="617537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4471" name="Oval 23"/>
          <p:cNvSpPr>
            <a:spLocks noChangeArrowheads="1"/>
          </p:cNvSpPr>
          <p:nvPr/>
        </p:nvSpPr>
        <p:spPr bwMode="auto">
          <a:xfrm>
            <a:off x="3275013" y="2146300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4472" name="Oval 24"/>
          <p:cNvSpPr>
            <a:spLocks noChangeArrowheads="1"/>
          </p:cNvSpPr>
          <p:nvPr/>
        </p:nvSpPr>
        <p:spPr bwMode="auto">
          <a:xfrm>
            <a:off x="4533900" y="2586038"/>
            <a:ext cx="750888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4473" name="Oval 25"/>
          <p:cNvSpPr>
            <a:spLocks noChangeArrowheads="1"/>
          </p:cNvSpPr>
          <p:nvPr/>
        </p:nvSpPr>
        <p:spPr bwMode="auto">
          <a:xfrm>
            <a:off x="7218363" y="4897438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4474" name="Oval 26"/>
          <p:cNvSpPr>
            <a:spLocks noChangeArrowheads="1"/>
          </p:cNvSpPr>
          <p:nvPr/>
        </p:nvSpPr>
        <p:spPr bwMode="auto">
          <a:xfrm>
            <a:off x="2535238" y="3546475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4475" name="Oval 27"/>
          <p:cNvSpPr>
            <a:spLocks noChangeArrowheads="1"/>
          </p:cNvSpPr>
          <p:nvPr/>
        </p:nvSpPr>
        <p:spPr bwMode="auto">
          <a:xfrm>
            <a:off x="2328863" y="5521325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4476" name="Text Box 28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sp>
        <p:nvSpPr>
          <p:cNvPr id="744478" name="Text Box 30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0">
                <a:solidFill>
                  <a:srgbClr val="FFFFFF"/>
                </a:solidFill>
                <a:effectLst/>
                <a:latin typeface="Arial" charset="0"/>
                <a:ea typeface="宋体" charset="0"/>
                <a:cs typeface="宋体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4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4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44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44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444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444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44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44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44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44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44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44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44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44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44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44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44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44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44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44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44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44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44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44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4470" grpId="0" animBg="1"/>
      <p:bldP spid="744471" grpId="0" animBg="1"/>
      <p:bldP spid="744472" grpId="0" animBg="1"/>
      <p:bldP spid="744473" grpId="0" animBg="1"/>
      <p:bldP spid="744474" grpId="0" animBg="1"/>
      <p:bldP spid="74447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8691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8692" name="Rectangle 4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8694" name="Line 6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8695" name="Text Box 7"/>
          <p:cNvSpPr txBox="1">
            <a:spLocks noChangeArrowheads="1"/>
          </p:cNvSpPr>
          <p:nvPr/>
        </p:nvSpPr>
        <p:spPr bwMode="auto">
          <a:xfrm>
            <a:off x="7467600" y="5715000"/>
            <a:ext cx="1009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zh-CN" sz="2000">
              <a:effectLst>
                <a:outerShdw blurRad="38100" dist="38100" dir="2700000" algn="tl">
                  <a:srgbClr val="000000"/>
                </a:outerShdw>
              </a:effectLst>
              <a:ea typeface="宋体" charset="0"/>
              <a:cs typeface="宋体" charset="0"/>
            </a:endParaRPr>
          </a:p>
        </p:txBody>
      </p:sp>
      <p:pic>
        <p:nvPicPr>
          <p:cNvPr id="498696" name="Picture 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4675" y="1330325"/>
            <a:ext cx="2459038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8697" name="Picture 9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6100" y="2393950"/>
            <a:ext cx="25146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8698" name="Text Box 1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zh-CN" sz="2000" b="0">
              <a:solidFill>
                <a:srgbClr val="FFA27C"/>
              </a:solidFill>
              <a:effectLst/>
              <a:ea typeface="宋体" charset="0"/>
              <a:cs typeface="宋体" charset="0"/>
            </a:endParaRPr>
          </a:p>
        </p:txBody>
      </p:sp>
      <p:sp>
        <p:nvSpPr>
          <p:cNvPr id="498699" name="Rectangle 11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zh-CN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06</a:t>
            </a:r>
          </a:p>
        </p:txBody>
      </p:sp>
      <p:sp>
        <p:nvSpPr>
          <p:cNvPr id="498700" name="Text Box 12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Arial" charset="0"/>
                <a:ea typeface="宋体" charset="0"/>
                <a:cs typeface="宋体" charset="0"/>
              </a:rPr>
              <a:t>  </a:t>
            </a:r>
          </a:p>
        </p:txBody>
      </p:sp>
      <p:sp>
        <p:nvSpPr>
          <p:cNvPr id="498702" name="Rectangle 14"/>
          <p:cNvSpPr>
            <a:spLocks noChangeArrowheads="1"/>
          </p:cNvSpPr>
          <p:nvPr/>
        </p:nvSpPr>
        <p:spPr bwMode="auto">
          <a:xfrm>
            <a:off x="1449388" y="1685925"/>
            <a:ext cx="6977062" cy="37750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zh-CN" sz="5400" i="1">
                <a:solidFill>
                  <a:srgbClr val="00FF00"/>
                </a:solidFill>
                <a:effectLst/>
                <a:ea typeface="宋体" charset="0"/>
                <a:cs typeface="宋体" charset="0"/>
              </a:rPr>
              <a:t>手</a:t>
            </a:r>
            <a:r>
              <a:rPr lang="zh-CN" altLang="en-US" sz="5400" i="1">
                <a:solidFill>
                  <a:srgbClr val="00FF00"/>
                </a:solidFill>
                <a:effectLst/>
                <a:ea typeface="宋体" charset="0"/>
                <a:cs typeface="宋体" charset="0"/>
              </a:rPr>
              <a:t>拿</a:t>
            </a:r>
          </a:p>
          <a:p>
            <a:r>
              <a:rPr lang="zh-CN" altLang="en-US" sz="5400" i="1">
                <a:solidFill>
                  <a:srgbClr val="00FF00"/>
                </a:solidFill>
                <a:effectLst/>
                <a:ea typeface="宋体" charset="0"/>
                <a:cs typeface="宋体" charset="0"/>
              </a:rPr>
              <a:t>一张</a:t>
            </a:r>
          </a:p>
          <a:p>
            <a:r>
              <a:rPr lang="zh-CN" altLang="en-US" sz="5400" i="1">
                <a:solidFill>
                  <a:srgbClr val="00FF00"/>
                </a:solidFill>
                <a:effectLst/>
                <a:ea typeface="宋体" charset="0"/>
                <a:cs typeface="宋体" charset="0"/>
              </a:rPr>
              <a:t>白纸</a:t>
            </a:r>
            <a:endParaRPr lang="zh-CN" altLang="en-US" sz="4800" b="0" i="1">
              <a:solidFill>
                <a:srgbClr val="00FF00"/>
              </a:solidFill>
              <a:effectLst/>
              <a:ea typeface="宋体" charset="0"/>
              <a:cs typeface="宋体" charset="0"/>
            </a:endParaRPr>
          </a:p>
          <a:p>
            <a:r>
              <a:rPr lang="zh-CN" altLang="en-US" sz="8000" b="0" i="1">
                <a:solidFill>
                  <a:srgbClr val="FAFD00"/>
                </a:solidFill>
                <a:effectLst/>
                <a:ea typeface="宋体" charset="0"/>
                <a:cs typeface="宋体" charset="0"/>
              </a:rPr>
              <a:t>横折一次</a:t>
            </a:r>
            <a:endParaRPr lang="zh-CN" altLang="en-US" sz="8800" b="0" i="1">
              <a:solidFill>
                <a:srgbClr val="FAFD00"/>
              </a:solidFill>
              <a:effectLst/>
              <a:ea typeface="宋体" charset="0"/>
              <a:cs typeface="宋体" charset="0"/>
            </a:endParaRPr>
          </a:p>
        </p:txBody>
      </p:sp>
      <p:sp>
        <p:nvSpPr>
          <p:cNvPr id="498703" name="Text Box 15"/>
          <p:cNvSpPr txBox="1">
            <a:spLocks noChangeArrowheads="1"/>
          </p:cNvSpPr>
          <p:nvPr/>
        </p:nvSpPr>
        <p:spPr bwMode="auto">
          <a:xfrm>
            <a:off x="525463" y="125413"/>
            <a:ext cx="6759575" cy="636587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学</a:t>
            </a:r>
            <a:r>
              <a:rPr lang="zh-CN" altLang="en-US" sz="32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习帮助 #03</a:t>
            </a:r>
            <a:r>
              <a:rPr lang="en-US" altLang="zh-CN" sz="32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a; (</a:t>
            </a:r>
            <a:r>
              <a:rPr lang="zh-CN" altLang="en-US" sz="32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附加空页 #03</a:t>
            </a:r>
            <a:r>
              <a:rPr lang="en-US" altLang="zh-CN" sz="32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b)</a:t>
            </a:r>
          </a:p>
        </p:txBody>
      </p:sp>
      <p:sp>
        <p:nvSpPr>
          <p:cNvPr id="498705" name="Text Box 17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8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8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8703" grpId="0" animBg="1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Freeform 2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8547" name="Rectangle 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60</a:t>
            </a:r>
          </a:p>
        </p:txBody>
      </p:sp>
      <p:sp>
        <p:nvSpPr>
          <p:cNvPr id="748548" name="Freeform 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8549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8551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8552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8553" name="Rectangle 9"/>
          <p:cNvSpPr>
            <a:spLocks noChangeArrowheads="1"/>
          </p:cNvSpPr>
          <p:nvPr/>
        </p:nvSpPr>
        <p:spPr bwMode="auto">
          <a:xfrm>
            <a:off x="2006600" y="8207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 地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48554" name="Rectangle 10"/>
          <p:cNvSpPr>
            <a:spLocks noChangeArrowheads="1"/>
          </p:cNvSpPr>
          <p:nvPr/>
        </p:nvSpPr>
        <p:spPr bwMode="auto">
          <a:xfrm>
            <a:off x="4630738" y="2649538"/>
            <a:ext cx="7096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幼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48555" name="Rectangle 11"/>
          <p:cNvSpPr>
            <a:spLocks noChangeArrowheads="1"/>
          </p:cNvSpPr>
          <p:nvPr/>
        </p:nvSpPr>
        <p:spPr bwMode="auto">
          <a:xfrm>
            <a:off x="7310438" y="4933950"/>
            <a:ext cx="9588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48556" name="Freeform 12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8557" name="Rectangle 13"/>
          <p:cNvSpPr>
            <a:spLocks noChangeArrowheads="1"/>
          </p:cNvSpPr>
          <p:nvPr/>
        </p:nvSpPr>
        <p:spPr bwMode="auto">
          <a:xfrm>
            <a:off x="2405063" y="5570538"/>
            <a:ext cx="7016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48558" name="Freeform 14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8559" name="Freeform 15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8560" name="Rectangle 16"/>
          <p:cNvSpPr>
            <a:spLocks noChangeArrowheads="1"/>
          </p:cNvSpPr>
          <p:nvPr/>
        </p:nvSpPr>
        <p:spPr bwMode="auto">
          <a:xfrm>
            <a:off x="3343275" y="2179638"/>
            <a:ext cx="12731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加</a:t>
            </a:r>
          </a:p>
        </p:txBody>
      </p:sp>
      <p:sp>
        <p:nvSpPr>
          <p:cNvPr id="748561" name="Rectangle 17"/>
          <p:cNvSpPr>
            <a:spLocks noChangeArrowheads="1"/>
          </p:cNvSpPr>
          <p:nvPr/>
        </p:nvSpPr>
        <p:spPr bwMode="auto">
          <a:xfrm>
            <a:off x="2613025" y="3613150"/>
            <a:ext cx="915988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死</a:t>
            </a:r>
          </a:p>
        </p:txBody>
      </p:sp>
      <p:sp>
        <p:nvSpPr>
          <p:cNvPr id="748562" name="Freeform 18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8568" name="Oval 24"/>
          <p:cNvSpPr>
            <a:spLocks noChangeArrowheads="1"/>
          </p:cNvSpPr>
          <p:nvPr/>
        </p:nvSpPr>
        <p:spPr bwMode="auto">
          <a:xfrm>
            <a:off x="3613150" y="692150"/>
            <a:ext cx="2624138" cy="61277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8569" name="Text Box 25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sp>
        <p:nvSpPr>
          <p:cNvPr id="748570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10 个地</a:t>
            </a:r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点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594" name="Freeform 2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0595" name="Rectangle 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61</a:t>
            </a:r>
          </a:p>
        </p:txBody>
      </p:sp>
      <p:sp>
        <p:nvSpPr>
          <p:cNvPr id="750596" name="Freeform 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0597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0599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0600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0601" name="Rectangle 9"/>
          <p:cNvSpPr>
            <a:spLocks noChangeArrowheads="1"/>
          </p:cNvSpPr>
          <p:nvPr/>
        </p:nvSpPr>
        <p:spPr bwMode="auto">
          <a:xfrm>
            <a:off x="2006600" y="8207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 地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50602" name="Rectangle 10"/>
          <p:cNvSpPr>
            <a:spLocks noChangeArrowheads="1"/>
          </p:cNvSpPr>
          <p:nvPr/>
        </p:nvSpPr>
        <p:spPr bwMode="auto">
          <a:xfrm>
            <a:off x="4630738" y="2649538"/>
            <a:ext cx="7096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幼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50603" name="Rectangle 11"/>
          <p:cNvSpPr>
            <a:spLocks noChangeArrowheads="1"/>
          </p:cNvSpPr>
          <p:nvPr/>
        </p:nvSpPr>
        <p:spPr bwMode="auto">
          <a:xfrm>
            <a:off x="7310438" y="4933950"/>
            <a:ext cx="9588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50604" name="Freeform 12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0605" name="Rectangle 13"/>
          <p:cNvSpPr>
            <a:spLocks noChangeArrowheads="1"/>
          </p:cNvSpPr>
          <p:nvPr/>
        </p:nvSpPr>
        <p:spPr bwMode="auto">
          <a:xfrm>
            <a:off x="2405063" y="5570538"/>
            <a:ext cx="7016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50606" name="Freeform 14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0607" name="Freeform 15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0608" name="Rectangle 16"/>
          <p:cNvSpPr>
            <a:spLocks noChangeArrowheads="1"/>
          </p:cNvSpPr>
          <p:nvPr/>
        </p:nvSpPr>
        <p:spPr bwMode="auto">
          <a:xfrm>
            <a:off x="3343275" y="2179638"/>
            <a:ext cx="12731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加</a:t>
            </a:r>
          </a:p>
        </p:txBody>
      </p:sp>
      <p:sp>
        <p:nvSpPr>
          <p:cNvPr id="750609" name="Rectangle 17"/>
          <p:cNvSpPr>
            <a:spLocks noChangeArrowheads="1"/>
          </p:cNvSpPr>
          <p:nvPr/>
        </p:nvSpPr>
        <p:spPr bwMode="auto">
          <a:xfrm>
            <a:off x="2613025" y="3613150"/>
            <a:ext cx="915988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死</a:t>
            </a:r>
          </a:p>
        </p:txBody>
      </p:sp>
      <p:sp>
        <p:nvSpPr>
          <p:cNvPr id="750610" name="Freeform 18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0611" name="Rectangle 19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10 个地</a:t>
            </a:r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点</a:t>
            </a:r>
          </a:p>
        </p:txBody>
      </p:sp>
      <p:sp>
        <p:nvSpPr>
          <p:cNvPr id="750613" name="Rectangle 21"/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    </a:t>
            </a:r>
            <a:r>
              <a:rPr lang="zh-CN" altLang="en-US" sz="2400">
                <a:solidFill>
                  <a:schemeClr val="folHlink"/>
                </a:solidFill>
                <a:effectLst/>
                <a:latin typeface="Times" charset="0"/>
                <a:ea typeface="宋体" charset="0"/>
                <a:cs typeface="宋体" charset="0"/>
              </a:rPr>
              <a:t>         </a:t>
            </a:r>
          </a:p>
        </p:txBody>
      </p:sp>
      <p:sp>
        <p:nvSpPr>
          <p:cNvPr id="750614" name="Line 22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0615" name="Rectangle 23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4</a:t>
            </a:r>
          </a:p>
        </p:txBody>
      </p:sp>
      <p:sp>
        <p:nvSpPr>
          <p:cNvPr id="750616" name="AutoShape 24"/>
          <p:cNvSpPr>
            <a:spLocks noChangeArrowheads="1"/>
          </p:cNvSpPr>
          <p:nvPr/>
        </p:nvSpPr>
        <p:spPr bwMode="auto">
          <a:xfrm>
            <a:off x="5626100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50612" name="Oval 20"/>
          <p:cNvSpPr>
            <a:spLocks noChangeArrowheads="1"/>
          </p:cNvSpPr>
          <p:nvPr/>
        </p:nvSpPr>
        <p:spPr bwMode="auto">
          <a:xfrm>
            <a:off x="5132388" y="1065213"/>
            <a:ext cx="892175" cy="76358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0617" name="Text Box 25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Freeform 2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2643" name="Rectangle 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62</a:t>
            </a:r>
          </a:p>
        </p:txBody>
      </p:sp>
      <p:sp>
        <p:nvSpPr>
          <p:cNvPr id="752644" name="Freeform 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2645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2647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48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49" name="Rectangle 9"/>
          <p:cNvSpPr>
            <a:spLocks noChangeArrowheads="1"/>
          </p:cNvSpPr>
          <p:nvPr/>
        </p:nvSpPr>
        <p:spPr bwMode="auto">
          <a:xfrm>
            <a:off x="2006600" y="8207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 地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52650" name="Rectangle 10"/>
          <p:cNvSpPr>
            <a:spLocks noChangeArrowheads="1"/>
          </p:cNvSpPr>
          <p:nvPr/>
        </p:nvSpPr>
        <p:spPr bwMode="auto">
          <a:xfrm>
            <a:off x="4630738" y="2649538"/>
            <a:ext cx="7096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幼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52651" name="Rectangle 11"/>
          <p:cNvSpPr>
            <a:spLocks noChangeArrowheads="1"/>
          </p:cNvSpPr>
          <p:nvPr/>
        </p:nvSpPr>
        <p:spPr bwMode="auto">
          <a:xfrm>
            <a:off x="7310438" y="4933950"/>
            <a:ext cx="9588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52652" name="Freeform 12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2653" name="Rectangle 13"/>
          <p:cNvSpPr>
            <a:spLocks noChangeArrowheads="1"/>
          </p:cNvSpPr>
          <p:nvPr/>
        </p:nvSpPr>
        <p:spPr bwMode="auto">
          <a:xfrm>
            <a:off x="2405063" y="5570538"/>
            <a:ext cx="7016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52654" name="Freeform 14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2655" name="Freeform 15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2656" name="Rectangle 16"/>
          <p:cNvSpPr>
            <a:spLocks noChangeArrowheads="1"/>
          </p:cNvSpPr>
          <p:nvPr/>
        </p:nvSpPr>
        <p:spPr bwMode="auto">
          <a:xfrm>
            <a:off x="3343275" y="2179638"/>
            <a:ext cx="12731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加</a:t>
            </a:r>
          </a:p>
        </p:txBody>
      </p:sp>
      <p:sp>
        <p:nvSpPr>
          <p:cNvPr id="752657" name="Rectangle 17"/>
          <p:cNvSpPr>
            <a:spLocks noChangeArrowheads="1"/>
          </p:cNvSpPr>
          <p:nvPr/>
        </p:nvSpPr>
        <p:spPr bwMode="auto">
          <a:xfrm>
            <a:off x="2613025" y="3613150"/>
            <a:ext cx="915988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死</a:t>
            </a:r>
          </a:p>
        </p:txBody>
      </p:sp>
      <p:sp>
        <p:nvSpPr>
          <p:cNvPr id="752658" name="Freeform 18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2659" name="Rectangle 19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10 个地</a:t>
            </a:r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点</a:t>
            </a:r>
          </a:p>
        </p:txBody>
      </p:sp>
      <p:sp>
        <p:nvSpPr>
          <p:cNvPr id="752660" name="Rectangle 20"/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    </a:t>
            </a:r>
            <a:r>
              <a:rPr lang="zh-CN" altLang="en-US" sz="2400">
                <a:solidFill>
                  <a:schemeClr val="folHlink"/>
                </a:solidFill>
                <a:effectLst/>
                <a:latin typeface="Times" charset="0"/>
                <a:ea typeface="宋体" charset="0"/>
                <a:cs typeface="宋体" charset="0"/>
              </a:rPr>
              <a:t>         </a:t>
            </a:r>
          </a:p>
        </p:txBody>
      </p:sp>
      <p:sp>
        <p:nvSpPr>
          <p:cNvPr id="752661" name="Line 21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62" name="Rectangle 22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4</a:t>
            </a:r>
          </a:p>
        </p:txBody>
      </p:sp>
      <p:sp>
        <p:nvSpPr>
          <p:cNvPr id="752663" name="AutoShape 2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65" name="Rectangle 25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6</a:t>
            </a:r>
          </a:p>
        </p:txBody>
      </p:sp>
      <p:sp>
        <p:nvSpPr>
          <p:cNvPr id="752667" name="AutoShape 27"/>
          <p:cNvSpPr>
            <a:spLocks noChangeArrowheads="1"/>
          </p:cNvSpPr>
          <p:nvPr/>
        </p:nvSpPr>
        <p:spPr bwMode="auto">
          <a:xfrm>
            <a:off x="5626100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64" name="Oval 24"/>
          <p:cNvSpPr>
            <a:spLocks noChangeArrowheads="1"/>
          </p:cNvSpPr>
          <p:nvPr/>
        </p:nvSpPr>
        <p:spPr bwMode="auto">
          <a:xfrm>
            <a:off x="3771900" y="1030288"/>
            <a:ext cx="1046163" cy="89852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68" name="Text Box 28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690" name="Freeform 2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4691" name="Rectangle 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63</a:t>
            </a:r>
          </a:p>
        </p:txBody>
      </p:sp>
      <p:sp>
        <p:nvSpPr>
          <p:cNvPr id="754692" name="Freeform 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4693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4695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696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697" name="Rectangle 9"/>
          <p:cNvSpPr>
            <a:spLocks noChangeArrowheads="1"/>
          </p:cNvSpPr>
          <p:nvPr/>
        </p:nvSpPr>
        <p:spPr bwMode="auto">
          <a:xfrm>
            <a:off x="2006600" y="8207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 地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54698" name="Rectangle 10"/>
          <p:cNvSpPr>
            <a:spLocks noChangeArrowheads="1"/>
          </p:cNvSpPr>
          <p:nvPr/>
        </p:nvSpPr>
        <p:spPr bwMode="auto">
          <a:xfrm>
            <a:off x="4630738" y="2649538"/>
            <a:ext cx="7096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幼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54699" name="Rectangle 11"/>
          <p:cNvSpPr>
            <a:spLocks noChangeArrowheads="1"/>
          </p:cNvSpPr>
          <p:nvPr/>
        </p:nvSpPr>
        <p:spPr bwMode="auto">
          <a:xfrm>
            <a:off x="7310438" y="4933950"/>
            <a:ext cx="9588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54700" name="Freeform 12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4701" name="Rectangle 13"/>
          <p:cNvSpPr>
            <a:spLocks noChangeArrowheads="1"/>
          </p:cNvSpPr>
          <p:nvPr/>
        </p:nvSpPr>
        <p:spPr bwMode="auto">
          <a:xfrm>
            <a:off x="2405063" y="5570538"/>
            <a:ext cx="7016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54702" name="Freeform 14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4703" name="Freeform 15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4704" name="Rectangle 16"/>
          <p:cNvSpPr>
            <a:spLocks noChangeArrowheads="1"/>
          </p:cNvSpPr>
          <p:nvPr/>
        </p:nvSpPr>
        <p:spPr bwMode="auto">
          <a:xfrm>
            <a:off x="3343275" y="2179638"/>
            <a:ext cx="12731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加</a:t>
            </a:r>
          </a:p>
        </p:txBody>
      </p:sp>
      <p:sp>
        <p:nvSpPr>
          <p:cNvPr id="754705" name="Rectangle 17"/>
          <p:cNvSpPr>
            <a:spLocks noChangeArrowheads="1"/>
          </p:cNvSpPr>
          <p:nvPr/>
        </p:nvSpPr>
        <p:spPr bwMode="auto">
          <a:xfrm>
            <a:off x="2613025" y="3613150"/>
            <a:ext cx="915988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死</a:t>
            </a:r>
          </a:p>
        </p:txBody>
      </p:sp>
      <p:sp>
        <p:nvSpPr>
          <p:cNvPr id="754706" name="Freeform 18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4707" name="Rectangle 19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10 个地</a:t>
            </a:r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点</a:t>
            </a:r>
          </a:p>
        </p:txBody>
      </p:sp>
      <p:sp>
        <p:nvSpPr>
          <p:cNvPr id="754708" name="Rectangle 20"/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    </a:t>
            </a:r>
            <a:r>
              <a:rPr lang="zh-CN" altLang="en-US" sz="2400">
                <a:solidFill>
                  <a:schemeClr val="folHlink"/>
                </a:solidFill>
                <a:effectLst/>
                <a:latin typeface="Times" charset="0"/>
                <a:ea typeface="宋体" charset="0"/>
                <a:cs typeface="宋体" charset="0"/>
              </a:rPr>
              <a:t>         </a:t>
            </a:r>
          </a:p>
        </p:txBody>
      </p:sp>
      <p:sp>
        <p:nvSpPr>
          <p:cNvPr id="754709" name="Line 21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10" name="Rectangle 22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4</a:t>
            </a:r>
          </a:p>
        </p:txBody>
      </p:sp>
      <p:sp>
        <p:nvSpPr>
          <p:cNvPr id="754711" name="AutoShape 2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12" name="Rectangle 24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6</a:t>
            </a:r>
          </a:p>
        </p:txBody>
      </p:sp>
      <p:sp>
        <p:nvSpPr>
          <p:cNvPr id="754713" name="Oval 25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14" name="Rectangle 26"/>
          <p:cNvSpPr>
            <a:spLocks noChangeArrowheads="1"/>
          </p:cNvSpPr>
          <p:nvPr/>
        </p:nvSpPr>
        <p:spPr bwMode="auto">
          <a:xfrm>
            <a:off x="6810375" y="4324350"/>
            <a:ext cx="835025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36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吾</a:t>
            </a:r>
            <a:endParaRPr lang="zh-CN" altLang="en-US" sz="3600">
              <a:solidFill>
                <a:srgbClr val="FAF200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54715" name="Oval 27"/>
          <p:cNvSpPr>
            <a:spLocks noChangeArrowheads="1"/>
          </p:cNvSpPr>
          <p:nvPr/>
        </p:nvSpPr>
        <p:spPr bwMode="auto">
          <a:xfrm>
            <a:off x="6672263" y="4298950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22" name="AutoShape 34"/>
          <p:cNvSpPr>
            <a:spLocks noChangeArrowheads="1"/>
          </p:cNvSpPr>
          <p:nvPr/>
        </p:nvSpPr>
        <p:spPr bwMode="auto">
          <a:xfrm>
            <a:off x="5540375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23" name="Oval 35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24" name="Text Box 36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738" name="Freeform 2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6739" name="Rectangle 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64</a:t>
            </a:r>
          </a:p>
        </p:txBody>
      </p:sp>
      <p:sp>
        <p:nvSpPr>
          <p:cNvPr id="756740" name="Freeform 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6741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6743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6744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6745" name="Rectangle 9"/>
          <p:cNvSpPr>
            <a:spLocks noChangeArrowheads="1"/>
          </p:cNvSpPr>
          <p:nvPr/>
        </p:nvSpPr>
        <p:spPr bwMode="auto">
          <a:xfrm>
            <a:off x="2006600" y="8207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 地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56746" name="Rectangle 10"/>
          <p:cNvSpPr>
            <a:spLocks noChangeArrowheads="1"/>
          </p:cNvSpPr>
          <p:nvPr/>
        </p:nvSpPr>
        <p:spPr bwMode="auto">
          <a:xfrm>
            <a:off x="4630738" y="2649538"/>
            <a:ext cx="7096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幼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56747" name="Rectangle 11"/>
          <p:cNvSpPr>
            <a:spLocks noChangeArrowheads="1"/>
          </p:cNvSpPr>
          <p:nvPr/>
        </p:nvSpPr>
        <p:spPr bwMode="auto">
          <a:xfrm>
            <a:off x="7310438" y="4933950"/>
            <a:ext cx="9588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56748" name="Freeform 12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6749" name="Rectangle 13"/>
          <p:cNvSpPr>
            <a:spLocks noChangeArrowheads="1"/>
          </p:cNvSpPr>
          <p:nvPr/>
        </p:nvSpPr>
        <p:spPr bwMode="auto">
          <a:xfrm>
            <a:off x="2405063" y="5570538"/>
            <a:ext cx="7016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56750" name="Freeform 14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6751" name="Freeform 15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6752" name="Rectangle 16"/>
          <p:cNvSpPr>
            <a:spLocks noChangeArrowheads="1"/>
          </p:cNvSpPr>
          <p:nvPr/>
        </p:nvSpPr>
        <p:spPr bwMode="auto">
          <a:xfrm>
            <a:off x="3343275" y="2179638"/>
            <a:ext cx="12731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加</a:t>
            </a:r>
          </a:p>
        </p:txBody>
      </p:sp>
      <p:sp>
        <p:nvSpPr>
          <p:cNvPr id="756753" name="Rectangle 17"/>
          <p:cNvSpPr>
            <a:spLocks noChangeArrowheads="1"/>
          </p:cNvSpPr>
          <p:nvPr/>
        </p:nvSpPr>
        <p:spPr bwMode="auto">
          <a:xfrm>
            <a:off x="2613025" y="3613150"/>
            <a:ext cx="915988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死</a:t>
            </a:r>
          </a:p>
        </p:txBody>
      </p:sp>
      <p:sp>
        <p:nvSpPr>
          <p:cNvPr id="756754" name="Freeform 18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6755" name="Rectangle 19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10 个地</a:t>
            </a:r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点</a:t>
            </a:r>
          </a:p>
        </p:txBody>
      </p:sp>
      <p:sp>
        <p:nvSpPr>
          <p:cNvPr id="756756" name="Rectangle 20"/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    </a:t>
            </a:r>
            <a:r>
              <a:rPr lang="zh-CN" altLang="en-US" sz="2400">
                <a:solidFill>
                  <a:schemeClr val="folHlink"/>
                </a:solidFill>
                <a:effectLst/>
                <a:latin typeface="Times" charset="0"/>
                <a:ea typeface="宋体" charset="0"/>
                <a:cs typeface="宋体" charset="0"/>
              </a:rPr>
              <a:t>         </a:t>
            </a:r>
          </a:p>
        </p:txBody>
      </p:sp>
      <p:sp>
        <p:nvSpPr>
          <p:cNvPr id="756757" name="Line 21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6758" name="Rectangle 22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4</a:t>
            </a:r>
          </a:p>
        </p:txBody>
      </p:sp>
      <p:sp>
        <p:nvSpPr>
          <p:cNvPr id="756759" name="AutoShape 2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56760" name="Rectangle 24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6</a:t>
            </a:r>
          </a:p>
        </p:txBody>
      </p:sp>
      <p:sp>
        <p:nvSpPr>
          <p:cNvPr id="756761" name="Oval 25"/>
          <p:cNvSpPr>
            <a:spLocks noChangeArrowheads="1"/>
          </p:cNvSpPr>
          <p:nvPr/>
        </p:nvSpPr>
        <p:spPr bwMode="auto">
          <a:xfrm>
            <a:off x="5656263" y="2808288"/>
            <a:ext cx="728662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6762" name="Rectangle 26"/>
          <p:cNvSpPr>
            <a:spLocks noChangeArrowheads="1"/>
          </p:cNvSpPr>
          <p:nvPr/>
        </p:nvSpPr>
        <p:spPr bwMode="auto">
          <a:xfrm>
            <a:off x="5773738" y="2798763"/>
            <a:ext cx="835025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36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巴</a:t>
            </a:r>
            <a:endParaRPr lang="zh-CN" altLang="en-US" sz="3600">
              <a:solidFill>
                <a:srgbClr val="FAF200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56763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6766" name="Oval 30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6767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吾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56768" name="AutoShape 32"/>
          <p:cNvSpPr>
            <a:spLocks noChangeArrowheads="1"/>
          </p:cNvSpPr>
          <p:nvPr/>
        </p:nvSpPr>
        <p:spPr bwMode="auto">
          <a:xfrm>
            <a:off x="5540375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56769" name="Oval 33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6770" name="Text Box 34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86" name="Freeform 2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787" name="Rectangle 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65</a:t>
            </a:r>
          </a:p>
        </p:txBody>
      </p:sp>
      <p:sp>
        <p:nvSpPr>
          <p:cNvPr id="758788" name="Freeform 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789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791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8792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8793" name="Rectangle 9"/>
          <p:cNvSpPr>
            <a:spLocks noChangeArrowheads="1"/>
          </p:cNvSpPr>
          <p:nvPr/>
        </p:nvSpPr>
        <p:spPr bwMode="auto">
          <a:xfrm>
            <a:off x="2006600" y="8207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 地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58794" name="Rectangle 10"/>
          <p:cNvSpPr>
            <a:spLocks noChangeArrowheads="1"/>
          </p:cNvSpPr>
          <p:nvPr/>
        </p:nvSpPr>
        <p:spPr bwMode="auto">
          <a:xfrm>
            <a:off x="4630738" y="2649538"/>
            <a:ext cx="7096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幼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58795" name="Rectangle 11"/>
          <p:cNvSpPr>
            <a:spLocks noChangeArrowheads="1"/>
          </p:cNvSpPr>
          <p:nvPr/>
        </p:nvSpPr>
        <p:spPr bwMode="auto">
          <a:xfrm>
            <a:off x="7310438" y="4933950"/>
            <a:ext cx="9588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58796" name="Freeform 12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797" name="Rectangle 13"/>
          <p:cNvSpPr>
            <a:spLocks noChangeArrowheads="1"/>
          </p:cNvSpPr>
          <p:nvPr/>
        </p:nvSpPr>
        <p:spPr bwMode="auto">
          <a:xfrm>
            <a:off x="2405063" y="5570538"/>
            <a:ext cx="7016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58798" name="Freeform 14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799" name="Freeform 15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800" name="Rectangle 16"/>
          <p:cNvSpPr>
            <a:spLocks noChangeArrowheads="1"/>
          </p:cNvSpPr>
          <p:nvPr/>
        </p:nvSpPr>
        <p:spPr bwMode="auto">
          <a:xfrm>
            <a:off x="3343275" y="2179638"/>
            <a:ext cx="12731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加</a:t>
            </a:r>
          </a:p>
        </p:txBody>
      </p:sp>
      <p:sp>
        <p:nvSpPr>
          <p:cNvPr id="758801" name="Rectangle 17"/>
          <p:cNvSpPr>
            <a:spLocks noChangeArrowheads="1"/>
          </p:cNvSpPr>
          <p:nvPr/>
        </p:nvSpPr>
        <p:spPr bwMode="auto">
          <a:xfrm>
            <a:off x="2613025" y="3613150"/>
            <a:ext cx="915988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死</a:t>
            </a:r>
          </a:p>
        </p:txBody>
      </p:sp>
      <p:sp>
        <p:nvSpPr>
          <p:cNvPr id="758802" name="Freeform 18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803" name="Rectangle 19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10 个地</a:t>
            </a:r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点</a:t>
            </a:r>
          </a:p>
        </p:txBody>
      </p:sp>
      <p:sp>
        <p:nvSpPr>
          <p:cNvPr id="758804" name="Rectangle 20"/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    </a:t>
            </a:r>
            <a:r>
              <a:rPr lang="zh-CN" altLang="en-US" sz="2400">
                <a:solidFill>
                  <a:schemeClr val="folHlink"/>
                </a:solidFill>
                <a:effectLst/>
                <a:latin typeface="Times" charset="0"/>
                <a:ea typeface="宋体" charset="0"/>
                <a:cs typeface="宋体" charset="0"/>
              </a:rPr>
              <a:t>         </a:t>
            </a:r>
          </a:p>
        </p:txBody>
      </p:sp>
      <p:sp>
        <p:nvSpPr>
          <p:cNvPr id="758805" name="Line 21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8806" name="Rectangle 22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4</a:t>
            </a:r>
          </a:p>
        </p:txBody>
      </p:sp>
      <p:sp>
        <p:nvSpPr>
          <p:cNvPr id="758807" name="AutoShape 2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58808" name="Rectangle 24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6</a:t>
            </a:r>
          </a:p>
        </p:txBody>
      </p:sp>
      <p:sp>
        <p:nvSpPr>
          <p:cNvPr id="758809" name="Rectangle 25"/>
          <p:cNvSpPr>
            <a:spLocks noChangeArrowheads="1"/>
          </p:cNvSpPr>
          <p:nvPr/>
        </p:nvSpPr>
        <p:spPr bwMode="auto">
          <a:xfrm>
            <a:off x="5773738" y="2798763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巴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58810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8811" name="Oval 27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8812" name="Rectangle 28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吾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58813" name="Rectangle 29"/>
          <p:cNvSpPr>
            <a:spLocks noChangeArrowheads="1"/>
          </p:cNvSpPr>
          <p:nvPr/>
        </p:nvSpPr>
        <p:spPr bwMode="auto">
          <a:xfrm>
            <a:off x="5402263" y="1811338"/>
            <a:ext cx="835025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36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哈</a:t>
            </a:r>
            <a:endParaRPr lang="zh-CN" altLang="en-US" sz="3600">
              <a:solidFill>
                <a:srgbClr val="FAF200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58814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8818" name="AutoShape 34"/>
          <p:cNvSpPr>
            <a:spLocks noChangeArrowheads="1"/>
          </p:cNvSpPr>
          <p:nvPr/>
        </p:nvSpPr>
        <p:spPr bwMode="auto">
          <a:xfrm>
            <a:off x="5554663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58819" name="Oval 35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8815" name="Oval 31"/>
          <p:cNvSpPr>
            <a:spLocks noChangeArrowheads="1"/>
          </p:cNvSpPr>
          <p:nvPr/>
        </p:nvSpPr>
        <p:spPr bwMode="auto">
          <a:xfrm>
            <a:off x="5233988" y="1773238"/>
            <a:ext cx="728662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8820" name="Text Box 36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834" name="Freeform 2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0835" name="Rectangle 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66</a:t>
            </a:r>
          </a:p>
        </p:txBody>
      </p:sp>
      <p:sp>
        <p:nvSpPr>
          <p:cNvPr id="760836" name="Freeform 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0837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0839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0840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0841" name="Rectangle 9"/>
          <p:cNvSpPr>
            <a:spLocks noChangeArrowheads="1"/>
          </p:cNvSpPr>
          <p:nvPr/>
        </p:nvSpPr>
        <p:spPr bwMode="auto">
          <a:xfrm>
            <a:off x="2006600" y="8207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 地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60842" name="Rectangle 10"/>
          <p:cNvSpPr>
            <a:spLocks noChangeArrowheads="1"/>
          </p:cNvSpPr>
          <p:nvPr/>
        </p:nvSpPr>
        <p:spPr bwMode="auto">
          <a:xfrm>
            <a:off x="4630738" y="2649538"/>
            <a:ext cx="7096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幼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60843" name="Rectangle 11"/>
          <p:cNvSpPr>
            <a:spLocks noChangeArrowheads="1"/>
          </p:cNvSpPr>
          <p:nvPr/>
        </p:nvSpPr>
        <p:spPr bwMode="auto">
          <a:xfrm>
            <a:off x="7310438" y="4933950"/>
            <a:ext cx="9588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60844" name="Freeform 12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0845" name="Rectangle 13"/>
          <p:cNvSpPr>
            <a:spLocks noChangeArrowheads="1"/>
          </p:cNvSpPr>
          <p:nvPr/>
        </p:nvSpPr>
        <p:spPr bwMode="auto">
          <a:xfrm>
            <a:off x="2405063" y="5570538"/>
            <a:ext cx="7016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60846" name="Freeform 14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0847" name="Freeform 15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0848" name="Rectangle 16"/>
          <p:cNvSpPr>
            <a:spLocks noChangeArrowheads="1"/>
          </p:cNvSpPr>
          <p:nvPr/>
        </p:nvSpPr>
        <p:spPr bwMode="auto">
          <a:xfrm>
            <a:off x="3343275" y="2179638"/>
            <a:ext cx="12731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加</a:t>
            </a:r>
          </a:p>
        </p:txBody>
      </p:sp>
      <p:sp>
        <p:nvSpPr>
          <p:cNvPr id="760849" name="Rectangle 17"/>
          <p:cNvSpPr>
            <a:spLocks noChangeArrowheads="1"/>
          </p:cNvSpPr>
          <p:nvPr/>
        </p:nvSpPr>
        <p:spPr bwMode="auto">
          <a:xfrm>
            <a:off x="2613025" y="3613150"/>
            <a:ext cx="915988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死</a:t>
            </a:r>
          </a:p>
        </p:txBody>
      </p:sp>
      <p:sp>
        <p:nvSpPr>
          <p:cNvPr id="760850" name="Freeform 18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0851" name="Rectangle 19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10 个地</a:t>
            </a:r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点</a:t>
            </a:r>
          </a:p>
        </p:txBody>
      </p:sp>
      <p:sp>
        <p:nvSpPr>
          <p:cNvPr id="760852" name="Rectangle 20"/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    </a:t>
            </a:r>
            <a:r>
              <a:rPr lang="zh-CN" altLang="en-US" sz="2400">
                <a:solidFill>
                  <a:schemeClr val="folHlink"/>
                </a:solidFill>
                <a:effectLst/>
                <a:latin typeface="Times" charset="0"/>
                <a:ea typeface="宋体" charset="0"/>
                <a:cs typeface="宋体" charset="0"/>
              </a:rPr>
              <a:t>         </a:t>
            </a:r>
          </a:p>
        </p:txBody>
      </p:sp>
      <p:sp>
        <p:nvSpPr>
          <p:cNvPr id="760853" name="Line 21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0854" name="Rectangle 22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4</a:t>
            </a:r>
          </a:p>
        </p:txBody>
      </p:sp>
      <p:sp>
        <p:nvSpPr>
          <p:cNvPr id="760855" name="AutoShape 2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60856" name="Rectangle 24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6</a:t>
            </a:r>
          </a:p>
        </p:txBody>
      </p:sp>
      <p:sp>
        <p:nvSpPr>
          <p:cNvPr id="760857" name="Rectangle 25"/>
          <p:cNvSpPr>
            <a:spLocks noChangeArrowheads="1"/>
          </p:cNvSpPr>
          <p:nvPr/>
        </p:nvSpPr>
        <p:spPr bwMode="auto">
          <a:xfrm>
            <a:off x="5773738" y="2798763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巴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60858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0859" name="Oval 27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0860" name="Rectangle 28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吾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60861" name="Rectangle 29"/>
          <p:cNvSpPr>
            <a:spLocks noChangeArrowheads="1"/>
          </p:cNvSpPr>
          <p:nvPr/>
        </p:nvSpPr>
        <p:spPr bwMode="auto">
          <a:xfrm>
            <a:off x="5473700" y="18113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哈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60862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0865" name="Rectangle 33"/>
          <p:cNvSpPr>
            <a:spLocks noChangeArrowheads="1"/>
          </p:cNvSpPr>
          <p:nvPr/>
        </p:nvSpPr>
        <p:spPr bwMode="auto">
          <a:xfrm>
            <a:off x="7002463" y="1454150"/>
            <a:ext cx="1292225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32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尼</a:t>
            </a:r>
            <a:r>
              <a:rPr lang="zh-CN" altLang="en-US" sz="32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(</a:t>
            </a:r>
            <a:r>
              <a:rPr lang="en-US" altLang="zh-CN" sz="32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亚</a:t>
            </a:r>
            <a:r>
              <a:rPr lang="zh-CN" altLang="en-US" sz="32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)</a:t>
            </a:r>
          </a:p>
        </p:txBody>
      </p:sp>
      <p:sp>
        <p:nvSpPr>
          <p:cNvPr id="760866" name="Oval 34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0867" name="AutoShape 35"/>
          <p:cNvSpPr>
            <a:spLocks noChangeArrowheads="1"/>
          </p:cNvSpPr>
          <p:nvPr/>
        </p:nvSpPr>
        <p:spPr bwMode="auto">
          <a:xfrm>
            <a:off x="5540375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60868" name="Oval 36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0869" name="Oval 37"/>
          <p:cNvSpPr>
            <a:spLocks noChangeArrowheads="1"/>
          </p:cNvSpPr>
          <p:nvPr/>
        </p:nvSpPr>
        <p:spPr bwMode="auto">
          <a:xfrm>
            <a:off x="6797675" y="1374775"/>
            <a:ext cx="1503363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0870" name="Text Box 38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882" name="Freeform 2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2883" name="Rectangle 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67</a:t>
            </a:r>
          </a:p>
        </p:txBody>
      </p:sp>
      <p:sp>
        <p:nvSpPr>
          <p:cNvPr id="762884" name="Freeform 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2885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2887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2888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2889" name="Rectangle 9"/>
          <p:cNvSpPr>
            <a:spLocks noChangeArrowheads="1"/>
          </p:cNvSpPr>
          <p:nvPr/>
        </p:nvSpPr>
        <p:spPr bwMode="auto">
          <a:xfrm>
            <a:off x="2006600" y="8207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 地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62890" name="Rectangle 10"/>
          <p:cNvSpPr>
            <a:spLocks noChangeArrowheads="1"/>
          </p:cNvSpPr>
          <p:nvPr/>
        </p:nvSpPr>
        <p:spPr bwMode="auto">
          <a:xfrm>
            <a:off x="4630738" y="2649538"/>
            <a:ext cx="7096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幼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62891" name="Rectangle 11"/>
          <p:cNvSpPr>
            <a:spLocks noChangeArrowheads="1"/>
          </p:cNvSpPr>
          <p:nvPr/>
        </p:nvSpPr>
        <p:spPr bwMode="auto">
          <a:xfrm>
            <a:off x="7310438" y="4933950"/>
            <a:ext cx="9588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62892" name="Freeform 12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2893" name="Rectangle 13"/>
          <p:cNvSpPr>
            <a:spLocks noChangeArrowheads="1"/>
          </p:cNvSpPr>
          <p:nvPr/>
        </p:nvSpPr>
        <p:spPr bwMode="auto">
          <a:xfrm>
            <a:off x="2405063" y="5570538"/>
            <a:ext cx="7016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62894" name="Freeform 14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2895" name="Freeform 15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2896" name="Rectangle 16"/>
          <p:cNvSpPr>
            <a:spLocks noChangeArrowheads="1"/>
          </p:cNvSpPr>
          <p:nvPr/>
        </p:nvSpPr>
        <p:spPr bwMode="auto">
          <a:xfrm>
            <a:off x="3343275" y="2179638"/>
            <a:ext cx="12731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加</a:t>
            </a:r>
          </a:p>
        </p:txBody>
      </p:sp>
      <p:sp>
        <p:nvSpPr>
          <p:cNvPr id="762897" name="Rectangle 17"/>
          <p:cNvSpPr>
            <a:spLocks noChangeArrowheads="1"/>
          </p:cNvSpPr>
          <p:nvPr/>
        </p:nvSpPr>
        <p:spPr bwMode="auto">
          <a:xfrm>
            <a:off x="2613025" y="3613150"/>
            <a:ext cx="915988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死</a:t>
            </a:r>
          </a:p>
        </p:txBody>
      </p:sp>
      <p:sp>
        <p:nvSpPr>
          <p:cNvPr id="762898" name="Freeform 18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2899" name="Rectangle 19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10 个地</a:t>
            </a:r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点</a:t>
            </a:r>
          </a:p>
        </p:txBody>
      </p:sp>
      <p:sp>
        <p:nvSpPr>
          <p:cNvPr id="762900" name="Rectangle 20"/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    </a:t>
            </a:r>
            <a:r>
              <a:rPr lang="zh-CN" altLang="en-US" sz="2400">
                <a:solidFill>
                  <a:schemeClr val="folHlink"/>
                </a:solidFill>
                <a:effectLst/>
                <a:latin typeface="Times" charset="0"/>
                <a:ea typeface="宋体" charset="0"/>
                <a:cs typeface="宋体" charset="0"/>
              </a:rPr>
              <a:t>         </a:t>
            </a:r>
          </a:p>
        </p:txBody>
      </p:sp>
      <p:sp>
        <p:nvSpPr>
          <p:cNvPr id="762901" name="Line 21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2902" name="Rectangle 22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4</a:t>
            </a:r>
          </a:p>
        </p:txBody>
      </p:sp>
      <p:sp>
        <p:nvSpPr>
          <p:cNvPr id="762903" name="AutoShape 2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62904" name="Rectangle 24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6</a:t>
            </a:r>
          </a:p>
        </p:txBody>
      </p:sp>
      <p:sp>
        <p:nvSpPr>
          <p:cNvPr id="762905" name="Rectangle 25"/>
          <p:cNvSpPr>
            <a:spLocks noChangeArrowheads="1"/>
          </p:cNvSpPr>
          <p:nvPr/>
        </p:nvSpPr>
        <p:spPr bwMode="auto">
          <a:xfrm>
            <a:off x="5773738" y="2798763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巴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62906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2907" name="Oval 27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2908" name="Rectangle 28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吾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62909" name="Rectangle 29"/>
          <p:cNvSpPr>
            <a:spLocks noChangeArrowheads="1"/>
          </p:cNvSpPr>
          <p:nvPr/>
        </p:nvSpPr>
        <p:spPr bwMode="auto">
          <a:xfrm>
            <a:off x="5473700" y="18113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哈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62910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2911" name="Rectangle 31"/>
          <p:cNvSpPr>
            <a:spLocks noChangeArrowheads="1"/>
          </p:cNvSpPr>
          <p:nvPr/>
        </p:nvSpPr>
        <p:spPr bwMode="auto">
          <a:xfrm>
            <a:off x="7031038" y="1454150"/>
            <a:ext cx="12922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尼</a:t>
            </a: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(</a:t>
            </a: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亚</a:t>
            </a: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)</a:t>
            </a:r>
          </a:p>
        </p:txBody>
      </p:sp>
      <p:sp>
        <p:nvSpPr>
          <p:cNvPr id="762912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2913" name="AutoShape 33"/>
          <p:cNvSpPr>
            <a:spLocks noChangeArrowheads="1"/>
          </p:cNvSpPr>
          <p:nvPr/>
        </p:nvSpPr>
        <p:spPr bwMode="auto">
          <a:xfrm>
            <a:off x="5540375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62914" name="Oval 34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2915" name="Oval 35"/>
          <p:cNvSpPr>
            <a:spLocks noChangeArrowheads="1"/>
          </p:cNvSpPr>
          <p:nvPr/>
        </p:nvSpPr>
        <p:spPr bwMode="auto">
          <a:xfrm>
            <a:off x="5219700" y="167640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2916" name="Oval 36"/>
          <p:cNvSpPr>
            <a:spLocks noChangeArrowheads="1"/>
          </p:cNvSpPr>
          <p:nvPr/>
        </p:nvSpPr>
        <p:spPr bwMode="auto">
          <a:xfrm>
            <a:off x="5543550" y="274320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2917" name="Oval 37"/>
          <p:cNvSpPr>
            <a:spLocks noChangeArrowheads="1"/>
          </p:cNvSpPr>
          <p:nvPr/>
        </p:nvSpPr>
        <p:spPr bwMode="auto">
          <a:xfrm>
            <a:off x="6638925" y="4276725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2918" name="Oval 38"/>
          <p:cNvSpPr>
            <a:spLocks noChangeArrowheads="1"/>
          </p:cNvSpPr>
          <p:nvPr/>
        </p:nvSpPr>
        <p:spPr bwMode="auto">
          <a:xfrm>
            <a:off x="6697663" y="1417638"/>
            <a:ext cx="15033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2919" name="Text Box 39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930" name="Freeform 2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4931" name="Rectangle 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68</a:t>
            </a:r>
          </a:p>
        </p:txBody>
      </p:sp>
      <p:sp>
        <p:nvSpPr>
          <p:cNvPr id="764932" name="Freeform 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4933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4935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4936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4937" name="Rectangle 9"/>
          <p:cNvSpPr>
            <a:spLocks noChangeArrowheads="1"/>
          </p:cNvSpPr>
          <p:nvPr/>
        </p:nvSpPr>
        <p:spPr bwMode="auto">
          <a:xfrm>
            <a:off x="2006600" y="8207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 地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64938" name="Rectangle 10"/>
          <p:cNvSpPr>
            <a:spLocks noChangeArrowheads="1"/>
          </p:cNvSpPr>
          <p:nvPr/>
        </p:nvSpPr>
        <p:spPr bwMode="auto">
          <a:xfrm>
            <a:off x="4630738" y="2649538"/>
            <a:ext cx="7096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幼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64939" name="Rectangle 11"/>
          <p:cNvSpPr>
            <a:spLocks noChangeArrowheads="1"/>
          </p:cNvSpPr>
          <p:nvPr/>
        </p:nvSpPr>
        <p:spPr bwMode="auto">
          <a:xfrm>
            <a:off x="7310438" y="4933950"/>
            <a:ext cx="9588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64940" name="Freeform 12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4941" name="Rectangle 13"/>
          <p:cNvSpPr>
            <a:spLocks noChangeArrowheads="1"/>
          </p:cNvSpPr>
          <p:nvPr/>
        </p:nvSpPr>
        <p:spPr bwMode="auto">
          <a:xfrm>
            <a:off x="2405063" y="5570538"/>
            <a:ext cx="7016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64942" name="Freeform 14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4943" name="Freeform 15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4944" name="Rectangle 16"/>
          <p:cNvSpPr>
            <a:spLocks noChangeArrowheads="1"/>
          </p:cNvSpPr>
          <p:nvPr/>
        </p:nvSpPr>
        <p:spPr bwMode="auto">
          <a:xfrm>
            <a:off x="3343275" y="2179638"/>
            <a:ext cx="12731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加</a:t>
            </a:r>
          </a:p>
        </p:txBody>
      </p:sp>
      <p:sp>
        <p:nvSpPr>
          <p:cNvPr id="764945" name="Rectangle 17"/>
          <p:cNvSpPr>
            <a:spLocks noChangeArrowheads="1"/>
          </p:cNvSpPr>
          <p:nvPr/>
        </p:nvSpPr>
        <p:spPr bwMode="auto">
          <a:xfrm>
            <a:off x="2613025" y="3613150"/>
            <a:ext cx="915988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死</a:t>
            </a:r>
          </a:p>
        </p:txBody>
      </p:sp>
      <p:sp>
        <p:nvSpPr>
          <p:cNvPr id="764946" name="Freeform 18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4947" name="Rectangle 19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10 个地</a:t>
            </a:r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点</a:t>
            </a:r>
          </a:p>
        </p:txBody>
      </p:sp>
      <p:sp>
        <p:nvSpPr>
          <p:cNvPr id="764948" name="Rectangle 20"/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    </a:t>
            </a:r>
            <a:r>
              <a:rPr lang="zh-CN" altLang="en-US" sz="2400">
                <a:solidFill>
                  <a:schemeClr val="folHlink"/>
                </a:solidFill>
                <a:effectLst/>
                <a:latin typeface="Times" charset="0"/>
                <a:ea typeface="宋体" charset="0"/>
                <a:cs typeface="宋体" charset="0"/>
              </a:rPr>
              <a:t>         </a:t>
            </a:r>
          </a:p>
        </p:txBody>
      </p:sp>
      <p:sp>
        <p:nvSpPr>
          <p:cNvPr id="764949" name="Line 21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4950" name="Rectangle 22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4</a:t>
            </a:r>
          </a:p>
        </p:txBody>
      </p:sp>
      <p:sp>
        <p:nvSpPr>
          <p:cNvPr id="764951" name="AutoShape 2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64952" name="Rectangle 24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6</a:t>
            </a:r>
          </a:p>
        </p:txBody>
      </p:sp>
      <p:sp>
        <p:nvSpPr>
          <p:cNvPr id="764953" name="Rectangle 25"/>
          <p:cNvSpPr>
            <a:spLocks noChangeArrowheads="1"/>
          </p:cNvSpPr>
          <p:nvPr/>
        </p:nvSpPr>
        <p:spPr bwMode="auto">
          <a:xfrm>
            <a:off x="5773738" y="2798763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巴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64954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4955" name="Oval 27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4956" name="Rectangle 28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吾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64957" name="Rectangle 29"/>
          <p:cNvSpPr>
            <a:spLocks noChangeArrowheads="1"/>
          </p:cNvSpPr>
          <p:nvPr/>
        </p:nvSpPr>
        <p:spPr bwMode="auto">
          <a:xfrm>
            <a:off x="5473700" y="18113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哈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64958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4959" name="Rectangle 31"/>
          <p:cNvSpPr>
            <a:spLocks noChangeArrowheads="1"/>
          </p:cNvSpPr>
          <p:nvPr/>
        </p:nvSpPr>
        <p:spPr bwMode="auto">
          <a:xfrm>
            <a:off x="7031038" y="1454150"/>
            <a:ext cx="12922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尼</a:t>
            </a: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(</a:t>
            </a: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亚</a:t>
            </a: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)</a:t>
            </a:r>
          </a:p>
        </p:txBody>
      </p:sp>
      <p:sp>
        <p:nvSpPr>
          <p:cNvPr id="764960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4961" name="AutoShape 33"/>
          <p:cNvSpPr>
            <a:spLocks noChangeArrowheads="1"/>
          </p:cNvSpPr>
          <p:nvPr/>
        </p:nvSpPr>
        <p:spPr bwMode="auto">
          <a:xfrm>
            <a:off x="5540375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64963" name="Rectangle 35"/>
          <p:cNvSpPr>
            <a:spLocks noChangeArrowheads="1"/>
          </p:cNvSpPr>
          <p:nvPr/>
        </p:nvSpPr>
        <p:spPr bwMode="auto">
          <a:xfrm>
            <a:off x="2927350" y="2478088"/>
            <a:ext cx="715963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迦</a:t>
            </a:r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764964" name="Oval 36"/>
          <p:cNvSpPr>
            <a:spLocks noChangeArrowheads="1"/>
          </p:cNvSpPr>
          <p:nvPr/>
        </p:nvSpPr>
        <p:spPr bwMode="auto">
          <a:xfrm>
            <a:off x="2809875" y="2465388"/>
            <a:ext cx="728663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4978" name="Oval 50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4962" name="Oval 34"/>
          <p:cNvSpPr>
            <a:spLocks noChangeArrowheads="1"/>
          </p:cNvSpPr>
          <p:nvPr/>
        </p:nvSpPr>
        <p:spPr bwMode="auto">
          <a:xfrm>
            <a:off x="3895725" y="1012825"/>
            <a:ext cx="728663" cy="731838"/>
          </a:xfrm>
          <a:prstGeom prst="ellips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4979" name="Text Box 51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978" name="Freeform 2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6979" name="Rectangle 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69</a:t>
            </a:r>
          </a:p>
        </p:txBody>
      </p:sp>
      <p:sp>
        <p:nvSpPr>
          <p:cNvPr id="766980" name="Freeform 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6981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6983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6984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6985" name="Rectangle 9"/>
          <p:cNvSpPr>
            <a:spLocks noChangeArrowheads="1"/>
          </p:cNvSpPr>
          <p:nvPr/>
        </p:nvSpPr>
        <p:spPr bwMode="auto">
          <a:xfrm>
            <a:off x="2006600" y="8207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 地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66986" name="Rectangle 10"/>
          <p:cNvSpPr>
            <a:spLocks noChangeArrowheads="1"/>
          </p:cNvSpPr>
          <p:nvPr/>
        </p:nvSpPr>
        <p:spPr bwMode="auto">
          <a:xfrm>
            <a:off x="4630738" y="2649538"/>
            <a:ext cx="7096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幼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66987" name="Rectangle 11"/>
          <p:cNvSpPr>
            <a:spLocks noChangeArrowheads="1"/>
          </p:cNvSpPr>
          <p:nvPr/>
        </p:nvSpPr>
        <p:spPr bwMode="auto">
          <a:xfrm>
            <a:off x="7310438" y="4933950"/>
            <a:ext cx="9588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66988" name="Freeform 12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6989" name="Rectangle 13"/>
          <p:cNvSpPr>
            <a:spLocks noChangeArrowheads="1"/>
          </p:cNvSpPr>
          <p:nvPr/>
        </p:nvSpPr>
        <p:spPr bwMode="auto">
          <a:xfrm>
            <a:off x="2405063" y="5570538"/>
            <a:ext cx="7016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66990" name="Freeform 14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6991" name="Freeform 15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6992" name="Rectangle 16"/>
          <p:cNvSpPr>
            <a:spLocks noChangeArrowheads="1"/>
          </p:cNvSpPr>
          <p:nvPr/>
        </p:nvSpPr>
        <p:spPr bwMode="auto">
          <a:xfrm>
            <a:off x="3343275" y="2179638"/>
            <a:ext cx="12731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加</a:t>
            </a:r>
          </a:p>
        </p:txBody>
      </p:sp>
      <p:sp>
        <p:nvSpPr>
          <p:cNvPr id="766993" name="Rectangle 17"/>
          <p:cNvSpPr>
            <a:spLocks noChangeArrowheads="1"/>
          </p:cNvSpPr>
          <p:nvPr/>
        </p:nvSpPr>
        <p:spPr bwMode="auto">
          <a:xfrm>
            <a:off x="2613025" y="3613150"/>
            <a:ext cx="915988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死</a:t>
            </a:r>
          </a:p>
        </p:txBody>
      </p:sp>
      <p:sp>
        <p:nvSpPr>
          <p:cNvPr id="766994" name="Freeform 18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6995" name="Rectangle 19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10 个地</a:t>
            </a:r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点</a:t>
            </a:r>
          </a:p>
        </p:txBody>
      </p:sp>
      <p:sp>
        <p:nvSpPr>
          <p:cNvPr id="766996" name="Rectangle 20"/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    </a:t>
            </a:r>
            <a:r>
              <a:rPr lang="zh-CN" altLang="en-US" sz="2400">
                <a:solidFill>
                  <a:schemeClr val="folHlink"/>
                </a:solidFill>
                <a:effectLst/>
                <a:latin typeface="Times" charset="0"/>
                <a:ea typeface="宋体" charset="0"/>
                <a:cs typeface="宋体" charset="0"/>
              </a:rPr>
              <a:t>         </a:t>
            </a:r>
          </a:p>
        </p:txBody>
      </p:sp>
      <p:sp>
        <p:nvSpPr>
          <p:cNvPr id="766997" name="Line 21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6998" name="Rectangle 22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4</a:t>
            </a:r>
          </a:p>
        </p:txBody>
      </p:sp>
      <p:sp>
        <p:nvSpPr>
          <p:cNvPr id="766999" name="AutoShape 2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67000" name="Rectangle 24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6</a:t>
            </a:r>
          </a:p>
        </p:txBody>
      </p:sp>
      <p:sp>
        <p:nvSpPr>
          <p:cNvPr id="767001" name="Rectangle 25"/>
          <p:cNvSpPr>
            <a:spLocks noChangeArrowheads="1"/>
          </p:cNvSpPr>
          <p:nvPr/>
        </p:nvSpPr>
        <p:spPr bwMode="auto">
          <a:xfrm>
            <a:off x="5773738" y="2798763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巴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67002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7003" name="Oval 27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7004" name="Rectangle 28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吾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67005" name="Rectangle 29"/>
          <p:cNvSpPr>
            <a:spLocks noChangeArrowheads="1"/>
          </p:cNvSpPr>
          <p:nvPr/>
        </p:nvSpPr>
        <p:spPr bwMode="auto">
          <a:xfrm>
            <a:off x="5473700" y="18113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哈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67006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7007" name="Rectangle 31"/>
          <p:cNvSpPr>
            <a:spLocks noChangeArrowheads="1"/>
          </p:cNvSpPr>
          <p:nvPr/>
        </p:nvSpPr>
        <p:spPr bwMode="auto">
          <a:xfrm>
            <a:off x="7031038" y="1454150"/>
            <a:ext cx="12922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尼</a:t>
            </a: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(</a:t>
            </a: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亚</a:t>
            </a: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)</a:t>
            </a:r>
          </a:p>
        </p:txBody>
      </p:sp>
      <p:sp>
        <p:nvSpPr>
          <p:cNvPr id="767008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7009" name="AutoShape 33"/>
          <p:cNvSpPr>
            <a:spLocks noChangeArrowheads="1"/>
          </p:cNvSpPr>
          <p:nvPr/>
        </p:nvSpPr>
        <p:spPr bwMode="auto">
          <a:xfrm>
            <a:off x="5540375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67010" name="Rectangle 34"/>
          <p:cNvSpPr>
            <a:spLocks noChangeArrowheads="1"/>
          </p:cNvSpPr>
          <p:nvPr/>
        </p:nvSpPr>
        <p:spPr bwMode="auto">
          <a:xfrm>
            <a:off x="2992438" y="2535238"/>
            <a:ext cx="61436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迦</a:t>
            </a:r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767012" name="Oval 36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7013" name="Rectangle 37"/>
          <p:cNvSpPr>
            <a:spLocks noChangeArrowheads="1"/>
          </p:cNvSpPr>
          <p:nvPr/>
        </p:nvSpPr>
        <p:spPr bwMode="auto">
          <a:xfrm>
            <a:off x="2484438" y="3001963"/>
            <a:ext cx="639762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耶</a:t>
            </a:r>
            <a:endParaRPr lang="zh-CN" altLang="en-US" sz="3600">
              <a:solidFill>
                <a:srgbClr val="FAF200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67014" name="Oval 38"/>
          <p:cNvSpPr>
            <a:spLocks noChangeArrowheads="1"/>
          </p:cNvSpPr>
          <p:nvPr/>
        </p:nvSpPr>
        <p:spPr bwMode="auto">
          <a:xfrm>
            <a:off x="2509838" y="2970213"/>
            <a:ext cx="728662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7026" name="Oval 50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7027" name="Oval 51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7028" name="Text Box 52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8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0739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0740" name="Rectangle 4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0741" name="Line 5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0742" name="Line 6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0744" name="Line 8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0746" name="Rectangle 10"/>
          <p:cNvSpPr>
            <a:spLocks noChangeArrowheads="1"/>
          </p:cNvSpPr>
          <p:nvPr/>
        </p:nvSpPr>
        <p:spPr bwMode="auto">
          <a:xfrm>
            <a:off x="1978025" y="3924300"/>
            <a:ext cx="2341563" cy="15525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4800" i="1">
                <a:solidFill>
                  <a:srgbClr val="FAF200"/>
                </a:solidFill>
                <a:effectLst/>
                <a:ea typeface="宋体" charset="0"/>
                <a:cs typeface="宋体" charset="0"/>
              </a:rPr>
              <a:t>形成两条折线</a:t>
            </a:r>
          </a:p>
        </p:txBody>
      </p:sp>
      <p:sp>
        <p:nvSpPr>
          <p:cNvPr id="500747" name="Text Box 11"/>
          <p:cNvSpPr txBox="1">
            <a:spLocks noChangeArrowheads="1"/>
          </p:cNvSpPr>
          <p:nvPr/>
        </p:nvSpPr>
        <p:spPr bwMode="auto">
          <a:xfrm>
            <a:off x="7467600" y="5715000"/>
            <a:ext cx="1009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zh-CN" sz="2000">
              <a:effectLst>
                <a:outerShdw blurRad="38100" dist="38100" dir="2700000" algn="tl">
                  <a:srgbClr val="000000"/>
                </a:outerShdw>
              </a:effectLst>
              <a:ea typeface="宋体" charset="0"/>
              <a:cs typeface="宋体" charset="0"/>
            </a:endParaRPr>
          </a:p>
        </p:txBody>
      </p:sp>
      <p:pic>
        <p:nvPicPr>
          <p:cNvPr id="500748" name="Picture 12"/>
          <p:cNvPicPr>
            <a:picLocks noChangeAspect="1" noChangeArrowheads="1"/>
          </p:cNvPicPr>
          <p:nvPr/>
        </p:nvPicPr>
        <p:blipFill>
          <a:blip r:embed="rId3" cstate="screen">
            <a:lum bright="18000"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6125" y="1309688"/>
            <a:ext cx="25146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0749" name="Picture 13"/>
          <p:cNvPicPr>
            <a:picLocks noChangeAspect="1" noChangeArrowheads="1"/>
          </p:cNvPicPr>
          <p:nvPr/>
        </p:nvPicPr>
        <p:blipFill>
          <a:blip r:embed="rId4" cstate="screen">
            <a:lum bright="18000" contras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6863" y="3960813"/>
            <a:ext cx="2674937" cy="178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0750" name="AutoShape 14"/>
          <p:cNvSpPr>
            <a:spLocks noChangeArrowheads="1"/>
          </p:cNvSpPr>
          <p:nvPr/>
        </p:nvSpPr>
        <p:spPr bwMode="auto">
          <a:xfrm rot="20400000">
            <a:off x="3954463" y="1760538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00751" name="Rectangle 15"/>
          <p:cNvSpPr>
            <a:spLocks noChangeArrowheads="1"/>
          </p:cNvSpPr>
          <p:nvPr/>
        </p:nvSpPr>
        <p:spPr bwMode="auto">
          <a:xfrm>
            <a:off x="5002213" y="1314450"/>
            <a:ext cx="3535362" cy="8509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4800" i="1">
                <a:solidFill>
                  <a:srgbClr val="FAF200"/>
                </a:solidFill>
                <a:effectLst/>
                <a:ea typeface="宋体" charset="0"/>
                <a:cs typeface="宋体" charset="0"/>
              </a:rPr>
              <a:t>再纵折一次</a:t>
            </a:r>
          </a:p>
        </p:txBody>
      </p:sp>
      <p:sp>
        <p:nvSpPr>
          <p:cNvPr id="500752" name="Text Box 1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zh-CN" sz="2000" b="0">
              <a:solidFill>
                <a:srgbClr val="FFA27C"/>
              </a:solidFill>
              <a:effectLst/>
              <a:ea typeface="宋体" charset="0"/>
              <a:cs typeface="宋体" charset="0"/>
            </a:endParaRPr>
          </a:p>
        </p:txBody>
      </p:sp>
      <p:sp>
        <p:nvSpPr>
          <p:cNvPr id="500753" name="Rectangle 17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07</a:t>
            </a:r>
          </a:p>
        </p:txBody>
      </p:sp>
      <p:sp>
        <p:nvSpPr>
          <p:cNvPr id="500754" name="Text Box 18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Arial" charset="0"/>
                <a:ea typeface="宋体" charset="0"/>
                <a:cs typeface="宋体" charset="0"/>
              </a:rPr>
              <a:t>  </a:t>
            </a:r>
          </a:p>
        </p:txBody>
      </p:sp>
      <p:sp>
        <p:nvSpPr>
          <p:cNvPr id="500745" name="AutoShape 9"/>
          <p:cNvSpPr>
            <a:spLocks noChangeArrowheads="1"/>
          </p:cNvSpPr>
          <p:nvPr/>
        </p:nvSpPr>
        <p:spPr bwMode="auto">
          <a:xfrm rot="6720000">
            <a:off x="6410326" y="2555875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00757" name="Text Box 21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0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00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3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00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00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0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0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3" presetClass="entr" presetSubtype="3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007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07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0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0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0750" grpId="0" animBg="1"/>
      <p:bldP spid="500751" grpId="0"/>
      <p:bldP spid="500745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026" name="Freeform 2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027" name="Rectangle 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70</a:t>
            </a:r>
          </a:p>
        </p:txBody>
      </p:sp>
      <p:sp>
        <p:nvSpPr>
          <p:cNvPr id="769028" name="Freeform 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029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031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32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33" name="Rectangle 9"/>
          <p:cNvSpPr>
            <a:spLocks noChangeArrowheads="1"/>
          </p:cNvSpPr>
          <p:nvPr/>
        </p:nvSpPr>
        <p:spPr bwMode="auto">
          <a:xfrm>
            <a:off x="2006600" y="8207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 地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69034" name="Rectangle 10"/>
          <p:cNvSpPr>
            <a:spLocks noChangeArrowheads="1"/>
          </p:cNvSpPr>
          <p:nvPr/>
        </p:nvSpPr>
        <p:spPr bwMode="auto">
          <a:xfrm>
            <a:off x="4630738" y="2649538"/>
            <a:ext cx="7096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幼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69035" name="Rectangle 11"/>
          <p:cNvSpPr>
            <a:spLocks noChangeArrowheads="1"/>
          </p:cNvSpPr>
          <p:nvPr/>
        </p:nvSpPr>
        <p:spPr bwMode="auto">
          <a:xfrm>
            <a:off x="7310438" y="4933950"/>
            <a:ext cx="9588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69036" name="Freeform 12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037" name="Rectangle 13"/>
          <p:cNvSpPr>
            <a:spLocks noChangeArrowheads="1"/>
          </p:cNvSpPr>
          <p:nvPr/>
        </p:nvSpPr>
        <p:spPr bwMode="auto">
          <a:xfrm>
            <a:off x="2405063" y="5570538"/>
            <a:ext cx="7016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69038" name="Freeform 14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039" name="Freeform 15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040" name="Rectangle 16"/>
          <p:cNvSpPr>
            <a:spLocks noChangeArrowheads="1"/>
          </p:cNvSpPr>
          <p:nvPr/>
        </p:nvSpPr>
        <p:spPr bwMode="auto">
          <a:xfrm>
            <a:off x="3343275" y="2179638"/>
            <a:ext cx="12731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加</a:t>
            </a:r>
          </a:p>
        </p:txBody>
      </p:sp>
      <p:sp>
        <p:nvSpPr>
          <p:cNvPr id="769041" name="Rectangle 17"/>
          <p:cNvSpPr>
            <a:spLocks noChangeArrowheads="1"/>
          </p:cNvSpPr>
          <p:nvPr/>
        </p:nvSpPr>
        <p:spPr bwMode="auto">
          <a:xfrm>
            <a:off x="2613025" y="3613150"/>
            <a:ext cx="915988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死</a:t>
            </a:r>
          </a:p>
        </p:txBody>
      </p:sp>
      <p:sp>
        <p:nvSpPr>
          <p:cNvPr id="769042" name="Freeform 18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043" name="Rectangle 19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10 个地</a:t>
            </a:r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点</a:t>
            </a:r>
          </a:p>
        </p:txBody>
      </p:sp>
      <p:sp>
        <p:nvSpPr>
          <p:cNvPr id="769044" name="Rectangle 20"/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    </a:t>
            </a:r>
            <a:r>
              <a:rPr lang="zh-CN" altLang="en-US" sz="2400">
                <a:solidFill>
                  <a:schemeClr val="folHlink"/>
                </a:solidFill>
                <a:effectLst/>
                <a:latin typeface="Times" charset="0"/>
                <a:ea typeface="宋体" charset="0"/>
                <a:cs typeface="宋体" charset="0"/>
              </a:rPr>
              <a:t>         </a:t>
            </a:r>
          </a:p>
        </p:txBody>
      </p:sp>
      <p:sp>
        <p:nvSpPr>
          <p:cNvPr id="769045" name="Line 21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46" name="Rectangle 22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4</a:t>
            </a:r>
          </a:p>
        </p:txBody>
      </p:sp>
      <p:sp>
        <p:nvSpPr>
          <p:cNvPr id="769047" name="AutoShape 2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48" name="Rectangle 24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6</a:t>
            </a:r>
          </a:p>
        </p:txBody>
      </p:sp>
      <p:sp>
        <p:nvSpPr>
          <p:cNvPr id="769049" name="Rectangle 25"/>
          <p:cNvSpPr>
            <a:spLocks noChangeArrowheads="1"/>
          </p:cNvSpPr>
          <p:nvPr/>
        </p:nvSpPr>
        <p:spPr bwMode="auto">
          <a:xfrm>
            <a:off x="5773738" y="2798763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巴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69050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51" name="Oval 27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52" name="Rectangle 28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吾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69053" name="Rectangle 29"/>
          <p:cNvSpPr>
            <a:spLocks noChangeArrowheads="1"/>
          </p:cNvSpPr>
          <p:nvPr/>
        </p:nvSpPr>
        <p:spPr bwMode="auto">
          <a:xfrm>
            <a:off x="5473700" y="18113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哈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69054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55" name="Rectangle 31"/>
          <p:cNvSpPr>
            <a:spLocks noChangeArrowheads="1"/>
          </p:cNvSpPr>
          <p:nvPr/>
        </p:nvSpPr>
        <p:spPr bwMode="auto">
          <a:xfrm>
            <a:off x="7031038" y="1454150"/>
            <a:ext cx="12922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尼</a:t>
            </a: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(</a:t>
            </a: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亚</a:t>
            </a: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)</a:t>
            </a:r>
          </a:p>
        </p:txBody>
      </p:sp>
      <p:sp>
        <p:nvSpPr>
          <p:cNvPr id="769056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57" name="AutoShape 33"/>
          <p:cNvSpPr>
            <a:spLocks noChangeArrowheads="1"/>
          </p:cNvSpPr>
          <p:nvPr/>
        </p:nvSpPr>
        <p:spPr bwMode="auto">
          <a:xfrm>
            <a:off x="5540375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58" name="Rectangle 34"/>
          <p:cNvSpPr>
            <a:spLocks noChangeArrowheads="1"/>
          </p:cNvSpPr>
          <p:nvPr/>
        </p:nvSpPr>
        <p:spPr bwMode="auto">
          <a:xfrm>
            <a:off x="2992438" y="2535238"/>
            <a:ext cx="61436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迦</a:t>
            </a:r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769059" name="Oval 35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60" name="Rectangle 36"/>
          <p:cNvSpPr>
            <a:spLocks noChangeArrowheads="1"/>
          </p:cNvSpPr>
          <p:nvPr/>
        </p:nvSpPr>
        <p:spPr bwMode="auto">
          <a:xfrm>
            <a:off x="2535238" y="3001963"/>
            <a:ext cx="53816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耶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69061" name="Oval 37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74" name="Oval 50"/>
          <p:cNvSpPr>
            <a:spLocks noChangeArrowheads="1"/>
          </p:cNvSpPr>
          <p:nvPr/>
        </p:nvSpPr>
        <p:spPr bwMode="auto">
          <a:xfrm>
            <a:off x="3317875" y="3052763"/>
            <a:ext cx="1260475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75" name="Oval 51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76" name="Rectangle 52"/>
          <p:cNvSpPr>
            <a:spLocks noChangeArrowheads="1"/>
          </p:cNvSpPr>
          <p:nvPr/>
        </p:nvSpPr>
        <p:spPr bwMode="auto">
          <a:xfrm>
            <a:off x="3711575" y="3109913"/>
            <a:ext cx="715963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尼</a:t>
            </a:r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769077" name="Oval 53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78" name="Text Box 54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4" name="Freeform 2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1075" name="Rectangle 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71</a:t>
            </a:r>
          </a:p>
        </p:txBody>
      </p:sp>
      <p:sp>
        <p:nvSpPr>
          <p:cNvPr id="771076" name="Freeform 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1077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1079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1080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1081" name="Rectangle 9"/>
          <p:cNvSpPr>
            <a:spLocks noChangeArrowheads="1"/>
          </p:cNvSpPr>
          <p:nvPr/>
        </p:nvSpPr>
        <p:spPr bwMode="auto">
          <a:xfrm>
            <a:off x="2006600" y="8207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 地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71082" name="Rectangle 10"/>
          <p:cNvSpPr>
            <a:spLocks noChangeArrowheads="1"/>
          </p:cNvSpPr>
          <p:nvPr/>
        </p:nvSpPr>
        <p:spPr bwMode="auto">
          <a:xfrm>
            <a:off x="4630738" y="2649538"/>
            <a:ext cx="7096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幼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71083" name="Rectangle 11"/>
          <p:cNvSpPr>
            <a:spLocks noChangeArrowheads="1"/>
          </p:cNvSpPr>
          <p:nvPr/>
        </p:nvSpPr>
        <p:spPr bwMode="auto">
          <a:xfrm>
            <a:off x="7310438" y="4933950"/>
            <a:ext cx="9588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71084" name="Freeform 12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1085" name="Rectangle 13"/>
          <p:cNvSpPr>
            <a:spLocks noChangeArrowheads="1"/>
          </p:cNvSpPr>
          <p:nvPr/>
        </p:nvSpPr>
        <p:spPr bwMode="auto">
          <a:xfrm>
            <a:off x="2405063" y="5570538"/>
            <a:ext cx="7016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71086" name="Freeform 14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1087" name="Freeform 15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1088" name="Rectangle 16"/>
          <p:cNvSpPr>
            <a:spLocks noChangeArrowheads="1"/>
          </p:cNvSpPr>
          <p:nvPr/>
        </p:nvSpPr>
        <p:spPr bwMode="auto">
          <a:xfrm>
            <a:off x="3343275" y="2179638"/>
            <a:ext cx="12731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加</a:t>
            </a:r>
          </a:p>
        </p:txBody>
      </p:sp>
      <p:sp>
        <p:nvSpPr>
          <p:cNvPr id="771089" name="Rectangle 17"/>
          <p:cNvSpPr>
            <a:spLocks noChangeArrowheads="1"/>
          </p:cNvSpPr>
          <p:nvPr/>
        </p:nvSpPr>
        <p:spPr bwMode="auto">
          <a:xfrm>
            <a:off x="2613025" y="3613150"/>
            <a:ext cx="915988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死</a:t>
            </a:r>
          </a:p>
        </p:txBody>
      </p:sp>
      <p:sp>
        <p:nvSpPr>
          <p:cNvPr id="771090" name="Freeform 18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1091" name="Rectangle 19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10 个地</a:t>
            </a:r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点</a:t>
            </a:r>
          </a:p>
        </p:txBody>
      </p:sp>
      <p:sp>
        <p:nvSpPr>
          <p:cNvPr id="771092" name="Rectangle 20"/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    </a:t>
            </a:r>
            <a:r>
              <a:rPr lang="zh-CN" altLang="en-US" sz="2400">
                <a:solidFill>
                  <a:schemeClr val="folHlink"/>
                </a:solidFill>
                <a:effectLst/>
                <a:latin typeface="Times" charset="0"/>
                <a:ea typeface="宋体" charset="0"/>
                <a:cs typeface="宋体" charset="0"/>
              </a:rPr>
              <a:t>         </a:t>
            </a:r>
          </a:p>
        </p:txBody>
      </p:sp>
      <p:sp>
        <p:nvSpPr>
          <p:cNvPr id="771093" name="Line 21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1094" name="Rectangle 22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4</a:t>
            </a:r>
          </a:p>
        </p:txBody>
      </p:sp>
      <p:sp>
        <p:nvSpPr>
          <p:cNvPr id="771095" name="AutoShape 2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71096" name="Rectangle 24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6</a:t>
            </a:r>
          </a:p>
        </p:txBody>
      </p:sp>
      <p:sp>
        <p:nvSpPr>
          <p:cNvPr id="771097" name="Rectangle 25"/>
          <p:cNvSpPr>
            <a:spLocks noChangeArrowheads="1"/>
          </p:cNvSpPr>
          <p:nvPr/>
        </p:nvSpPr>
        <p:spPr bwMode="auto">
          <a:xfrm>
            <a:off x="5773738" y="2798763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巴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71098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1099" name="Oval 27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1100" name="Rectangle 28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吾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71101" name="Rectangle 29"/>
          <p:cNvSpPr>
            <a:spLocks noChangeArrowheads="1"/>
          </p:cNvSpPr>
          <p:nvPr/>
        </p:nvSpPr>
        <p:spPr bwMode="auto">
          <a:xfrm>
            <a:off x="5473700" y="18113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哈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71102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1103" name="Rectangle 31"/>
          <p:cNvSpPr>
            <a:spLocks noChangeArrowheads="1"/>
          </p:cNvSpPr>
          <p:nvPr/>
        </p:nvSpPr>
        <p:spPr bwMode="auto">
          <a:xfrm>
            <a:off x="7031038" y="1454150"/>
            <a:ext cx="12922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尼</a:t>
            </a: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(</a:t>
            </a: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亚</a:t>
            </a: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)</a:t>
            </a:r>
          </a:p>
        </p:txBody>
      </p:sp>
      <p:sp>
        <p:nvSpPr>
          <p:cNvPr id="771104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1105" name="AutoShape 33"/>
          <p:cNvSpPr>
            <a:spLocks noChangeArrowheads="1"/>
          </p:cNvSpPr>
          <p:nvPr/>
        </p:nvSpPr>
        <p:spPr bwMode="auto">
          <a:xfrm>
            <a:off x="5540375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71106" name="Rectangle 34"/>
          <p:cNvSpPr>
            <a:spLocks noChangeArrowheads="1"/>
          </p:cNvSpPr>
          <p:nvPr/>
        </p:nvSpPr>
        <p:spPr bwMode="auto">
          <a:xfrm>
            <a:off x="2992438" y="2535238"/>
            <a:ext cx="61436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迦</a:t>
            </a:r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771107" name="Oval 35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1108" name="Rectangle 36"/>
          <p:cNvSpPr>
            <a:spLocks noChangeArrowheads="1"/>
          </p:cNvSpPr>
          <p:nvPr/>
        </p:nvSpPr>
        <p:spPr bwMode="auto">
          <a:xfrm>
            <a:off x="2535238" y="3001963"/>
            <a:ext cx="53816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耶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71109" name="Oval 37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1110" name="Oval 38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1111" name="Rectangle 39"/>
          <p:cNvSpPr>
            <a:spLocks noChangeArrowheads="1"/>
          </p:cNvSpPr>
          <p:nvPr/>
        </p:nvSpPr>
        <p:spPr bwMode="auto">
          <a:xfrm>
            <a:off x="3762375" y="3109913"/>
            <a:ext cx="614363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尼</a:t>
            </a:r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771112" name="Rectangle 40"/>
          <p:cNvSpPr>
            <a:spLocks noChangeArrowheads="1"/>
          </p:cNvSpPr>
          <p:nvPr/>
        </p:nvSpPr>
        <p:spPr bwMode="auto">
          <a:xfrm>
            <a:off x="2846388" y="4360863"/>
            <a:ext cx="1244600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>
                <a:solidFill>
                  <a:srgbClr val="FFFF00"/>
                </a:solidFill>
                <a:effectLst/>
                <a:ea typeface="宋体" charset="0"/>
                <a:cs typeface="宋体" charset="0"/>
              </a:rPr>
              <a:t>加-</a:t>
            </a:r>
            <a:r>
              <a:rPr lang="zh-CN" altLang="en-US" sz="3200">
                <a:solidFill>
                  <a:srgbClr val="FFFF00"/>
                </a:solidFill>
                <a:effectLst/>
                <a:ea typeface="宋体" charset="0"/>
                <a:cs typeface="宋体" charset="0"/>
              </a:rPr>
              <a:t>巴</a:t>
            </a:r>
            <a:endParaRPr lang="zh-CN" altLang="en-US" sz="3200">
              <a:solidFill>
                <a:srgbClr val="FAF200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71113" name="Oval 41"/>
          <p:cNvSpPr>
            <a:spLocks noChangeArrowheads="1"/>
          </p:cNvSpPr>
          <p:nvPr/>
        </p:nvSpPr>
        <p:spPr bwMode="auto">
          <a:xfrm>
            <a:off x="2747963" y="4291013"/>
            <a:ext cx="1320800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1124" name="Oval 52"/>
          <p:cNvSpPr>
            <a:spLocks noChangeArrowheads="1"/>
          </p:cNvSpPr>
          <p:nvPr/>
        </p:nvSpPr>
        <p:spPr bwMode="auto">
          <a:xfrm>
            <a:off x="281146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1125" name="Oval 53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1126" name="Text Box 54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122" name="Freeform 2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3123" name="Rectangle 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72</a:t>
            </a:r>
          </a:p>
        </p:txBody>
      </p:sp>
      <p:sp>
        <p:nvSpPr>
          <p:cNvPr id="773124" name="Freeform 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3125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3127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3128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3129" name="Rectangle 9"/>
          <p:cNvSpPr>
            <a:spLocks noChangeArrowheads="1"/>
          </p:cNvSpPr>
          <p:nvPr/>
        </p:nvSpPr>
        <p:spPr bwMode="auto">
          <a:xfrm>
            <a:off x="2006600" y="8207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 地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73130" name="Rectangle 10"/>
          <p:cNvSpPr>
            <a:spLocks noChangeArrowheads="1"/>
          </p:cNvSpPr>
          <p:nvPr/>
        </p:nvSpPr>
        <p:spPr bwMode="auto">
          <a:xfrm>
            <a:off x="4630738" y="2649538"/>
            <a:ext cx="7096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幼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73131" name="Rectangle 11"/>
          <p:cNvSpPr>
            <a:spLocks noChangeArrowheads="1"/>
          </p:cNvSpPr>
          <p:nvPr/>
        </p:nvSpPr>
        <p:spPr bwMode="auto">
          <a:xfrm>
            <a:off x="7310438" y="4933950"/>
            <a:ext cx="9588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73132" name="Freeform 12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3133" name="Rectangle 13"/>
          <p:cNvSpPr>
            <a:spLocks noChangeArrowheads="1"/>
          </p:cNvSpPr>
          <p:nvPr/>
        </p:nvSpPr>
        <p:spPr bwMode="auto">
          <a:xfrm>
            <a:off x="2405063" y="5570538"/>
            <a:ext cx="7016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73134" name="Freeform 14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3135" name="Freeform 15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3136" name="Rectangle 16"/>
          <p:cNvSpPr>
            <a:spLocks noChangeArrowheads="1"/>
          </p:cNvSpPr>
          <p:nvPr/>
        </p:nvSpPr>
        <p:spPr bwMode="auto">
          <a:xfrm>
            <a:off x="3343275" y="2179638"/>
            <a:ext cx="12731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加</a:t>
            </a:r>
          </a:p>
        </p:txBody>
      </p:sp>
      <p:sp>
        <p:nvSpPr>
          <p:cNvPr id="773137" name="Rectangle 17"/>
          <p:cNvSpPr>
            <a:spLocks noChangeArrowheads="1"/>
          </p:cNvSpPr>
          <p:nvPr/>
        </p:nvSpPr>
        <p:spPr bwMode="auto">
          <a:xfrm>
            <a:off x="2613025" y="3613150"/>
            <a:ext cx="915988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死</a:t>
            </a:r>
          </a:p>
        </p:txBody>
      </p:sp>
      <p:sp>
        <p:nvSpPr>
          <p:cNvPr id="773138" name="Freeform 18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3139" name="Rectangle 19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10 个地</a:t>
            </a:r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点</a:t>
            </a:r>
          </a:p>
        </p:txBody>
      </p:sp>
      <p:sp>
        <p:nvSpPr>
          <p:cNvPr id="773140" name="Rectangle 20"/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    </a:t>
            </a:r>
            <a:r>
              <a:rPr lang="zh-CN" altLang="en-US" sz="2400">
                <a:solidFill>
                  <a:schemeClr val="folHlink"/>
                </a:solidFill>
                <a:effectLst/>
                <a:latin typeface="Times" charset="0"/>
                <a:ea typeface="宋体" charset="0"/>
                <a:cs typeface="宋体" charset="0"/>
              </a:rPr>
              <a:t>         </a:t>
            </a:r>
          </a:p>
        </p:txBody>
      </p:sp>
      <p:sp>
        <p:nvSpPr>
          <p:cNvPr id="773141" name="Line 21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3142" name="Rectangle 22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4</a:t>
            </a:r>
          </a:p>
        </p:txBody>
      </p:sp>
      <p:sp>
        <p:nvSpPr>
          <p:cNvPr id="773143" name="AutoShape 2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73144" name="Rectangle 24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6</a:t>
            </a:r>
          </a:p>
        </p:txBody>
      </p:sp>
      <p:sp>
        <p:nvSpPr>
          <p:cNvPr id="773145" name="Rectangle 25"/>
          <p:cNvSpPr>
            <a:spLocks noChangeArrowheads="1"/>
          </p:cNvSpPr>
          <p:nvPr/>
        </p:nvSpPr>
        <p:spPr bwMode="auto">
          <a:xfrm>
            <a:off x="5773738" y="2798763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巴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73146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3147" name="Oval 27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3148" name="Rectangle 28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吾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73149" name="Rectangle 29"/>
          <p:cNvSpPr>
            <a:spLocks noChangeArrowheads="1"/>
          </p:cNvSpPr>
          <p:nvPr/>
        </p:nvSpPr>
        <p:spPr bwMode="auto">
          <a:xfrm>
            <a:off x="5473700" y="18113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哈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73150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3151" name="Rectangle 31"/>
          <p:cNvSpPr>
            <a:spLocks noChangeArrowheads="1"/>
          </p:cNvSpPr>
          <p:nvPr/>
        </p:nvSpPr>
        <p:spPr bwMode="auto">
          <a:xfrm>
            <a:off x="7031038" y="1454150"/>
            <a:ext cx="12922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尼</a:t>
            </a: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(</a:t>
            </a: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亚</a:t>
            </a: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)</a:t>
            </a:r>
          </a:p>
        </p:txBody>
      </p:sp>
      <p:sp>
        <p:nvSpPr>
          <p:cNvPr id="773152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3153" name="AutoShape 33"/>
          <p:cNvSpPr>
            <a:spLocks noChangeArrowheads="1"/>
          </p:cNvSpPr>
          <p:nvPr/>
        </p:nvSpPr>
        <p:spPr bwMode="auto">
          <a:xfrm>
            <a:off x="5540375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73154" name="Rectangle 34"/>
          <p:cNvSpPr>
            <a:spLocks noChangeArrowheads="1"/>
          </p:cNvSpPr>
          <p:nvPr/>
        </p:nvSpPr>
        <p:spPr bwMode="auto">
          <a:xfrm>
            <a:off x="2992438" y="2535238"/>
            <a:ext cx="61436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迦</a:t>
            </a:r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773155" name="Oval 35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3156" name="Rectangle 36"/>
          <p:cNvSpPr>
            <a:spLocks noChangeArrowheads="1"/>
          </p:cNvSpPr>
          <p:nvPr/>
        </p:nvSpPr>
        <p:spPr bwMode="auto">
          <a:xfrm>
            <a:off x="2535238" y="3001963"/>
            <a:ext cx="53816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耶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73157" name="Oval 37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3158" name="Oval 38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3159" name="Rectangle 39"/>
          <p:cNvSpPr>
            <a:spLocks noChangeArrowheads="1"/>
          </p:cNvSpPr>
          <p:nvPr/>
        </p:nvSpPr>
        <p:spPr bwMode="auto">
          <a:xfrm>
            <a:off x="3762375" y="3109913"/>
            <a:ext cx="614363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尼</a:t>
            </a:r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773160" name="Rectangle 40"/>
          <p:cNvSpPr>
            <a:spLocks noChangeArrowheads="1"/>
          </p:cNvSpPr>
          <p:nvPr/>
        </p:nvSpPr>
        <p:spPr bwMode="auto">
          <a:xfrm>
            <a:off x="2911475" y="4360863"/>
            <a:ext cx="1112838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ea typeface="宋体" charset="0"/>
                <a:cs typeface="宋体" charset="0"/>
              </a:rPr>
              <a:t>加-</a:t>
            </a:r>
            <a:r>
              <a:rPr lang="zh-CN" altLang="en-US">
                <a:solidFill>
                  <a:schemeClr val="tx1"/>
                </a:solidFill>
                <a:effectLst/>
                <a:ea typeface="宋体" charset="0"/>
                <a:cs typeface="宋体" charset="0"/>
              </a:rPr>
              <a:t>巴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73161" name="Oval 41"/>
          <p:cNvSpPr>
            <a:spLocks noChangeArrowheads="1"/>
          </p:cNvSpPr>
          <p:nvPr/>
        </p:nvSpPr>
        <p:spPr bwMode="auto">
          <a:xfrm>
            <a:off x="281146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3162" name="Rectangle 42"/>
          <p:cNvSpPr>
            <a:spLocks noChangeArrowheads="1"/>
          </p:cNvSpPr>
          <p:nvPr/>
        </p:nvSpPr>
        <p:spPr bwMode="auto">
          <a:xfrm>
            <a:off x="1771650" y="3935413"/>
            <a:ext cx="639763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埃</a:t>
            </a:r>
          </a:p>
        </p:txBody>
      </p:sp>
      <p:sp>
        <p:nvSpPr>
          <p:cNvPr id="773163" name="Oval 43"/>
          <p:cNvSpPr>
            <a:spLocks noChangeArrowheads="1"/>
          </p:cNvSpPr>
          <p:nvPr/>
        </p:nvSpPr>
        <p:spPr bwMode="auto">
          <a:xfrm>
            <a:off x="1652588" y="3917950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3166" name="Oval 46"/>
          <p:cNvSpPr>
            <a:spLocks noChangeArrowheads="1"/>
          </p:cNvSpPr>
          <p:nvPr/>
        </p:nvSpPr>
        <p:spPr bwMode="auto">
          <a:xfrm>
            <a:off x="1704975" y="41497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3167" name="Oval 47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3168" name="Text Box 48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170" name="Freeform 2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5171" name="Rectangle 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73</a:t>
            </a:r>
          </a:p>
        </p:txBody>
      </p:sp>
      <p:sp>
        <p:nvSpPr>
          <p:cNvPr id="775172" name="Freeform 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5173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5175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5176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5177" name="Rectangle 9"/>
          <p:cNvSpPr>
            <a:spLocks noChangeArrowheads="1"/>
          </p:cNvSpPr>
          <p:nvPr/>
        </p:nvSpPr>
        <p:spPr bwMode="auto">
          <a:xfrm>
            <a:off x="2006600" y="8207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 地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75178" name="Rectangle 10"/>
          <p:cNvSpPr>
            <a:spLocks noChangeArrowheads="1"/>
          </p:cNvSpPr>
          <p:nvPr/>
        </p:nvSpPr>
        <p:spPr bwMode="auto">
          <a:xfrm>
            <a:off x="4630738" y="2649538"/>
            <a:ext cx="7096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幼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75179" name="Rectangle 11"/>
          <p:cNvSpPr>
            <a:spLocks noChangeArrowheads="1"/>
          </p:cNvSpPr>
          <p:nvPr/>
        </p:nvSpPr>
        <p:spPr bwMode="auto">
          <a:xfrm>
            <a:off x="7310438" y="4933950"/>
            <a:ext cx="9588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75180" name="Freeform 12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5181" name="Rectangle 13"/>
          <p:cNvSpPr>
            <a:spLocks noChangeArrowheads="1"/>
          </p:cNvSpPr>
          <p:nvPr/>
        </p:nvSpPr>
        <p:spPr bwMode="auto">
          <a:xfrm>
            <a:off x="2405063" y="5570538"/>
            <a:ext cx="7016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75182" name="Freeform 14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5183" name="Freeform 15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5184" name="Rectangle 16"/>
          <p:cNvSpPr>
            <a:spLocks noChangeArrowheads="1"/>
          </p:cNvSpPr>
          <p:nvPr/>
        </p:nvSpPr>
        <p:spPr bwMode="auto">
          <a:xfrm>
            <a:off x="3343275" y="2179638"/>
            <a:ext cx="12731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加</a:t>
            </a:r>
          </a:p>
        </p:txBody>
      </p:sp>
      <p:sp>
        <p:nvSpPr>
          <p:cNvPr id="775185" name="Rectangle 17"/>
          <p:cNvSpPr>
            <a:spLocks noChangeArrowheads="1"/>
          </p:cNvSpPr>
          <p:nvPr/>
        </p:nvSpPr>
        <p:spPr bwMode="auto">
          <a:xfrm>
            <a:off x="2613025" y="3613150"/>
            <a:ext cx="915988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死</a:t>
            </a:r>
          </a:p>
        </p:txBody>
      </p:sp>
      <p:sp>
        <p:nvSpPr>
          <p:cNvPr id="775186" name="Freeform 18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5187" name="Rectangle 19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10 个地</a:t>
            </a:r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点</a:t>
            </a:r>
          </a:p>
        </p:txBody>
      </p:sp>
      <p:sp>
        <p:nvSpPr>
          <p:cNvPr id="775188" name="Rectangle 20"/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    </a:t>
            </a:r>
            <a:r>
              <a:rPr lang="zh-CN" altLang="en-US" sz="2400">
                <a:solidFill>
                  <a:schemeClr val="folHlink"/>
                </a:solidFill>
                <a:effectLst/>
                <a:latin typeface="Times" charset="0"/>
                <a:ea typeface="宋体" charset="0"/>
                <a:cs typeface="宋体" charset="0"/>
              </a:rPr>
              <a:t>         </a:t>
            </a:r>
          </a:p>
        </p:txBody>
      </p:sp>
      <p:sp>
        <p:nvSpPr>
          <p:cNvPr id="775189" name="Line 21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5190" name="Rectangle 22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4</a:t>
            </a:r>
          </a:p>
        </p:txBody>
      </p:sp>
      <p:sp>
        <p:nvSpPr>
          <p:cNvPr id="775191" name="AutoShape 2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75192" name="Rectangle 24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6</a:t>
            </a:r>
          </a:p>
        </p:txBody>
      </p:sp>
      <p:sp>
        <p:nvSpPr>
          <p:cNvPr id="775193" name="Rectangle 25"/>
          <p:cNvSpPr>
            <a:spLocks noChangeArrowheads="1"/>
          </p:cNvSpPr>
          <p:nvPr/>
        </p:nvSpPr>
        <p:spPr bwMode="auto">
          <a:xfrm>
            <a:off x="5773738" y="2798763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巴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75194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5195" name="Oval 27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5196" name="Rectangle 28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吾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75197" name="Rectangle 29"/>
          <p:cNvSpPr>
            <a:spLocks noChangeArrowheads="1"/>
          </p:cNvSpPr>
          <p:nvPr/>
        </p:nvSpPr>
        <p:spPr bwMode="auto">
          <a:xfrm>
            <a:off x="5473700" y="18113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哈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75198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5199" name="Rectangle 31"/>
          <p:cNvSpPr>
            <a:spLocks noChangeArrowheads="1"/>
          </p:cNvSpPr>
          <p:nvPr/>
        </p:nvSpPr>
        <p:spPr bwMode="auto">
          <a:xfrm>
            <a:off x="7031038" y="1454150"/>
            <a:ext cx="12922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尼</a:t>
            </a: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(</a:t>
            </a: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亚</a:t>
            </a: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)</a:t>
            </a:r>
          </a:p>
        </p:txBody>
      </p:sp>
      <p:sp>
        <p:nvSpPr>
          <p:cNvPr id="775200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5201" name="AutoShape 33"/>
          <p:cNvSpPr>
            <a:spLocks noChangeArrowheads="1"/>
          </p:cNvSpPr>
          <p:nvPr/>
        </p:nvSpPr>
        <p:spPr bwMode="auto">
          <a:xfrm>
            <a:off x="5540375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75202" name="Rectangle 34"/>
          <p:cNvSpPr>
            <a:spLocks noChangeArrowheads="1"/>
          </p:cNvSpPr>
          <p:nvPr/>
        </p:nvSpPr>
        <p:spPr bwMode="auto">
          <a:xfrm>
            <a:off x="2992438" y="2535238"/>
            <a:ext cx="61436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迦</a:t>
            </a:r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775203" name="Oval 35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5204" name="Rectangle 36"/>
          <p:cNvSpPr>
            <a:spLocks noChangeArrowheads="1"/>
          </p:cNvSpPr>
          <p:nvPr/>
        </p:nvSpPr>
        <p:spPr bwMode="auto">
          <a:xfrm>
            <a:off x="2535238" y="3001963"/>
            <a:ext cx="53816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耶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75205" name="Oval 37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5206" name="Oval 38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5207" name="Rectangle 39"/>
          <p:cNvSpPr>
            <a:spLocks noChangeArrowheads="1"/>
          </p:cNvSpPr>
          <p:nvPr/>
        </p:nvSpPr>
        <p:spPr bwMode="auto">
          <a:xfrm>
            <a:off x="3762375" y="3109913"/>
            <a:ext cx="614363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尼</a:t>
            </a:r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775208" name="Rectangle 40"/>
          <p:cNvSpPr>
            <a:spLocks noChangeArrowheads="1"/>
          </p:cNvSpPr>
          <p:nvPr/>
        </p:nvSpPr>
        <p:spPr bwMode="auto">
          <a:xfrm>
            <a:off x="2911475" y="4360863"/>
            <a:ext cx="1112838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ea typeface="宋体" charset="0"/>
                <a:cs typeface="宋体" charset="0"/>
              </a:rPr>
              <a:t>加-</a:t>
            </a:r>
            <a:r>
              <a:rPr lang="zh-CN" altLang="en-US">
                <a:solidFill>
                  <a:schemeClr val="tx1"/>
                </a:solidFill>
                <a:effectLst/>
                <a:ea typeface="宋体" charset="0"/>
                <a:cs typeface="宋体" charset="0"/>
              </a:rPr>
              <a:t>巴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75209" name="Oval 41"/>
          <p:cNvSpPr>
            <a:spLocks noChangeArrowheads="1"/>
          </p:cNvSpPr>
          <p:nvPr/>
        </p:nvSpPr>
        <p:spPr bwMode="auto">
          <a:xfrm>
            <a:off x="281146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5210" name="Rectangle 42"/>
          <p:cNvSpPr>
            <a:spLocks noChangeArrowheads="1"/>
          </p:cNvSpPr>
          <p:nvPr/>
        </p:nvSpPr>
        <p:spPr bwMode="auto">
          <a:xfrm>
            <a:off x="1822450" y="3963988"/>
            <a:ext cx="538163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埃</a:t>
            </a:r>
          </a:p>
        </p:txBody>
      </p:sp>
      <p:sp>
        <p:nvSpPr>
          <p:cNvPr id="775211" name="Oval 43"/>
          <p:cNvSpPr>
            <a:spLocks noChangeArrowheads="1"/>
          </p:cNvSpPr>
          <p:nvPr/>
        </p:nvSpPr>
        <p:spPr bwMode="auto">
          <a:xfrm>
            <a:off x="1704975" y="41497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5212" name="Oval 44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5213" name="Oval 45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5217" name="Rectangle 49"/>
          <p:cNvSpPr>
            <a:spLocks noChangeArrowheads="1"/>
          </p:cNvSpPr>
          <p:nvPr/>
        </p:nvSpPr>
        <p:spPr bwMode="auto">
          <a:xfrm>
            <a:off x="3152775" y="4987925"/>
            <a:ext cx="639763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西</a:t>
            </a:r>
            <a:endParaRPr lang="zh-CN" altLang="en-US" sz="3600">
              <a:solidFill>
                <a:srgbClr val="FAF200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75216" name="Oval 48"/>
          <p:cNvSpPr>
            <a:spLocks noChangeArrowheads="1"/>
          </p:cNvSpPr>
          <p:nvPr/>
        </p:nvSpPr>
        <p:spPr bwMode="auto">
          <a:xfrm>
            <a:off x="2900363" y="4965700"/>
            <a:ext cx="892175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5218" name="Text Box 50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218" name="Freeform 2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7219" name="Rectangle 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74</a:t>
            </a:r>
          </a:p>
        </p:txBody>
      </p:sp>
      <p:sp>
        <p:nvSpPr>
          <p:cNvPr id="777220" name="Freeform 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7221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7223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7224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7225" name="Rectangle 9"/>
          <p:cNvSpPr>
            <a:spLocks noChangeArrowheads="1"/>
          </p:cNvSpPr>
          <p:nvPr/>
        </p:nvSpPr>
        <p:spPr bwMode="auto">
          <a:xfrm>
            <a:off x="2006600" y="8207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 地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77226" name="Rectangle 10"/>
          <p:cNvSpPr>
            <a:spLocks noChangeArrowheads="1"/>
          </p:cNvSpPr>
          <p:nvPr/>
        </p:nvSpPr>
        <p:spPr bwMode="auto">
          <a:xfrm>
            <a:off x="4630738" y="2649538"/>
            <a:ext cx="7096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幼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77227" name="Rectangle 11"/>
          <p:cNvSpPr>
            <a:spLocks noChangeArrowheads="1"/>
          </p:cNvSpPr>
          <p:nvPr/>
        </p:nvSpPr>
        <p:spPr bwMode="auto">
          <a:xfrm>
            <a:off x="7310438" y="4933950"/>
            <a:ext cx="9588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77228" name="Freeform 12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7229" name="Rectangle 13"/>
          <p:cNvSpPr>
            <a:spLocks noChangeArrowheads="1"/>
          </p:cNvSpPr>
          <p:nvPr/>
        </p:nvSpPr>
        <p:spPr bwMode="auto">
          <a:xfrm>
            <a:off x="2405063" y="5570538"/>
            <a:ext cx="7016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77230" name="Freeform 14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7231" name="Freeform 15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7232" name="Rectangle 16"/>
          <p:cNvSpPr>
            <a:spLocks noChangeArrowheads="1"/>
          </p:cNvSpPr>
          <p:nvPr/>
        </p:nvSpPr>
        <p:spPr bwMode="auto">
          <a:xfrm>
            <a:off x="3343275" y="2179638"/>
            <a:ext cx="12731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加</a:t>
            </a:r>
          </a:p>
        </p:txBody>
      </p:sp>
      <p:sp>
        <p:nvSpPr>
          <p:cNvPr id="777233" name="Rectangle 17"/>
          <p:cNvSpPr>
            <a:spLocks noChangeArrowheads="1"/>
          </p:cNvSpPr>
          <p:nvPr/>
        </p:nvSpPr>
        <p:spPr bwMode="auto">
          <a:xfrm>
            <a:off x="2613025" y="3613150"/>
            <a:ext cx="915988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死</a:t>
            </a:r>
          </a:p>
        </p:txBody>
      </p:sp>
      <p:sp>
        <p:nvSpPr>
          <p:cNvPr id="777234" name="Freeform 18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7235" name="Rectangle 19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10 个地</a:t>
            </a:r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点</a:t>
            </a:r>
          </a:p>
        </p:txBody>
      </p:sp>
      <p:sp>
        <p:nvSpPr>
          <p:cNvPr id="777236" name="Rectangle 20"/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    </a:t>
            </a:r>
            <a:r>
              <a:rPr lang="zh-CN" altLang="en-US" sz="2400">
                <a:solidFill>
                  <a:schemeClr val="folHlink"/>
                </a:solidFill>
                <a:effectLst/>
                <a:latin typeface="Times" charset="0"/>
                <a:ea typeface="宋体" charset="0"/>
                <a:cs typeface="宋体" charset="0"/>
              </a:rPr>
              <a:t>         </a:t>
            </a:r>
          </a:p>
        </p:txBody>
      </p:sp>
      <p:sp>
        <p:nvSpPr>
          <p:cNvPr id="777237" name="Line 21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7238" name="Rectangle 22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4</a:t>
            </a:r>
          </a:p>
        </p:txBody>
      </p:sp>
      <p:sp>
        <p:nvSpPr>
          <p:cNvPr id="777239" name="AutoShape 2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77240" name="Rectangle 24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6</a:t>
            </a:r>
          </a:p>
        </p:txBody>
      </p:sp>
      <p:sp>
        <p:nvSpPr>
          <p:cNvPr id="777241" name="Rectangle 25"/>
          <p:cNvSpPr>
            <a:spLocks noChangeArrowheads="1"/>
          </p:cNvSpPr>
          <p:nvPr/>
        </p:nvSpPr>
        <p:spPr bwMode="auto">
          <a:xfrm>
            <a:off x="5773738" y="2798763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巴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77242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7243" name="Oval 27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7244" name="Rectangle 28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吾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77245" name="Rectangle 29"/>
          <p:cNvSpPr>
            <a:spLocks noChangeArrowheads="1"/>
          </p:cNvSpPr>
          <p:nvPr/>
        </p:nvSpPr>
        <p:spPr bwMode="auto">
          <a:xfrm>
            <a:off x="5473700" y="18113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哈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77246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7247" name="Rectangle 31"/>
          <p:cNvSpPr>
            <a:spLocks noChangeArrowheads="1"/>
          </p:cNvSpPr>
          <p:nvPr/>
        </p:nvSpPr>
        <p:spPr bwMode="auto">
          <a:xfrm>
            <a:off x="7031038" y="1454150"/>
            <a:ext cx="12922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尼</a:t>
            </a: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(</a:t>
            </a: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亚</a:t>
            </a: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)</a:t>
            </a:r>
          </a:p>
        </p:txBody>
      </p:sp>
      <p:sp>
        <p:nvSpPr>
          <p:cNvPr id="777248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7249" name="AutoShape 33"/>
          <p:cNvSpPr>
            <a:spLocks noChangeArrowheads="1"/>
          </p:cNvSpPr>
          <p:nvPr/>
        </p:nvSpPr>
        <p:spPr bwMode="auto">
          <a:xfrm>
            <a:off x="5540375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77250" name="Rectangle 34"/>
          <p:cNvSpPr>
            <a:spLocks noChangeArrowheads="1"/>
          </p:cNvSpPr>
          <p:nvPr/>
        </p:nvSpPr>
        <p:spPr bwMode="auto">
          <a:xfrm>
            <a:off x="2992438" y="2535238"/>
            <a:ext cx="61436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迦</a:t>
            </a:r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777251" name="Oval 35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7252" name="Rectangle 36"/>
          <p:cNvSpPr>
            <a:spLocks noChangeArrowheads="1"/>
          </p:cNvSpPr>
          <p:nvPr/>
        </p:nvSpPr>
        <p:spPr bwMode="auto">
          <a:xfrm>
            <a:off x="2535238" y="3001963"/>
            <a:ext cx="53816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耶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77253" name="Oval 37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7254" name="Oval 38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7255" name="Rectangle 39"/>
          <p:cNvSpPr>
            <a:spLocks noChangeArrowheads="1"/>
          </p:cNvSpPr>
          <p:nvPr/>
        </p:nvSpPr>
        <p:spPr bwMode="auto">
          <a:xfrm>
            <a:off x="3762375" y="3109913"/>
            <a:ext cx="614363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尼</a:t>
            </a:r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777256" name="Rectangle 40"/>
          <p:cNvSpPr>
            <a:spLocks noChangeArrowheads="1"/>
          </p:cNvSpPr>
          <p:nvPr/>
        </p:nvSpPr>
        <p:spPr bwMode="auto">
          <a:xfrm>
            <a:off x="2911475" y="4360863"/>
            <a:ext cx="1112838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ea typeface="宋体" charset="0"/>
                <a:cs typeface="宋体" charset="0"/>
              </a:rPr>
              <a:t>加-</a:t>
            </a:r>
            <a:r>
              <a:rPr lang="zh-CN" altLang="en-US">
                <a:solidFill>
                  <a:schemeClr val="tx1"/>
                </a:solidFill>
                <a:effectLst/>
                <a:ea typeface="宋体" charset="0"/>
                <a:cs typeface="宋体" charset="0"/>
              </a:rPr>
              <a:t>巴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77257" name="Oval 41"/>
          <p:cNvSpPr>
            <a:spLocks noChangeArrowheads="1"/>
          </p:cNvSpPr>
          <p:nvPr/>
        </p:nvSpPr>
        <p:spPr bwMode="auto">
          <a:xfrm>
            <a:off x="281146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7258" name="Rectangle 42"/>
          <p:cNvSpPr>
            <a:spLocks noChangeArrowheads="1"/>
          </p:cNvSpPr>
          <p:nvPr/>
        </p:nvSpPr>
        <p:spPr bwMode="auto">
          <a:xfrm>
            <a:off x="1822450" y="3963988"/>
            <a:ext cx="538163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埃</a:t>
            </a:r>
          </a:p>
        </p:txBody>
      </p:sp>
      <p:sp>
        <p:nvSpPr>
          <p:cNvPr id="777259" name="Oval 43"/>
          <p:cNvSpPr>
            <a:spLocks noChangeArrowheads="1"/>
          </p:cNvSpPr>
          <p:nvPr/>
        </p:nvSpPr>
        <p:spPr bwMode="auto">
          <a:xfrm>
            <a:off x="1704975" y="41497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7260" name="Oval 44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7261" name="Rectangle 45"/>
          <p:cNvSpPr>
            <a:spLocks noChangeArrowheads="1"/>
          </p:cNvSpPr>
          <p:nvPr/>
        </p:nvSpPr>
        <p:spPr bwMode="auto">
          <a:xfrm>
            <a:off x="3117850" y="5059363"/>
            <a:ext cx="538163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西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77263" name="Oval 47"/>
          <p:cNvSpPr>
            <a:spLocks noChangeArrowheads="1"/>
          </p:cNvSpPr>
          <p:nvPr/>
        </p:nvSpPr>
        <p:spPr bwMode="auto">
          <a:xfrm>
            <a:off x="6645275" y="4267200"/>
            <a:ext cx="750888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7264" name="Oval 48"/>
          <p:cNvSpPr>
            <a:spLocks noChangeArrowheads="1"/>
          </p:cNvSpPr>
          <p:nvPr/>
        </p:nvSpPr>
        <p:spPr bwMode="auto">
          <a:xfrm>
            <a:off x="5573713" y="2743200"/>
            <a:ext cx="749300" cy="692150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7265" name="Oval 49"/>
          <p:cNvSpPr>
            <a:spLocks noChangeArrowheads="1"/>
          </p:cNvSpPr>
          <p:nvPr/>
        </p:nvSpPr>
        <p:spPr bwMode="auto">
          <a:xfrm>
            <a:off x="5233988" y="1714500"/>
            <a:ext cx="749300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7266" name="Oval 50"/>
          <p:cNvSpPr>
            <a:spLocks noChangeArrowheads="1"/>
          </p:cNvSpPr>
          <p:nvPr/>
        </p:nvSpPr>
        <p:spPr bwMode="auto">
          <a:xfrm>
            <a:off x="6792913" y="1371600"/>
            <a:ext cx="1254125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7267" name="Oval 51"/>
          <p:cNvSpPr>
            <a:spLocks noChangeArrowheads="1"/>
          </p:cNvSpPr>
          <p:nvPr/>
        </p:nvSpPr>
        <p:spPr bwMode="auto">
          <a:xfrm>
            <a:off x="1604963" y="3938588"/>
            <a:ext cx="728662" cy="641350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7268" name="Oval 52"/>
          <p:cNvSpPr>
            <a:spLocks noChangeArrowheads="1"/>
          </p:cNvSpPr>
          <p:nvPr/>
        </p:nvSpPr>
        <p:spPr bwMode="auto">
          <a:xfrm>
            <a:off x="2625725" y="4291013"/>
            <a:ext cx="1452563" cy="652462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7269" name="Oval 53"/>
          <p:cNvSpPr>
            <a:spLocks noChangeArrowheads="1"/>
          </p:cNvSpPr>
          <p:nvPr/>
        </p:nvSpPr>
        <p:spPr bwMode="auto">
          <a:xfrm>
            <a:off x="2546350" y="2898775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7270" name="Oval 54"/>
          <p:cNvSpPr>
            <a:spLocks noChangeArrowheads="1"/>
          </p:cNvSpPr>
          <p:nvPr/>
        </p:nvSpPr>
        <p:spPr bwMode="auto">
          <a:xfrm>
            <a:off x="2797175" y="2487613"/>
            <a:ext cx="728663" cy="641350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7271" name="Oval 55"/>
          <p:cNvSpPr>
            <a:spLocks noChangeArrowheads="1"/>
          </p:cNvSpPr>
          <p:nvPr/>
        </p:nvSpPr>
        <p:spPr bwMode="auto">
          <a:xfrm>
            <a:off x="3436938" y="3025775"/>
            <a:ext cx="846137" cy="600075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7272" name="Oval 56"/>
          <p:cNvSpPr>
            <a:spLocks noChangeArrowheads="1"/>
          </p:cNvSpPr>
          <p:nvPr/>
        </p:nvSpPr>
        <p:spPr bwMode="auto">
          <a:xfrm>
            <a:off x="2867025" y="5027613"/>
            <a:ext cx="728663" cy="627062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7277" name="Text Box 61"/>
          <p:cNvSpPr txBox="1">
            <a:spLocks noChangeArrowheads="1"/>
          </p:cNvSpPr>
          <p:nvPr/>
        </p:nvSpPr>
        <p:spPr bwMode="auto">
          <a:xfrm>
            <a:off x="8723313" y="6413500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0">
                <a:solidFill>
                  <a:srgbClr val="FFFFFF"/>
                </a:solidFill>
                <a:effectLst/>
                <a:latin typeface="Arial" charset="0"/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777278" name="Oval 62"/>
          <p:cNvSpPr>
            <a:spLocks noChangeArrowheads="1"/>
          </p:cNvSpPr>
          <p:nvPr/>
        </p:nvSpPr>
        <p:spPr bwMode="auto">
          <a:xfrm>
            <a:off x="3848100" y="590550"/>
            <a:ext cx="2236788" cy="1201738"/>
          </a:xfrm>
          <a:prstGeom prst="ellipse">
            <a:avLst/>
          </a:prstGeom>
          <a:noFill/>
          <a:ln w="5715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r>
              <a:rPr lang="zh-CN" altLang="en-US" b="0" i="1"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 </a:t>
            </a:r>
          </a:p>
        </p:txBody>
      </p:sp>
      <p:grpSp>
        <p:nvGrpSpPr>
          <p:cNvPr id="777286" name="Group 70"/>
          <p:cNvGrpSpPr>
            <a:grpSpLocks/>
          </p:cNvGrpSpPr>
          <p:nvPr/>
        </p:nvGrpSpPr>
        <p:grpSpPr bwMode="auto">
          <a:xfrm>
            <a:off x="1962150" y="760413"/>
            <a:ext cx="6034088" cy="5418137"/>
            <a:chOff x="1236" y="479"/>
            <a:chExt cx="3801" cy="3413"/>
          </a:xfrm>
        </p:grpSpPr>
        <p:sp>
          <p:nvSpPr>
            <p:cNvPr id="777280" name="Oval 64"/>
            <p:cNvSpPr>
              <a:spLocks noChangeArrowheads="1"/>
            </p:cNvSpPr>
            <p:nvPr/>
          </p:nvSpPr>
          <p:spPr bwMode="auto">
            <a:xfrm>
              <a:off x="1236" y="479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7281" name="Oval 65"/>
            <p:cNvSpPr>
              <a:spLocks noChangeArrowheads="1"/>
            </p:cNvSpPr>
            <p:nvPr/>
          </p:nvSpPr>
          <p:spPr bwMode="auto">
            <a:xfrm>
              <a:off x="2838" y="1619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7282" name="Oval 66"/>
            <p:cNvSpPr>
              <a:spLocks noChangeArrowheads="1"/>
            </p:cNvSpPr>
            <p:nvPr/>
          </p:nvSpPr>
          <p:spPr bwMode="auto">
            <a:xfrm>
              <a:off x="4536" y="3075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7283" name="Oval 67"/>
            <p:cNvSpPr>
              <a:spLocks noChangeArrowheads="1"/>
            </p:cNvSpPr>
            <p:nvPr/>
          </p:nvSpPr>
          <p:spPr bwMode="auto">
            <a:xfrm>
              <a:off x="2067" y="1313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7284" name="Oval 68"/>
            <p:cNvSpPr>
              <a:spLocks noChangeArrowheads="1"/>
            </p:cNvSpPr>
            <p:nvPr/>
          </p:nvSpPr>
          <p:spPr bwMode="auto">
            <a:xfrm>
              <a:off x="1450" y="3411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7285" name="Oval 69"/>
            <p:cNvSpPr>
              <a:spLocks noChangeArrowheads="1"/>
            </p:cNvSpPr>
            <p:nvPr/>
          </p:nvSpPr>
          <p:spPr bwMode="auto">
            <a:xfrm>
              <a:off x="1583" y="2204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77287" name="Text Box 71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77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77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7278" grpId="0" animBg="1" autoUpdateAnimBg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266" name="Freeform 2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9267" name="Rectangle 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75</a:t>
            </a:r>
          </a:p>
        </p:txBody>
      </p:sp>
      <p:sp>
        <p:nvSpPr>
          <p:cNvPr id="779268" name="Freeform 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9269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9271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9272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9273" name="Rectangle 9"/>
          <p:cNvSpPr>
            <a:spLocks noChangeArrowheads="1"/>
          </p:cNvSpPr>
          <p:nvPr/>
        </p:nvSpPr>
        <p:spPr bwMode="auto">
          <a:xfrm>
            <a:off x="2006600" y="8207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rgbClr val="CECECE"/>
                </a:solidFill>
                <a:effectLst/>
                <a:latin typeface="Times" charset="0"/>
                <a:ea typeface="宋体" charset="0"/>
                <a:cs typeface="宋体" charset="0"/>
              </a:rPr>
              <a:t> 地</a:t>
            </a:r>
            <a:endParaRPr lang="zh-CN" altLang="en-US">
              <a:solidFill>
                <a:srgbClr val="CECECE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79274" name="Rectangle 10"/>
          <p:cNvSpPr>
            <a:spLocks noChangeArrowheads="1"/>
          </p:cNvSpPr>
          <p:nvPr/>
        </p:nvSpPr>
        <p:spPr bwMode="auto">
          <a:xfrm>
            <a:off x="4630738" y="2649538"/>
            <a:ext cx="7096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rgbClr val="CECECE"/>
                </a:solidFill>
                <a:effectLst/>
                <a:latin typeface="Times" charset="0"/>
                <a:ea typeface="宋体" charset="0"/>
                <a:cs typeface="宋体" charset="0"/>
              </a:rPr>
              <a:t>幼</a:t>
            </a:r>
            <a:endParaRPr lang="zh-CN" altLang="en-US">
              <a:solidFill>
                <a:srgbClr val="CECECE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79275" name="Rectangle 11"/>
          <p:cNvSpPr>
            <a:spLocks noChangeArrowheads="1"/>
          </p:cNvSpPr>
          <p:nvPr/>
        </p:nvSpPr>
        <p:spPr bwMode="auto">
          <a:xfrm>
            <a:off x="7310438" y="4933950"/>
            <a:ext cx="9588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rgbClr val="CECECE"/>
                </a:solidFill>
                <a:effectLst/>
                <a:latin typeface="Times" charset="0"/>
                <a:ea typeface="宋体" charset="0"/>
                <a:cs typeface="宋体" charset="0"/>
              </a:rPr>
              <a:t>波</a:t>
            </a:r>
            <a:endParaRPr lang="zh-CN" altLang="en-US">
              <a:solidFill>
                <a:srgbClr val="CECECE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79276" name="Freeform 12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9277" name="Rectangle 13"/>
          <p:cNvSpPr>
            <a:spLocks noChangeArrowheads="1"/>
          </p:cNvSpPr>
          <p:nvPr/>
        </p:nvSpPr>
        <p:spPr bwMode="auto">
          <a:xfrm>
            <a:off x="2405063" y="5570538"/>
            <a:ext cx="7016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rgbClr val="CECECE"/>
                </a:solidFill>
                <a:effectLst/>
                <a:latin typeface="Times" charset="0"/>
                <a:ea typeface="宋体" charset="0"/>
                <a:cs typeface="宋体" charset="0"/>
              </a:rPr>
              <a:t>红</a:t>
            </a:r>
            <a:endParaRPr lang="zh-CN" altLang="en-US">
              <a:solidFill>
                <a:srgbClr val="CECECE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79278" name="Freeform 14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9279" name="Freeform 15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9280" name="Rectangle 16"/>
          <p:cNvSpPr>
            <a:spLocks noChangeArrowheads="1"/>
          </p:cNvSpPr>
          <p:nvPr/>
        </p:nvSpPr>
        <p:spPr bwMode="auto">
          <a:xfrm>
            <a:off x="3343275" y="2179638"/>
            <a:ext cx="12731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rgbClr val="9999FF"/>
                </a:solidFill>
                <a:effectLst/>
                <a:latin typeface="Times" charset="0"/>
                <a:ea typeface="宋体" charset="0"/>
                <a:cs typeface="宋体" charset="0"/>
              </a:rPr>
              <a:t>加</a:t>
            </a:r>
          </a:p>
        </p:txBody>
      </p:sp>
      <p:sp>
        <p:nvSpPr>
          <p:cNvPr id="779281" name="Rectangle 17"/>
          <p:cNvSpPr>
            <a:spLocks noChangeArrowheads="1"/>
          </p:cNvSpPr>
          <p:nvPr/>
        </p:nvSpPr>
        <p:spPr bwMode="auto">
          <a:xfrm>
            <a:off x="2613025" y="3613150"/>
            <a:ext cx="915988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rgbClr val="9999FF"/>
                </a:solidFill>
                <a:effectLst/>
                <a:latin typeface="Times" charset="0"/>
                <a:ea typeface="宋体" charset="0"/>
                <a:cs typeface="宋体" charset="0"/>
              </a:rPr>
              <a:t>死</a:t>
            </a:r>
          </a:p>
        </p:txBody>
      </p:sp>
      <p:sp>
        <p:nvSpPr>
          <p:cNvPr id="779282" name="Freeform 18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9283" name="Rectangle 19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400">
                <a:solidFill>
                  <a:srgbClr val="808080"/>
                </a:solidFill>
                <a:effectLst/>
                <a:latin typeface="Times" charset="0"/>
                <a:ea typeface="宋体" charset="0"/>
                <a:cs typeface="宋体" charset="0"/>
              </a:rPr>
              <a:t>10 个地</a:t>
            </a:r>
            <a:r>
              <a:rPr lang="zh-CN" altLang="en-US" sz="2400">
                <a:solidFill>
                  <a:srgbClr val="808080"/>
                </a:solidFill>
                <a:effectLst/>
                <a:latin typeface="Times" charset="0"/>
                <a:ea typeface="宋体" charset="0"/>
                <a:cs typeface="宋体" charset="0"/>
              </a:rPr>
              <a:t>点</a:t>
            </a:r>
          </a:p>
        </p:txBody>
      </p:sp>
      <p:sp>
        <p:nvSpPr>
          <p:cNvPr id="779284" name="Rectangle 20"/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    </a:t>
            </a:r>
            <a:r>
              <a:rPr lang="zh-CN" altLang="en-US" sz="2400">
                <a:solidFill>
                  <a:schemeClr val="folHlink"/>
                </a:solidFill>
                <a:effectLst/>
                <a:latin typeface="Times" charset="0"/>
                <a:ea typeface="宋体" charset="0"/>
                <a:cs typeface="宋体" charset="0"/>
              </a:rPr>
              <a:t>         </a:t>
            </a:r>
          </a:p>
        </p:txBody>
      </p:sp>
      <p:sp>
        <p:nvSpPr>
          <p:cNvPr id="779285" name="Line 21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80808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9286" name="Rectangle 22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4</a:t>
            </a:r>
          </a:p>
        </p:txBody>
      </p:sp>
      <p:sp>
        <p:nvSpPr>
          <p:cNvPr id="779287" name="AutoShape 2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808080"/>
          </a:solidFill>
          <a:ln w="12700">
            <a:solidFill>
              <a:srgbClr val="80808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rot="10800000" wrap="none" anchor="ctr"/>
          <a:lstStyle/>
          <a:p>
            <a:endParaRPr lang="zh-CN" altLang="en-US" i="1">
              <a:solidFill>
                <a:srgbClr val="808080"/>
              </a:solidFill>
              <a:effectLst>
                <a:outerShdw blurRad="38100" dist="38100" dir="2700000" algn="tl">
                  <a:srgbClr val="000000"/>
                </a:outerShdw>
              </a:effectLst>
              <a:ea typeface="宋体" charset="0"/>
              <a:cs typeface="宋体" charset="0"/>
            </a:endParaRPr>
          </a:p>
        </p:txBody>
      </p:sp>
      <p:sp>
        <p:nvSpPr>
          <p:cNvPr id="779288" name="Rectangle 24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6</a:t>
            </a:r>
          </a:p>
        </p:txBody>
      </p:sp>
      <p:sp>
        <p:nvSpPr>
          <p:cNvPr id="779289" name="Rectangle 25"/>
          <p:cNvSpPr>
            <a:spLocks noChangeArrowheads="1"/>
          </p:cNvSpPr>
          <p:nvPr/>
        </p:nvSpPr>
        <p:spPr bwMode="auto">
          <a:xfrm>
            <a:off x="5773738" y="2798763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rgbClr val="CECECE"/>
                </a:solidFill>
                <a:effectLst/>
                <a:latin typeface="Times" charset="0"/>
                <a:ea typeface="宋体" charset="0"/>
                <a:cs typeface="宋体" charset="0"/>
              </a:rPr>
              <a:t>巴</a:t>
            </a:r>
            <a:endParaRPr lang="zh-CN" altLang="en-US">
              <a:solidFill>
                <a:srgbClr val="CECECE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79290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808080"/>
          </a:solidFill>
          <a:ln w="25400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9291" name="Oval 27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808080"/>
          </a:solidFill>
          <a:ln w="25400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9292" name="Rectangle 28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rgbClr val="CECECE"/>
                </a:solidFill>
                <a:effectLst/>
                <a:latin typeface="Times" charset="0"/>
                <a:ea typeface="宋体" charset="0"/>
                <a:cs typeface="宋体" charset="0"/>
              </a:rPr>
              <a:t>吾</a:t>
            </a:r>
            <a:endParaRPr lang="zh-CN" altLang="en-US">
              <a:solidFill>
                <a:srgbClr val="CECECE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79293" name="Rectangle 29"/>
          <p:cNvSpPr>
            <a:spLocks noChangeArrowheads="1"/>
          </p:cNvSpPr>
          <p:nvPr/>
        </p:nvSpPr>
        <p:spPr bwMode="auto">
          <a:xfrm>
            <a:off x="5473700" y="18113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rgbClr val="CECECE"/>
                </a:solidFill>
                <a:effectLst/>
                <a:latin typeface="Times" charset="0"/>
                <a:ea typeface="宋体" charset="0"/>
                <a:cs typeface="宋体" charset="0"/>
              </a:rPr>
              <a:t>哈</a:t>
            </a:r>
            <a:endParaRPr lang="zh-CN" altLang="en-US">
              <a:solidFill>
                <a:srgbClr val="CECECE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79294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808080"/>
          </a:solidFill>
          <a:ln w="25400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9295" name="Rectangle 31"/>
          <p:cNvSpPr>
            <a:spLocks noChangeArrowheads="1"/>
          </p:cNvSpPr>
          <p:nvPr/>
        </p:nvSpPr>
        <p:spPr bwMode="auto">
          <a:xfrm>
            <a:off x="7031038" y="1454150"/>
            <a:ext cx="12922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rgbClr val="CECECE"/>
                </a:solidFill>
                <a:effectLst/>
                <a:latin typeface="Times" charset="0"/>
                <a:ea typeface="宋体" charset="0"/>
                <a:cs typeface="宋体" charset="0"/>
              </a:rPr>
              <a:t>尼</a:t>
            </a:r>
            <a:r>
              <a:rPr lang="zh-CN" altLang="en-US">
                <a:solidFill>
                  <a:srgbClr val="CECECE"/>
                </a:solidFill>
                <a:effectLst/>
                <a:latin typeface="Times" charset="0"/>
                <a:ea typeface="宋体" charset="0"/>
                <a:cs typeface="宋体" charset="0"/>
              </a:rPr>
              <a:t>(</a:t>
            </a:r>
            <a:r>
              <a:rPr lang="en-US" altLang="zh-CN">
                <a:solidFill>
                  <a:srgbClr val="CECECE"/>
                </a:solidFill>
                <a:effectLst/>
                <a:latin typeface="Times" charset="0"/>
                <a:ea typeface="宋体" charset="0"/>
                <a:cs typeface="宋体" charset="0"/>
              </a:rPr>
              <a:t>亚</a:t>
            </a:r>
            <a:r>
              <a:rPr lang="zh-CN" altLang="en-US">
                <a:solidFill>
                  <a:srgbClr val="CECECE"/>
                </a:solidFill>
                <a:effectLst/>
                <a:latin typeface="Times" charset="0"/>
                <a:ea typeface="宋体" charset="0"/>
                <a:cs typeface="宋体" charset="0"/>
              </a:rPr>
              <a:t>)</a:t>
            </a:r>
          </a:p>
        </p:txBody>
      </p:sp>
      <p:sp>
        <p:nvSpPr>
          <p:cNvPr id="779296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808080"/>
          </a:solidFill>
          <a:ln w="25400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9297" name="AutoShape 33"/>
          <p:cNvSpPr>
            <a:spLocks noChangeArrowheads="1"/>
          </p:cNvSpPr>
          <p:nvPr/>
        </p:nvSpPr>
        <p:spPr bwMode="auto">
          <a:xfrm>
            <a:off x="5540375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808080"/>
          </a:solidFill>
          <a:ln w="12700">
            <a:solidFill>
              <a:srgbClr val="80808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79298" name="Rectangle 34"/>
          <p:cNvSpPr>
            <a:spLocks noChangeArrowheads="1"/>
          </p:cNvSpPr>
          <p:nvPr/>
        </p:nvSpPr>
        <p:spPr bwMode="auto">
          <a:xfrm>
            <a:off x="2992438" y="2535238"/>
            <a:ext cx="61436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rgbClr val="9999FF"/>
                </a:solidFill>
                <a:effectLst/>
                <a:latin typeface="Times" charset="0"/>
                <a:ea typeface="宋体" charset="0"/>
                <a:cs typeface="宋体" charset="0"/>
              </a:rPr>
              <a:t>迦</a:t>
            </a:r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779299" name="Oval 35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9300" name="Rectangle 36"/>
          <p:cNvSpPr>
            <a:spLocks noChangeArrowheads="1"/>
          </p:cNvSpPr>
          <p:nvPr/>
        </p:nvSpPr>
        <p:spPr bwMode="auto">
          <a:xfrm>
            <a:off x="2535238" y="3001963"/>
            <a:ext cx="53816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rgbClr val="9999FF"/>
                </a:solidFill>
                <a:effectLst/>
                <a:latin typeface="Times" charset="0"/>
                <a:ea typeface="宋体" charset="0"/>
                <a:cs typeface="宋体" charset="0"/>
              </a:rPr>
              <a:t>耶</a:t>
            </a:r>
            <a:endParaRPr lang="zh-CN" altLang="en-US">
              <a:solidFill>
                <a:srgbClr val="9999FF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79301" name="Oval 37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9302" name="Oval 38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808080"/>
          </a:solidFill>
          <a:ln w="25400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9303" name="Rectangle 39"/>
          <p:cNvSpPr>
            <a:spLocks noChangeArrowheads="1"/>
          </p:cNvSpPr>
          <p:nvPr/>
        </p:nvSpPr>
        <p:spPr bwMode="auto">
          <a:xfrm>
            <a:off x="3762375" y="3109913"/>
            <a:ext cx="614363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rgbClr val="CECECE"/>
                </a:solidFill>
                <a:effectLst/>
                <a:latin typeface="Times" charset="0"/>
                <a:ea typeface="宋体" charset="0"/>
                <a:cs typeface="宋体" charset="0"/>
              </a:rPr>
              <a:t>尼</a:t>
            </a:r>
            <a:r>
              <a:rPr lang="zh-CN" altLang="en-US" sz="2400">
                <a:solidFill>
                  <a:srgbClr val="CECECE"/>
                </a:solidFill>
                <a:effectLst/>
                <a:latin typeface="Times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779304" name="Rectangle 40"/>
          <p:cNvSpPr>
            <a:spLocks noChangeArrowheads="1"/>
          </p:cNvSpPr>
          <p:nvPr/>
        </p:nvSpPr>
        <p:spPr bwMode="auto">
          <a:xfrm>
            <a:off x="2911475" y="4360863"/>
            <a:ext cx="1112838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rgbClr val="9999FF"/>
                </a:solidFill>
                <a:effectLst/>
                <a:ea typeface="宋体" charset="0"/>
                <a:cs typeface="宋体" charset="0"/>
              </a:rPr>
              <a:t>加-</a:t>
            </a:r>
            <a:r>
              <a:rPr lang="zh-CN" altLang="en-US">
                <a:solidFill>
                  <a:srgbClr val="9999FF"/>
                </a:solidFill>
                <a:effectLst/>
                <a:ea typeface="宋体" charset="0"/>
                <a:cs typeface="宋体" charset="0"/>
              </a:rPr>
              <a:t>巴</a:t>
            </a:r>
            <a:endParaRPr lang="zh-CN" altLang="en-US">
              <a:solidFill>
                <a:srgbClr val="9999FF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79305" name="Oval 41"/>
          <p:cNvSpPr>
            <a:spLocks noChangeArrowheads="1"/>
          </p:cNvSpPr>
          <p:nvPr/>
        </p:nvSpPr>
        <p:spPr bwMode="auto">
          <a:xfrm>
            <a:off x="2811463" y="45735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9306" name="Rectangle 42"/>
          <p:cNvSpPr>
            <a:spLocks noChangeArrowheads="1"/>
          </p:cNvSpPr>
          <p:nvPr/>
        </p:nvSpPr>
        <p:spPr bwMode="auto">
          <a:xfrm>
            <a:off x="1822450" y="3963988"/>
            <a:ext cx="538163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>
                <a:solidFill>
                  <a:srgbClr val="CECECE"/>
                </a:solidFill>
                <a:effectLst/>
                <a:latin typeface="Times" charset="0"/>
                <a:ea typeface="宋体" charset="0"/>
                <a:cs typeface="宋体" charset="0"/>
              </a:rPr>
              <a:t>埃</a:t>
            </a:r>
          </a:p>
        </p:txBody>
      </p:sp>
      <p:sp>
        <p:nvSpPr>
          <p:cNvPr id="779307" name="Oval 43"/>
          <p:cNvSpPr>
            <a:spLocks noChangeArrowheads="1"/>
          </p:cNvSpPr>
          <p:nvPr/>
        </p:nvSpPr>
        <p:spPr bwMode="auto">
          <a:xfrm>
            <a:off x="1704975" y="4149725"/>
            <a:ext cx="193675" cy="187325"/>
          </a:xfrm>
          <a:prstGeom prst="ellipse">
            <a:avLst/>
          </a:prstGeom>
          <a:solidFill>
            <a:srgbClr val="808080"/>
          </a:solidFill>
          <a:ln w="25400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9308" name="Oval 44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808080"/>
          </a:solidFill>
          <a:ln w="25400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9309" name="Rectangle 45"/>
          <p:cNvSpPr>
            <a:spLocks noChangeArrowheads="1"/>
          </p:cNvSpPr>
          <p:nvPr/>
        </p:nvSpPr>
        <p:spPr bwMode="auto">
          <a:xfrm>
            <a:off x="3117850" y="5059363"/>
            <a:ext cx="538163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rgbClr val="CECECE"/>
                </a:solidFill>
                <a:effectLst/>
                <a:latin typeface="Times" charset="0"/>
                <a:ea typeface="宋体" charset="0"/>
                <a:cs typeface="宋体" charset="0"/>
              </a:rPr>
              <a:t>西</a:t>
            </a:r>
            <a:endParaRPr lang="zh-CN" altLang="en-US">
              <a:solidFill>
                <a:srgbClr val="CECECE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grpSp>
        <p:nvGrpSpPr>
          <p:cNvPr id="779311" name="Group 47"/>
          <p:cNvGrpSpPr>
            <a:grpSpLocks/>
          </p:cNvGrpSpPr>
          <p:nvPr/>
        </p:nvGrpSpPr>
        <p:grpSpPr bwMode="auto">
          <a:xfrm>
            <a:off x="4133850" y="3192463"/>
            <a:ext cx="2514600" cy="2635250"/>
            <a:chOff x="2448" y="2208"/>
            <a:chExt cx="1584" cy="1488"/>
          </a:xfrm>
        </p:grpSpPr>
        <p:sp>
          <p:nvSpPr>
            <p:cNvPr id="779312" name="Text Box 48"/>
            <p:cNvSpPr txBox="1">
              <a:spLocks noChangeArrowheads="1"/>
            </p:cNvSpPr>
            <p:nvPr/>
          </p:nvSpPr>
          <p:spPr bwMode="auto">
            <a:xfrm>
              <a:off x="2448" y="2304"/>
              <a:ext cx="1584" cy="12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60000"/>
                </a:lnSpc>
                <a:spcBef>
                  <a:spcPct val="50000"/>
                </a:spcBef>
              </a:pPr>
              <a:endParaRPr lang="zh-CN" altLang="en-US" sz="3600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endParaRPr>
            </a:p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en-US" altLang="zh-CN" sz="3600" i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“</a:t>
              </a:r>
              <a:r>
                <a:rPr lang="zh-CN" altLang="en-US" sz="3600" i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从旦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zh-CN" altLang="en-US" sz="3600" i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直到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en-US" altLang="zh-CN" sz="3600" i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别</a:t>
              </a:r>
              <a:r>
                <a:rPr lang="zh-CN" altLang="en-US" sz="3600" i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是巴”</a:t>
              </a:r>
            </a:p>
          </p:txBody>
        </p:sp>
        <p:sp>
          <p:nvSpPr>
            <p:cNvPr id="779313" name="AutoShape 49"/>
            <p:cNvSpPr>
              <a:spLocks noChangeArrowheads="1"/>
            </p:cNvSpPr>
            <p:nvPr/>
          </p:nvSpPr>
          <p:spPr bwMode="auto">
            <a:xfrm>
              <a:off x="2448" y="2208"/>
              <a:ext cx="1584" cy="1488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FFFF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79316" name="Line 52"/>
          <p:cNvSpPr>
            <a:spLocks noChangeShapeType="1"/>
          </p:cNvSpPr>
          <p:nvPr/>
        </p:nvSpPr>
        <p:spPr bwMode="auto">
          <a:xfrm>
            <a:off x="1776413" y="3724275"/>
            <a:ext cx="931862" cy="949325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9317" name="Line 53"/>
          <p:cNvSpPr>
            <a:spLocks noChangeShapeType="1"/>
          </p:cNvSpPr>
          <p:nvPr/>
        </p:nvSpPr>
        <p:spPr bwMode="auto">
          <a:xfrm>
            <a:off x="2795588" y="2232025"/>
            <a:ext cx="1439862" cy="271463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9318" name="AutoShape 54"/>
          <p:cNvSpPr>
            <a:spLocks noChangeArrowheads="1"/>
          </p:cNvSpPr>
          <p:nvPr/>
        </p:nvSpPr>
        <p:spPr bwMode="auto">
          <a:xfrm rot="-3349850">
            <a:off x="2016919" y="3275807"/>
            <a:ext cx="2173287" cy="342900"/>
          </a:xfrm>
          <a:prstGeom prst="leftRightArrow">
            <a:avLst>
              <a:gd name="adj1" fmla="val 50000"/>
              <a:gd name="adj2" fmla="val 126759"/>
            </a:avLst>
          </a:prstGeom>
          <a:solidFill>
            <a:srgbClr val="FAF2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vert="eaVert" wrap="none" anchor="ctr"/>
          <a:lstStyle/>
          <a:p>
            <a:endParaRPr lang="en-US" altLang="zh-CN" sz="1400" b="0" i="1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宋体" charset="0"/>
              <a:cs typeface="宋体" charset="0"/>
            </a:endParaRPr>
          </a:p>
        </p:txBody>
      </p:sp>
      <p:grpSp>
        <p:nvGrpSpPr>
          <p:cNvPr id="779319" name="Group 55"/>
          <p:cNvGrpSpPr>
            <a:grpSpLocks/>
          </p:cNvGrpSpPr>
          <p:nvPr/>
        </p:nvGrpSpPr>
        <p:grpSpPr bwMode="auto">
          <a:xfrm>
            <a:off x="1565275" y="874713"/>
            <a:ext cx="808038" cy="3687762"/>
            <a:chOff x="1017" y="507"/>
            <a:chExt cx="509" cy="2323"/>
          </a:xfrm>
        </p:grpSpPr>
        <p:sp>
          <p:nvSpPr>
            <p:cNvPr id="779320" name="Oval 56"/>
            <p:cNvSpPr>
              <a:spLocks noChangeArrowheads="1"/>
            </p:cNvSpPr>
            <p:nvPr/>
          </p:nvSpPr>
          <p:spPr bwMode="auto">
            <a:xfrm rot="1740000">
              <a:off x="1017" y="653"/>
              <a:ext cx="509" cy="2145"/>
            </a:xfrm>
            <a:prstGeom prst="ellipse">
              <a:avLst/>
            </a:prstGeom>
            <a:gradFill rotWithShape="0">
              <a:gsLst>
                <a:gs pos="0">
                  <a:srgbClr val="114FFB"/>
                </a:gs>
                <a:gs pos="100000">
                  <a:srgbClr val="114FFB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9321" name="Rectangle 57"/>
            <p:cNvSpPr>
              <a:spLocks noChangeArrowheads="1"/>
            </p:cNvSpPr>
            <p:nvPr/>
          </p:nvSpPr>
          <p:spPr bwMode="auto">
            <a:xfrm rot="18000000">
              <a:off x="142" y="1468"/>
              <a:ext cx="2323" cy="402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3600" i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宋体" charset="0"/>
                  <a:cs typeface="宋体" charset="0"/>
                </a:rPr>
                <a:t>应许之地</a:t>
              </a:r>
            </a:p>
          </p:txBody>
        </p:sp>
      </p:grpSp>
      <p:sp>
        <p:nvSpPr>
          <p:cNvPr id="779322" name="Text Box 58"/>
          <p:cNvSpPr txBox="1">
            <a:spLocks noChangeArrowheads="1"/>
          </p:cNvSpPr>
          <p:nvPr/>
        </p:nvSpPr>
        <p:spPr bwMode="auto">
          <a:xfrm>
            <a:off x="579438" y="5613400"/>
            <a:ext cx="1146175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士</a:t>
            </a:r>
            <a:r>
              <a:rPr lang="zh-CN" altLang="en-US" sz="1600"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师记</a:t>
            </a:r>
          </a:p>
          <a:p>
            <a:pPr>
              <a:spcBef>
                <a:spcPct val="50000"/>
              </a:spcBef>
            </a:pPr>
            <a:r>
              <a:rPr lang="en-US" altLang="zh-CN" sz="1600"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rPr>
              <a:t>20:1</a:t>
            </a:r>
          </a:p>
        </p:txBody>
      </p:sp>
      <p:sp>
        <p:nvSpPr>
          <p:cNvPr id="779324" name="Text Box 60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779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79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79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9318" grpId="0" animBg="1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314" name="Freeform 2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1315" name="Rectangle 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76</a:t>
            </a:r>
          </a:p>
        </p:txBody>
      </p:sp>
      <p:sp>
        <p:nvSpPr>
          <p:cNvPr id="781316" name="Freeform 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1317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1319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1320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1321" name="Rectangle 9"/>
          <p:cNvSpPr>
            <a:spLocks noChangeArrowheads="1"/>
          </p:cNvSpPr>
          <p:nvPr/>
        </p:nvSpPr>
        <p:spPr bwMode="auto">
          <a:xfrm>
            <a:off x="2006600" y="8207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 地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81322" name="Rectangle 10"/>
          <p:cNvSpPr>
            <a:spLocks noChangeArrowheads="1"/>
          </p:cNvSpPr>
          <p:nvPr/>
        </p:nvSpPr>
        <p:spPr bwMode="auto">
          <a:xfrm>
            <a:off x="4630738" y="2649538"/>
            <a:ext cx="7096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幼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81323" name="Rectangle 11"/>
          <p:cNvSpPr>
            <a:spLocks noChangeArrowheads="1"/>
          </p:cNvSpPr>
          <p:nvPr/>
        </p:nvSpPr>
        <p:spPr bwMode="auto">
          <a:xfrm>
            <a:off x="7310438" y="4933950"/>
            <a:ext cx="9588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81324" name="Freeform 12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1325" name="Rectangle 13"/>
          <p:cNvSpPr>
            <a:spLocks noChangeArrowheads="1"/>
          </p:cNvSpPr>
          <p:nvPr/>
        </p:nvSpPr>
        <p:spPr bwMode="auto">
          <a:xfrm>
            <a:off x="2405063" y="5570538"/>
            <a:ext cx="7016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81326" name="Freeform 14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1327" name="Freeform 15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1328" name="Rectangle 16"/>
          <p:cNvSpPr>
            <a:spLocks noChangeArrowheads="1"/>
          </p:cNvSpPr>
          <p:nvPr/>
        </p:nvSpPr>
        <p:spPr bwMode="auto">
          <a:xfrm>
            <a:off x="3343275" y="2179638"/>
            <a:ext cx="12731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加</a:t>
            </a:r>
          </a:p>
        </p:txBody>
      </p:sp>
      <p:sp>
        <p:nvSpPr>
          <p:cNvPr id="781329" name="Rectangle 17"/>
          <p:cNvSpPr>
            <a:spLocks noChangeArrowheads="1"/>
          </p:cNvSpPr>
          <p:nvPr/>
        </p:nvSpPr>
        <p:spPr bwMode="auto">
          <a:xfrm>
            <a:off x="2613025" y="3613150"/>
            <a:ext cx="915988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死</a:t>
            </a:r>
          </a:p>
        </p:txBody>
      </p:sp>
      <p:sp>
        <p:nvSpPr>
          <p:cNvPr id="781330" name="Freeform 18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1331" name="Rectangle 19"/>
          <p:cNvSpPr>
            <a:spLocks noChangeArrowheads="1"/>
          </p:cNvSpPr>
          <p:nvPr/>
        </p:nvSpPr>
        <p:spPr bwMode="auto">
          <a:xfrm>
            <a:off x="5773738" y="2798763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巴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81332" name="Oval 20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1333" name="Oval 21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1334" name="Rectangle 22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吾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81335" name="Rectangle 23"/>
          <p:cNvSpPr>
            <a:spLocks noChangeArrowheads="1"/>
          </p:cNvSpPr>
          <p:nvPr/>
        </p:nvSpPr>
        <p:spPr bwMode="auto">
          <a:xfrm>
            <a:off x="5473700" y="18113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哈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81336" name="Oval 2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1337" name="Rectangle 25"/>
          <p:cNvSpPr>
            <a:spLocks noChangeArrowheads="1"/>
          </p:cNvSpPr>
          <p:nvPr/>
        </p:nvSpPr>
        <p:spPr bwMode="auto">
          <a:xfrm>
            <a:off x="7031038" y="1454150"/>
            <a:ext cx="12922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尼</a:t>
            </a: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(</a:t>
            </a: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亚</a:t>
            </a: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)</a:t>
            </a:r>
          </a:p>
        </p:txBody>
      </p:sp>
      <p:sp>
        <p:nvSpPr>
          <p:cNvPr id="781338" name="Oval 2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1339" name="Rectangle 27"/>
          <p:cNvSpPr>
            <a:spLocks noChangeArrowheads="1"/>
          </p:cNvSpPr>
          <p:nvPr/>
        </p:nvSpPr>
        <p:spPr bwMode="auto">
          <a:xfrm>
            <a:off x="2992438" y="2535238"/>
            <a:ext cx="61436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迦</a:t>
            </a:r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781340" name="Oval 28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1341" name="Rectangle 29"/>
          <p:cNvSpPr>
            <a:spLocks noChangeArrowheads="1"/>
          </p:cNvSpPr>
          <p:nvPr/>
        </p:nvSpPr>
        <p:spPr bwMode="auto">
          <a:xfrm>
            <a:off x="2535238" y="3001963"/>
            <a:ext cx="53816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耶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81342" name="Oval 30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1343" name="Oval 31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1344" name="Rectangle 32"/>
          <p:cNvSpPr>
            <a:spLocks noChangeArrowheads="1"/>
          </p:cNvSpPr>
          <p:nvPr/>
        </p:nvSpPr>
        <p:spPr bwMode="auto">
          <a:xfrm>
            <a:off x="3762375" y="3109913"/>
            <a:ext cx="614363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尼</a:t>
            </a:r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781345" name="Rectangle 33"/>
          <p:cNvSpPr>
            <a:spLocks noChangeArrowheads="1"/>
          </p:cNvSpPr>
          <p:nvPr/>
        </p:nvSpPr>
        <p:spPr bwMode="auto">
          <a:xfrm>
            <a:off x="2911475" y="4360863"/>
            <a:ext cx="1112838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ea typeface="宋体" charset="0"/>
                <a:cs typeface="宋体" charset="0"/>
              </a:rPr>
              <a:t>加-</a:t>
            </a:r>
            <a:r>
              <a:rPr lang="zh-CN" altLang="en-US">
                <a:solidFill>
                  <a:schemeClr val="tx1"/>
                </a:solidFill>
                <a:effectLst/>
                <a:ea typeface="宋体" charset="0"/>
                <a:cs typeface="宋体" charset="0"/>
              </a:rPr>
              <a:t>巴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81346" name="Oval 34"/>
          <p:cNvSpPr>
            <a:spLocks noChangeArrowheads="1"/>
          </p:cNvSpPr>
          <p:nvPr/>
        </p:nvSpPr>
        <p:spPr bwMode="auto">
          <a:xfrm>
            <a:off x="281146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1347" name="Rectangle 35"/>
          <p:cNvSpPr>
            <a:spLocks noChangeArrowheads="1"/>
          </p:cNvSpPr>
          <p:nvPr/>
        </p:nvSpPr>
        <p:spPr bwMode="auto">
          <a:xfrm>
            <a:off x="1822450" y="3963988"/>
            <a:ext cx="538163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埃</a:t>
            </a:r>
          </a:p>
        </p:txBody>
      </p:sp>
      <p:sp>
        <p:nvSpPr>
          <p:cNvPr id="781348" name="Oval 36"/>
          <p:cNvSpPr>
            <a:spLocks noChangeArrowheads="1"/>
          </p:cNvSpPr>
          <p:nvPr/>
        </p:nvSpPr>
        <p:spPr bwMode="auto">
          <a:xfrm>
            <a:off x="1704975" y="41497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1349" name="Oval 37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1350" name="Rectangle 38"/>
          <p:cNvSpPr>
            <a:spLocks noChangeArrowheads="1"/>
          </p:cNvSpPr>
          <p:nvPr/>
        </p:nvSpPr>
        <p:spPr bwMode="auto">
          <a:xfrm>
            <a:off x="3117850" y="5059363"/>
            <a:ext cx="538163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西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grpSp>
        <p:nvGrpSpPr>
          <p:cNvPr id="781351" name="Group 39"/>
          <p:cNvGrpSpPr>
            <a:grpSpLocks/>
          </p:cNvGrpSpPr>
          <p:nvPr/>
        </p:nvGrpSpPr>
        <p:grpSpPr bwMode="auto">
          <a:xfrm>
            <a:off x="3989388" y="3360738"/>
            <a:ext cx="2762250" cy="2635250"/>
            <a:chOff x="2448" y="2208"/>
            <a:chExt cx="1584" cy="1488"/>
          </a:xfrm>
        </p:grpSpPr>
        <p:sp>
          <p:nvSpPr>
            <p:cNvPr id="781352" name="Text Box 40"/>
            <p:cNvSpPr txBox="1">
              <a:spLocks noChangeArrowheads="1"/>
            </p:cNvSpPr>
            <p:nvPr/>
          </p:nvSpPr>
          <p:spPr bwMode="auto">
            <a:xfrm>
              <a:off x="2448" y="2304"/>
              <a:ext cx="1584" cy="1111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60000"/>
                </a:lnSpc>
                <a:spcBef>
                  <a:spcPct val="50000"/>
                </a:spcBef>
              </a:pPr>
              <a:endParaRPr lang="zh-CN" altLang="en-US" sz="4400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endParaRPr>
            </a:p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en-US" altLang="zh-CN" sz="4400" i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“</a:t>
              </a:r>
              <a:r>
                <a:rPr lang="zh-CN" altLang="en-US" sz="4400" i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行动的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zh-CN" altLang="en-US" sz="4400" i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rPr>
                <a:t>历史舞台”</a:t>
              </a:r>
            </a:p>
          </p:txBody>
        </p:sp>
        <p:sp>
          <p:nvSpPr>
            <p:cNvPr id="781353" name="AutoShape 41"/>
            <p:cNvSpPr>
              <a:spLocks noChangeArrowheads="1"/>
            </p:cNvSpPr>
            <p:nvPr/>
          </p:nvSpPr>
          <p:spPr bwMode="auto">
            <a:xfrm>
              <a:off x="2448" y="2208"/>
              <a:ext cx="1584" cy="1488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FFFF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81354" name="Text Box 42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81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1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81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81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71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771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7717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7718" name="Text Box 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effectLst/>
              <a:ea typeface="宋体" charset="0"/>
              <a:cs typeface="宋体" charset="0"/>
            </a:endParaRPr>
          </a:p>
        </p:txBody>
      </p:sp>
      <p:sp>
        <p:nvSpPr>
          <p:cNvPr id="627719" name="Rectangle 7"/>
          <p:cNvSpPr>
            <a:spLocks noChangeArrowheads="1"/>
          </p:cNvSpPr>
          <p:nvPr/>
        </p:nvSpPr>
        <p:spPr bwMode="auto">
          <a:xfrm>
            <a:off x="8093075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77</a:t>
            </a:r>
          </a:p>
        </p:txBody>
      </p:sp>
      <p:sp>
        <p:nvSpPr>
          <p:cNvPr id="627720" name="Text Box 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Arial" charset="0"/>
                <a:ea typeface="宋体" charset="0"/>
                <a:cs typeface="宋体" charset="0"/>
              </a:rPr>
              <a:t>  </a:t>
            </a:r>
          </a:p>
        </p:txBody>
      </p:sp>
      <p:pic>
        <p:nvPicPr>
          <p:cNvPr id="627722" name="Picture 1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746"/>
          <a:stretch>
            <a:fillRect/>
          </a:stretch>
        </p:blipFill>
        <p:spPr bwMode="auto">
          <a:xfrm>
            <a:off x="325438" y="250825"/>
            <a:ext cx="3649662" cy="24161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27723" name="Picture 1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659"/>
          <a:stretch>
            <a:fillRect/>
          </a:stretch>
        </p:blipFill>
        <p:spPr bwMode="auto">
          <a:xfrm>
            <a:off x="5897563" y="280988"/>
            <a:ext cx="2959100" cy="25892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27724" name="Picture 1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656"/>
          <a:stretch>
            <a:fillRect/>
          </a:stretch>
        </p:blipFill>
        <p:spPr bwMode="auto">
          <a:xfrm>
            <a:off x="3587750" y="576263"/>
            <a:ext cx="2982913" cy="17272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27725" name="Picture 1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006"/>
          <a:stretch>
            <a:fillRect/>
          </a:stretch>
        </p:blipFill>
        <p:spPr bwMode="auto">
          <a:xfrm>
            <a:off x="2943225" y="4522788"/>
            <a:ext cx="2617788" cy="17843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27726" name="Picture 14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91"/>
          <a:stretch>
            <a:fillRect/>
          </a:stretch>
        </p:blipFill>
        <p:spPr bwMode="auto">
          <a:xfrm>
            <a:off x="5518150" y="3821113"/>
            <a:ext cx="3001963" cy="16065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27727" name="Picture 15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52" b="8960"/>
          <a:stretch>
            <a:fillRect/>
          </a:stretch>
        </p:blipFill>
        <p:spPr bwMode="auto">
          <a:xfrm>
            <a:off x="609600" y="3800475"/>
            <a:ext cx="2486025" cy="16875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27728" name="Text Box 16"/>
          <p:cNvSpPr txBox="1">
            <a:spLocks noChangeArrowheads="1"/>
          </p:cNvSpPr>
          <p:nvPr/>
        </p:nvSpPr>
        <p:spPr bwMode="auto">
          <a:xfrm>
            <a:off x="1635125" y="3049588"/>
            <a:ext cx="6929438" cy="6413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从富饶的北部到荒芜的南方</a:t>
            </a:r>
            <a:r>
              <a:rPr lang="en-US" altLang="zh-CN" sz="3600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 …</a:t>
            </a:r>
          </a:p>
        </p:txBody>
      </p:sp>
      <p:sp>
        <p:nvSpPr>
          <p:cNvPr id="627729" name="Text Box 17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7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7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7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7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27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27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27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27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27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27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27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27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643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645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646" name="Text Box 6"/>
          <p:cNvSpPr txBox="1">
            <a:spLocks noChangeArrowheads="1"/>
          </p:cNvSpPr>
          <p:nvPr/>
        </p:nvSpPr>
        <p:spPr bwMode="auto">
          <a:xfrm>
            <a:off x="1812925" y="3051175"/>
            <a:ext cx="6370638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000" i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琥珀" charset="0"/>
                <a:ea typeface="华文琥珀" charset="0"/>
                <a:cs typeface="华文琥珀" charset="0"/>
              </a:rPr>
              <a:t>所有这些的原因是</a:t>
            </a:r>
            <a:r>
              <a:rPr lang="en-US" altLang="zh-CN" sz="4000" i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  <a:ea typeface="华文琥珀" charset="0"/>
                <a:cs typeface="华文琥珀" charset="0"/>
              </a:rPr>
              <a:t>…</a:t>
            </a:r>
            <a:endParaRPr lang="en-US" altLang="zh-CN" sz="4000" i="1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ea typeface="宋体" charset="0"/>
              <a:cs typeface="宋体" charset="0"/>
            </a:endParaRPr>
          </a:p>
        </p:txBody>
      </p:sp>
      <p:sp>
        <p:nvSpPr>
          <p:cNvPr id="624647" name="Text Box 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zh-CN" sz="2000" b="0">
              <a:solidFill>
                <a:srgbClr val="FFA27C"/>
              </a:solidFill>
              <a:effectLst/>
              <a:ea typeface="宋体" charset="0"/>
              <a:cs typeface="宋体" charset="0"/>
            </a:endParaRPr>
          </a:p>
        </p:txBody>
      </p:sp>
      <p:sp>
        <p:nvSpPr>
          <p:cNvPr id="624648" name="Rectangle 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zh-CN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7</a:t>
            </a:r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8</a:t>
            </a:r>
            <a:endParaRPr lang="zh-CN" altLang="en-US" sz="10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宋体" charset="0"/>
              <a:cs typeface="宋体" charset="0"/>
            </a:endParaRPr>
          </a:p>
        </p:txBody>
      </p:sp>
      <p:sp>
        <p:nvSpPr>
          <p:cNvPr id="624649" name="Text Box 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Arial" charset="0"/>
                <a:ea typeface="宋体" charset="0"/>
                <a:cs typeface="宋体" charset="0"/>
              </a:rPr>
              <a:t>  </a:t>
            </a:r>
          </a:p>
        </p:txBody>
      </p:sp>
      <p:sp>
        <p:nvSpPr>
          <p:cNvPr id="624652" name="Text Box 12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362" name="Freeform 2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3363" name="Rectangle 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79</a:t>
            </a:r>
          </a:p>
        </p:txBody>
      </p:sp>
      <p:sp>
        <p:nvSpPr>
          <p:cNvPr id="783364" name="Freeform 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3365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3367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3368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3369" name="Rectangle 9"/>
          <p:cNvSpPr>
            <a:spLocks noChangeArrowheads="1"/>
          </p:cNvSpPr>
          <p:nvPr/>
        </p:nvSpPr>
        <p:spPr bwMode="auto">
          <a:xfrm>
            <a:off x="2006600" y="8207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 地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83370" name="Rectangle 10"/>
          <p:cNvSpPr>
            <a:spLocks noChangeArrowheads="1"/>
          </p:cNvSpPr>
          <p:nvPr/>
        </p:nvSpPr>
        <p:spPr bwMode="auto">
          <a:xfrm>
            <a:off x="4630738" y="2649538"/>
            <a:ext cx="7096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幼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83371" name="Rectangle 11"/>
          <p:cNvSpPr>
            <a:spLocks noChangeArrowheads="1"/>
          </p:cNvSpPr>
          <p:nvPr/>
        </p:nvSpPr>
        <p:spPr bwMode="auto">
          <a:xfrm>
            <a:off x="7310438" y="4933950"/>
            <a:ext cx="9588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83372" name="Freeform 12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3373" name="Rectangle 13"/>
          <p:cNvSpPr>
            <a:spLocks noChangeArrowheads="1"/>
          </p:cNvSpPr>
          <p:nvPr/>
        </p:nvSpPr>
        <p:spPr bwMode="auto">
          <a:xfrm>
            <a:off x="2405063" y="5570538"/>
            <a:ext cx="7016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83374" name="Freeform 14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3375" name="Freeform 15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3376" name="Rectangle 16"/>
          <p:cNvSpPr>
            <a:spLocks noChangeArrowheads="1"/>
          </p:cNvSpPr>
          <p:nvPr/>
        </p:nvSpPr>
        <p:spPr bwMode="auto">
          <a:xfrm>
            <a:off x="3343275" y="2179638"/>
            <a:ext cx="12731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加</a:t>
            </a:r>
          </a:p>
        </p:txBody>
      </p:sp>
      <p:sp>
        <p:nvSpPr>
          <p:cNvPr id="783377" name="Rectangle 17"/>
          <p:cNvSpPr>
            <a:spLocks noChangeArrowheads="1"/>
          </p:cNvSpPr>
          <p:nvPr/>
        </p:nvSpPr>
        <p:spPr bwMode="auto">
          <a:xfrm>
            <a:off x="2613025" y="3613150"/>
            <a:ext cx="915988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死</a:t>
            </a:r>
          </a:p>
        </p:txBody>
      </p:sp>
      <p:sp>
        <p:nvSpPr>
          <p:cNvPr id="783378" name="Freeform 18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3379" name="Rectangle 19"/>
          <p:cNvSpPr>
            <a:spLocks noChangeArrowheads="1"/>
          </p:cNvSpPr>
          <p:nvPr/>
        </p:nvSpPr>
        <p:spPr bwMode="auto">
          <a:xfrm>
            <a:off x="5773738" y="2798763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巴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83382" name="Rectangle 22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吾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83383" name="Rectangle 23"/>
          <p:cNvSpPr>
            <a:spLocks noChangeArrowheads="1"/>
          </p:cNvSpPr>
          <p:nvPr/>
        </p:nvSpPr>
        <p:spPr bwMode="auto">
          <a:xfrm>
            <a:off x="5473700" y="18113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哈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83385" name="Rectangle 25"/>
          <p:cNvSpPr>
            <a:spLocks noChangeArrowheads="1"/>
          </p:cNvSpPr>
          <p:nvPr/>
        </p:nvSpPr>
        <p:spPr bwMode="auto">
          <a:xfrm>
            <a:off x="7031038" y="1454150"/>
            <a:ext cx="12922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尼</a:t>
            </a: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(</a:t>
            </a: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亚</a:t>
            </a: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)</a:t>
            </a:r>
          </a:p>
        </p:txBody>
      </p:sp>
      <p:sp>
        <p:nvSpPr>
          <p:cNvPr id="783386" name="Oval 2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3387" name="Rectangle 27"/>
          <p:cNvSpPr>
            <a:spLocks noChangeArrowheads="1"/>
          </p:cNvSpPr>
          <p:nvPr/>
        </p:nvSpPr>
        <p:spPr bwMode="auto">
          <a:xfrm>
            <a:off x="2992438" y="2535238"/>
            <a:ext cx="61436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迦</a:t>
            </a:r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783389" name="Rectangle 29"/>
          <p:cNvSpPr>
            <a:spLocks noChangeArrowheads="1"/>
          </p:cNvSpPr>
          <p:nvPr/>
        </p:nvSpPr>
        <p:spPr bwMode="auto">
          <a:xfrm>
            <a:off x="2535238" y="3001963"/>
            <a:ext cx="53816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耶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83392" name="Rectangle 32"/>
          <p:cNvSpPr>
            <a:spLocks noChangeArrowheads="1"/>
          </p:cNvSpPr>
          <p:nvPr/>
        </p:nvSpPr>
        <p:spPr bwMode="auto">
          <a:xfrm>
            <a:off x="3762375" y="3109913"/>
            <a:ext cx="614363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尼</a:t>
            </a:r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783393" name="Rectangle 33"/>
          <p:cNvSpPr>
            <a:spLocks noChangeArrowheads="1"/>
          </p:cNvSpPr>
          <p:nvPr/>
        </p:nvSpPr>
        <p:spPr bwMode="auto">
          <a:xfrm>
            <a:off x="2911475" y="4360863"/>
            <a:ext cx="1112838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ea typeface="宋体" charset="0"/>
                <a:cs typeface="宋体" charset="0"/>
              </a:rPr>
              <a:t>加-</a:t>
            </a:r>
            <a:r>
              <a:rPr lang="zh-CN" altLang="en-US">
                <a:solidFill>
                  <a:schemeClr val="tx1"/>
                </a:solidFill>
                <a:effectLst/>
                <a:ea typeface="宋体" charset="0"/>
                <a:cs typeface="宋体" charset="0"/>
              </a:rPr>
              <a:t>巴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83395" name="Rectangle 35"/>
          <p:cNvSpPr>
            <a:spLocks noChangeArrowheads="1"/>
          </p:cNvSpPr>
          <p:nvPr/>
        </p:nvSpPr>
        <p:spPr bwMode="auto">
          <a:xfrm>
            <a:off x="1822450" y="3963988"/>
            <a:ext cx="538163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埃</a:t>
            </a:r>
          </a:p>
        </p:txBody>
      </p:sp>
      <p:sp>
        <p:nvSpPr>
          <p:cNvPr id="783404" name="Freeform 44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3398" name="Rectangle 38"/>
          <p:cNvSpPr>
            <a:spLocks noChangeArrowheads="1"/>
          </p:cNvSpPr>
          <p:nvPr/>
        </p:nvSpPr>
        <p:spPr bwMode="auto">
          <a:xfrm>
            <a:off x="3117850" y="5059363"/>
            <a:ext cx="538163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西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83402" name="Text Box 42"/>
          <p:cNvSpPr txBox="1">
            <a:spLocks noChangeArrowheads="1"/>
          </p:cNvSpPr>
          <p:nvPr/>
        </p:nvSpPr>
        <p:spPr bwMode="auto">
          <a:xfrm>
            <a:off x="3786188" y="4611688"/>
            <a:ext cx="2965450" cy="137318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i="1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…</a:t>
            </a:r>
            <a:r>
              <a:rPr lang="zh-CN" altLang="en-US" i="1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在脑海中为伟大的圣经剧情</a:t>
            </a:r>
            <a:r>
              <a:rPr lang="en-US" altLang="zh-CN" i="1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“</a:t>
            </a:r>
            <a:r>
              <a:rPr lang="zh-CN" altLang="en-US" i="1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设立历史舞台</a:t>
            </a:r>
            <a:r>
              <a:rPr lang="en-US" altLang="zh-CN" i="1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”</a:t>
            </a:r>
          </a:p>
        </p:txBody>
      </p:sp>
      <p:sp>
        <p:nvSpPr>
          <p:cNvPr id="783403" name="Freeform 43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3405" name="Freeform 45"/>
          <p:cNvSpPr>
            <a:spLocks/>
          </p:cNvSpPr>
          <p:nvPr/>
        </p:nvSpPr>
        <p:spPr bwMode="auto">
          <a:xfrm>
            <a:off x="1739900" y="29083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3406" name="Freeform 46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3407" name="Freeform 47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3408" name="Freeform 48"/>
          <p:cNvSpPr>
            <a:spLocks/>
          </p:cNvSpPr>
          <p:nvPr/>
        </p:nvSpPr>
        <p:spPr bwMode="auto">
          <a:xfrm>
            <a:off x="3038475" y="1549400"/>
            <a:ext cx="3835400" cy="1712913"/>
          </a:xfrm>
          <a:custGeom>
            <a:avLst/>
            <a:gdLst>
              <a:gd name="T0" fmla="*/ 0 w 2416"/>
              <a:gd name="T1" fmla="*/ 1079 h 1079"/>
              <a:gd name="T2" fmla="*/ 125 w 2416"/>
              <a:gd name="T3" fmla="*/ 820 h 1079"/>
              <a:gd name="T4" fmla="*/ 298 w 2416"/>
              <a:gd name="T5" fmla="*/ 577 h 1079"/>
              <a:gd name="T6" fmla="*/ 1090 w 2416"/>
              <a:gd name="T7" fmla="*/ 52 h 1079"/>
              <a:gd name="T8" fmla="*/ 1302 w 2416"/>
              <a:gd name="T9" fmla="*/ 12 h 1079"/>
              <a:gd name="T10" fmla="*/ 2086 w 2416"/>
              <a:gd name="T11" fmla="*/ 36 h 1079"/>
              <a:gd name="T12" fmla="*/ 2416 w 2416"/>
              <a:gd name="T13" fmla="*/ 114 h 1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16" h="1079">
                <a:moveTo>
                  <a:pt x="0" y="1079"/>
                </a:moveTo>
                <a:cubicBezTo>
                  <a:pt x="28" y="998"/>
                  <a:pt x="75" y="888"/>
                  <a:pt x="125" y="820"/>
                </a:cubicBezTo>
                <a:cubicBezTo>
                  <a:pt x="153" y="736"/>
                  <a:pt x="240" y="643"/>
                  <a:pt x="298" y="577"/>
                </a:cubicBezTo>
                <a:cubicBezTo>
                  <a:pt x="498" y="347"/>
                  <a:pt x="777" y="98"/>
                  <a:pt x="1090" y="52"/>
                </a:cubicBezTo>
                <a:cubicBezTo>
                  <a:pt x="1160" y="28"/>
                  <a:pt x="1226" y="18"/>
                  <a:pt x="1302" y="12"/>
                </a:cubicBezTo>
                <a:cubicBezTo>
                  <a:pt x="1553" y="15"/>
                  <a:pt x="1828" y="0"/>
                  <a:pt x="2086" y="36"/>
                </a:cubicBezTo>
                <a:cubicBezTo>
                  <a:pt x="2194" y="50"/>
                  <a:pt x="2307" y="114"/>
                  <a:pt x="2416" y="11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83409" name="Group 49"/>
          <p:cNvGrpSpPr>
            <a:grpSpLocks/>
          </p:cNvGrpSpPr>
          <p:nvPr/>
        </p:nvGrpSpPr>
        <p:grpSpPr bwMode="auto">
          <a:xfrm>
            <a:off x="6477000" y="1066800"/>
            <a:ext cx="1066800" cy="1295400"/>
            <a:chOff x="4080" y="672"/>
            <a:chExt cx="672" cy="816"/>
          </a:xfrm>
        </p:grpSpPr>
        <p:sp>
          <p:nvSpPr>
            <p:cNvPr id="783410" name="Line 50"/>
            <p:cNvSpPr>
              <a:spLocks noChangeShapeType="1"/>
            </p:cNvSpPr>
            <p:nvPr/>
          </p:nvSpPr>
          <p:spPr bwMode="auto">
            <a:xfrm flipH="1" flipV="1">
              <a:off x="4080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3411" name="Line 51"/>
            <p:cNvSpPr>
              <a:spLocks noChangeShapeType="1"/>
            </p:cNvSpPr>
            <p:nvPr/>
          </p:nvSpPr>
          <p:spPr bwMode="auto">
            <a:xfrm flipV="1">
              <a:off x="4512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3412" name="Line 52"/>
            <p:cNvSpPr>
              <a:spLocks noChangeShapeType="1"/>
            </p:cNvSpPr>
            <p:nvPr/>
          </p:nvSpPr>
          <p:spPr bwMode="auto">
            <a:xfrm>
              <a:off x="4512" y="1200"/>
              <a:ext cx="192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3413" name="Line 53"/>
            <p:cNvSpPr>
              <a:spLocks noChangeShapeType="1"/>
            </p:cNvSpPr>
            <p:nvPr/>
          </p:nvSpPr>
          <p:spPr bwMode="auto">
            <a:xfrm flipH="1">
              <a:off x="4176" y="1200"/>
              <a:ext cx="192" cy="240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83414" name="Freeform 54"/>
          <p:cNvSpPr>
            <a:spLocks/>
          </p:cNvSpPr>
          <p:nvPr/>
        </p:nvSpPr>
        <p:spPr bwMode="auto">
          <a:xfrm>
            <a:off x="3125788" y="2701925"/>
            <a:ext cx="2552700" cy="460375"/>
          </a:xfrm>
          <a:custGeom>
            <a:avLst/>
            <a:gdLst>
              <a:gd name="T0" fmla="*/ 1608 w 1608"/>
              <a:gd name="T1" fmla="*/ 290 h 290"/>
              <a:gd name="T2" fmla="*/ 1427 w 1608"/>
              <a:gd name="T3" fmla="*/ 102 h 290"/>
              <a:gd name="T4" fmla="*/ 1372 w 1608"/>
              <a:gd name="T5" fmla="*/ 63 h 290"/>
              <a:gd name="T6" fmla="*/ 1121 w 1608"/>
              <a:gd name="T7" fmla="*/ 0 h 290"/>
              <a:gd name="T8" fmla="*/ 486 w 1608"/>
              <a:gd name="T9" fmla="*/ 31 h 290"/>
              <a:gd name="T10" fmla="*/ 400 w 1608"/>
              <a:gd name="T11" fmla="*/ 55 h 290"/>
              <a:gd name="T12" fmla="*/ 313 w 1608"/>
              <a:gd name="T13" fmla="*/ 86 h 290"/>
              <a:gd name="T14" fmla="*/ 211 w 1608"/>
              <a:gd name="T15" fmla="*/ 133 h 290"/>
              <a:gd name="T16" fmla="*/ 110 w 1608"/>
              <a:gd name="T17" fmla="*/ 188 h 290"/>
              <a:gd name="T18" fmla="*/ 0 w 1608"/>
              <a:gd name="T19" fmla="*/ 275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08" h="290">
                <a:moveTo>
                  <a:pt x="1608" y="290"/>
                </a:moveTo>
                <a:cubicBezTo>
                  <a:pt x="1557" y="217"/>
                  <a:pt x="1501" y="149"/>
                  <a:pt x="1427" y="102"/>
                </a:cubicBezTo>
                <a:cubicBezTo>
                  <a:pt x="1408" y="89"/>
                  <a:pt x="1393" y="70"/>
                  <a:pt x="1372" y="63"/>
                </a:cubicBezTo>
                <a:cubicBezTo>
                  <a:pt x="1288" y="34"/>
                  <a:pt x="1209" y="12"/>
                  <a:pt x="1121" y="0"/>
                </a:cubicBezTo>
                <a:cubicBezTo>
                  <a:pt x="891" y="4"/>
                  <a:pt x="702" y="6"/>
                  <a:pt x="486" y="31"/>
                </a:cubicBezTo>
                <a:cubicBezTo>
                  <a:pt x="457" y="40"/>
                  <a:pt x="426" y="41"/>
                  <a:pt x="400" y="55"/>
                </a:cubicBezTo>
                <a:cubicBezTo>
                  <a:pt x="369" y="70"/>
                  <a:pt x="346" y="78"/>
                  <a:pt x="313" y="86"/>
                </a:cubicBezTo>
                <a:cubicBezTo>
                  <a:pt x="281" y="108"/>
                  <a:pt x="244" y="114"/>
                  <a:pt x="211" y="133"/>
                </a:cubicBezTo>
                <a:cubicBezTo>
                  <a:pt x="177" y="151"/>
                  <a:pt x="147" y="176"/>
                  <a:pt x="110" y="188"/>
                </a:cubicBezTo>
                <a:cubicBezTo>
                  <a:pt x="87" y="210"/>
                  <a:pt x="29" y="259"/>
                  <a:pt x="0" y="275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3415" name="Freeform 55"/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>
              <a:gd name="T0" fmla="*/ 328 w 328"/>
              <a:gd name="T1" fmla="*/ 56 h 88"/>
              <a:gd name="T2" fmla="*/ 208 w 328"/>
              <a:gd name="T3" fmla="*/ 0 h 88"/>
              <a:gd name="T4" fmla="*/ 80 w 328"/>
              <a:gd name="T5" fmla="*/ 8 h 88"/>
              <a:gd name="T6" fmla="*/ 32 w 328"/>
              <a:gd name="T7" fmla="*/ 24 h 88"/>
              <a:gd name="T8" fmla="*/ 0 w 328"/>
              <a:gd name="T9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3416" name="Freeform 56"/>
          <p:cNvSpPr>
            <a:spLocks/>
          </p:cNvSpPr>
          <p:nvPr/>
        </p:nvSpPr>
        <p:spPr bwMode="auto">
          <a:xfrm>
            <a:off x="3100388" y="2439988"/>
            <a:ext cx="2540000" cy="747712"/>
          </a:xfrm>
          <a:custGeom>
            <a:avLst/>
            <a:gdLst>
              <a:gd name="T0" fmla="*/ 0 w 1600"/>
              <a:gd name="T1" fmla="*/ 471 h 471"/>
              <a:gd name="T2" fmla="*/ 78 w 1600"/>
              <a:gd name="T3" fmla="*/ 322 h 471"/>
              <a:gd name="T4" fmla="*/ 110 w 1600"/>
              <a:gd name="T5" fmla="*/ 291 h 471"/>
              <a:gd name="T6" fmla="*/ 133 w 1600"/>
              <a:gd name="T7" fmla="*/ 251 h 471"/>
              <a:gd name="T8" fmla="*/ 165 w 1600"/>
              <a:gd name="T9" fmla="*/ 228 h 471"/>
              <a:gd name="T10" fmla="*/ 188 w 1600"/>
              <a:gd name="T11" fmla="*/ 204 h 471"/>
              <a:gd name="T12" fmla="*/ 212 w 1600"/>
              <a:gd name="T13" fmla="*/ 173 h 471"/>
              <a:gd name="T14" fmla="*/ 400 w 1600"/>
              <a:gd name="T15" fmla="*/ 47 h 471"/>
              <a:gd name="T16" fmla="*/ 463 w 1600"/>
              <a:gd name="T17" fmla="*/ 16 h 471"/>
              <a:gd name="T18" fmla="*/ 549 w 1600"/>
              <a:gd name="T19" fmla="*/ 0 h 471"/>
              <a:gd name="T20" fmla="*/ 980 w 1600"/>
              <a:gd name="T21" fmla="*/ 32 h 471"/>
              <a:gd name="T22" fmla="*/ 1067 w 1600"/>
              <a:gd name="T23" fmla="*/ 55 h 471"/>
              <a:gd name="T24" fmla="*/ 1177 w 1600"/>
              <a:gd name="T25" fmla="*/ 87 h 471"/>
              <a:gd name="T26" fmla="*/ 1310 w 1600"/>
              <a:gd name="T27" fmla="*/ 157 h 471"/>
              <a:gd name="T28" fmla="*/ 1388 w 1600"/>
              <a:gd name="T29" fmla="*/ 212 h 471"/>
              <a:gd name="T30" fmla="*/ 1475 w 1600"/>
              <a:gd name="T31" fmla="*/ 306 h 471"/>
              <a:gd name="T32" fmla="*/ 1553 w 1600"/>
              <a:gd name="T33" fmla="*/ 393 h 471"/>
              <a:gd name="T34" fmla="*/ 1600 w 1600"/>
              <a:gd name="T35" fmla="*/ 440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00" h="471">
                <a:moveTo>
                  <a:pt x="0" y="471"/>
                </a:moveTo>
                <a:cubicBezTo>
                  <a:pt x="15" y="423"/>
                  <a:pt x="45" y="360"/>
                  <a:pt x="78" y="322"/>
                </a:cubicBezTo>
                <a:cubicBezTo>
                  <a:pt x="87" y="310"/>
                  <a:pt x="100" y="302"/>
                  <a:pt x="110" y="291"/>
                </a:cubicBezTo>
                <a:cubicBezTo>
                  <a:pt x="119" y="278"/>
                  <a:pt x="122" y="262"/>
                  <a:pt x="133" y="251"/>
                </a:cubicBezTo>
                <a:cubicBezTo>
                  <a:pt x="141" y="241"/>
                  <a:pt x="155" y="236"/>
                  <a:pt x="165" y="228"/>
                </a:cubicBezTo>
                <a:cubicBezTo>
                  <a:pt x="173" y="220"/>
                  <a:pt x="180" y="212"/>
                  <a:pt x="188" y="204"/>
                </a:cubicBezTo>
                <a:cubicBezTo>
                  <a:pt x="196" y="194"/>
                  <a:pt x="202" y="181"/>
                  <a:pt x="212" y="173"/>
                </a:cubicBezTo>
                <a:cubicBezTo>
                  <a:pt x="267" y="123"/>
                  <a:pt x="334" y="79"/>
                  <a:pt x="400" y="47"/>
                </a:cubicBezTo>
                <a:cubicBezTo>
                  <a:pt x="420" y="36"/>
                  <a:pt x="439" y="19"/>
                  <a:pt x="463" y="16"/>
                </a:cubicBezTo>
                <a:cubicBezTo>
                  <a:pt x="523" y="5"/>
                  <a:pt x="494" y="11"/>
                  <a:pt x="549" y="0"/>
                </a:cubicBezTo>
                <a:cubicBezTo>
                  <a:pt x="712" y="4"/>
                  <a:pt x="829" y="14"/>
                  <a:pt x="980" y="32"/>
                </a:cubicBezTo>
                <a:cubicBezTo>
                  <a:pt x="1008" y="41"/>
                  <a:pt x="1037" y="47"/>
                  <a:pt x="1067" y="55"/>
                </a:cubicBezTo>
                <a:cubicBezTo>
                  <a:pt x="1103" y="73"/>
                  <a:pt x="1139" y="73"/>
                  <a:pt x="1177" y="87"/>
                </a:cubicBezTo>
                <a:cubicBezTo>
                  <a:pt x="1224" y="104"/>
                  <a:pt x="1261" y="140"/>
                  <a:pt x="1310" y="157"/>
                </a:cubicBezTo>
                <a:cubicBezTo>
                  <a:pt x="1335" y="175"/>
                  <a:pt x="1365" y="189"/>
                  <a:pt x="1388" y="212"/>
                </a:cubicBezTo>
                <a:cubicBezTo>
                  <a:pt x="1418" y="242"/>
                  <a:pt x="1444" y="275"/>
                  <a:pt x="1475" y="306"/>
                </a:cubicBezTo>
                <a:cubicBezTo>
                  <a:pt x="1506" y="337"/>
                  <a:pt x="1525" y="352"/>
                  <a:pt x="1553" y="393"/>
                </a:cubicBezTo>
                <a:cubicBezTo>
                  <a:pt x="1568" y="416"/>
                  <a:pt x="1588" y="417"/>
                  <a:pt x="1600" y="44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3418" name="Freeform 58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3396" name="Oval 36"/>
          <p:cNvSpPr>
            <a:spLocks noChangeArrowheads="1"/>
          </p:cNvSpPr>
          <p:nvPr/>
        </p:nvSpPr>
        <p:spPr bwMode="auto">
          <a:xfrm>
            <a:off x="1704975" y="41497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3394" name="Oval 34"/>
          <p:cNvSpPr>
            <a:spLocks noChangeArrowheads="1"/>
          </p:cNvSpPr>
          <p:nvPr/>
        </p:nvSpPr>
        <p:spPr bwMode="auto">
          <a:xfrm>
            <a:off x="281146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3397" name="Oval 37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3391" name="Oval 31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3390" name="Oval 30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3384" name="Oval 2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3380" name="Oval 20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3381" name="Oval 21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3388" name="Oval 28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3419" name="Text Box 59"/>
          <p:cNvSpPr txBox="1">
            <a:spLocks noChangeArrowheads="1"/>
          </p:cNvSpPr>
          <p:nvPr/>
        </p:nvSpPr>
        <p:spPr bwMode="auto">
          <a:xfrm>
            <a:off x="8631238" y="6375400"/>
            <a:ext cx="3063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0"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783420" name="Text Box 60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83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83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83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83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83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83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783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83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19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783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783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83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783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3404" grpId="0" animBg="1"/>
      <p:bldP spid="783403" grpId="0" animBg="1"/>
      <p:bldP spid="783405" grpId="0" animBg="1"/>
      <p:bldP spid="783406" grpId="0" animBg="1"/>
      <p:bldP spid="783407" grpId="0" animBg="1"/>
      <p:bldP spid="783408" grpId="0" animBg="1"/>
      <p:bldP spid="783414" grpId="0" animBg="1"/>
      <p:bldP spid="783415" grpId="0" animBg="1"/>
      <p:bldP spid="783416" grpId="0" animBg="1"/>
      <p:bldP spid="7834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787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788" name="Rectangle 4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789" name="Line 5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790" name="Line 6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792" name="Line 8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793" name="Freeform 9"/>
          <p:cNvSpPr>
            <a:spLocks/>
          </p:cNvSpPr>
          <p:nvPr/>
        </p:nvSpPr>
        <p:spPr bwMode="auto">
          <a:xfrm>
            <a:off x="1879600" y="1371600"/>
            <a:ext cx="6451600" cy="3784600"/>
          </a:xfrm>
          <a:custGeom>
            <a:avLst/>
            <a:gdLst>
              <a:gd name="T0" fmla="*/ 0 w 4064"/>
              <a:gd name="T1" fmla="*/ 0 h 2384"/>
              <a:gd name="T2" fmla="*/ 48 w 4064"/>
              <a:gd name="T3" fmla="*/ 16 h 2384"/>
              <a:gd name="T4" fmla="*/ 160 w 4064"/>
              <a:gd name="T5" fmla="*/ 304 h 2384"/>
              <a:gd name="T6" fmla="*/ 288 w 4064"/>
              <a:gd name="T7" fmla="*/ 400 h 2384"/>
              <a:gd name="T8" fmla="*/ 368 w 4064"/>
              <a:gd name="T9" fmla="*/ 384 h 2384"/>
              <a:gd name="T10" fmla="*/ 464 w 4064"/>
              <a:gd name="T11" fmla="*/ 352 h 2384"/>
              <a:gd name="T12" fmla="*/ 640 w 4064"/>
              <a:gd name="T13" fmla="*/ 368 h 2384"/>
              <a:gd name="T14" fmla="*/ 768 w 4064"/>
              <a:gd name="T15" fmla="*/ 528 h 2384"/>
              <a:gd name="T16" fmla="*/ 848 w 4064"/>
              <a:gd name="T17" fmla="*/ 768 h 2384"/>
              <a:gd name="T18" fmla="*/ 864 w 4064"/>
              <a:gd name="T19" fmla="*/ 832 h 2384"/>
              <a:gd name="T20" fmla="*/ 912 w 4064"/>
              <a:gd name="T21" fmla="*/ 864 h 2384"/>
              <a:gd name="T22" fmla="*/ 1072 w 4064"/>
              <a:gd name="T23" fmla="*/ 944 h 2384"/>
              <a:gd name="T24" fmla="*/ 1248 w 4064"/>
              <a:gd name="T25" fmla="*/ 912 h 2384"/>
              <a:gd name="T26" fmla="*/ 1392 w 4064"/>
              <a:gd name="T27" fmla="*/ 768 h 2384"/>
              <a:gd name="T28" fmla="*/ 1568 w 4064"/>
              <a:gd name="T29" fmla="*/ 560 h 2384"/>
              <a:gd name="T30" fmla="*/ 1632 w 4064"/>
              <a:gd name="T31" fmla="*/ 416 h 2384"/>
              <a:gd name="T32" fmla="*/ 1744 w 4064"/>
              <a:gd name="T33" fmla="*/ 320 h 2384"/>
              <a:gd name="T34" fmla="*/ 1792 w 4064"/>
              <a:gd name="T35" fmla="*/ 272 h 2384"/>
              <a:gd name="T36" fmla="*/ 1888 w 4064"/>
              <a:gd name="T37" fmla="*/ 240 h 2384"/>
              <a:gd name="T38" fmla="*/ 2000 w 4064"/>
              <a:gd name="T39" fmla="*/ 256 h 2384"/>
              <a:gd name="T40" fmla="*/ 2272 w 4064"/>
              <a:gd name="T41" fmla="*/ 400 h 2384"/>
              <a:gd name="T42" fmla="*/ 2336 w 4064"/>
              <a:gd name="T43" fmla="*/ 496 h 2384"/>
              <a:gd name="T44" fmla="*/ 2416 w 4064"/>
              <a:gd name="T45" fmla="*/ 736 h 2384"/>
              <a:gd name="T46" fmla="*/ 2464 w 4064"/>
              <a:gd name="T47" fmla="*/ 896 h 2384"/>
              <a:gd name="T48" fmla="*/ 2528 w 4064"/>
              <a:gd name="T49" fmla="*/ 1024 h 2384"/>
              <a:gd name="T50" fmla="*/ 2576 w 4064"/>
              <a:gd name="T51" fmla="*/ 1072 h 2384"/>
              <a:gd name="T52" fmla="*/ 2720 w 4064"/>
              <a:gd name="T53" fmla="*/ 1216 h 2384"/>
              <a:gd name="T54" fmla="*/ 3024 w 4064"/>
              <a:gd name="T55" fmla="*/ 1248 h 2384"/>
              <a:gd name="T56" fmla="*/ 3120 w 4064"/>
              <a:gd name="T57" fmla="*/ 1264 h 2384"/>
              <a:gd name="T58" fmla="*/ 3232 w 4064"/>
              <a:gd name="T59" fmla="*/ 1456 h 2384"/>
              <a:gd name="T60" fmla="*/ 3264 w 4064"/>
              <a:gd name="T61" fmla="*/ 1504 h 2384"/>
              <a:gd name="T62" fmla="*/ 3360 w 4064"/>
              <a:gd name="T63" fmla="*/ 1808 h 2384"/>
              <a:gd name="T64" fmla="*/ 3392 w 4064"/>
              <a:gd name="T65" fmla="*/ 1904 h 2384"/>
              <a:gd name="T66" fmla="*/ 3408 w 4064"/>
              <a:gd name="T67" fmla="*/ 1952 h 2384"/>
              <a:gd name="T68" fmla="*/ 3536 w 4064"/>
              <a:gd name="T69" fmla="*/ 2096 h 2384"/>
              <a:gd name="T70" fmla="*/ 3840 w 4064"/>
              <a:gd name="T71" fmla="*/ 2272 h 2384"/>
              <a:gd name="T72" fmla="*/ 3952 w 4064"/>
              <a:gd name="T73" fmla="*/ 2352 h 2384"/>
              <a:gd name="T74" fmla="*/ 4032 w 4064"/>
              <a:gd name="T75" fmla="*/ 2368 h 2384"/>
              <a:gd name="T76" fmla="*/ 4064 w 4064"/>
              <a:gd name="T77" fmla="*/ 2384 h 2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064" h="2384">
                <a:moveTo>
                  <a:pt x="0" y="0"/>
                </a:moveTo>
                <a:cubicBezTo>
                  <a:pt x="16" y="5"/>
                  <a:pt x="34" y="5"/>
                  <a:pt x="48" y="16"/>
                </a:cubicBezTo>
                <a:cubicBezTo>
                  <a:pt x="129" y="81"/>
                  <a:pt x="105" y="222"/>
                  <a:pt x="160" y="304"/>
                </a:cubicBezTo>
                <a:cubicBezTo>
                  <a:pt x="197" y="359"/>
                  <a:pt x="224" y="378"/>
                  <a:pt x="288" y="400"/>
                </a:cubicBezTo>
                <a:cubicBezTo>
                  <a:pt x="314" y="394"/>
                  <a:pt x="341" y="391"/>
                  <a:pt x="368" y="384"/>
                </a:cubicBezTo>
                <a:cubicBezTo>
                  <a:pt x="400" y="375"/>
                  <a:pt x="464" y="352"/>
                  <a:pt x="464" y="352"/>
                </a:cubicBezTo>
                <a:cubicBezTo>
                  <a:pt x="522" y="357"/>
                  <a:pt x="581" y="359"/>
                  <a:pt x="640" y="368"/>
                </a:cubicBezTo>
                <a:cubicBezTo>
                  <a:pt x="720" y="379"/>
                  <a:pt x="729" y="470"/>
                  <a:pt x="768" y="528"/>
                </a:cubicBezTo>
                <a:cubicBezTo>
                  <a:pt x="785" y="615"/>
                  <a:pt x="826" y="681"/>
                  <a:pt x="848" y="768"/>
                </a:cubicBezTo>
                <a:cubicBezTo>
                  <a:pt x="853" y="789"/>
                  <a:pt x="851" y="813"/>
                  <a:pt x="864" y="832"/>
                </a:cubicBezTo>
                <a:cubicBezTo>
                  <a:pt x="874" y="848"/>
                  <a:pt x="897" y="851"/>
                  <a:pt x="912" y="864"/>
                </a:cubicBezTo>
                <a:cubicBezTo>
                  <a:pt x="988" y="928"/>
                  <a:pt x="972" y="919"/>
                  <a:pt x="1072" y="944"/>
                </a:cubicBezTo>
                <a:cubicBezTo>
                  <a:pt x="1116" y="938"/>
                  <a:pt x="1198" y="936"/>
                  <a:pt x="1248" y="912"/>
                </a:cubicBezTo>
                <a:cubicBezTo>
                  <a:pt x="1314" y="878"/>
                  <a:pt x="1345" y="821"/>
                  <a:pt x="1392" y="768"/>
                </a:cubicBezTo>
                <a:cubicBezTo>
                  <a:pt x="1448" y="703"/>
                  <a:pt x="1529" y="637"/>
                  <a:pt x="1568" y="560"/>
                </a:cubicBezTo>
                <a:cubicBezTo>
                  <a:pt x="1588" y="518"/>
                  <a:pt x="1603" y="455"/>
                  <a:pt x="1632" y="416"/>
                </a:cubicBezTo>
                <a:cubicBezTo>
                  <a:pt x="1663" y="372"/>
                  <a:pt x="1703" y="354"/>
                  <a:pt x="1744" y="320"/>
                </a:cubicBezTo>
                <a:cubicBezTo>
                  <a:pt x="1761" y="305"/>
                  <a:pt x="1772" y="282"/>
                  <a:pt x="1792" y="272"/>
                </a:cubicBezTo>
                <a:cubicBezTo>
                  <a:pt x="1821" y="255"/>
                  <a:pt x="1888" y="240"/>
                  <a:pt x="1888" y="240"/>
                </a:cubicBezTo>
                <a:cubicBezTo>
                  <a:pt x="1925" y="245"/>
                  <a:pt x="1963" y="246"/>
                  <a:pt x="2000" y="256"/>
                </a:cubicBezTo>
                <a:cubicBezTo>
                  <a:pt x="2079" y="277"/>
                  <a:pt x="2202" y="353"/>
                  <a:pt x="2272" y="400"/>
                </a:cubicBezTo>
                <a:cubicBezTo>
                  <a:pt x="2293" y="432"/>
                  <a:pt x="2323" y="459"/>
                  <a:pt x="2336" y="496"/>
                </a:cubicBezTo>
                <a:cubicBezTo>
                  <a:pt x="2362" y="574"/>
                  <a:pt x="2395" y="655"/>
                  <a:pt x="2416" y="736"/>
                </a:cubicBezTo>
                <a:cubicBezTo>
                  <a:pt x="2427" y="781"/>
                  <a:pt x="2444" y="857"/>
                  <a:pt x="2464" y="896"/>
                </a:cubicBezTo>
                <a:cubicBezTo>
                  <a:pt x="2485" y="938"/>
                  <a:pt x="2494" y="990"/>
                  <a:pt x="2528" y="1024"/>
                </a:cubicBezTo>
                <a:cubicBezTo>
                  <a:pt x="2544" y="1040"/>
                  <a:pt x="2561" y="1054"/>
                  <a:pt x="2576" y="1072"/>
                </a:cubicBezTo>
                <a:cubicBezTo>
                  <a:pt x="2629" y="1134"/>
                  <a:pt x="2639" y="1185"/>
                  <a:pt x="2720" y="1216"/>
                </a:cubicBezTo>
                <a:cubicBezTo>
                  <a:pt x="2804" y="1247"/>
                  <a:pt x="2971" y="1244"/>
                  <a:pt x="3024" y="1248"/>
                </a:cubicBezTo>
                <a:cubicBezTo>
                  <a:pt x="3056" y="1253"/>
                  <a:pt x="3089" y="1253"/>
                  <a:pt x="3120" y="1264"/>
                </a:cubicBezTo>
                <a:cubicBezTo>
                  <a:pt x="3208" y="1293"/>
                  <a:pt x="3202" y="1386"/>
                  <a:pt x="3232" y="1456"/>
                </a:cubicBezTo>
                <a:cubicBezTo>
                  <a:pt x="3239" y="1473"/>
                  <a:pt x="3253" y="1488"/>
                  <a:pt x="3264" y="1504"/>
                </a:cubicBezTo>
                <a:cubicBezTo>
                  <a:pt x="3290" y="1609"/>
                  <a:pt x="3319" y="1707"/>
                  <a:pt x="3360" y="1808"/>
                </a:cubicBezTo>
                <a:cubicBezTo>
                  <a:pt x="3372" y="1839"/>
                  <a:pt x="3381" y="1872"/>
                  <a:pt x="3392" y="1904"/>
                </a:cubicBezTo>
                <a:cubicBezTo>
                  <a:pt x="3397" y="1920"/>
                  <a:pt x="3396" y="1940"/>
                  <a:pt x="3408" y="1952"/>
                </a:cubicBezTo>
                <a:cubicBezTo>
                  <a:pt x="3453" y="1997"/>
                  <a:pt x="3485" y="2056"/>
                  <a:pt x="3536" y="2096"/>
                </a:cubicBezTo>
                <a:cubicBezTo>
                  <a:pt x="3621" y="2162"/>
                  <a:pt x="3737" y="2237"/>
                  <a:pt x="3840" y="2272"/>
                </a:cubicBezTo>
                <a:cubicBezTo>
                  <a:pt x="3843" y="2274"/>
                  <a:pt x="3936" y="2346"/>
                  <a:pt x="3952" y="2352"/>
                </a:cubicBezTo>
                <a:cubicBezTo>
                  <a:pt x="3977" y="2361"/>
                  <a:pt x="4005" y="2360"/>
                  <a:pt x="4032" y="2368"/>
                </a:cubicBezTo>
                <a:cubicBezTo>
                  <a:pt x="4043" y="2371"/>
                  <a:pt x="4053" y="2378"/>
                  <a:pt x="4064" y="2384"/>
                </a:cubicBezTo>
              </a:path>
            </a:pathLst>
          </a:custGeom>
          <a:noFill/>
          <a:ln w="38100" cap="flat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794" name="Freeform 10"/>
          <p:cNvSpPr>
            <a:spLocks/>
          </p:cNvSpPr>
          <p:nvPr/>
        </p:nvSpPr>
        <p:spPr bwMode="auto">
          <a:xfrm>
            <a:off x="1841500" y="1344613"/>
            <a:ext cx="6451600" cy="3784600"/>
          </a:xfrm>
          <a:custGeom>
            <a:avLst/>
            <a:gdLst>
              <a:gd name="T0" fmla="*/ 0 w 4064"/>
              <a:gd name="T1" fmla="*/ 0 h 2384"/>
              <a:gd name="T2" fmla="*/ 48 w 4064"/>
              <a:gd name="T3" fmla="*/ 16 h 2384"/>
              <a:gd name="T4" fmla="*/ 160 w 4064"/>
              <a:gd name="T5" fmla="*/ 304 h 2384"/>
              <a:gd name="T6" fmla="*/ 288 w 4064"/>
              <a:gd name="T7" fmla="*/ 400 h 2384"/>
              <a:gd name="T8" fmla="*/ 368 w 4064"/>
              <a:gd name="T9" fmla="*/ 384 h 2384"/>
              <a:gd name="T10" fmla="*/ 464 w 4064"/>
              <a:gd name="T11" fmla="*/ 352 h 2384"/>
              <a:gd name="T12" fmla="*/ 640 w 4064"/>
              <a:gd name="T13" fmla="*/ 368 h 2384"/>
              <a:gd name="T14" fmla="*/ 768 w 4064"/>
              <a:gd name="T15" fmla="*/ 528 h 2384"/>
              <a:gd name="T16" fmla="*/ 848 w 4064"/>
              <a:gd name="T17" fmla="*/ 768 h 2384"/>
              <a:gd name="T18" fmla="*/ 864 w 4064"/>
              <a:gd name="T19" fmla="*/ 832 h 2384"/>
              <a:gd name="T20" fmla="*/ 912 w 4064"/>
              <a:gd name="T21" fmla="*/ 864 h 2384"/>
              <a:gd name="T22" fmla="*/ 1072 w 4064"/>
              <a:gd name="T23" fmla="*/ 944 h 2384"/>
              <a:gd name="T24" fmla="*/ 1248 w 4064"/>
              <a:gd name="T25" fmla="*/ 912 h 2384"/>
              <a:gd name="T26" fmla="*/ 1392 w 4064"/>
              <a:gd name="T27" fmla="*/ 768 h 2384"/>
              <a:gd name="T28" fmla="*/ 1568 w 4064"/>
              <a:gd name="T29" fmla="*/ 560 h 2384"/>
              <a:gd name="T30" fmla="*/ 1632 w 4064"/>
              <a:gd name="T31" fmla="*/ 416 h 2384"/>
              <a:gd name="T32" fmla="*/ 1744 w 4064"/>
              <a:gd name="T33" fmla="*/ 320 h 2384"/>
              <a:gd name="T34" fmla="*/ 1792 w 4064"/>
              <a:gd name="T35" fmla="*/ 272 h 2384"/>
              <a:gd name="T36" fmla="*/ 1888 w 4064"/>
              <a:gd name="T37" fmla="*/ 240 h 2384"/>
              <a:gd name="T38" fmla="*/ 2000 w 4064"/>
              <a:gd name="T39" fmla="*/ 256 h 2384"/>
              <a:gd name="T40" fmla="*/ 2272 w 4064"/>
              <a:gd name="T41" fmla="*/ 400 h 2384"/>
              <a:gd name="T42" fmla="*/ 2336 w 4064"/>
              <a:gd name="T43" fmla="*/ 496 h 2384"/>
              <a:gd name="T44" fmla="*/ 2416 w 4064"/>
              <a:gd name="T45" fmla="*/ 736 h 2384"/>
              <a:gd name="T46" fmla="*/ 2464 w 4064"/>
              <a:gd name="T47" fmla="*/ 896 h 2384"/>
              <a:gd name="T48" fmla="*/ 2528 w 4064"/>
              <a:gd name="T49" fmla="*/ 1024 h 2384"/>
              <a:gd name="T50" fmla="*/ 2576 w 4064"/>
              <a:gd name="T51" fmla="*/ 1072 h 2384"/>
              <a:gd name="T52" fmla="*/ 2720 w 4064"/>
              <a:gd name="T53" fmla="*/ 1216 h 2384"/>
              <a:gd name="T54" fmla="*/ 3024 w 4064"/>
              <a:gd name="T55" fmla="*/ 1248 h 2384"/>
              <a:gd name="T56" fmla="*/ 3120 w 4064"/>
              <a:gd name="T57" fmla="*/ 1264 h 2384"/>
              <a:gd name="T58" fmla="*/ 3232 w 4064"/>
              <a:gd name="T59" fmla="*/ 1456 h 2384"/>
              <a:gd name="T60" fmla="*/ 3264 w 4064"/>
              <a:gd name="T61" fmla="*/ 1504 h 2384"/>
              <a:gd name="T62" fmla="*/ 3360 w 4064"/>
              <a:gd name="T63" fmla="*/ 1808 h 2384"/>
              <a:gd name="T64" fmla="*/ 3392 w 4064"/>
              <a:gd name="T65" fmla="*/ 1904 h 2384"/>
              <a:gd name="T66" fmla="*/ 3408 w 4064"/>
              <a:gd name="T67" fmla="*/ 1952 h 2384"/>
              <a:gd name="T68" fmla="*/ 3536 w 4064"/>
              <a:gd name="T69" fmla="*/ 2096 h 2384"/>
              <a:gd name="T70" fmla="*/ 3840 w 4064"/>
              <a:gd name="T71" fmla="*/ 2272 h 2384"/>
              <a:gd name="T72" fmla="*/ 3952 w 4064"/>
              <a:gd name="T73" fmla="*/ 2352 h 2384"/>
              <a:gd name="T74" fmla="*/ 4032 w 4064"/>
              <a:gd name="T75" fmla="*/ 2368 h 2384"/>
              <a:gd name="T76" fmla="*/ 4064 w 4064"/>
              <a:gd name="T77" fmla="*/ 2384 h 2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064" h="2384">
                <a:moveTo>
                  <a:pt x="0" y="0"/>
                </a:moveTo>
                <a:cubicBezTo>
                  <a:pt x="16" y="5"/>
                  <a:pt x="34" y="5"/>
                  <a:pt x="48" y="16"/>
                </a:cubicBezTo>
                <a:cubicBezTo>
                  <a:pt x="129" y="81"/>
                  <a:pt x="105" y="222"/>
                  <a:pt x="160" y="304"/>
                </a:cubicBezTo>
                <a:cubicBezTo>
                  <a:pt x="197" y="359"/>
                  <a:pt x="224" y="378"/>
                  <a:pt x="288" y="400"/>
                </a:cubicBezTo>
                <a:cubicBezTo>
                  <a:pt x="314" y="394"/>
                  <a:pt x="341" y="391"/>
                  <a:pt x="368" y="384"/>
                </a:cubicBezTo>
                <a:cubicBezTo>
                  <a:pt x="400" y="375"/>
                  <a:pt x="464" y="352"/>
                  <a:pt x="464" y="352"/>
                </a:cubicBezTo>
                <a:cubicBezTo>
                  <a:pt x="522" y="357"/>
                  <a:pt x="581" y="359"/>
                  <a:pt x="640" y="368"/>
                </a:cubicBezTo>
                <a:cubicBezTo>
                  <a:pt x="720" y="379"/>
                  <a:pt x="729" y="470"/>
                  <a:pt x="768" y="528"/>
                </a:cubicBezTo>
                <a:cubicBezTo>
                  <a:pt x="785" y="615"/>
                  <a:pt x="826" y="681"/>
                  <a:pt x="848" y="768"/>
                </a:cubicBezTo>
                <a:cubicBezTo>
                  <a:pt x="853" y="789"/>
                  <a:pt x="851" y="813"/>
                  <a:pt x="864" y="832"/>
                </a:cubicBezTo>
                <a:cubicBezTo>
                  <a:pt x="874" y="848"/>
                  <a:pt x="897" y="851"/>
                  <a:pt x="912" y="864"/>
                </a:cubicBezTo>
                <a:cubicBezTo>
                  <a:pt x="988" y="928"/>
                  <a:pt x="972" y="919"/>
                  <a:pt x="1072" y="944"/>
                </a:cubicBezTo>
                <a:cubicBezTo>
                  <a:pt x="1116" y="938"/>
                  <a:pt x="1198" y="936"/>
                  <a:pt x="1248" y="912"/>
                </a:cubicBezTo>
                <a:cubicBezTo>
                  <a:pt x="1314" y="878"/>
                  <a:pt x="1345" y="821"/>
                  <a:pt x="1392" y="768"/>
                </a:cubicBezTo>
                <a:cubicBezTo>
                  <a:pt x="1448" y="703"/>
                  <a:pt x="1529" y="637"/>
                  <a:pt x="1568" y="560"/>
                </a:cubicBezTo>
                <a:cubicBezTo>
                  <a:pt x="1588" y="518"/>
                  <a:pt x="1603" y="455"/>
                  <a:pt x="1632" y="416"/>
                </a:cubicBezTo>
                <a:cubicBezTo>
                  <a:pt x="1663" y="372"/>
                  <a:pt x="1703" y="354"/>
                  <a:pt x="1744" y="320"/>
                </a:cubicBezTo>
                <a:cubicBezTo>
                  <a:pt x="1761" y="305"/>
                  <a:pt x="1772" y="282"/>
                  <a:pt x="1792" y="272"/>
                </a:cubicBezTo>
                <a:cubicBezTo>
                  <a:pt x="1821" y="255"/>
                  <a:pt x="1888" y="240"/>
                  <a:pt x="1888" y="240"/>
                </a:cubicBezTo>
                <a:cubicBezTo>
                  <a:pt x="1925" y="245"/>
                  <a:pt x="1963" y="246"/>
                  <a:pt x="2000" y="256"/>
                </a:cubicBezTo>
                <a:cubicBezTo>
                  <a:pt x="2079" y="277"/>
                  <a:pt x="2202" y="353"/>
                  <a:pt x="2272" y="400"/>
                </a:cubicBezTo>
                <a:cubicBezTo>
                  <a:pt x="2293" y="432"/>
                  <a:pt x="2323" y="459"/>
                  <a:pt x="2336" y="496"/>
                </a:cubicBezTo>
                <a:cubicBezTo>
                  <a:pt x="2362" y="574"/>
                  <a:pt x="2395" y="655"/>
                  <a:pt x="2416" y="736"/>
                </a:cubicBezTo>
                <a:cubicBezTo>
                  <a:pt x="2427" y="781"/>
                  <a:pt x="2444" y="857"/>
                  <a:pt x="2464" y="896"/>
                </a:cubicBezTo>
                <a:cubicBezTo>
                  <a:pt x="2485" y="938"/>
                  <a:pt x="2494" y="990"/>
                  <a:pt x="2528" y="1024"/>
                </a:cubicBezTo>
                <a:cubicBezTo>
                  <a:pt x="2544" y="1040"/>
                  <a:pt x="2561" y="1054"/>
                  <a:pt x="2576" y="1072"/>
                </a:cubicBezTo>
                <a:cubicBezTo>
                  <a:pt x="2629" y="1134"/>
                  <a:pt x="2639" y="1185"/>
                  <a:pt x="2720" y="1216"/>
                </a:cubicBezTo>
                <a:cubicBezTo>
                  <a:pt x="2804" y="1247"/>
                  <a:pt x="2971" y="1244"/>
                  <a:pt x="3024" y="1248"/>
                </a:cubicBezTo>
                <a:cubicBezTo>
                  <a:pt x="3056" y="1253"/>
                  <a:pt x="3089" y="1253"/>
                  <a:pt x="3120" y="1264"/>
                </a:cubicBezTo>
                <a:cubicBezTo>
                  <a:pt x="3208" y="1293"/>
                  <a:pt x="3202" y="1386"/>
                  <a:pt x="3232" y="1456"/>
                </a:cubicBezTo>
                <a:cubicBezTo>
                  <a:pt x="3239" y="1473"/>
                  <a:pt x="3253" y="1488"/>
                  <a:pt x="3264" y="1504"/>
                </a:cubicBezTo>
                <a:cubicBezTo>
                  <a:pt x="3290" y="1609"/>
                  <a:pt x="3319" y="1707"/>
                  <a:pt x="3360" y="1808"/>
                </a:cubicBezTo>
                <a:cubicBezTo>
                  <a:pt x="3372" y="1839"/>
                  <a:pt x="3381" y="1872"/>
                  <a:pt x="3392" y="1904"/>
                </a:cubicBezTo>
                <a:cubicBezTo>
                  <a:pt x="3397" y="1920"/>
                  <a:pt x="3396" y="1940"/>
                  <a:pt x="3408" y="1952"/>
                </a:cubicBezTo>
                <a:cubicBezTo>
                  <a:pt x="3453" y="1997"/>
                  <a:pt x="3485" y="2056"/>
                  <a:pt x="3536" y="2096"/>
                </a:cubicBezTo>
                <a:cubicBezTo>
                  <a:pt x="3621" y="2162"/>
                  <a:pt x="3737" y="2237"/>
                  <a:pt x="3840" y="2272"/>
                </a:cubicBezTo>
                <a:cubicBezTo>
                  <a:pt x="3843" y="2274"/>
                  <a:pt x="3936" y="2346"/>
                  <a:pt x="3952" y="2352"/>
                </a:cubicBezTo>
                <a:cubicBezTo>
                  <a:pt x="3977" y="2361"/>
                  <a:pt x="4005" y="2360"/>
                  <a:pt x="4032" y="2368"/>
                </a:cubicBezTo>
                <a:cubicBezTo>
                  <a:pt x="4043" y="2371"/>
                  <a:pt x="4053" y="2378"/>
                  <a:pt x="4064" y="2384"/>
                </a:cubicBezTo>
              </a:path>
            </a:pathLst>
          </a:custGeom>
          <a:noFill/>
          <a:ln w="76200" cap="flat" cmpd="sng">
            <a:solidFill>
              <a:srgbClr val="09991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795" name="Freeform 11"/>
          <p:cNvSpPr>
            <a:spLocks/>
          </p:cNvSpPr>
          <p:nvPr/>
        </p:nvSpPr>
        <p:spPr bwMode="auto">
          <a:xfrm>
            <a:off x="1727200" y="1955800"/>
            <a:ext cx="6273800" cy="3581400"/>
          </a:xfrm>
          <a:custGeom>
            <a:avLst/>
            <a:gdLst>
              <a:gd name="T0" fmla="*/ 3952 w 3952"/>
              <a:gd name="T1" fmla="*/ 0 h 2256"/>
              <a:gd name="T2" fmla="*/ 3824 w 3952"/>
              <a:gd name="T3" fmla="*/ 80 h 2256"/>
              <a:gd name="T4" fmla="*/ 3792 w 3952"/>
              <a:gd name="T5" fmla="*/ 160 h 2256"/>
              <a:gd name="T6" fmla="*/ 3760 w 3952"/>
              <a:gd name="T7" fmla="*/ 256 h 2256"/>
              <a:gd name="T8" fmla="*/ 3712 w 3952"/>
              <a:gd name="T9" fmla="*/ 464 h 2256"/>
              <a:gd name="T10" fmla="*/ 3360 w 3952"/>
              <a:gd name="T11" fmla="*/ 576 h 2256"/>
              <a:gd name="T12" fmla="*/ 3264 w 3952"/>
              <a:gd name="T13" fmla="*/ 608 h 2256"/>
              <a:gd name="T14" fmla="*/ 3168 w 3952"/>
              <a:gd name="T15" fmla="*/ 672 h 2256"/>
              <a:gd name="T16" fmla="*/ 3024 w 3952"/>
              <a:gd name="T17" fmla="*/ 880 h 2256"/>
              <a:gd name="T18" fmla="*/ 2752 w 3952"/>
              <a:gd name="T19" fmla="*/ 1232 h 2256"/>
              <a:gd name="T20" fmla="*/ 1904 w 3952"/>
              <a:gd name="T21" fmla="*/ 1248 h 2256"/>
              <a:gd name="T22" fmla="*/ 1264 w 3952"/>
              <a:gd name="T23" fmla="*/ 1600 h 2256"/>
              <a:gd name="T24" fmla="*/ 720 w 3952"/>
              <a:gd name="T25" fmla="*/ 2016 h 2256"/>
              <a:gd name="T26" fmla="*/ 240 w 3952"/>
              <a:gd name="T27" fmla="*/ 2000 h 2256"/>
              <a:gd name="T28" fmla="*/ 176 w 3952"/>
              <a:gd name="T29" fmla="*/ 2032 h 2256"/>
              <a:gd name="T30" fmla="*/ 128 w 3952"/>
              <a:gd name="T31" fmla="*/ 2048 h 2256"/>
              <a:gd name="T32" fmla="*/ 64 w 3952"/>
              <a:gd name="T33" fmla="*/ 2144 h 2256"/>
              <a:gd name="T34" fmla="*/ 0 w 3952"/>
              <a:gd name="T35" fmla="*/ 2256 h 2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952" h="2256">
                <a:moveTo>
                  <a:pt x="3952" y="0"/>
                </a:moveTo>
                <a:cubicBezTo>
                  <a:pt x="3864" y="29"/>
                  <a:pt x="3859" y="9"/>
                  <a:pt x="3824" y="80"/>
                </a:cubicBezTo>
                <a:cubicBezTo>
                  <a:pt x="3811" y="105"/>
                  <a:pt x="3801" y="133"/>
                  <a:pt x="3792" y="160"/>
                </a:cubicBezTo>
                <a:cubicBezTo>
                  <a:pt x="3780" y="191"/>
                  <a:pt x="3760" y="256"/>
                  <a:pt x="3760" y="256"/>
                </a:cubicBezTo>
                <a:cubicBezTo>
                  <a:pt x="3757" y="274"/>
                  <a:pt x="3739" y="445"/>
                  <a:pt x="3712" y="464"/>
                </a:cubicBezTo>
                <a:cubicBezTo>
                  <a:pt x="3603" y="536"/>
                  <a:pt x="3481" y="539"/>
                  <a:pt x="3360" y="576"/>
                </a:cubicBezTo>
                <a:cubicBezTo>
                  <a:pt x="3327" y="585"/>
                  <a:pt x="3292" y="589"/>
                  <a:pt x="3264" y="608"/>
                </a:cubicBezTo>
                <a:cubicBezTo>
                  <a:pt x="3232" y="629"/>
                  <a:pt x="3168" y="672"/>
                  <a:pt x="3168" y="672"/>
                </a:cubicBezTo>
                <a:cubicBezTo>
                  <a:pt x="3126" y="734"/>
                  <a:pt x="3050" y="809"/>
                  <a:pt x="3024" y="880"/>
                </a:cubicBezTo>
                <a:cubicBezTo>
                  <a:pt x="2977" y="1004"/>
                  <a:pt x="2926" y="1225"/>
                  <a:pt x="2752" y="1232"/>
                </a:cubicBezTo>
                <a:cubicBezTo>
                  <a:pt x="2469" y="1241"/>
                  <a:pt x="2186" y="1242"/>
                  <a:pt x="1904" y="1248"/>
                </a:cubicBezTo>
                <a:cubicBezTo>
                  <a:pt x="1630" y="1293"/>
                  <a:pt x="1465" y="1421"/>
                  <a:pt x="1264" y="1600"/>
                </a:cubicBezTo>
                <a:cubicBezTo>
                  <a:pt x="1087" y="1757"/>
                  <a:pt x="961" y="1955"/>
                  <a:pt x="720" y="2016"/>
                </a:cubicBezTo>
                <a:cubicBezTo>
                  <a:pt x="519" y="2004"/>
                  <a:pt x="424" y="1981"/>
                  <a:pt x="240" y="2000"/>
                </a:cubicBezTo>
                <a:cubicBezTo>
                  <a:pt x="218" y="2010"/>
                  <a:pt x="197" y="2022"/>
                  <a:pt x="176" y="2032"/>
                </a:cubicBezTo>
                <a:cubicBezTo>
                  <a:pt x="160" y="2038"/>
                  <a:pt x="139" y="2036"/>
                  <a:pt x="128" y="2048"/>
                </a:cubicBezTo>
                <a:cubicBezTo>
                  <a:pt x="100" y="2075"/>
                  <a:pt x="85" y="2112"/>
                  <a:pt x="64" y="2144"/>
                </a:cubicBezTo>
                <a:cubicBezTo>
                  <a:pt x="42" y="2176"/>
                  <a:pt x="0" y="2215"/>
                  <a:pt x="0" y="2256"/>
                </a:cubicBezTo>
              </a:path>
            </a:pathLst>
          </a:custGeom>
          <a:noFill/>
          <a:ln w="57150" cap="flat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796" name="Text Box 1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zh-CN" sz="2000" b="0">
              <a:solidFill>
                <a:srgbClr val="FFA27C"/>
              </a:solidFill>
              <a:effectLst/>
              <a:ea typeface="宋体" charset="0"/>
              <a:cs typeface="宋体" charset="0"/>
            </a:endParaRPr>
          </a:p>
        </p:txBody>
      </p:sp>
      <p:sp>
        <p:nvSpPr>
          <p:cNvPr id="502797" name="Text Box 13"/>
          <p:cNvSpPr txBox="1">
            <a:spLocks noChangeArrowheads="1"/>
          </p:cNvSpPr>
          <p:nvPr/>
        </p:nvSpPr>
        <p:spPr bwMode="auto">
          <a:xfrm>
            <a:off x="8629650" y="6530975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zh-CN" sz="1400">
              <a:solidFill>
                <a:srgbClr val="FFFFFF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502798" name="Rectangle 14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08</a:t>
            </a:r>
          </a:p>
        </p:txBody>
      </p:sp>
      <p:sp>
        <p:nvSpPr>
          <p:cNvPr id="502800" name="Text Box 16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Arial" charset="0"/>
                <a:ea typeface="宋体" charset="0"/>
                <a:cs typeface="宋体" charset="0"/>
              </a:rPr>
              <a:t>  </a:t>
            </a:r>
          </a:p>
        </p:txBody>
      </p:sp>
      <p:sp>
        <p:nvSpPr>
          <p:cNvPr id="502803" name="Text Box 19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0">
                <a:solidFill>
                  <a:srgbClr val="FFFFFF"/>
                </a:solidFill>
                <a:effectLst/>
                <a:latin typeface="Arial" charset="0"/>
                <a:ea typeface="宋体" charset="0"/>
                <a:cs typeface="宋体" charset="0"/>
              </a:rPr>
              <a:t>3</a:t>
            </a:r>
          </a:p>
        </p:txBody>
      </p:sp>
      <p:sp>
        <p:nvSpPr>
          <p:cNvPr id="502804" name="Text Box 20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2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02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02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793" grpId="0" animBg="1"/>
      <p:bldP spid="502794" grpId="0" animBg="1"/>
      <p:bldP spid="502795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410" name="Freeform 2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5411" name="Rectangle 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80</a:t>
            </a:r>
          </a:p>
        </p:txBody>
      </p:sp>
      <p:sp>
        <p:nvSpPr>
          <p:cNvPr id="785412" name="Freeform 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5413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5415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5416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5417" name="Rectangle 9"/>
          <p:cNvSpPr>
            <a:spLocks noChangeArrowheads="1"/>
          </p:cNvSpPr>
          <p:nvPr/>
        </p:nvSpPr>
        <p:spPr bwMode="auto">
          <a:xfrm>
            <a:off x="2006600" y="8207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 地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85418" name="Rectangle 10"/>
          <p:cNvSpPr>
            <a:spLocks noChangeArrowheads="1"/>
          </p:cNvSpPr>
          <p:nvPr/>
        </p:nvSpPr>
        <p:spPr bwMode="auto">
          <a:xfrm>
            <a:off x="4630738" y="2649538"/>
            <a:ext cx="7096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幼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85419" name="Rectangle 11"/>
          <p:cNvSpPr>
            <a:spLocks noChangeArrowheads="1"/>
          </p:cNvSpPr>
          <p:nvPr/>
        </p:nvSpPr>
        <p:spPr bwMode="auto">
          <a:xfrm>
            <a:off x="7310438" y="4933950"/>
            <a:ext cx="9588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85420" name="Freeform 12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5421" name="Rectangle 13"/>
          <p:cNvSpPr>
            <a:spLocks noChangeArrowheads="1"/>
          </p:cNvSpPr>
          <p:nvPr/>
        </p:nvSpPr>
        <p:spPr bwMode="auto">
          <a:xfrm>
            <a:off x="2405063" y="5570538"/>
            <a:ext cx="7016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红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85422" name="Freeform 14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5423" name="Freeform 15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5424" name="Rectangle 16"/>
          <p:cNvSpPr>
            <a:spLocks noChangeArrowheads="1"/>
          </p:cNvSpPr>
          <p:nvPr/>
        </p:nvSpPr>
        <p:spPr bwMode="auto">
          <a:xfrm>
            <a:off x="3343275" y="2179638"/>
            <a:ext cx="12731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加</a:t>
            </a:r>
          </a:p>
        </p:txBody>
      </p:sp>
      <p:sp>
        <p:nvSpPr>
          <p:cNvPr id="785425" name="Rectangle 17"/>
          <p:cNvSpPr>
            <a:spLocks noChangeArrowheads="1"/>
          </p:cNvSpPr>
          <p:nvPr/>
        </p:nvSpPr>
        <p:spPr bwMode="auto">
          <a:xfrm>
            <a:off x="2613025" y="3613150"/>
            <a:ext cx="915988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死</a:t>
            </a:r>
          </a:p>
        </p:txBody>
      </p:sp>
      <p:sp>
        <p:nvSpPr>
          <p:cNvPr id="785426" name="Freeform 18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5427" name="Rectangle 19"/>
          <p:cNvSpPr>
            <a:spLocks noChangeArrowheads="1"/>
          </p:cNvSpPr>
          <p:nvPr/>
        </p:nvSpPr>
        <p:spPr bwMode="auto">
          <a:xfrm>
            <a:off x="5773738" y="2798763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巴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85428" name="Rectangle 20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吾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85429" name="Rectangle 21"/>
          <p:cNvSpPr>
            <a:spLocks noChangeArrowheads="1"/>
          </p:cNvSpPr>
          <p:nvPr/>
        </p:nvSpPr>
        <p:spPr bwMode="auto">
          <a:xfrm>
            <a:off x="5473700" y="18113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哈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85430" name="Rectangle 22"/>
          <p:cNvSpPr>
            <a:spLocks noChangeArrowheads="1"/>
          </p:cNvSpPr>
          <p:nvPr/>
        </p:nvSpPr>
        <p:spPr bwMode="auto">
          <a:xfrm>
            <a:off x="7031038" y="1454150"/>
            <a:ext cx="12922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尼</a:t>
            </a: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(</a:t>
            </a: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亚</a:t>
            </a: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)</a:t>
            </a:r>
          </a:p>
        </p:txBody>
      </p:sp>
      <p:sp>
        <p:nvSpPr>
          <p:cNvPr id="785431" name="Oval 23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5432" name="Rectangle 24"/>
          <p:cNvSpPr>
            <a:spLocks noChangeArrowheads="1"/>
          </p:cNvSpPr>
          <p:nvPr/>
        </p:nvSpPr>
        <p:spPr bwMode="auto">
          <a:xfrm>
            <a:off x="2992438" y="2535238"/>
            <a:ext cx="61436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迦</a:t>
            </a:r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785433" name="Oval 25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5434" name="Rectangle 26"/>
          <p:cNvSpPr>
            <a:spLocks noChangeArrowheads="1"/>
          </p:cNvSpPr>
          <p:nvPr/>
        </p:nvSpPr>
        <p:spPr bwMode="auto">
          <a:xfrm>
            <a:off x="2535238" y="3001963"/>
            <a:ext cx="53816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耶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85435" name="Rectangle 27"/>
          <p:cNvSpPr>
            <a:spLocks noChangeArrowheads="1"/>
          </p:cNvSpPr>
          <p:nvPr/>
        </p:nvSpPr>
        <p:spPr bwMode="auto">
          <a:xfrm>
            <a:off x="3762375" y="3109913"/>
            <a:ext cx="614363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尼</a:t>
            </a:r>
            <a:r>
              <a:rPr lang="zh-CN" altLang="en-US" sz="2400">
                <a:solidFill>
                  <a:srgbClr val="FAF200"/>
                </a:solidFill>
                <a:effectLst/>
                <a:latin typeface="Times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785436" name="Rectangle 28"/>
          <p:cNvSpPr>
            <a:spLocks noChangeArrowheads="1"/>
          </p:cNvSpPr>
          <p:nvPr/>
        </p:nvSpPr>
        <p:spPr bwMode="auto">
          <a:xfrm>
            <a:off x="2911475" y="4360863"/>
            <a:ext cx="1112838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ea typeface="宋体" charset="0"/>
                <a:cs typeface="宋体" charset="0"/>
              </a:rPr>
              <a:t>加-</a:t>
            </a:r>
            <a:r>
              <a:rPr lang="zh-CN" altLang="en-US">
                <a:solidFill>
                  <a:schemeClr val="tx1"/>
                </a:solidFill>
                <a:effectLst/>
                <a:ea typeface="宋体" charset="0"/>
                <a:cs typeface="宋体" charset="0"/>
              </a:rPr>
              <a:t>巴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85437" name="Rectangle 29"/>
          <p:cNvSpPr>
            <a:spLocks noChangeArrowheads="1"/>
          </p:cNvSpPr>
          <p:nvPr/>
        </p:nvSpPr>
        <p:spPr bwMode="auto">
          <a:xfrm>
            <a:off x="1822450" y="3963988"/>
            <a:ext cx="538163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埃</a:t>
            </a:r>
          </a:p>
        </p:txBody>
      </p:sp>
      <p:sp>
        <p:nvSpPr>
          <p:cNvPr id="785438" name="Freeform 30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5439" name="Rectangle 31"/>
          <p:cNvSpPr>
            <a:spLocks noChangeArrowheads="1"/>
          </p:cNvSpPr>
          <p:nvPr/>
        </p:nvSpPr>
        <p:spPr bwMode="auto">
          <a:xfrm>
            <a:off x="3117850" y="5059363"/>
            <a:ext cx="538163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ffectLst/>
                <a:latin typeface="Times" charset="0"/>
                <a:ea typeface="宋体" charset="0"/>
                <a:cs typeface="宋体" charset="0"/>
              </a:rPr>
              <a:t>西</a:t>
            </a:r>
            <a:endParaRPr lang="zh-CN" altLang="en-US">
              <a:solidFill>
                <a:schemeClr val="tx1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85441" name="Freeform 33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5442" name="Freeform 34"/>
          <p:cNvSpPr>
            <a:spLocks/>
          </p:cNvSpPr>
          <p:nvPr/>
        </p:nvSpPr>
        <p:spPr bwMode="auto">
          <a:xfrm>
            <a:off x="1739900" y="29083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5443" name="Freeform 35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5444" name="Freeform 36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5445" name="Freeform 37"/>
          <p:cNvSpPr>
            <a:spLocks/>
          </p:cNvSpPr>
          <p:nvPr/>
        </p:nvSpPr>
        <p:spPr bwMode="auto">
          <a:xfrm>
            <a:off x="3038475" y="1549400"/>
            <a:ext cx="3835400" cy="1712913"/>
          </a:xfrm>
          <a:custGeom>
            <a:avLst/>
            <a:gdLst>
              <a:gd name="T0" fmla="*/ 0 w 2416"/>
              <a:gd name="T1" fmla="*/ 1079 h 1079"/>
              <a:gd name="T2" fmla="*/ 125 w 2416"/>
              <a:gd name="T3" fmla="*/ 820 h 1079"/>
              <a:gd name="T4" fmla="*/ 298 w 2416"/>
              <a:gd name="T5" fmla="*/ 577 h 1079"/>
              <a:gd name="T6" fmla="*/ 1090 w 2416"/>
              <a:gd name="T7" fmla="*/ 52 h 1079"/>
              <a:gd name="T8" fmla="*/ 1302 w 2416"/>
              <a:gd name="T9" fmla="*/ 12 h 1079"/>
              <a:gd name="T10" fmla="*/ 2086 w 2416"/>
              <a:gd name="T11" fmla="*/ 36 h 1079"/>
              <a:gd name="T12" fmla="*/ 2416 w 2416"/>
              <a:gd name="T13" fmla="*/ 114 h 1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16" h="1079">
                <a:moveTo>
                  <a:pt x="0" y="1079"/>
                </a:moveTo>
                <a:cubicBezTo>
                  <a:pt x="28" y="998"/>
                  <a:pt x="75" y="888"/>
                  <a:pt x="125" y="820"/>
                </a:cubicBezTo>
                <a:cubicBezTo>
                  <a:pt x="153" y="736"/>
                  <a:pt x="240" y="643"/>
                  <a:pt x="298" y="577"/>
                </a:cubicBezTo>
                <a:cubicBezTo>
                  <a:pt x="498" y="347"/>
                  <a:pt x="777" y="98"/>
                  <a:pt x="1090" y="52"/>
                </a:cubicBezTo>
                <a:cubicBezTo>
                  <a:pt x="1160" y="28"/>
                  <a:pt x="1226" y="18"/>
                  <a:pt x="1302" y="12"/>
                </a:cubicBezTo>
                <a:cubicBezTo>
                  <a:pt x="1553" y="15"/>
                  <a:pt x="1828" y="0"/>
                  <a:pt x="2086" y="36"/>
                </a:cubicBezTo>
                <a:cubicBezTo>
                  <a:pt x="2194" y="50"/>
                  <a:pt x="2307" y="114"/>
                  <a:pt x="2416" y="11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85446" name="Group 38"/>
          <p:cNvGrpSpPr>
            <a:grpSpLocks/>
          </p:cNvGrpSpPr>
          <p:nvPr/>
        </p:nvGrpSpPr>
        <p:grpSpPr bwMode="auto">
          <a:xfrm>
            <a:off x="6477000" y="1066800"/>
            <a:ext cx="1066800" cy="1295400"/>
            <a:chOff x="4080" y="672"/>
            <a:chExt cx="672" cy="816"/>
          </a:xfrm>
        </p:grpSpPr>
        <p:sp>
          <p:nvSpPr>
            <p:cNvPr id="785447" name="Line 39"/>
            <p:cNvSpPr>
              <a:spLocks noChangeShapeType="1"/>
            </p:cNvSpPr>
            <p:nvPr/>
          </p:nvSpPr>
          <p:spPr bwMode="auto">
            <a:xfrm flipH="1" flipV="1">
              <a:off x="4080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5448" name="Line 40"/>
            <p:cNvSpPr>
              <a:spLocks noChangeShapeType="1"/>
            </p:cNvSpPr>
            <p:nvPr/>
          </p:nvSpPr>
          <p:spPr bwMode="auto">
            <a:xfrm flipV="1">
              <a:off x="4512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5449" name="Line 41"/>
            <p:cNvSpPr>
              <a:spLocks noChangeShapeType="1"/>
            </p:cNvSpPr>
            <p:nvPr/>
          </p:nvSpPr>
          <p:spPr bwMode="auto">
            <a:xfrm>
              <a:off x="4512" y="1200"/>
              <a:ext cx="192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5450" name="Line 42"/>
            <p:cNvSpPr>
              <a:spLocks noChangeShapeType="1"/>
            </p:cNvSpPr>
            <p:nvPr/>
          </p:nvSpPr>
          <p:spPr bwMode="auto">
            <a:xfrm flipH="1">
              <a:off x="4176" y="1200"/>
              <a:ext cx="192" cy="240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85451" name="Freeform 43"/>
          <p:cNvSpPr>
            <a:spLocks/>
          </p:cNvSpPr>
          <p:nvPr/>
        </p:nvSpPr>
        <p:spPr bwMode="auto">
          <a:xfrm>
            <a:off x="3125788" y="2701925"/>
            <a:ext cx="2552700" cy="460375"/>
          </a:xfrm>
          <a:custGeom>
            <a:avLst/>
            <a:gdLst>
              <a:gd name="T0" fmla="*/ 1608 w 1608"/>
              <a:gd name="T1" fmla="*/ 290 h 290"/>
              <a:gd name="T2" fmla="*/ 1427 w 1608"/>
              <a:gd name="T3" fmla="*/ 102 h 290"/>
              <a:gd name="T4" fmla="*/ 1372 w 1608"/>
              <a:gd name="T5" fmla="*/ 63 h 290"/>
              <a:gd name="T6" fmla="*/ 1121 w 1608"/>
              <a:gd name="T7" fmla="*/ 0 h 290"/>
              <a:gd name="T8" fmla="*/ 486 w 1608"/>
              <a:gd name="T9" fmla="*/ 31 h 290"/>
              <a:gd name="T10" fmla="*/ 400 w 1608"/>
              <a:gd name="T11" fmla="*/ 55 h 290"/>
              <a:gd name="T12" fmla="*/ 313 w 1608"/>
              <a:gd name="T13" fmla="*/ 86 h 290"/>
              <a:gd name="T14" fmla="*/ 211 w 1608"/>
              <a:gd name="T15" fmla="*/ 133 h 290"/>
              <a:gd name="T16" fmla="*/ 110 w 1608"/>
              <a:gd name="T17" fmla="*/ 188 h 290"/>
              <a:gd name="T18" fmla="*/ 0 w 1608"/>
              <a:gd name="T19" fmla="*/ 275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08" h="290">
                <a:moveTo>
                  <a:pt x="1608" y="290"/>
                </a:moveTo>
                <a:cubicBezTo>
                  <a:pt x="1557" y="217"/>
                  <a:pt x="1501" y="149"/>
                  <a:pt x="1427" y="102"/>
                </a:cubicBezTo>
                <a:cubicBezTo>
                  <a:pt x="1408" y="89"/>
                  <a:pt x="1393" y="70"/>
                  <a:pt x="1372" y="63"/>
                </a:cubicBezTo>
                <a:cubicBezTo>
                  <a:pt x="1288" y="34"/>
                  <a:pt x="1209" y="12"/>
                  <a:pt x="1121" y="0"/>
                </a:cubicBezTo>
                <a:cubicBezTo>
                  <a:pt x="891" y="4"/>
                  <a:pt x="702" y="6"/>
                  <a:pt x="486" y="31"/>
                </a:cubicBezTo>
                <a:cubicBezTo>
                  <a:pt x="457" y="40"/>
                  <a:pt x="426" y="41"/>
                  <a:pt x="400" y="55"/>
                </a:cubicBezTo>
                <a:cubicBezTo>
                  <a:pt x="369" y="70"/>
                  <a:pt x="346" y="78"/>
                  <a:pt x="313" y="86"/>
                </a:cubicBezTo>
                <a:cubicBezTo>
                  <a:pt x="281" y="108"/>
                  <a:pt x="244" y="114"/>
                  <a:pt x="211" y="133"/>
                </a:cubicBezTo>
                <a:cubicBezTo>
                  <a:pt x="177" y="151"/>
                  <a:pt x="147" y="176"/>
                  <a:pt x="110" y="188"/>
                </a:cubicBezTo>
                <a:cubicBezTo>
                  <a:pt x="87" y="210"/>
                  <a:pt x="29" y="259"/>
                  <a:pt x="0" y="275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5452" name="Freeform 44"/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>
              <a:gd name="T0" fmla="*/ 328 w 328"/>
              <a:gd name="T1" fmla="*/ 56 h 88"/>
              <a:gd name="T2" fmla="*/ 208 w 328"/>
              <a:gd name="T3" fmla="*/ 0 h 88"/>
              <a:gd name="T4" fmla="*/ 80 w 328"/>
              <a:gd name="T5" fmla="*/ 8 h 88"/>
              <a:gd name="T6" fmla="*/ 32 w 328"/>
              <a:gd name="T7" fmla="*/ 24 h 88"/>
              <a:gd name="T8" fmla="*/ 0 w 328"/>
              <a:gd name="T9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5453" name="Freeform 45"/>
          <p:cNvSpPr>
            <a:spLocks/>
          </p:cNvSpPr>
          <p:nvPr/>
        </p:nvSpPr>
        <p:spPr bwMode="auto">
          <a:xfrm>
            <a:off x="3100388" y="2439988"/>
            <a:ext cx="2540000" cy="747712"/>
          </a:xfrm>
          <a:custGeom>
            <a:avLst/>
            <a:gdLst>
              <a:gd name="T0" fmla="*/ 0 w 1600"/>
              <a:gd name="T1" fmla="*/ 471 h 471"/>
              <a:gd name="T2" fmla="*/ 78 w 1600"/>
              <a:gd name="T3" fmla="*/ 322 h 471"/>
              <a:gd name="T4" fmla="*/ 110 w 1600"/>
              <a:gd name="T5" fmla="*/ 291 h 471"/>
              <a:gd name="T6" fmla="*/ 133 w 1600"/>
              <a:gd name="T7" fmla="*/ 251 h 471"/>
              <a:gd name="T8" fmla="*/ 165 w 1600"/>
              <a:gd name="T9" fmla="*/ 228 h 471"/>
              <a:gd name="T10" fmla="*/ 188 w 1600"/>
              <a:gd name="T11" fmla="*/ 204 h 471"/>
              <a:gd name="T12" fmla="*/ 212 w 1600"/>
              <a:gd name="T13" fmla="*/ 173 h 471"/>
              <a:gd name="T14" fmla="*/ 400 w 1600"/>
              <a:gd name="T15" fmla="*/ 47 h 471"/>
              <a:gd name="T16" fmla="*/ 463 w 1600"/>
              <a:gd name="T17" fmla="*/ 16 h 471"/>
              <a:gd name="T18" fmla="*/ 549 w 1600"/>
              <a:gd name="T19" fmla="*/ 0 h 471"/>
              <a:gd name="T20" fmla="*/ 980 w 1600"/>
              <a:gd name="T21" fmla="*/ 32 h 471"/>
              <a:gd name="T22" fmla="*/ 1067 w 1600"/>
              <a:gd name="T23" fmla="*/ 55 h 471"/>
              <a:gd name="T24" fmla="*/ 1177 w 1600"/>
              <a:gd name="T25" fmla="*/ 87 h 471"/>
              <a:gd name="T26" fmla="*/ 1310 w 1600"/>
              <a:gd name="T27" fmla="*/ 157 h 471"/>
              <a:gd name="T28" fmla="*/ 1388 w 1600"/>
              <a:gd name="T29" fmla="*/ 212 h 471"/>
              <a:gd name="T30" fmla="*/ 1475 w 1600"/>
              <a:gd name="T31" fmla="*/ 306 h 471"/>
              <a:gd name="T32" fmla="*/ 1553 w 1600"/>
              <a:gd name="T33" fmla="*/ 393 h 471"/>
              <a:gd name="T34" fmla="*/ 1600 w 1600"/>
              <a:gd name="T35" fmla="*/ 440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00" h="471">
                <a:moveTo>
                  <a:pt x="0" y="471"/>
                </a:moveTo>
                <a:cubicBezTo>
                  <a:pt x="15" y="423"/>
                  <a:pt x="45" y="360"/>
                  <a:pt x="78" y="322"/>
                </a:cubicBezTo>
                <a:cubicBezTo>
                  <a:pt x="87" y="310"/>
                  <a:pt x="100" y="302"/>
                  <a:pt x="110" y="291"/>
                </a:cubicBezTo>
                <a:cubicBezTo>
                  <a:pt x="119" y="278"/>
                  <a:pt x="122" y="262"/>
                  <a:pt x="133" y="251"/>
                </a:cubicBezTo>
                <a:cubicBezTo>
                  <a:pt x="141" y="241"/>
                  <a:pt x="155" y="236"/>
                  <a:pt x="165" y="228"/>
                </a:cubicBezTo>
                <a:cubicBezTo>
                  <a:pt x="173" y="220"/>
                  <a:pt x="180" y="212"/>
                  <a:pt x="188" y="204"/>
                </a:cubicBezTo>
                <a:cubicBezTo>
                  <a:pt x="196" y="194"/>
                  <a:pt x="202" y="181"/>
                  <a:pt x="212" y="173"/>
                </a:cubicBezTo>
                <a:cubicBezTo>
                  <a:pt x="267" y="123"/>
                  <a:pt x="334" y="79"/>
                  <a:pt x="400" y="47"/>
                </a:cubicBezTo>
                <a:cubicBezTo>
                  <a:pt x="420" y="36"/>
                  <a:pt x="439" y="19"/>
                  <a:pt x="463" y="16"/>
                </a:cubicBezTo>
                <a:cubicBezTo>
                  <a:pt x="523" y="5"/>
                  <a:pt x="494" y="11"/>
                  <a:pt x="549" y="0"/>
                </a:cubicBezTo>
                <a:cubicBezTo>
                  <a:pt x="712" y="4"/>
                  <a:pt x="829" y="14"/>
                  <a:pt x="980" y="32"/>
                </a:cubicBezTo>
                <a:cubicBezTo>
                  <a:pt x="1008" y="41"/>
                  <a:pt x="1037" y="47"/>
                  <a:pt x="1067" y="55"/>
                </a:cubicBezTo>
                <a:cubicBezTo>
                  <a:pt x="1103" y="73"/>
                  <a:pt x="1139" y="73"/>
                  <a:pt x="1177" y="87"/>
                </a:cubicBezTo>
                <a:cubicBezTo>
                  <a:pt x="1224" y="104"/>
                  <a:pt x="1261" y="140"/>
                  <a:pt x="1310" y="157"/>
                </a:cubicBezTo>
                <a:cubicBezTo>
                  <a:pt x="1335" y="175"/>
                  <a:pt x="1365" y="189"/>
                  <a:pt x="1388" y="212"/>
                </a:cubicBezTo>
                <a:cubicBezTo>
                  <a:pt x="1418" y="242"/>
                  <a:pt x="1444" y="275"/>
                  <a:pt x="1475" y="306"/>
                </a:cubicBezTo>
                <a:cubicBezTo>
                  <a:pt x="1506" y="337"/>
                  <a:pt x="1525" y="352"/>
                  <a:pt x="1553" y="393"/>
                </a:cubicBezTo>
                <a:cubicBezTo>
                  <a:pt x="1568" y="416"/>
                  <a:pt x="1588" y="417"/>
                  <a:pt x="1600" y="44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5454" name="Freeform 46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5455" name="Oval 47"/>
          <p:cNvSpPr>
            <a:spLocks noChangeArrowheads="1"/>
          </p:cNvSpPr>
          <p:nvPr/>
        </p:nvSpPr>
        <p:spPr bwMode="auto">
          <a:xfrm>
            <a:off x="1704975" y="41497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5456" name="Oval 48"/>
          <p:cNvSpPr>
            <a:spLocks noChangeArrowheads="1"/>
          </p:cNvSpPr>
          <p:nvPr/>
        </p:nvSpPr>
        <p:spPr bwMode="auto">
          <a:xfrm>
            <a:off x="281146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5457" name="Oval 4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5458" name="Oval 50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5459" name="Oval 51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5460" name="Oval 52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5461" name="Oval 5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5462" name="Oval 54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85463" name="Group 55"/>
          <p:cNvGrpSpPr>
            <a:grpSpLocks/>
          </p:cNvGrpSpPr>
          <p:nvPr/>
        </p:nvGrpSpPr>
        <p:grpSpPr bwMode="auto">
          <a:xfrm>
            <a:off x="2228850" y="1306513"/>
            <a:ext cx="2763838" cy="1343025"/>
            <a:chOff x="2412" y="2052"/>
            <a:chExt cx="1741" cy="846"/>
          </a:xfrm>
        </p:grpSpPr>
        <p:sp>
          <p:nvSpPr>
            <p:cNvPr id="785464" name="Rectangle 56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5465" name="AutoShape 57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5466" name="Rectangle 58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5467" name="Rectangle 59"/>
            <p:cNvSpPr>
              <a:spLocks noChangeArrowheads="1"/>
            </p:cNvSpPr>
            <p:nvPr/>
          </p:nvSpPr>
          <p:spPr bwMode="auto">
            <a:xfrm>
              <a:off x="2722" y="2078"/>
              <a:ext cx="28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 sz="1800">
                  <a:solidFill>
                    <a:srgbClr val="790015"/>
                  </a:solidFill>
                  <a:effectLst/>
                  <a:latin typeface="Helvetica" charset="0"/>
                  <a:ea typeface="宋体" charset="0"/>
                  <a:cs typeface="宋体" charset="0"/>
                </a:rPr>
                <a:t>创造</a:t>
              </a:r>
              <a:endParaRPr lang="zh-CN" alt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宋体" charset="0"/>
                <a:cs typeface="宋体" charset="0"/>
              </a:endParaRPr>
            </a:p>
          </p:txBody>
        </p:sp>
        <p:sp>
          <p:nvSpPr>
            <p:cNvPr id="785468" name="Line 60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85469" name="Group 61"/>
          <p:cNvGrpSpPr>
            <a:grpSpLocks/>
          </p:cNvGrpSpPr>
          <p:nvPr/>
        </p:nvGrpSpPr>
        <p:grpSpPr bwMode="auto">
          <a:xfrm>
            <a:off x="2470150" y="1654175"/>
            <a:ext cx="2763838" cy="1343025"/>
            <a:chOff x="2412" y="2052"/>
            <a:chExt cx="1741" cy="846"/>
          </a:xfrm>
        </p:grpSpPr>
        <p:sp>
          <p:nvSpPr>
            <p:cNvPr id="785470" name="Rectangle 62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5471" name="AutoShape 63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5472" name="Rectangle 64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5473" name="Rectangle 65"/>
            <p:cNvSpPr>
              <a:spLocks noChangeArrowheads="1"/>
            </p:cNvSpPr>
            <p:nvPr/>
          </p:nvSpPr>
          <p:spPr bwMode="auto">
            <a:xfrm>
              <a:off x="2576" y="2078"/>
              <a:ext cx="5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 sz="1800">
                  <a:solidFill>
                    <a:srgbClr val="790015"/>
                  </a:solidFill>
                  <a:effectLst/>
                  <a:latin typeface="Helvetica" charset="0"/>
                  <a:ea typeface="宋体" charset="0"/>
                  <a:cs typeface="宋体" charset="0"/>
                </a:rPr>
                <a:t>亚伯拉罕</a:t>
              </a:r>
              <a:endParaRPr lang="zh-CN" alt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宋体" charset="0"/>
                <a:cs typeface="宋体" charset="0"/>
              </a:endParaRPr>
            </a:p>
          </p:txBody>
        </p:sp>
        <p:sp>
          <p:nvSpPr>
            <p:cNvPr id="785474" name="Line 66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85475" name="Group 67"/>
          <p:cNvGrpSpPr>
            <a:grpSpLocks/>
          </p:cNvGrpSpPr>
          <p:nvPr/>
        </p:nvGrpSpPr>
        <p:grpSpPr bwMode="auto">
          <a:xfrm>
            <a:off x="2741613" y="1993900"/>
            <a:ext cx="2763837" cy="1343025"/>
            <a:chOff x="2412" y="2052"/>
            <a:chExt cx="1741" cy="846"/>
          </a:xfrm>
        </p:grpSpPr>
        <p:sp>
          <p:nvSpPr>
            <p:cNvPr id="785476" name="Rectangle 68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5477" name="AutoShape 69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5478" name="Rectangle 70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5479" name="Rectangle 71"/>
            <p:cNvSpPr>
              <a:spLocks noChangeArrowheads="1"/>
            </p:cNvSpPr>
            <p:nvPr/>
          </p:nvSpPr>
          <p:spPr bwMode="auto">
            <a:xfrm>
              <a:off x="2722" y="2078"/>
              <a:ext cx="28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 sz="1800">
                  <a:solidFill>
                    <a:srgbClr val="790015"/>
                  </a:solidFill>
                  <a:effectLst/>
                  <a:latin typeface="Helvetica" charset="0"/>
                  <a:ea typeface="宋体" charset="0"/>
                  <a:cs typeface="宋体" charset="0"/>
                </a:rPr>
                <a:t>约瑟</a:t>
              </a:r>
              <a:endParaRPr lang="zh-CN" alt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宋体" charset="0"/>
                <a:cs typeface="宋体" charset="0"/>
              </a:endParaRPr>
            </a:p>
          </p:txBody>
        </p:sp>
        <p:sp>
          <p:nvSpPr>
            <p:cNvPr id="785480" name="Line 72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85481" name="Group 73"/>
          <p:cNvGrpSpPr>
            <a:grpSpLocks/>
          </p:cNvGrpSpPr>
          <p:nvPr/>
        </p:nvGrpSpPr>
        <p:grpSpPr bwMode="auto">
          <a:xfrm>
            <a:off x="3041650" y="2336800"/>
            <a:ext cx="2763838" cy="1343025"/>
            <a:chOff x="2412" y="2052"/>
            <a:chExt cx="1741" cy="846"/>
          </a:xfrm>
        </p:grpSpPr>
        <p:sp>
          <p:nvSpPr>
            <p:cNvPr id="785482" name="Rectangle 74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5483" name="AutoShape 75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5484" name="Rectangle 76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5485" name="Rectangle 77"/>
            <p:cNvSpPr>
              <a:spLocks noChangeArrowheads="1"/>
            </p:cNvSpPr>
            <p:nvPr/>
          </p:nvSpPr>
          <p:spPr bwMode="auto">
            <a:xfrm>
              <a:off x="2722" y="2078"/>
              <a:ext cx="28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 sz="1800">
                  <a:solidFill>
                    <a:srgbClr val="790015"/>
                  </a:solidFill>
                  <a:effectLst/>
                  <a:latin typeface="Helvetica" charset="0"/>
                  <a:ea typeface="宋体" charset="0"/>
                  <a:cs typeface="宋体" charset="0"/>
                </a:rPr>
                <a:t>摩西</a:t>
              </a:r>
              <a:endParaRPr lang="zh-CN" alt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宋体" charset="0"/>
                <a:cs typeface="宋体" charset="0"/>
              </a:endParaRPr>
            </a:p>
          </p:txBody>
        </p:sp>
        <p:sp>
          <p:nvSpPr>
            <p:cNvPr id="785486" name="Line 78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85487" name="Group 79"/>
          <p:cNvGrpSpPr>
            <a:grpSpLocks/>
          </p:cNvGrpSpPr>
          <p:nvPr/>
        </p:nvGrpSpPr>
        <p:grpSpPr bwMode="auto">
          <a:xfrm>
            <a:off x="3308350" y="2673350"/>
            <a:ext cx="2763838" cy="1343025"/>
            <a:chOff x="2412" y="2052"/>
            <a:chExt cx="1741" cy="846"/>
          </a:xfrm>
        </p:grpSpPr>
        <p:sp>
          <p:nvSpPr>
            <p:cNvPr id="785488" name="Rectangle 80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5489" name="AutoShape 81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5490" name="Rectangle 82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5491" name="Rectangle 83"/>
            <p:cNvSpPr>
              <a:spLocks noChangeArrowheads="1"/>
            </p:cNvSpPr>
            <p:nvPr/>
          </p:nvSpPr>
          <p:spPr bwMode="auto">
            <a:xfrm>
              <a:off x="2649" y="2078"/>
              <a:ext cx="43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 sz="1800">
                  <a:solidFill>
                    <a:srgbClr val="790015"/>
                  </a:solidFill>
                  <a:effectLst/>
                  <a:latin typeface="Helvetica" charset="0"/>
                  <a:ea typeface="宋体" charset="0"/>
                  <a:cs typeface="宋体" charset="0"/>
                </a:rPr>
                <a:t>约书亚</a:t>
              </a:r>
              <a:endParaRPr lang="zh-CN" alt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宋体" charset="0"/>
                <a:cs typeface="宋体" charset="0"/>
              </a:endParaRPr>
            </a:p>
          </p:txBody>
        </p:sp>
        <p:sp>
          <p:nvSpPr>
            <p:cNvPr id="785492" name="Line 84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85493" name="Group 85"/>
          <p:cNvGrpSpPr>
            <a:grpSpLocks/>
          </p:cNvGrpSpPr>
          <p:nvPr/>
        </p:nvGrpSpPr>
        <p:grpSpPr bwMode="auto">
          <a:xfrm>
            <a:off x="3587750" y="3003550"/>
            <a:ext cx="2763838" cy="1343025"/>
            <a:chOff x="2412" y="2052"/>
            <a:chExt cx="1741" cy="846"/>
          </a:xfrm>
        </p:grpSpPr>
        <p:sp>
          <p:nvSpPr>
            <p:cNvPr id="785494" name="Rectangle 86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5495" name="AutoShape 87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5496" name="Rectangle 88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5497" name="Rectangle 89"/>
            <p:cNvSpPr>
              <a:spLocks noChangeArrowheads="1"/>
            </p:cNvSpPr>
            <p:nvPr/>
          </p:nvSpPr>
          <p:spPr bwMode="auto">
            <a:xfrm>
              <a:off x="2662" y="2078"/>
              <a:ext cx="40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 sz="1800">
                  <a:solidFill>
                    <a:srgbClr val="790015"/>
                  </a:solidFill>
                  <a:effectLst/>
                  <a:latin typeface="Helvetica" charset="0"/>
                  <a:ea typeface="宋体" charset="0"/>
                  <a:cs typeface="宋体" charset="0"/>
                </a:rPr>
                <a:t>   无王</a:t>
              </a:r>
              <a:endParaRPr lang="en-US" altLang="zh-CN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宋体" charset="0"/>
                <a:cs typeface="宋体" charset="0"/>
              </a:endParaRPr>
            </a:p>
          </p:txBody>
        </p:sp>
        <p:sp>
          <p:nvSpPr>
            <p:cNvPr id="785498" name="Line 90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85499" name="Group 91"/>
          <p:cNvGrpSpPr>
            <a:grpSpLocks/>
          </p:cNvGrpSpPr>
          <p:nvPr/>
        </p:nvGrpSpPr>
        <p:grpSpPr bwMode="auto">
          <a:xfrm>
            <a:off x="3879850" y="3321050"/>
            <a:ext cx="2763838" cy="1343025"/>
            <a:chOff x="2412" y="2052"/>
            <a:chExt cx="1741" cy="846"/>
          </a:xfrm>
        </p:grpSpPr>
        <p:sp>
          <p:nvSpPr>
            <p:cNvPr id="785500" name="Rectangle 92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5501" name="AutoShape 93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5502" name="Rectangle 94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5503" name="Rectangle 95"/>
            <p:cNvSpPr>
              <a:spLocks noChangeArrowheads="1"/>
            </p:cNvSpPr>
            <p:nvPr/>
          </p:nvSpPr>
          <p:spPr bwMode="auto">
            <a:xfrm>
              <a:off x="2662" y="2078"/>
              <a:ext cx="40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 sz="1800">
                  <a:solidFill>
                    <a:srgbClr val="790015"/>
                  </a:solidFill>
                  <a:effectLst/>
                  <a:latin typeface="Helvetica" charset="0"/>
                  <a:ea typeface="宋体" charset="0"/>
                  <a:cs typeface="宋体" charset="0"/>
                </a:rPr>
                <a:t>   王朝</a:t>
              </a:r>
              <a:endParaRPr lang="zh-CN" alt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宋体" charset="0"/>
                <a:cs typeface="宋体" charset="0"/>
              </a:endParaRPr>
            </a:p>
          </p:txBody>
        </p:sp>
        <p:sp>
          <p:nvSpPr>
            <p:cNvPr id="785504" name="Line 96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85505" name="Group 97"/>
          <p:cNvGrpSpPr>
            <a:grpSpLocks/>
          </p:cNvGrpSpPr>
          <p:nvPr/>
        </p:nvGrpSpPr>
        <p:grpSpPr bwMode="auto">
          <a:xfrm>
            <a:off x="4121150" y="3676650"/>
            <a:ext cx="2763838" cy="1343025"/>
            <a:chOff x="2412" y="2052"/>
            <a:chExt cx="1741" cy="846"/>
          </a:xfrm>
        </p:grpSpPr>
        <p:sp>
          <p:nvSpPr>
            <p:cNvPr id="785506" name="Rectangle 98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5507" name="AutoShape 99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5508" name="Rectangle 100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5509" name="Rectangle 101"/>
            <p:cNvSpPr>
              <a:spLocks noChangeArrowheads="1"/>
            </p:cNvSpPr>
            <p:nvPr/>
          </p:nvSpPr>
          <p:spPr bwMode="auto">
            <a:xfrm>
              <a:off x="2662" y="2078"/>
              <a:ext cx="40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 sz="1800">
                  <a:solidFill>
                    <a:srgbClr val="790015"/>
                  </a:solidFill>
                  <a:effectLst/>
                  <a:latin typeface="Helvetica" charset="0"/>
                  <a:ea typeface="宋体" charset="0"/>
                  <a:cs typeface="宋体" charset="0"/>
                </a:rPr>
                <a:t>   被掳</a:t>
              </a:r>
              <a:endParaRPr lang="en-US" altLang="zh-CN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宋体" charset="0"/>
                <a:cs typeface="宋体" charset="0"/>
              </a:endParaRPr>
            </a:p>
          </p:txBody>
        </p:sp>
        <p:sp>
          <p:nvSpPr>
            <p:cNvPr id="785510" name="Line 102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85511" name="Group 103"/>
          <p:cNvGrpSpPr>
            <a:grpSpLocks/>
          </p:cNvGrpSpPr>
          <p:nvPr/>
        </p:nvGrpSpPr>
        <p:grpSpPr bwMode="auto">
          <a:xfrm>
            <a:off x="4425950" y="4011613"/>
            <a:ext cx="2760663" cy="1333500"/>
            <a:chOff x="2652" y="2271"/>
            <a:chExt cx="1739" cy="840"/>
          </a:xfrm>
        </p:grpSpPr>
        <p:sp>
          <p:nvSpPr>
            <p:cNvPr id="785512" name="Rectangle 104"/>
            <p:cNvSpPr>
              <a:spLocks noChangeArrowheads="1"/>
            </p:cNvSpPr>
            <p:nvPr/>
          </p:nvSpPr>
          <p:spPr bwMode="auto">
            <a:xfrm>
              <a:off x="2652" y="2559"/>
              <a:ext cx="1739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5513" name="AutoShape 105"/>
            <p:cNvSpPr>
              <a:spLocks noChangeArrowheads="1"/>
            </p:cNvSpPr>
            <p:nvPr/>
          </p:nvSpPr>
          <p:spPr bwMode="auto">
            <a:xfrm>
              <a:off x="2652" y="2271"/>
              <a:ext cx="1006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5514" name="Rectangle 106"/>
            <p:cNvSpPr>
              <a:spLocks noChangeArrowheads="1"/>
            </p:cNvSpPr>
            <p:nvPr/>
          </p:nvSpPr>
          <p:spPr bwMode="auto">
            <a:xfrm>
              <a:off x="2678" y="2585"/>
              <a:ext cx="1227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5515" name="Rectangle 107"/>
            <p:cNvSpPr>
              <a:spLocks noChangeArrowheads="1"/>
            </p:cNvSpPr>
            <p:nvPr/>
          </p:nvSpPr>
          <p:spPr bwMode="auto">
            <a:xfrm>
              <a:off x="2931" y="2298"/>
              <a:ext cx="40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 sz="1800">
                  <a:solidFill>
                    <a:srgbClr val="790015"/>
                  </a:solidFill>
                  <a:effectLst/>
                  <a:latin typeface="Helvetica" charset="0"/>
                  <a:ea typeface="宋体" charset="0"/>
                  <a:cs typeface="宋体" charset="0"/>
                </a:rPr>
                <a:t>   静默</a:t>
              </a:r>
              <a:endParaRPr lang="zh-CN" alt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宋体" charset="0"/>
                <a:cs typeface="宋体" charset="0"/>
              </a:endParaRPr>
            </a:p>
          </p:txBody>
        </p:sp>
      </p:grpSp>
      <p:grpSp>
        <p:nvGrpSpPr>
          <p:cNvPr id="785516" name="Group 108"/>
          <p:cNvGrpSpPr>
            <a:grpSpLocks/>
          </p:cNvGrpSpPr>
          <p:nvPr/>
        </p:nvGrpSpPr>
        <p:grpSpPr bwMode="auto">
          <a:xfrm>
            <a:off x="4692650" y="4360863"/>
            <a:ext cx="2762250" cy="1479550"/>
            <a:chOff x="3948" y="107"/>
            <a:chExt cx="1740" cy="932"/>
          </a:xfrm>
        </p:grpSpPr>
        <p:sp>
          <p:nvSpPr>
            <p:cNvPr id="785517" name="Rectangle 109"/>
            <p:cNvSpPr>
              <a:spLocks noChangeArrowheads="1"/>
            </p:cNvSpPr>
            <p:nvPr/>
          </p:nvSpPr>
          <p:spPr bwMode="auto">
            <a:xfrm>
              <a:off x="3948" y="472"/>
              <a:ext cx="1740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5518" name="AutoShape 110"/>
            <p:cNvSpPr>
              <a:spLocks noChangeArrowheads="1"/>
            </p:cNvSpPr>
            <p:nvPr/>
          </p:nvSpPr>
          <p:spPr bwMode="auto">
            <a:xfrm>
              <a:off x="3948" y="107"/>
              <a:ext cx="1007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5519" name="Rectangle 111"/>
            <p:cNvSpPr>
              <a:spLocks noChangeArrowheads="1"/>
            </p:cNvSpPr>
            <p:nvPr/>
          </p:nvSpPr>
          <p:spPr bwMode="auto">
            <a:xfrm>
              <a:off x="3953" y="472"/>
              <a:ext cx="1245" cy="47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85520" name="Group 112"/>
            <p:cNvGrpSpPr>
              <a:grpSpLocks/>
            </p:cNvGrpSpPr>
            <p:nvPr/>
          </p:nvGrpSpPr>
          <p:grpSpPr bwMode="auto">
            <a:xfrm>
              <a:off x="4058" y="130"/>
              <a:ext cx="728" cy="283"/>
              <a:chOff x="3082" y="3101"/>
              <a:chExt cx="571" cy="235"/>
            </a:xfrm>
          </p:grpSpPr>
          <p:sp>
            <p:nvSpPr>
              <p:cNvPr id="785521" name="Rectangle 113"/>
              <p:cNvSpPr>
                <a:spLocks noChangeArrowheads="1"/>
              </p:cNvSpPr>
              <p:nvPr/>
            </p:nvSpPr>
            <p:spPr bwMode="auto">
              <a:xfrm>
                <a:off x="3082" y="3113"/>
                <a:ext cx="146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zh-CN" altLang="en-US">
                    <a:solidFill>
                      <a:srgbClr val="790015"/>
                    </a:solidFill>
                    <a:effectLst/>
                    <a:latin typeface="Helvetica" charset="0"/>
                    <a:ea typeface="宋体" charset="0"/>
                    <a:cs typeface="宋体" charset="0"/>
                  </a:rPr>
                  <a:t>   </a:t>
                </a:r>
                <a:endParaRPr lang="zh-CN" altLang="en-US" sz="4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785522" name="Rectangle 114"/>
              <p:cNvSpPr>
                <a:spLocks noChangeArrowheads="1"/>
              </p:cNvSpPr>
              <p:nvPr/>
            </p:nvSpPr>
            <p:spPr bwMode="auto">
              <a:xfrm>
                <a:off x="3104" y="3101"/>
                <a:ext cx="549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zh-CN" altLang="en-US" sz="2900">
                    <a:solidFill>
                      <a:srgbClr val="790015"/>
                    </a:solidFill>
                    <a:effectLst/>
                    <a:latin typeface="Helvetica" charset="0"/>
                    <a:ea typeface="宋体" charset="0"/>
                    <a:cs typeface="宋体" charset="0"/>
                  </a:rPr>
                  <a:t>主耶稣</a:t>
                </a:r>
                <a:endParaRPr lang="zh-CN" altLang="en-US" sz="4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</p:grpSp>
        <p:sp>
          <p:nvSpPr>
            <p:cNvPr id="785523" name="Line 115"/>
            <p:cNvSpPr>
              <a:spLocks noChangeShapeType="1"/>
            </p:cNvSpPr>
            <p:nvPr/>
          </p:nvSpPr>
          <p:spPr bwMode="auto">
            <a:xfrm>
              <a:off x="3948" y="412"/>
              <a:ext cx="1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5524" name="Line 116"/>
            <p:cNvSpPr>
              <a:spLocks noChangeShapeType="1"/>
            </p:cNvSpPr>
            <p:nvPr/>
          </p:nvSpPr>
          <p:spPr bwMode="auto">
            <a:xfrm>
              <a:off x="4945" y="472"/>
              <a:ext cx="545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85525" name="Text Box 117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5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85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85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85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85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85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85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85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85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85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354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2355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2357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2358" name="Text Box 6"/>
          <p:cNvSpPr txBox="1">
            <a:spLocks noChangeArrowheads="1"/>
          </p:cNvSpPr>
          <p:nvPr/>
        </p:nvSpPr>
        <p:spPr bwMode="auto">
          <a:xfrm>
            <a:off x="2506663" y="2147888"/>
            <a:ext cx="6296025" cy="25304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000" i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现</a:t>
            </a:r>
            <a:r>
              <a:rPr lang="zh-CN" altLang="en-US" sz="4000" i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在</a:t>
            </a:r>
            <a:r>
              <a:rPr lang="en-US" altLang="zh-CN" sz="4000" i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,</a:t>
            </a:r>
            <a:r>
              <a:rPr lang="zh-CN" altLang="en-US" sz="4000" i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只要练习一下</a:t>
            </a:r>
            <a:r>
              <a:rPr lang="en-US" altLang="zh-CN" sz="4000" i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…     </a:t>
            </a:r>
            <a:r>
              <a:rPr lang="zh-CN" altLang="en-US" sz="4000" i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您就能凭记忆               描绘一幅古代近东        的地图了！</a:t>
            </a:r>
          </a:p>
        </p:txBody>
      </p:sp>
      <p:sp>
        <p:nvSpPr>
          <p:cNvPr id="612359" name="Text Box 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zh-CN" sz="2000" b="0">
              <a:solidFill>
                <a:srgbClr val="FFA27C"/>
              </a:solidFill>
              <a:effectLst/>
              <a:ea typeface="宋体" charset="0"/>
              <a:cs typeface="宋体" charset="0"/>
            </a:endParaRPr>
          </a:p>
        </p:txBody>
      </p:sp>
      <p:pic>
        <p:nvPicPr>
          <p:cNvPr id="61236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375" y="1624013"/>
            <a:ext cx="2527300" cy="3408362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2361" name="Text Box 9"/>
          <p:cNvSpPr txBox="1">
            <a:spLocks noChangeArrowheads="1"/>
          </p:cNvSpPr>
          <p:nvPr/>
        </p:nvSpPr>
        <p:spPr bwMode="auto">
          <a:xfrm>
            <a:off x="701675" y="5348288"/>
            <a:ext cx="6024563" cy="636587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>
                <a:solidFill>
                  <a:srgbClr val="FFFF00"/>
                </a:solidFill>
                <a:effectLst/>
                <a:latin typeface="宋体" charset="0"/>
                <a:ea typeface="宋体" charset="0"/>
                <a:cs typeface="宋体" charset="0"/>
              </a:rPr>
              <a:t>  完成学习帮助中的地图 #30</a:t>
            </a:r>
          </a:p>
        </p:txBody>
      </p:sp>
      <p:sp>
        <p:nvSpPr>
          <p:cNvPr id="612362" name="Rectangle 10"/>
          <p:cNvSpPr>
            <a:spLocks noChangeArrowheads="1"/>
          </p:cNvSpPr>
          <p:nvPr/>
        </p:nvSpPr>
        <p:spPr bwMode="auto">
          <a:xfrm>
            <a:off x="8091488" y="652621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81</a:t>
            </a:r>
          </a:p>
        </p:txBody>
      </p:sp>
      <p:sp>
        <p:nvSpPr>
          <p:cNvPr id="612365" name="Text Box 13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2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2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2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12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2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1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2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2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2358" grpId="0" autoUpdateAnimBg="0"/>
      <p:bldP spid="612361" grpId="0" animBg="1" autoUpdateAnimBg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450" name="Picture 2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300" y="234950"/>
            <a:ext cx="2541588" cy="198437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6451" name="Oval 3"/>
          <p:cNvSpPr>
            <a:spLocks noChangeArrowheads="1"/>
          </p:cNvSpPr>
          <p:nvPr/>
        </p:nvSpPr>
        <p:spPr bwMode="auto">
          <a:xfrm>
            <a:off x="762000" y="244475"/>
            <a:ext cx="939800" cy="939800"/>
          </a:xfrm>
          <a:prstGeom prst="ellipse">
            <a:avLst/>
          </a:prstGeom>
          <a:noFill/>
          <a:ln w="76200">
            <a:solidFill>
              <a:srgbClr val="FFEC14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 altLang="zh-CN" sz="2400" b="0">
              <a:solidFill>
                <a:srgbClr val="FFEC14"/>
              </a:solidFill>
              <a:effectLst/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16453" name="Text Box 5"/>
          <p:cNvSpPr txBox="1">
            <a:spLocks noChangeArrowheads="1"/>
          </p:cNvSpPr>
          <p:nvPr/>
        </p:nvSpPr>
        <p:spPr bwMode="auto">
          <a:xfrm>
            <a:off x="401638" y="2017713"/>
            <a:ext cx="8474075" cy="3300412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63F1B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  <a:spcBef>
                <a:spcPct val="50000"/>
              </a:spcBef>
            </a:pPr>
            <a:r>
              <a:rPr lang="zh-CN" altLang="en-US" sz="2400">
                <a:solidFill>
                  <a:srgbClr val="FFCC18"/>
                </a:solidFill>
                <a:effectLst/>
                <a:ea typeface="宋体" charset="0"/>
                <a:cs typeface="宋体" charset="0"/>
              </a:rPr>
              <a:t> </a:t>
            </a:r>
            <a:r>
              <a:rPr lang="en-US" altLang="zh-CN" sz="2400">
                <a:solidFill>
                  <a:srgbClr val="FFCC18"/>
                </a:solidFill>
                <a:effectLst/>
                <a:ea typeface="宋体" charset="0"/>
                <a:cs typeface="宋体" charset="0"/>
              </a:rPr>
              <a:t>			</a:t>
            </a:r>
            <a:r>
              <a:rPr lang="en-US" altLang="zh-CN">
                <a:solidFill>
                  <a:srgbClr val="FFCC18"/>
                </a:solidFill>
                <a:effectLst/>
                <a:ea typeface="宋体" charset="0"/>
                <a:cs typeface="宋体" charset="0"/>
              </a:rPr>
              <a:t>•</a:t>
            </a:r>
            <a:r>
              <a:rPr lang="zh-CN" altLang="en-US">
                <a:solidFill>
                  <a:srgbClr val="FFCC18"/>
                </a:solidFill>
                <a:effectLst/>
                <a:ea typeface="宋体" charset="0"/>
                <a:cs typeface="宋体" charset="0"/>
              </a:rPr>
              <a:t>一个称为</a:t>
            </a:r>
            <a:r>
              <a:rPr lang="en-US" altLang="zh-CN">
                <a:solidFill>
                  <a:srgbClr val="1EAFCC"/>
                </a:solidFill>
                <a:effectLst/>
                <a:ea typeface="宋体" charset="0"/>
                <a:cs typeface="宋体" charset="0"/>
              </a:rPr>
              <a:t>“</a:t>
            </a:r>
            <a:r>
              <a:rPr lang="zh-CN" altLang="en-US">
                <a:solidFill>
                  <a:srgbClr val="1EAFCC"/>
                </a:solidFill>
                <a:effectLst/>
                <a:ea typeface="宋体" charset="0"/>
                <a:cs typeface="宋体" charset="0"/>
              </a:rPr>
              <a:t>圣经档案”</a:t>
            </a:r>
            <a:r>
              <a:rPr lang="zh-CN" altLang="en-US">
                <a:solidFill>
                  <a:srgbClr val="FFCC18"/>
                </a:solidFill>
                <a:effectLst/>
                <a:ea typeface="宋体" charset="0"/>
                <a:cs typeface="宋体" charset="0"/>
              </a:rPr>
              <a:t>的概念</a:t>
            </a:r>
            <a:endParaRPr lang="zh-CN" altLang="en-US" sz="2400">
              <a:solidFill>
                <a:srgbClr val="FFCC18"/>
              </a:solidFill>
              <a:effectLst/>
              <a:ea typeface="宋体" charset="0"/>
              <a:cs typeface="宋体" charset="0"/>
            </a:endParaRPr>
          </a:p>
          <a:p>
            <a:pPr algn="l">
              <a:lnSpc>
                <a:spcPct val="120000"/>
              </a:lnSpc>
              <a:spcBef>
                <a:spcPct val="50000"/>
              </a:spcBef>
            </a:pPr>
            <a:r>
              <a:rPr lang="en-US" altLang="zh-CN" sz="2400">
                <a:solidFill>
                  <a:srgbClr val="FFCC18"/>
                </a:solidFill>
                <a:effectLst/>
                <a:ea typeface="宋体" charset="0"/>
                <a:cs typeface="宋体" charset="0"/>
              </a:rPr>
              <a:t>•</a:t>
            </a:r>
            <a:r>
              <a:rPr lang="zh-CN" altLang="en-US">
                <a:solidFill>
                  <a:srgbClr val="FFCC18"/>
                </a:solidFill>
                <a:effectLst/>
                <a:ea typeface="宋体" charset="0"/>
                <a:cs typeface="宋体" charset="0"/>
              </a:rPr>
              <a:t>打开“圣经档案</a:t>
            </a:r>
            <a:r>
              <a:rPr lang="en-US" altLang="zh-CN">
                <a:solidFill>
                  <a:srgbClr val="FFCC18"/>
                </a:solidFill>
                <a:effectLst/>
                <a:ea typeface="宋体" charset="0"/>
                <a:cs typeface="宋体" charset="0"/>
              </a:rPr>
              <a:t>”</a:t>
            </a:r>
            <a:r>
              <a:rPr lang="zh-CN" altLang="en-US">
                <a:solidFill>
                  <a:srgbClr val="FFCC18"/>
                </a:solidFill>
                <a:effectLst/>
                <a:ea typeface="宋体" charset="0"/>
                <a:cs typeface="宋体" charset="0"/>
              </a:rPr>
              <a:t>的</a:t>
            </a:r>
            <a:r>
              <a:rPr lang="zh-CN" altLang="en-US">
                <a:solidFill>
                  <a:srgbClr val="1EAFCC"/>
                </a:solidFill>
                <a:effectLst/>
                <a:ea typeface="宋体" charset="0"/>
                <a:cs typeface="宋体" charset="0"/>
              </a:rPr>
              <a:t>智力钥匙</a:t>
            </a:r>
            <a:r>
              <a:rPr lang="en-US" altLang="zh-CN">
                <a:solidFill>
                  <a:srgbClr val="FFCC18"/>
                </a:solidFill>
                <a:effectLst/>
                <a:ea typeface="宋体" charset="0"/>
                <a:cs typeface="宋体" charset="0"/>
              </a:rPr>
              <a:t>——</a:t>
            </a:r>
            <a:r>
              <a:rPr lang="zh-CN" altLang="en-US">
                <a:solidFill>
                  <a:srgbClr val="FFCC18"/>
                </a:solidFill>
                <a:effectLst/>
                <a:ea typeface="宋体" charset="0"/>
                <a:cs typeface="宋体" charset="0"/>
              </a:rPr>
              <a:t>造 </a:t>
            </a:r>
            <a:r>
              <a:rPr lang="en-US" altLang="zh-CN">
                <a:solidFill>
                  <a:srgbClr val="FFCC18"/>
                </a:solidFill>
                <a:effectLst/>
                <a:ea typeface="宋体" charset="0"/>
                <a:cs typeface="宋体" charset="0"/>
              </a:rPr>
              <a:t>7 </a:t>
            </a:r>
            <a:r>
              <a:rPr lang="zh-CN" altLang="en-US">
                <a:solidFill>
                  <a:srgbClr val="FFCC18"/>
                </a:solidFill>
                <a:effectLst/>
                <a:ea typeface="宋体" charset="0"/>
                <a:cs typeface="宋体" charset="0"/>
              </a:rPr>
              <a:t>默 主</a:t>
            </a:r>
          </a:p>
          <a:p>
            <a:pPr algn="l">
              <a:lnSpc>
                <a:spcPct val="120000"/>
              </a:lnSpc>
              <a:spcBef>
                <a:spcPct val="50000"/>
              </a:spcBef>
            </a:pPr>
            <a:r>
              <a:rPr lang="en-US" altLang="zh-CN" sz="2400">
                <a:solidFill>
                  <a:srgbClr val="FFCC18"/>
                </a:solidFill>
                <a:effectLst/>
                <a:ea typeface="宋体" charset="0"/>
                <a:cs typeface="宋体" charset="0"/>
              </a:rPr>
              <a:t>•</a:t>
            </a:r>
            <a:r>
              <a:rPr lang="zh-CN" altLang="en-US">
                <a:solidFill>
                  <a:srgbClr val="FFCC18"/>
                </a:solidFill>
                <a:effectLst/>
                <a:ea typeface="宋体" charset="0"/>
                <a:cs typeface="宋体" charset="0"/>
              </a:rPr>
              <a:t>智力地图</a:t>
            </a:r>
            <a:r>
              <a:rPr lang="en-US" altLang="zh-CN">
                <a:solidFill>
                  <a:srgbClr val="1EAFCC"/>
                </a:solidFill>
                <a:effectLst/>
                <a:ea typeface="宋体" charset="0"/>
                <a:cs typeface="宋体" charset="0"/>
              </a:rPr>
              <a:t>——</a:t>
            </a:r>
            <a:r>
              <a:rPr lang="zh-CN" altLang="en-US">
                <a:solidFill>
                  <a:srgbClr val="FFCC18"/>
                </a:solidFill>
                <a:effectLst/>
                <a:ea typeface="宋体" charset="0"/>
                <a:cs typeface="宋体" charset="0"/>
              </a:rPr>
              <a:t>让你确定圣经里主要事项的发生地点</a:t>
            </a:r>
          </a:p>
          <a:p>
            <a:pPr algn="l">
              <a:lnSpc>
                <a:spcPct val="120000"/>
              </a:lnSpc>
              <a:spcBef>
                <a:spcPct val="50000"/>
              </a:spcBef>
            </a:pPr>
            <a:endParaRPr lang="zh-CN" altLang="en-US" sz="2400">
              <a:solidFill>
                <a:srgbClr val="FFCC18"/>
              </a:solidFill>
              <a:effectLst/>
              <a:ea typeface="宋体" charset="0"/>
              <a:cs typeface="宋体" charset="0"/>
            </a:endParaRPr>
          </a:p>
          <a:p>
            <a:pPr algn="l">
              <a:lnSpc>
                <a:spcPct val="120000"/>
              </a:lnSpc>
              <a:spcBef>
                <a:spcPct val="50000"/>
              </a:spcBef>
            </a:pPr>
            <a:endParaRPr lang="zh-CN" altLang="en-US" sz="2400">
              <a:solidFill>
                <a:srgbClr val="FFCC18"/>
              </a:solidFill>
              <a:effectLst/>
              <a:ea typeface="宋体" charset="0"/>
              <a:cs typeface="宋体" charset="0"/>
            </a:endParaRPr>
          </a:p>
        </p:txBody>
      </p:sp>
      <p:sp>
        <p:nvSpPr>
          <p:cNvPr id="616454" name="AutoShape 6"/>
          <p:cNvSpPr>
            <a:spLocks noChangeArrowheads="1"/>
          </p:cNvSpPr>
          <p:nvPr/>
        </p:nvSpPr>
        <p:spPr bwMode="auto">
          <a:xfrm>
            <a:off x="449263" y="3475038"/>
            <a:ext cx="8069262" cy="569912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1FCC16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455" name="Rectangle 7"/>
          <p:cNvSpPr>
            <a:spLocks noChangeArrowheads="1"/>
          </p:cNvSpPr>
          <p:nvPr/>
        </p:nvSpPr>
        <p:spPr bwMode="auto">
          <a:xfrm>
            <a:off x="8091488" y="652621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82</a:t>
            </a:r>
          </a:p>
        </p:txBody>
      </p:sp>
      <p:sp>
        <p:nvSpPr>
          <p:cNvPr id="616456" name="Text Box 8"/>
          <p:cNvSpPr txBox="1">
            <a:spLocks noChangeArrowheads="1"/>
          </p:cNvSpPr>
          <p:nvPr/>
        </p:nvSpPr>
        <p:spPr bwMode="auto">
          <a:xfrm>
            <a:off x="406400" y="4462463"/>
            <a:ext cx="6202363" cy="5191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>
                <a:solidFill>
                  <a:srgbClr val="FFEA18"/>
                </a:solidFill>
                <a:effectLst/>
                <a:ea typeface="宋体" charset="0"/>
                <a:cs typeface="宋体" charset="0"/>
              </a:rPr>
              <a:t>•</a:t>
            </a:r>
            <a:r>
              <a:rPr lang="zh-CN" altLang="en-US">
                <a:solidFill>
                  <a:srgbClr val="FFEA18"/>
                </a:solidFill>
                <a:effectLst/>
                <a:ea typeface="宋体" charset="0"/>
                <a:cs typeface="宋体" charset="0"/>
              </a:rPr>
              <a:t>圣经“故事”的核心</a:t>
            </a:r>
            <a:r>
              <a:rPr lang="en-US" altLang="zh-CN">
                <a:solidFill>
                  <a:srgbClr val="FFEA18"/>
                </a:solidFill>
                <a:effectLst/>
                <a:ea typeface="宋体" charset="0"/>
                <a:cs typeface="宋体" charset="0"/>
              </a:rPr>
              <a:t>:</a:t>
            </a:r>
            <a:r>
              <a:rPr lang="zh-CN" altLang="en-US">
                <a:solidFill>
                  <a:srgbClr val="1EAFCC"/>
                </a:solidFill>
                <a:effectLst/>
                <a:ea typeface="宋体" charset="0"/>
                <a:cs typeface="宋体" charset="0"/>
              </a:rPr>
              <a:t>“年代综览”</a:t>
            </a:r>
            <a:endParaRPr lang="en-US" altLang="zh-CN">
              <a:solidFill>
                <a:srgbClr val="1EAFCC"/>
              </a:solidFill>
              <a:effectLst/>
              <a:ea typeface="宋体" charset="0"/>
              <a:cs typeface="宋体" charset="0"/>
            </a:endParaRPr>
          </a:p>
        </p:txBody>
      </p:sp>
      <p:sp>
        <p:nvSpPr>
          <p:cNvPr id="616457" name="Text Box 9"/>
          <p:cNvSpPr txBox="1">
            <a:spLocks noChangeArrowheads="1"/>
          </p:cNvSpPr>
          <p:nvPr/>
        </p:nvSpPr>
        <p:spPr bwMode="auto">
          <a:xfrm>
            <a:off x="8631238" y="6375400"/>
            <a:ext cx="3063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0"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616458" name="AutoShape 10"/>
          <p:cNvSpPr>
            <a:spLocks noChangeArrowheads="1"/>
          </p:cNvSpPr>
          <p:nvPr/>
        </p:nvSpPr>
        <p:spPr bwMode="auto">
          <a:xfrm>
            <a:off x="441325" y="4402138"/>
            <a:ext cx="5499100" cy="554037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1FCC16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16461" name="Group 13"/>
          <p:cNvGrpSpPr>
            <a:grpSpLocks/>
          </p:cNvGrpSpPr>
          <p:nvPr/>
        </p:nvGrpSpPr>
        <p:grpSpPr bwMode="auto">
          <a:xfrm>
            <a:off x="2740025" y="736600"/>
            <a:ext cx="6418263" cy="1274763"/>
            <a:chOff x="1636" y="214"/>
            <a:chExt cx="4043" cy="803"/>
          </a:xfrm>
        </p:grpSpPr>
        <p:sp>
          <p:nvSpPr>
            <p:cNvPr id="616462" name="Text Box 14"/>
            <p:cNvSpPr txBox="1">
              <a:spLocks noChangeArrowheads="1"/>
            </p:cNvSpPr>
            <p:nvPr/>
          </p:nvSpPr>
          <p:spPr bwMode="auto">
            <a:xfrm>
              <a:off x="1636" y="267"/>
              <a:ext cx="4043" cy="7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rgbClr val="001147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618FF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5" rIns="91429" bIns="45715"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55613" algn="l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zh-CN" altLang="en-US" sz="3600" i="1">
                  <a:solidFill>
                    <a:srgbClr val="FF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圣经</a:t>
              </a:r>
              <a:r>
                <a:rPr lang="en-US" altLang="zh-CN" sz="3600" i="1">
                  <a:solidFill>
                    <a:srgbClr val="FF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…</a:t>
              </a:r>
              <a:r>
                <a:rPr lang="zh-CN" altLang="en-US" sz="3600" i="1">
                  <a:solidFill>
                    <a:srgbClr val="FF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基要  快学完了。你  已经掌握了</a:t>
              </a:r>
              <a:r>
                <a:rPr lang="en-US" altLang="zh-CN" sz="3600" i="1">
                  <a:solidFill>
                    <a:srgbClr val="FF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…</a:t>
              </a:r>
            </a:p>
          </p:txBody>
        </p:sp>
        <p:sp>
          <p:nvSpPr>
            <p:cNvPr id="616463" name="Text Box 15"/>
            <p:cNvSpPr txBox="1">
              <a:spLocks noChangeArrowheads="1"/>
            </p:cNvSpPr>
            <p:nvPr/>
          </p:nvSpPr>
          <p:spPr bwMode="auto">
            <a:xfrm>
              <a:off x="3153" y="214"/>
              <a:ext cx="353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rgbClr val="001147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618FFD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5" rIns="91429" bIns="45715"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55613" algn="l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algn="l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algn="l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algn="l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zh-CN" sz="3200">
                  <a:solidFill>
                    <a:srgbClr val="FF0000"/>
                  </a:solidFill>
                  <a:effectLst/>
                  <a:latin typeface="宋体" charset="0"/>
                  <a:ea typeface="宋体" charset="0"/>
                  <a:cs typeface="宋体" charset="0"/>
                </a:rPr>
                <a:t>®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6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6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6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16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6164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6164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6164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6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6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6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6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16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6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451" grpId="0" animBg="1" autoUpdateAnimBg="0"/>
      <p:bldP spid="616453" grpId="0" build="p" autoUpdateAnimBg="0" advAuto="0"/>
      <p:bldP spid="616454" grpId="0" animBg="1"/>
      <p:bldP spid="616456" grpId="0" autoUpdateAnimBg="0"/>
      <p:bldP spid="616458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02" name="Rectangle 2"/>
          <p:cNvSpPr>
            <a:spLocks noChangeArrowheads="1"/>
          </p:cNvSpPr>
          <p:nvPr/>
        </p:nvSpPr>
        <p:spPr bwMode="auto">
          <a:xfrm>
            <a:off x="1878013" y="1508125"/>
            <a:ext cx="6362700" cy="12001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/>
          <a:p>
            <a:endParaRPr lang="zh-CN" altLang="en-US" sz="6000">
              <a:solidFill>
                <a:srgbClr val="FAFD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宋体" charset="0"/>
              <a:cs typeface="宋体" charset="0"/>
            </a:endParaRPr>
          </a:p>
          <a:p>
            <a:r>
              <a:rPr lang="zh-CN" altLang="en-US" sz="8000" i="1">
                <a:solidFill>
                  <a:srgbClr val="FAFD00"/>
                </a:solidFill>
                <a:effectLst/>
                <a:latin typeface="Times" charset="0"/>
                <a:ea typeface="宋体" charset="0"/>
                <a:cs typeface="宋体" charset="0"/>
              </a:rPr>
              <a:t>年代综览</a:t>
            </a:r>
          </a:p>
        </p:txBody>
      </p:sp>
      <p:sp>
        <p:nvSpPr>
          <p:cNvPr id="614406" name="Text Box 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zh-CN" sz="2000" b="0">
              <a:solidFill>
                <a:srgbClr val="FFA27C"/>
              </a:solidFill>
              <a:effectLst/>
              <a:ea typeface="宋体" charset="0"/>
              <a:cs typeface="宋体" charset="0"/>
            </a:endParaRPr>
          </a:p>
        </p:txBody>
      </p:sp>
      <p:sp>
        <p:nvSpPr>
          <p:cNvPr id="614407" name="Rectangle 7"/>
          <p:cNvSpPr>
            <a:spLocks noChangeArrowheads="1"/>
          </p:cNvSpPr>
          <p:nvPr/>
        </p:nvSpPr>
        <p:spPr bwMode="auto">
          <a:xfrm>
            <a:off x="8091488" y="652621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83</a:t>
            </a:r>
          </a:p>
        </p:txBody>
      </p:sp>
      <p:sp>
        <p:nvSpPr>
          <p:cNvPr id="614408" name="Text Box 8"/>
          <p:cNvSpPr txBox="1">
            <a:spLocks noChangeArrowheads="1"/>
          </p:cNvSpPr>
          <p:nvPr/>
        </p:nvSpPr>
        <p:spPr bwMode="auto">
          <a:xfrm>
            <a:off x="8631238" y="6375400"/>
            <a:ext cx="3063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0"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614411" name="Rectangle 11"/>
          <p:cNvSpPr>
            <a:spLocks noChangeArrowheads="1"/>
          </p:cNvSpPr>
          <p:nvPr/>
        </p:nvSpPr>
        <p:spPr bwMode="auto">
          <a:xfrm>
            <a:off x="2093913" y="3667125"/>
            <a:ext cx="6362700" cy="12001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/>
          <a:p>
            <a:r>
              <a:rPr lang="zh-CN" altLang="en-US" sz="44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“</a:t>
            </a:r>
            <a:r>
              <a:rPr lang="en-US" altLang="zh-CN" sz="44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 那</a:t>
            </a:r>
            <a:r>
              <a:rPr lang="zh-CN" altLang="en-US" sz="44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rPr>
              <a:t>个地方到底在哪儿? ”</a:t>
            </a:r>
          </a:p>
        </p:txBody>
      </p:sp>
      <p:grpSp>
        <p:nvGrpSpPr>
          <p:cNvPr id="614403" name="Group 3"/>
          <p:cNvGrpSpPr>
            <a:grpSpLocks/>
          </p:cNvGrpSpPr>
          <p:nvPr/>
        </p:nvGrpSpPr>
        <p:grpSpPr bwMode="auto">
          <a:xfrm>
            <a:off x="1733550" y="3448050"/>
            <a:ext cx="6577013" cy="1603375"/>
            <a:chOff x="1113" y="2473"/>
            <a:chExt cx="4143" cy="1010"/>
          </a:xfrm>
        </p:grpSpPr>
        <p:sp>
          <p:nvSpPr>
            <p:cNvPr id="614404" name="AutoShape 4"/>
            <p:cNvSpPr>
              <a:spLocks noChangeArrowheads="1"/>
            </p:cNvSpPr>
            <p:nvPr/>
          </p:nvSpPr>
          <p:spPr bwMode="auto">
            <a:xfrm>
              <a:off x="1113" y="2473"/>
              <a:ext cx="4143" cy="101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405" name="Rectangle 5"/>
            <p:cNvSpPr>
              <a:spLocks noChangeArrowheads="1"/>
            </p:cNvSpPr>
            <p:nvPr/>
          </p:nvSpPr>
          <p:spPr bwMode="auto">
            <a:xfrm>
              <a:off x="1133" y="2626"/>
              <a:ext cx="4068" cy="708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 anchor="ctr"/>
            <a:lstStyle/>
            <a:p>
              <a:r>
                <a:rPr lang="zh-CN" altLang="en-US" sz="4400" b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宋体" charset="0"/>
                  <a:cs typeface="宋体" charset="0"/>
                </a:rPr>
                <a:t>“您会知道那个地方</a:t>
              </a:r>
            </a:p>
            <a:p>
              <a:r>
                <a:rPr lang="zh-CN" altLang="en-US" sz="4400" b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宋体" charset="0"/>
                  <a:cs typeface="宋体" charset="0"/>
                </a:rPr>
                <a:t>究竟在哪儿!”</a:t>
              </a:r>
            </a:p>
          </p:txBody>
        </p:sp>
      </p:grpSp>
      <p:sp>
        <p:nvSpPr>
          <p:cNvPr id="614412" name="Text Box 12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4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4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4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14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002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0003" name="Text Box 3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zh-CN" sz="2000" b="0">
              <a:solidFill>
                <a:srgbClr val="FFFFFF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640004" name="Text Box 4" descr="Brown marble"/>
          <p:cNvSpPr txBox="1">
            <a:spLocks noChangeArrowheads="1"/>
          </p:cNvSpPr>
          <p:nvPr/>
        </p:nvSpPr>
        <p:spPr bwMode="auto">
          <a:xfrm rot="118953">
            <a:off x="863600" y="979488"/>
            <a:ext cx="7170738" cy="26479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129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楷体" charset="0"/>
                <a:ea typeface="楷体" charset="0"/>
                <a:cs typeface="楷体" charset="0"/>
              </a:rPr>
              <a:t>圣经...</a:t>
            </a:r>
          </a:p>
          <a:p>
            <a:endParaRPr lang="zh-CN" altLang="en-US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楷体" charset="0"/>
              <a:ea typeface="楷体" charset="0"/>
              <a:cs typeface="楷体" charset="0"/>
            </a:endParaRPr>
          </a:p>
        </p:txBody>
      </p:sp>
      <p:sp>
        <p:nvSpPr>
          <p:cNvPr id="640005" name="Text Box 5" descr="Brown marble"/>
          <p:cNvSpPr txBox="1">
            <a:spLocks noChangeArrowheads="1"/>
          </p:cNvSpPr>
          <p:nvPr/>
        </p:nvSpPr>
        <p:spPr bwMode="auto">
          <a:xfrm rot="141662">
            <a:off x="1673225" y="2833688"/>
            <a:ext cx="7480300" cy="3187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129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楷体" charset="0"/>
                <a:ea typeface="楷体" charset="0"/>
                <a:cs typeface="楷体" charset="0"/>
              </a:rPr>
              <a:t>基要</a:t>
            </a:r>
          </a:p>
          <a:p>
            <a:endParaRPr lang="zh-CN" altLang="en-US" sz="66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楷体" charset="0"/>
              <a:ea typeface="楷体" charset="0"/>
              <a:cs typeface="楷体" charset="0"/>
            </a:endParaRPr>
          </a:p>
        </p:txBody>
      </p:sp>
      <p:sp>
        <p:nvSpPr>
          <p:cNvPr id="640006" name="Text Box 6"/>
          <p:cNvSpPr txBox="1">
            <a:spLocks noChangeArrowheads="1"/>
          </p:cNvSpPr>
          <p:nvPr/>
        </p:nvSpPr>
        <p:spPr bwMode="auto">
          <a:xfrm>
            <a:off x="228600" y="6591300"/>
            <a:ext cx="1614488" cy="274638"/>
          </a:xfrm>
          <a:prstGeom prst="rect">
            <a:avLst/>
          </a:prstGeom>
          <a:noFill/>
          <a:ln>
            <a:noFill/>
          </a:ln>
          <a:effectLst>
            <a:outerShdw blurRad="63500" dist="85194" dir="159390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zh-CN" sz="12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640007" name="Text Box 7"/>
          <p:cNvSpPr txBox="1">
            <a:spLocks noChangeArrowheads="1"/>
          </p:cNvSpPr>
          <p:nvPr/>
        </p:nvSpPr>
        <p:spPr bwMode="auto">
          <a:xfrm>
            <a:off x="304800" y="5546725"/>
            <a:ext cx="8520113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i="1">
                <a:solidFill>
                  <a:srgbClr val="FAFD00"/>
                </a:solidFill>
                <a:effectLst/>
                <a:latin typeface="Times New Roman" charset="0"/>
                <a:ea typeface="宋体" charset="0"/>
                <a:cs typeface="宋体" charset="0"/>
              </a:rPr>
              <a:t>圣经</a:t>
            </a:r>
            <a:r>
              <a:rPr lang="en-US" altLang="zh-CN" sz="2400" i="1">
                <a:solidFill>
                  <a:srgbClr val="FAFD00"/>
                </a:solidFill>
                <a:effectLst/>
                <a:latin typeface="Times New Roman" charset="0"/>
                <a:ea typeface="宋体" charset="0"/>
                <a:cs typeface="宋体" charset="0"/>
              </a:rPr>
              <a:t>…</a:t>
            </a:r>
            <a:r>
              <a:rPr lang="zh-CN" altLang="en-US" sz="2400" i="1">
                <a:solidFill>
                  <a:srgbClr val="FAFD00"/>
                </a:solidFill>
                <a:effectLst/>
                <a:latin typeface="Times New Roman" charset="0"/>
                <a:ea typeface="宋体" charset="0"/>
                <a:cs typeface="宋体" charset="0"/>
              </a:rPr>
              <a:t>基要国际事工呈献           福特沃得</a:t>
            </a:r>
            <a:r>
              <a:rPr lang="en-US" altLang="zh-CN" sz="2400" i="1">
                <a:solidFill>
                  <a:srgbClr val="FAFD00"/>
                </a:solidFill>
                <a:effectLst/>
                <a:latin typeface="Times New Roman" charset="0"/>
                <a:ea typeface="宋体" charset="0"/>
                <a:cs typeface="宋体" charset="0"/>
              </a:rPr>
              <a:t>, </a:t>
            </a:r>
            <a:r>
              <a:rPr lang="zh-CN" altLang="en-US" sz="2400" i="1">
                <a:solidFill>
                  <a:srgbClr val="FAFD00"/>
                </a:solidFill>
                <a:effectLst/>
                <a:latin typeface="Times New Roman" charset="0"/>
                <a:ea typeface="宋体" charset="0"/>
                <a:cs typeface="宋体" charset="0"/>
              </a:rPr>
              <a:t>美国德州</a:t>
            </a:r>
          </a:p>
        </p:txBody>
      </p:sp>
      <p:sp>
        <p:nvSpPr>
          <p:cNvPr id="640008" name="Text Box 8"/>
          <p:cNvSpPr txBox="1">
            <a:spLocks noChangeArrowheads="1"/>
          </p:cNvSpPr>
          <p:nvPr/>
        </p:nvSpPr>
        <p:spPr bwMode="auto">
          <a:xfrm>
            <a:off x="3259138" y="6221413"/>
            <a:ext cx="2970212" cy="3968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080435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000" b="0">
                <a:solidFill>
                  <a:srgbClr val="FFFB0C"/>
                </a:solidFill>
                <a:effectLst/>
                <a:latin typeface="Helvetica" charset="0"/>
                <a:ea typeface="宋体" charset="0"/>
                <a:cs typeface="宋体" charset="0"/>
              </a:rPr>
              <a:t>www.biblebasically.org</a:t>
            </a:r>
          </a:p>
        </p:txBody>
      </p:sp>
      <p:sp>
        <p:nvSpPr>
          <p:cNvPr id="640009" name="Rectangle 9"/>
          <p:cNvSpPr>
            <a:spLocks noChangeArrowheads="1"/>
          </p:cNvSpPr>
          <p:nvPr/>
        </p:nvSpPr>
        <p:spPr bwMode="auto">
          <a:xfrm>
            <a:off x="8089900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84</a:t>
            </a:r>
          </a:p>
        </p:txBody>
      </p:sp>
      <p:sp>
        <p:nvSpPr>
          <p:cNvPr id="640012" name="Rectangle 12"/>
          <p:cNvSpPr>
            <a:spLocks noChangeArrowheads="1"/>
          </p:cNvSpPr>
          <p:nvPr/>
        </p:nvSpPr>
        <p:spPr bwMode="auto">
          <a:xfrm>
            <a:off x="7620000" y="6526213"/>
            <a:ext cx="6619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8.0.02.</a:t>
            </a:r>
          </a:p>
        </p:txBody>
      </p:sp>
      <p:sp>
        <p:nvSpPr>
          <p:cNvPr id="640013" name="Text Box 13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000">
                <a:solidFill>
                  <a:srgbClr val="FFFFFF"/>
                </a:solidFill>
                <a:effectLst/>
                <a:latin typeface="Arial" charset="0"/>
                <a:ea typeface="宋体" charset="0"/>
                <a:cs typeface="宋体" charset="0"/>
              </a:rPr>
              <a:t>©2006 TBBMI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0548" name="Rectangle 4"/>
          <p:cNvSpPr>
            <a:spLocks noChangeArrowheads="1"/>
          </p:cNvSpPr>
          <p:nvPr/>
        </p:nvSpPr>
        <p:spPr bwMode="auto">
          <a:xfrm>
            <a:off x="7620000" y="6526213"/>
            <a:ext cx="6619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8.0.02.</a:t>
            </a:r>
          </a:p>
        </p:txBody>
      </p:sp>
      <p:sp>
        <p:nvSpPr>
          <p:cNvPr id="620549" name="Rectangle 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85</a:t>
            </a:r>
          </a:p>
        </p:txBody>
      </p:sp>
      <p:sp>
        <p:nvSpPr>
          <p:cNvPr id="620550" name="Text Box 6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000">
                <a:solidFill>
                  <a:srgbClr val="FFFFFF"/>
                </a:solidFill>
                <a:effectLst/>
                <a:latin typeface="Arial" charset="0"/>
                <a:ea typeface="宋体" charset="0"/>
                <a:cs typeface="宋体" charset="0"/>
              </a:rPr>
              <a:t>©2006 TBBMI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zh-CN" altLang="en-US" sz="4000" smtClean="0">
                <a:solidFill>
                  <a:srgbClr val="FFFFFF"/>
                </a:solidFill>
                <a:effectLst/>
                <a:ea typeface="SimSun" charset="0"/>
                <a:cs typeface="SimSun" charset="0"/>
              </a:rPr>
              <a:t>免费获得该讲解</a:t>
            </a:r>
            <a:r>
              <a:rPr lang="en-US" altLang="ja-JP" sz="4000" smtClean="0">
                <a:solidFill>
                  <a:srgbClr val="FFFFFF"/>
                </a:solidFill>
                <a:effectLst/>
                <a:cs typeface="Arial" charset="0"/>
              </a:rPr>
              <a:t>!</a:t>
            </a:r>
            <a:endParaRPr lang="en-US" sz="1400" smtClean="0">
              <a:solidFill>
                <a:srgbClr val="FFFFFF"/>
              </a:solidFill>
              <a:effectLst/>
              <a:cs typeface="Arial" charset="0"/>
            </a:endParaRPr>
          </a:p>
        </p:txBody>
      </p:sp>
      <p:sp>
        <p:nvSpPr>
          <p:cNvPr id="175106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zh-CN" altLang="en-US" sz="3200" b="1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圣经基本链接地址</a:t>
            </a:r>
            <a:r>
              <a:rPr lang="zh-CN" altLang="en-US" sz="3200" b="1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ja-JP" sz="3200" b="1">
                <a:solidFill>
                  <a:srgbClr val="FFFFFF"/>
                </a:solidFill>
                <a:latin typeface="Arial" charset="0"/>
              </a:rPr>
              <a:t>BibleStudyDownloads.org</a:t>
            </a:r>
            <a:endParaRPr lang="en-US" sz="1100" b="1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75107" name="Picture 5" descr="Screen Shot 2016-02-02 at 5.41.18 P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>
            <a:fillRect/>
          </a:stretch>
        </p:blipFill>
        <p:spPr bwMode="auto">
          <a:xfrm>
            <a:off x="-44450" y="574675"/>
            <a:ext cx="9232900" cy="564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975" y="2159000"/>
            <a:ext cx="6153150" cy="348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9" name="Rectangle 1026"/>
          <p:cNvSpPr txBox="1">
            <a:spLocks noChangeArrowheads="1"/>
          </p:cNvSpPr>
          <p:nvPr/>
        </p:nvSpPr>
        <p:spPr bwMode="auto">
          <a:xfrm>
            <a:off x="0" y="1247775"/>
            <a:ext cx="91440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zh-CN" altLang="en-US" sz="3600" smtClean="0">
                <a:solidFill>
                  <a:srgbClr val="000000"/>
                </a:solidFill>
                <a:effectLst/>
                <a:latin typeface="Times New Roman" charset="0"/>
                <a:ea typeface="SimSun" charset="0"/>
                <a:cs typeface="SimSun" charset="0"/>
              </a:rPr>
              <a:t>圣经学习下载</a:t>
            </a:r>
          </a:p>
        </p:txBody>
      </p:sp>
    </p:spTree>
    <p:extLst>
      <p:ext uri="{BB962C8B-B14F-4D97-AF65-F5344CB8AC3E}">
        <p14:creationId xmlns:p14="http://schemas.microsoft.com/office/powerpoint/2010/main" val="360326919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4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4835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4836" name="Rectangle 4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4837" name="Line 5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4838" name="Line 6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4840" name="Line 8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4841" name="Text Box 9"/>
          <p:cNvSpPr txBox="1">
            <a:spLocks noChangeArrowheads="1"/>
          </p:cNvSpPr>
          <p:nvPr/>
        </p:nvSpPr>
        <p:spPr bwMode="auto">
          <a:xfrm>
            <a:off x="2286000" y="1266825"/>
            <a:ext cx="5257800" cy="13112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000" i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第</a:t>
            </a:r>
            <a:r>
              <a:rPr lang="zh-CN" altLang="en-US" sz="4000" i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一部分</a:t>
            </a:r>
            <a:r>
              <a:rPr lang="en-US" altLang="zh-CN" sz="4000" i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:</a:t>
            </a:r>
            <a:r>
              <a:rPr lang="en-US" altLang="zh-CN" sz="4000" i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                        6 </a:t>
            </a:r>
            <a:r>
              <a:rPr lang="zh-CN" altLang="en-US" sz="4000" i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道水域</a:t>
            </a:r>
          </a:p>
        </p:txBody>
      </p:sp>
      <p:sp>
        <p:nvSpPr>
          <p:cNvPr id="504842" name="Text Box 10"/>
          <p:cNvSpPr txBox="1">
            <a:spLocks noChangeArrowheads="1"/>
          </p:cNvSpPr>
          <p:nvPr/>
        </p:nvSpPr>
        <p:spPr bwMode="auto">
          <a:xfrm>
            <a:off x="1955800" y="2906713"/>
            <a:ext cx="6019800" cy="11906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i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第</a:t>
            </a:r>
            <a:r>
              <a:rPr lang="zh-CN" altLang="en-US" sz="3600" i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二部分</a:t>
            </a:r>
            <a:r>
              <a:rPr lang="en-US" altLang="zh-CN" sz="3600" i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:</a:t>
            </a:r>
            <a:r>
              <a:rPr lang="en-US" altLang="zh-CN" sz="3600" i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                     10 个</a:t>
            </a:r>
            <a:r>
              <a:rPr lang="zh-CN" altLang="en-US" sz="3600" i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地点</a:t>
            </a:r>
          </a:p>
        </p:txBody>
      </p:sp>
      <p:sp>
        <p:nvSpPr>
          <p:cNvPr id="504843" name="Text Box 11"/>
          <p:cNvSpPr txBox="1">
            <a:spLocks noChangeArrowheads="1"/>
          </p:cNvSpPr>
          <p:nvPr/>
        </p:nvSpPr>
        <p:spPr bwMode="auto">
          <a:xfrm>
            <a:off x="1974850" y="4464050"/>
            <a:ext cx="6019800" cy="11906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i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第</a:t>
            </a:r>
            <a:r>
              <a:rPr lang="zh-CN" altLang="en-US" sz="3600" i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三部分</a:t>
            </a:r>
            <a:r>
              <a:rPr lang="en-US" altLang="zh-CN" sz="3600" i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:</a:t>
            </a:r>
            <a:r>
              <a:rPr lang="en-US" altLang="zh-CN" sz="3600" i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                      </a:t>
            </a:r>
            <a:r>
              <a:rPr lang="zh-CN" altLang="en-US" sz="3600" i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相对的距离</a:t>
            </a:r>
          </a:p>
        </p:txBody>
      </p:sp>
      <p:sp>
        <p:nvSpPr>
          <p:cNvPr id="504844" name="Text Box 1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zh-CN" sz="2000" b="0">
              <a:solidFill>
                <a:srgbClr val="FFA27C"/>
              </a:solidFill>
              <a:effectLst/>
              <a:ea typeface="宋体" charset="0"/>
              <a:cs typeface="宋体" charset="0"/>
            </a:endParaRPr>
          </a:p>
        </p:txBody>
      </p:sp>
      <p:sp>
        <p:nvSpPr>
          <p:cNvPr id="504845" name="Text Box 13"/>
          <p:cNvSpPr txBox="1">
            <a:spLocks noChangeArrowheads="1"/>
          </p:cNvSpPr>
          <p:nvPr/>
        </p:nvSpPr>
        <p:spPr bwMode="auto">
          <a:xfrm>
            <a:off x="8629650" y="6530975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altLang="zh-CN" sz="1400">
              <a:solidFill>
                <a:srgbClr val="FFFFFF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504846" name="Rectangle 14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09</a:t>
            </a:r>
          </a:p>
        </p:txBody>
      </p:sp>
      <p:sp>
        <p:nvSpPr>
          <p:cNvPr id="504848" name="Text Box 16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Arial" charset="0"/>
                <a:ea typeface="宋体" charset="0"/>
                <a:cs typeface="宋体" charset="0"/>
              </a:rPr>
              <a:t>  </a:t>
            </a:r>
          </a:p>
        </p:txBody>
      </p:sp>
      <p:sp>
        <p:nvSpPr>
          <p:cNvPr id="504852" name="Text Box 20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0">
                <a:solidFill>
                  <a:srgbClr val="FFFFFF"/>
                </a:solidFill>
                <a:effectLst/>
                <a:latin typeface="Arial" charset="0"/>
                <a:ea typeface="宋体" charset="0"/>
                <a:cs typeface="宋体" charset="0"/>
              </a:rPr>
              <a:t>2</a:t>
            </a:r>
          </a:p>
        </p:txBody>
      </p:sp>
      <p:sp>
        <p:nvSpPr>
          <p:cNvPr id="504853" name="Text Box 21"/>
          <p:cNvSpPr txBox="1">
            <a:spLocks noChangeArrowheads="1"/>
          </p:cNvSpPr>
          <p:nvPr/>
        </p:nvSpPr>
        <p:spPr bwMode="auto">
          <a:xfrm>
            <a:off x="7199313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学生</a:t>
            </a:r>
            <a:r>
              <a:rPr lang="ja-JP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手册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第1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en-US" altLang="zh-CN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16</a:t>
            </a:r>
            <a:r>
              <a:rPr lang="zh-CN" altLang="en-US" sz="1200">
                <a:solidFill>
                  <a:schemeClr val="tx1"/>
                </a:solidFill>
                <a:effectLst/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4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4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4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4841" grpId="0" autoUpdateAnimBg="0"/>
      <p:bldP spid="504842" grpId="0" autoUpdateAnimBg="0"/>
      <p:bldP spid="504843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keepers sr\Sinai sr\Coral Island from coast, tb n030300 sr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keepers sr\Sinai sr\Coral Island from coast, tb n030300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keepers sr\Sinai sr\Coral Island from coast, tb n030300 sr.jpg"/>
</p:tagLst>
</file>

<file path=ppt/theme/theme1.xml><?xml version="1.0" encoding="utf-8"?>
<a:theme xmlns:a="http://schemas.openxmlformats.org/drawingml/2006/main" name="untitled 2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2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untitled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2_untitled 1">
      <a:majorFont>
        <a:latin typeface="Times"/>
        <a:ea typeface="宋体"/>
        <a:cs typeface="宋体"/>
      </a:majorFont>
      <a:minorFont>
        <a:latin typeface="Times"/>
        <a:ea typeface="宋体"/>
        <a:cs typeface="宋体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2_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宋体"/>
        <a:cs typeface="宋体"/>
      </a:majorFont>
      <a:minorFont>
        <a:latin typeface="Times"/>
        <a:ea typeface="宋体"/>
        <a:cs typeface="宋体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MS PGothic" pitchFamily="34" charset="-128"/>
            <a:cs typeface="MS PGothic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MS PGothic" pitchFamily="34" charset="-128"/>
            <a:cs typeface="MS PGothic" pitchFamily="34" charset="-128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5333</TotalTime>
  <Pages>43</Pages>
  <Words>1665</Words>
  <Application>Microsoft Macintosh PowerPoint</Application>
  <PresentationFormat>On-screen Show (4:3)</PresentationFormat>
  <Paragraphs>1012</Paragraphs>
  <Slides>86</Slides>
  <Notes>85</Notes>
  <HiddenSlides>0</HiddenSlides>
  <MMClips>0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92" baseType="lpstr">
      <vt:lpstr>untitled 2</vt:lpstr>
      <vt:lpstr>untitled 1</vt:lpstr>
      <vt:lpstr>2_untitled 1</vt:lpstr>
      <vt:lpstr>1_untitled 1</vt:lpstr>
      <vt:lpstr>20_Default Design</vt:lpstr>
      <vt:lpstr>PowerPoint.Show.8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圣经基本链接地址 BibleStudyDownloads.org</vt:lpstr>
    </vt:vector>
  </TitlesOfParts>
  <Company>N.A.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>slide show seminar presentation</dc:subject>
  <dc:creator>JOHN FRYMAN</dc:creator>
  <cp:keywords/>
  <dc:description/>
  <cp:lastModifiedBy>Rick Griffith</cp:lastModifiedBy>
  <cp:revision>283</cp:revision>
  <cp:lastPrinted>2003-03-25T20:50:53Z</cp:lastPrinted>
  <dcterms:created xsi:type="dcterms:W3CDTF">2003-03-13T21:44:32Z</dcterms:created>
  <dcterms:modified xsi:type="dcterms:W3CDTF">2018-09-08T02:58:20Z</dcterms:modified>
</cp:coreProperties>
</file>