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51" r:id="rId1"/>
    <p:sldMasterId id="2147483652" r:id="rId2"/>
    <p:sldMasterId id="2147483675" r:id="rId3"/>
    <p:sldMasterId id="2147483699" r:id="rId4"/>
  </p:sldMasterIdLst>
  <p:notesMasterIdLst>
    <p:notesMasterId r:id="rId83"/>
  </p:notesMasterIdLst>
  <p:sldIdLst>
    <p:sldId id="387" r:id="rId5"/>
    <p:sldId id="375" r:id="rId6"/>
    <p:sldId id="352" r:id="rId7"/>
    <p:sldId id="258" r:id="rId8"/>
    <p:sldId id="385" r:id="rId9"/>
    <p:sldId id="386" r:id="rId10"/>
    <p:sldId id="361" r:id="rId11"/>
    <p:sldId id="335" r:id="rId12"/>
    <p:sldId id="262" r:id="rId13"/>
    <p:sldId id="263" r:id="rId14"/>
    <p:sldId id="264" r:id="rId15"/>
    <p:sldId id="265" r:id="rId16"/>
    <p:sldId id="362" r:id="rId17"/>
    <p:sldId id="376" r:id="rId18"/>
    <p:sldId id="377" r:id="rId19"/>
    <p:sldId id="269" r:id="rId20"/>
    <p:sldId id="270" r:id="rId21"/>
    <p:sldId id="271" r:id="rId22"/>
    <p:sldId id="363" r:id="rId23"/>
    <p:sldId id="273" r:id="rId24"/>
    <p:sldId id="274" r:id="rId25"/>
    <p:sldId id="275" r:id="rId26"/>
    <p:sldId id="276" r:id="rId27"/>
    <p:sldId id="277" r:id="rId28"/>
    <p:sldId id="333" r:id="rId29"/>
    <p:sldId id="358" r:id="rId30"/>
    <p:sldId id="364" r:id="rId31"/>
    <p:sldId id="365" r:id="rId32"/>
    <p:sldId id="366" r:id="rId33"/>
    <p:sldId id="284" r:id="rId34"/>
    <p:sldId id="285" r:id="rId35"/>
    <p:sldId id="286" r:id="rId36"/>
    <p:sldId id="287" r:id="rId37"/>
    <p:sldId id="288" r:id="rId38"/>
    <p:sldId id="379" r:id="rId39"/>
    <p:sldId id="290" r:id="rId40"/>
    <p:sldId id="291" r:id="rId41"/>
    <p:sldId id="292" r:id="rId42"/>
    <p:sldId id="293" r:id="rId43"/>
    <p:sldId id="367" r:id="rId44"/>
    <p:sldId id="368" r:id="rId45"/>
    <p:sldId id="360" r:id="rId46"/>
    <p:sldId id="297" r:id="rId47"/>
    <p:sldId id="298" r:id="rId48"/>
    <p:sldId id="339" r:id="rId49"/>
    <p:sldId id="342" r:id="rId50"/>
    <p:sldId id="343" r:id="rId51"/>
    <p:sldId id="302" r:id="rId52"/>
    <p:sldId id="388" r:id="rId53"/>
    <p:sldId id="304" r:id="rId54"/>
    <p:sldId id="305" r:id="rId55"/>
    <p:sldId id="344" r:id="rId56"/>
    <p:sldId id="307" r:id="rId57"/>
    <p:sldId id="308" r:id="rId58"/>
    <p:sldId id="309" r:id="rId59"/>
    <p:sldId id="356" r:id="rId60"/>
    <p:sldId id="311" r:id="rId61"/>
    <p:sldId id="312" r:id="rId62"/>
    <p:sldId id="313" r:id="rId63"/>
    <p:sldId id="370" r:id="rId64"/>
    <p:sldId id="371" r:id="rId65"/>
    <p:sldId id="372" r:id="rId66"/>
    <p:sldId id="317" r:id="rId67"/>
    <p:sldId id="345" r:id="rId68"/>
    <p:sldId id="382" r:id="rId69"/>
    <p:sldId id="320" r:id="rId70"/>
    <p:sldId id="346" r:id="rId71"/>
    <p:sldId id="378" r:id="rId72"/>
    <p:sldId id="349" r:id="rId73"/>
    <p:sldId id="324" r:id="rId74"/>
    <p:sldId id="325" r:id="rId75"/>
    <p:sldId id="384" r:id="rId76"/>
    <p:sldId id="327" r:id="rId77"/>
    <p:sldId id="374" r:id="rId78"/>
    <p:sldId id="357" r:id="rId79"/>
    <p:sldId id="334" r:id="rId80"/>
    <p:sldId id="331" r:id="rId81"/>
    <p:sldId id="389" r:id="rId82"/>
  </p:sldIdLst>
  <p:sldSz cx="9144000" cy="6858000" type="screen4x3"/>
  <p:notesSz cx="6858000" cy="9144000"/>
  <p:defaultTextStyle>
    <a:defPPr>
      <a:defRPr lang="en-US"/>
    </a:defPPr>
    <a:lvl1pPr algn="ctr"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2">
          <p15:clr>
            <a:srgbClr val="A4A3A4"/>
          </p15:clr>
        </p15:guide>
        <p15:guide id="2" orient="horz" pos="4229">
          <p15:clr>
            <a:srgbClr val="A4A3A4"/>
          </p15:clr>
        </p15:guide>
        <p15:guide id="3" pos="28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100" d="100"/>
          <a:sy n="100" d="100"/>
        </p:scale>
        <p:origin x="2504" y="528"/>
      </p:cViewPr>
      <p:guideLst>
        <p:guide orient="horz" pos="2162"/>
        <p:guide orient="horz" pos="4229"/>
        <p:guide pos="28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86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21BA307-FBF8-4313-7BEE-94B0F6F8C75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b="0">
                <a:latin typeface="Arial" charset="0"/>
                <a:ea typeface="MS PGothic" pitchFamily="34" charset="-128"/>
                <a:cs typeface="MS PGothic" pitchFamily="34" charset="-128"/>
              </a:defRPr>
            </a:lvl1pPr>
          </a:lstStyle>
          <a:p>
            <a:pPr>
              <a:defRPr/>
            </a:pPr>
            <a:endParaRPr lang="en-US" altLang="zh-CN"/>
          </a:p>
        </p:txBody>
      </p:sp>
      <p:sp>
        <p:nvSpPr>
          <p:cNvPr id="38915" name="Rectangle 3">
            <a:extLst>
              <a:ext uri="{FF2B5EF4-FFF2-40B4-BE49-F238E27FC236}">
                <a16:creationId xmlns:a16="http://schemas.microsoft.com/office/drawing/2014/main" id="{53798825-ED1A-1BD0-38D2-F941980F1AA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charset="0"/>
                <a:ea typeface="MS PGothic" pitchFamily="34" charset="-128"/>
                <a:cs typeface="MS PGothic" pitchFamily="34" charset="-128"/>
              </a:defRPr>
            </a:lvl1pPr>
          </a:lstStyle>
          <a:p>
            <a:pPr>
              <a:defRPr/>
            </a:pPr>
            <a:endParaRPr lang="en-US" altLang="zh-CN"/>
          </a:p>
        </p:txBody>
      </p:sp>
      <p:sp>
        <p:nvSpPr>
          <p:cNvPr id="16388" name="Rectangle 4">
            <a:extLst>
              <a:ext uri="{FF2B5EF4-FFF2-40B4-BE49-F238E27FC236}">
                <a16:creationId xmlns:a16="http://schemas.microsoft.com/office/drawing/2014/main" id="{209172C5-858F-CEA1-B6AB-FE5E8763BA79}"/>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a:extLst>
              <a:ext uri="{FF2B5EF4-FFF2-40B4-BE49-F238E27FC236}">
                <a16:creationId xmlns:a16="http://schemas.microsoft.com/office/drawing/2014/main" id="{2B034D51-A367-F298-3562-CDA01517BC1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0"/>
            <a:r>
              <a:rPr lang="en-US" altLang="zh-CN" noProof="0"/>
              <a:t>Second level</a:t>
            </a:r>
          </a:p>
          <a:p>
            <a:pPr lvl="0"/>
            <a:r>
              <a:rPr lang="en-US" altLang="zh-CN" noProof="0"/>
              <a:t>Third level</a:t>
            </a:r>
          </a:p>
          <a:p>
            <a:pPr lvl="0"/>
            <a:r>
              <a:rPr lang="en-US" altLang="zh-CN" noProof="0"/>
              <a:t>Fourth level</a:t>
            </a:r>
          </a:p>
          <a:p>
            <a:pPr lvl="0"/>
            <a:r>
              <a:rPr lang="en-US" altLang="zh-CN" noProof="0"/>
              <a:t>Fifth level</a:t>
            </a:r>
          </a:p>
        </p:txBody>
      </p:sp>
      <p:sp>
        <p:nvSpPr>
          <p:cNvPr id="38918" name="Rectangle 6">
            <a:extLst>
              <a:ext uri="{FF2B5EF4-FFF2-40B4-BE49-F238E27FC236}">
                <a16:creationId xmlns:a16="http://schemas.microsoft.com/office/drawing/2014/main" id="{706F6ADE-A9B4-8E8F-DFEB-09A5C114355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b="0">
                <a:latin typeface="Arial" charset="0"/>
                <a:ea typeface="MS PGothic" pitchFamily="34" charset="-128"/>
                <a:cs typeface="MS PGothic" pitchFamily="34" charset="-128"/>
              </a:defRPr>
            </a:lvl1pPr>
          </a:lstStyle>
          <a:p>
            <a:pPr>
              <a:defRPr/>
            </a:pPr>
            <a:endParaRPr lang="en-US" altLang="zh-CN"/>
          </a:p>
        </p:txBody>
      </p:sp>
      <p:sp>
        <p:nvSpPr>
          <p:cNvPr id="38919" name="Rectangle 7">
            <a:extLst>
              <a:ext uri="{FF2B5EF4-FFF2-40B4-BE49-F238E27FC236}">
                <a16:creationId xmlns:a16="http://schemas.microsoft.com/office/drawing/2014/main" id="{46C12D04-4616-199C-4386-EED99A91FB3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15DA00CD-6AC9-4247-B770-613B741FBAA1}"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Arial" charset="0"/>
      </a:defRPr>
    </a:lvl1pPr>
    <a:lvl2pPr marL="742950" indent="-285750" algn="l" rtl="0" eaLnBrk="0" fontAlgn="base" hangingPunct="0">
      <a:spcBef>
        <a:spcPct val="30000"/>
      </a:spcBef>
      <a:spcAft>
        <a:spcPct val="0"/>
      </a:spcAft>
      <a:defRPr sz="1200" kern="1200">
        <a:solidFill>
          <a:schemeClr val="tx1"/>
        </a:solidFill>
        <a:latin typeface="Times" charset="0"/>
        <a:ea typeface="Arial" charset="0"/>
        <a:cs typeface="Arial" charset="0"/>
      </a:defRPr>
    </a:lvl2pPr>
    <a:lvl3pPr marL="1143000" indent="-228600" algn="l" rtl="0" eaLnBrk="0" fontAlgn="base" hangingPunct="0">
      <a:spcBef>
        <a:spcPct val="30000"/>
      </a:spcBef>
      <a:spcAft>
        <a:spcPct val="0"/>
      </a:spcAft>
      <a:defRPr sz="1200" kern="1200">
        <a:solidFill>
          <a:schemeClr val="tx1"/>
        </a:solidFill>
        <a:latin typeface="Times" charset="0"/>
        <a:ea typeface="Arial" charset="0"/>
        <a:cs typeface="Arial" charset="0"/>
      </a:defRPr>
    </a:lvl3pPr>
    <a:lvl4pPr marL="1600200" indent="-228600" algn="l" rtl="0" eaLnBrk="0" fontAlgn="base" hangingPunct="0">
      <a:spcBef>
        <a:spcPct val="30000"/>
      </a:spcBef>
      <a:spcAft>
        <a:spcPct val="0"/>
      </a:spcAft>
      <a:defRPr sz="1200" kern="1200">
        <a:solidFill>
          <a:schemeClr val="tx1"/>
        </a:solidFill>
        <a:latin typeface="Times" charset="0"/>
        <a:ea typeface="Arial" charset="0"/>
        <a:cs typeface="Arial" charset="0"/>
      </a:defRPr>
    </a:lvl4pPr>
    <a:lvl5pPr marL="2057400" indent="-228600" algn="l" rtl="0" eaLnBrk="0" fontAlgn="base" hangingPunct="0">
      <a:spcBef>
        <a:spcPct val="30000"/>
      </a:spcBef>
      <a:spcAft>
        <a:spcPct val="0"/>
      </a:spcAft>
      <a:defRPr sz="1200" kern="1200">
        <a:solidFill>
          <a:schemeClr val="tx1"/>
        </a:solidFill>
        <a:latin typeface="Times"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B4395734-51C1-70A5-C5A7-A5E6343A7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72E7962-E26E-274A-83E0-9E8AD18D017E}" type="slidenum">
              <a:rPr lang="en-US" altLang="zh-CN" sz="1200" b="0"/>
              <a:pPr/>
              <a:t>1</a:t>
            </a:fld>
            <a:endParaRPr lang="en-US" altLang="zh-CN" sz="1200" b="0"/>
          </a:p>
        </p:txBody>
      </p:sp>
      <p:sp>
        <p:nvSpPr>
          <p:cNvPr id="18434" name="Rectangle 2">
            <a:extLst>
              <a:ext uri="{FF2B5EF4-FFF2-40B4-BE49-F238E27FC236}">
                <a16:creationId xmlns:a16="http://schemas.microsoft.com/office/drawing/2014/main" id="{386286E8-A740-A2CA-F68F-B4F90A5DE1C5}"/>
              </a:ext>
            </a:extLst>
          </p:cNvPr>
          <p:cNvSpPr>
            <a:spLocks noChangeArrowheads="1" noTextEdit="1"/>
          </p:cNvSpPr>
          <p:nvPr>
            <p:ph type="sldImg"/>
          </p:nvPr>
        </p:nvSpPr>
        <p:spPr>
          <a:ln/>
        </p:spPr>
      </p:sp>
      <p:sp>
        <p:nvSpPr>
          <p:cNvPr id="18435" name="Rectangle 3">
            <a:extLst>
              <a:ext uri="{FF2B5EF4-FFF2-40B4-BE49-F238E27FC236}">
                <a16:creationId xmlns:a16="http://schemas.microsoft.com/office/drawing/2014/main" id="{42566F17-EAB5-A332-89AE-A6A70EF25E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09CD8EA4-3EDC-4A5C-EB18-9938AE578E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94073D4-A8FA-2B40-9B33-5A5EBD315CA9}" type="slidenum">
              <a:rPr lang="en-US" altLang="zh-CN" sz="1200" b="0"/>
              <a:pPr/>
              <a:t>10</a:t>
            </a:fld>
            <a:endParaRPr lang="en-US" altLang="zh-CN" sz="1200" b="0"/>
          </a:p>
        </p:txBody>
      </p:sp>
      <p:sp>
        <p:nvSpPr>
          <p:cNvPr id="36866" name="Rectangle 2">
            <a:extLst>
              <a:ext uri="{FF2B5EF4-FFF2-40B4-BE49-F238E27FC236}">
                <a16:creationId xmlns:a16="http://schemas.microsoft.com/office/drawing/2014/main" id="{5B4257EA-30DF-6AAE-BEED-F7A0D17DE8FC}"/>
              </a:ext>
            </a:extLst>
          </p:cNvPr>
          <p:cNvSpPr>
            <a:spLocks noChangeArrowheads="1" noTextEdit="1"/>
          </p:cNvSpPr>
          <p:nvPr>
            <p:ph type="sldImg"/>
          </p:nvPr>
        </p:nvSpPr>
        <p:spPr>
          <a:ln/>
        </p:spPr>
      </p:sp>
      <p:sp>
        <p:nvSpPr>
          <p:cNvPr id="36867" name="Rectangle 3">
            <a:extLst>
              <a:ext uri="{FF2B5EF4-FFF2-40B4-BE49-F238E27FC236}">
                <a16:creationId xmlns:a16="http://schemas.microsoft.com/office/drawing/2014/main" id="{764AC6D2-4E37-996C-F3CE-1F5B6C7288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0021D95C-5617-99E7-F021-F0CE4F9B84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CDB2278-0182-C544-854F-3D6854FC40F7}" type="slidenum">
              <a:rPr lang="en-US" altLang="zh-CN" sz="1200" b="0"/>
              <a:pPr/>
              <a:t>11</a:t>
            </a:fld>
            <a:endParaRPr lang="en-US" altLang="zh-CN" sz="1200" b="0"/>
          </a:p>
        </p:txBody>
      </p:sp>
      <p:sp>
        <p:nvSpPr>
          <p:cNvPr id="38914" name="Rectangle 2">
            <a:extLst>
              <a:ext uri="{FF2B5EF4-FFF2-40B4-BE49-F238E27FC236}">
                <a16:creationId xmlns:a16="http://schemas.microsoft.com/office/drawing/2014/main" id="{01B2E48A-A40B-3AC7-FA40-F9959A04A9FA}"/>
              </a:ext>
            </a:extLst>
          </p:cNvPr>
          <p:cNvSpPr>
            <a:spLocks noChangeArrowheads="1" noTextEdit="1"/>
          </p:cNvSpPr>
          <p:nvPr>
            <p:ph type="sldImg"/>
          </p:nvPr>
        </p:nvSpPr>
        <p:spPr>
          <a:ln/>
        </p:spPr>
      </p:sp>
      <p:sp>
        <p:nvSpPr>
          <p:cNvPr id="38915" name="Rectangle 3">
            <a:extLst>
              <a:ext uri="{FF2B5EF4-FFF2-40B4-BE49-F238E27FC236}">
                <a16:creationId xmlns:a16="http://schemas.microsoft.com/office/drawing/2014/main" id="{DE326207-5867-5544-6068-EC75EC22F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A808A5F6-CB1F-2527-3F97-D3534C536E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A72DBEC-1CC1-C340-AC2F-0DE16E72BBD6}" type="slidenum">
              <a:rPr lang="en-US" altLang="zh-CN" sz="1200" b="0"/>
              <a:pPr/>
              <a:t>12</a:t>
            </a:fld>
            <a:endParaRPr lang="en-US" altLang="zh-CN" sz="1200" b="0"/>
          </a:p>
        </p:txBody>
      </p:sp>
      <p:sp>
        <p:nvSpPr>
          <p:cNvPr id="40962" name="Rectangle 2">
            <a:extLst>
              <a:ext uri="{FF2B5EF4-FFF2-40B4-BE49-F238E27FC236}">
                <a16:creationId xmlns:a16="http://schemas.microsoft.com/office/drawing/2014/main" id="{CFC53D7C-F2B0-06C6-3922-4A2788227639}"/>
              </a:ext>
            </a:extLst>
          </p:cNvPr>
          <p:cNvSpPr>
            <a:spLocks noChangeArrowheads="1" noTextEdit="1"/>
          </p:cNvSpPr>
          <p:nvPr>
            <p:ph type="sldImg"/>
          </p:nvPr>
        </p:nvSpPr>
        <p:spPr>
          <a:ln/>
        </p:spPr>
      </p:sp>
      <p:sp>
        <p:nvSpPr>
          <p:cNvPr id="40963" name="Rectangle 3">
            <a:extLst>
              <a:ext uri="{FF2B5EF4-FFF2-40B4-BE49-F238E27FC236}">
                <a16:creationId xmlns:a16="http://schemas.microsoft.com/office/drawing/2014/main" id="{0016D884-636A-3ADF-F91E-FEF1AE0450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4218518-A4F9-5FBC-2100-25A4426831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822F3A28-C898-C34C-AE45-36FFCD8D9A76}" type="slidenum">
              <a:rPr lang="en-US" altLang="zh-CN" sz="1200" b="0"/>
              <a:pPr/>
              <a:t>13</a:t>
            </a:fld>
            <a:endParaRPr lang="en-US" altLang="zh-CN" sz="1200" b="0"/>
          </a:p>
        </p:txBody>
      </p:sp>
      <p:sp>
        <p:nvSpPr>
          <p:cNvPr id="43010" name="Rectangle 2">
            <a:extLst>
              <a:ext uri="{FF2B5EF4-FFF2-40B4-BE49-F238E27FC236}">
                <a16:creationId xmlns:a16="http://schemas.microsoft.com/office/drawing/2014/main" id="{6BB51470-F2CF-E4EA-9F31-B26056681349}"/>
              </a:ext>
            </a:extLst>
          </p:cNvPr>
          <p:cNvSpPr>
            <a:spLocks noChangeArrowheads="1" noTextEdit="1"/>
          </p:cNvSpPr>
          <p:nvPr>
            <p:ph type="sldImg"/>
          </p:nvPr>
        </p:nvSpPr>
        <p:spPr>
          <a:ln/>
        </p:spPr>
      </p:sp>
      <p:sp>
        <p:nvSpPr>
          <p:cNvPr id="43011" name="Rectangle 3">
            <a:extLst>
              <a:ext uri="{FF2B5EF4-FFF2-40B4-BE49-F238E27FC236}">
                <a16:creationId xmlns:a16="http://schemas.microsoft.com/office/drawing/2014/main" id="{54449A08-EECD-D146-6E85-E7A2F01A03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3A1CAB56-DF82-BD9D-7F92-C30C107116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BB1D907-6DD3-1D4F-A6FE-F1098F4BB83B}" type="slidenum">
              <a:rPr lang="en-US" altLang="zh-CN" sz="1200" b="0"/>
              <a:pPr/>
              <a:t>14</a:t>
            </a:fld>
            <a:endParaRPr lang="en-US" altLang="zh-CN" sz="1200" b="0"/>
          </a:p>
        </p:txBody>
      </p:sp>
      <p:sp>
        <p:nvSpPr>
          <p:cNvPr id="45058" name="Rectangle 2">
            <a:extLst>
              <a:ext uri="{FF2B5EF4-FFF2-40B4-BE49-F238E27FC236}">
                <a16:creationId xmlns:a16="http://schemas.microsoft.com/office/drawing/2014/main" id="{0C1CDBFE-33BC-B61F-E806-CB811F3295C0}"/>
              </a:ext>
            </a:extLst>
          </p:cNvPr>
          <p:cNvSpPr>
            <a:spLocks noChangeArrowheads="1" noTextEdit="1"/>
          </p:cNvSpPr>
          <p:nvPr>
            <p:ph type="sldImg"/>
          </p:nvPr>
        </p:nvSpPr>
        <p:spPr>
          <a:ln/>
        </p:spPr>
      </p:sp>
      <p:sp>
        <p:nvSpPr>
          <p:cNvPr id="45059" name="Rectangle 3">
            <a:extLst>
              <a:ext uri="{FF2B5EF4-FFF2-40B4-BE49-F238E27FC236}">
                <a16:creationId xmlns:a16="http://schemas.microsoft.com/office/drawing/2014/main" id="{D2AB5D08-CD62-7CE4-A99A-E05592994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CD52ED3-3C75-9B22-181E-58A4073BF9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8B5964C-9526-AB42-8DAC-CA6C4C17DA8A}" type="slidenum">
              <a:rPr lang="en-US" altLang="zh-CN" sz="1200" b="0"/>
              <a:pPr/>
              <a:t>15</a:t>
            </a:fld>
            <a:endParaRPr lang="en-US" altLang="zh-CN" sz="1200" b="0"/>
          </a:p>
        </p:txBody>
      </p:sp>
      <p:sp>
        <p:nvSpPr>
          <p:cNvPr id="47106" name="Rectangle 2">
            <a:extLst>
              <a:ext uri="{FF2B5EF4-FFF2-40B4-BE49-F238E27FC236}">
                <a16:creationId xmlns:a16="http://schemas.microsoft.com/office/drawing/2014/main" id="{E63A91E9-839F-0499-ED73-F2CA848127E9}"/>
              </a:ext>
            </a:extLst>
          </p:cNvPr>
          <p:cNvSpPr>
            <a:spLocks noChangeArrowheads="1" noTextEdit="1"/>
          </p:cNvSpPr>
          <p:nvPr>
            <p:ph type="sldImg"/>
          </p:nvPr>
        </p:nvSpPr>
        <p:spPr>
          <a:ln/>
        </p:spPr>
      </p:sp>
      <p:sp>
        <p:nvSpPr>
          <p:cNvPr id="47107" name="Rectangle 3">
            <a:extLst>
              <a:ext uri="{FF2B5EF4-FFF2-40B4-BE49-F238E27FC236}">
                <a16:creationId xmlns:a16="http://schemas.microsoft.com/office/drawing/2014/main" id="{7EE0BEA6-B600-DA82-4A05-5C2998538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13457B91-4A0E-183B-D54D-520B7BC21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472EF9FE-097A-5848-ACEC-54571E298ED0}" type="slidenum">
              <a:rPr lang="en-US" altLang="zh-CN" sz="1200" b="0"/>
              <a:pPr/>
              <a:t>16</a:t>
            </a:fld>
            <a:endParaRPr lang="en-US" altLang="zh-CN" sz="1200" b="0"/>
          </a:p>
        </p:txBody>
      </p:sp>
      <p:sp>
        <p:nvSpPr>
          <p:cNvPr id="49154" name="Rectangle 2">
            <a:extLst>
              <a:ext uri="{FF2B5EF4-FFF2-40B4-BE49-F238E27FC236}">
                <a16:creationId xmlns:a16="http://schemas.microsoft.com/office/drawing/2014/main" id="{1F5FC504-AD01-5EBB-F287-A2A95A923073}"/>
              </a:ext>
            </a:extLst>
          </p:cNvPr>
          <p:cNvSpPr>
            <a:spLocks noChangeArrowheads="1" noTextEdit="1"/>
          </p:cNvSpPr>
          <p:nvPr>
            <p:ph type="sldImg"/>
          </p:nvPr>
        </p:nvSpPr>
        <p:spPr>
          <a:ln/>
        </p:spPr>
      </p:sp>
      <p:sp>
        <p:nvSpPr>
          <p:cNvPr id="49155" name="Rectangle 3">
            <a:extLst>
              <a:ext uri="{FF2B5EF4-FFF2-40B4-BE49-F238E27FC236}">
                <a16:creationId xmlns:a16="http://schemas.microsoft.com/office/drawing/2014/main" id="{C058B514-D95B-6AC4-823D-4ADD282113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0723F553-B061-8F7E-BAD0-5019CDA30F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B1E16F6-0752-B840-953E-6E68E502B157}" type="slidenum">
              <a:rPr lang="en-US" altLang="zh-CN" sz="1200" b="0"/>
              <a:pPr/>
              <a:t>17</a:t>
            </a:fld>
            <a:endParaRPr lang="en-US" altLang="zh-CN" sz="1200" b="0"/>
          </a:p>
        </p:txBody>
      </p:sp>
      <p:sp>
        <p:nvSpPr>
          <p:cNvPr id="51202" name="Rectangle 2">
            <a:extLst>
              <a:ext uri="{FF2B5EF4-FFF2-40B4-BE49-F238E27FC236}">
                <a16:creationId xmlns:a16="http://schemas.microsoft.com/office/drawing/2014/main" id="{E16F9819-205D-B1D7-56B1-B54C5599A522}"/>
              </a:ext>
            </a:extLst>
          </p:cNvPr>
          <p:cNvSpPr>
            <a:spLocks noChangeArrowheads="1" noTextEdit="1"/>
          </p:cNvSpPr>
          <p:nvPr>
            <p:ph type="sldImg"/>
          </p:nvPr>
        </p:nvSpPr>
        <p:spPr>
          <a:ln/>
        </p:spPr>
      </p:sp>
      <p:sp>
        <p:nvSpPr>
          <p:cNvPr id="51203" name="Rectangle 3">
            <a:extLst>
              <a:ext uri="{FF2B5EF4-FFF2-40B4-BE49-F238E27FC236}">
                <a16:creationId xmlns:a16="http://schemas.microsoft.com/office/drawing/2014/main" id="{19A654E9-D3B2-AD2B-5103-6919432AD9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95A0A7E0-94E8-9164-2CAA-E5AFA9858D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2A510024-34DF-BA4D-A960-6D72A103BC49}" type="slidenum">
              <a:rPr lang="en-US" altLang="zh-CN" sz="1200" b="0"/>
              <a:pPr/>
              <a:t>18</a:t>
            </a:fld>
            <a:endParaRPr lang="en-US" altLang="zh-CN" sz="1200" b="0"/>
          </a:p>
        </p:txBody>
      </p:sp>
      <p:sp>
        <p:nvSpPr>
          <p:cNvPr id="53250" name="Rectangle 2">
            <a:extLst>
              <a:ext uri="{FF2B5EF4-FFF2-40B4-BE49-F238E27FC236}">
                <a16:creationId xmlns:a16="http://schemas.microsoft.com/office/drawing/2014/main" id="{35F03377-7E64-E64D-C473-473A42E70EE0}"/>
              </a:ext>
            </a:extLst>
          </p:cNvPr>
          <p:cNvSpPr>
            <a:spLocks noChangeArrowheads="1" noTextEdit="1"/>
          </p:cNvSpPr>
          <p:nvPr>
            <p:ph type="sldImg"/>
          </p:nvPr>
        </p:nvSpPr>
        <p:spPr>
          <a:ln/>
        </p:spPr>
      </p:sp>
      <p:sp>
        <p:nvSpPr>
          <p:cNvPr id="53251" name="Rectangle 3">
            <a:extLst>
              <a:ext uri="{FF2B5EF4-FFF2-40B4-BE49-F238E27FC236}">
                <a16:creationId xmlns:a16="http://schemas.microsoft.com/office/drawing/2014/main" id="{85F70B79-8BAD-C02C-1C8D-712F30AB0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88F34C1A-F0A9-2DB5-7F3D-9D31D19A8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2A1BEE36-DE18-6540-B078-C5C49D5B02D2}" type="slidenum">
              <a:rPr lang="en-US" altLang="zh-CN" sz="1200" b="0"/>
              <a:pPr/>
              <a:t>19</a:t>
            </a:fld>
            <a:endParaRPr lang="en-US" altLang="zh-CN" sz="1200" b="0"/>
          </a:p>
        </p:txBody>
      </p:sp>
      <p:sp>
        <p:nvSpPr>
          <p:cNvPr id="55298" name="Rectangle 2">
            <a:extLst>
              <a:ext uri="{FF2B5EF4-FFF2-40B4-BE49-F238E27FC236}">
                <a16:creationId xmlns:a16="http://schemas.microsoft.com/office/drawing/2014/main" id="{3DD56C7F-97DF-165C-39B3-A7BB0C92FDAD}"/>
              </a:ext>
            </a:extLst>
          </p:cNvPr>
          <p:cNvSpPr>
            <a:spLocks noChangeArrowheads="1" noTextEdit="1"/>
          </p:cNvSpPr>
          <p:nvPr>
            <p:ph type="sldImg"/>
          </p:nvPr>
        </p:nvSpPr>
        <p:spPr>
          <a:ln/>
        </p:spPr>
      </p:sp>
      <p:sp>
        <p:nvSpPr>
          <p:cNvPr id="55299" name="Rectangle 3">
            <a:extLst>
              <a:ext uri="{FF2B5EF4-FFF2-40B4-BE49-F238E27FC236}">
                <a16:creationId xmlns:a16="http://schemas.microsoft.com/office/drawing/2014/main" id="{03E6E527-97A5-0CA6-783B-B9DFBE51D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271AF218-31FE-B420-3050-FCD6ADC828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BB3DD33-F08A-5342-B4E3-D4DB254C6DC3}" type="slidenum">
              <a:rPr lang="en-US" altLang="zh-CN" sz="1200" b="0"/>
              <a:pPr/>
              <a:t>2</a:t>
            </a:fld>
            <a:endParaRPr lang="en-US" altLang="zh-CN" sz="1200" b="0"/>
          </a:p>
        </p:txBody>
      </p:sp>
      <p:sp>
        <p:nvSpPr>
          <p:cNvPr id="20482" name="Rectangle 2">
            <a:extLst>
              <a:ext uri="{FF2B5EF4-FFF2-40B4-BE49-F238E27FC236}">
                <a16:creationId xmlns:a16="http://schemas.microsoft.com/office/drawing/2014/main" id="{D81D978A-E6BF-80D6-CB15-42E0083B6675}"/>
              </a:ext>
            </a:extLst>
          </p:cNvPr>
          <p:cNvSpPr>
            <a:spLocks noChangeArrowheads="1" noTextEdit="1"/>
          </p:cNvSpPr>
          <p:nvPr>
            <p:ph type="sldImg"/>
          </p:nvPr>
        </p:nvSpPr>
        <p:spPr>
          <a:ln/>
        </p:spPr>
      </p:sp>
      <p:sp>
        <p:nvSpPr>
          <p:cNvPr id="20483" name="Rectangle 3">
            <a:extLst>
              <a:ext uri="{FF2B5EF4-FFF2-40B4-BE49-F238E27FC236}">
                <a16:creationId xmlns:a16="http://schemas.microsoft.com/office/drawing/2014/main" id="{F7FF69A5-029F-B172-80B7-F005D63ED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屏幕左下方的灰色小点表示放映机可以打开和测试。目的是使操作员知道系统已准备好</a:t>
            </a:r>
            <a:r>
              <a:rPr lang="en-US" altLang="ja-JP" b="1">
                <a:latin typeface="宋体" panose="02010600030101010101" pitchFamily="2" charset="-122"/>
                <a:ea typeface="宋体" panose="02010600030101010101" pitchFamily="2" charset="-122"/>
              </a:rPr>
              <a:t>,</a:t>
            </a:r>
            <a:r>
              <a:rPr lang="en-US" altLang="en-US" b="1">
                <a:latin typeface="Arial" panose="020B0604020202020204" pitchFamily="34" charset="0"/>
                <a:ea typeface="宋体" panose="02010600030101010101" pitchFamily="2" charset="-122"/>
              </a:rPr>
              <a:t>可以进行接下来的呈现</a:t>
            </a:r>
            <a:r>
              <a:rPr lang="en-US" altLang="ja-JP" b="1">
                <a:latin typeface="宋体" panose="02010600030101010101" pitchFamily="2" charset="-122"/>
                <a:ea typeface="宋体" panose="02010600030101010101" pitchFamily="2" charset="-122"/>
              </a:rPr>
              <a:t>]</a:t>
            </a:r>
            <a:r>
              <a:rPr lang="en-US" altLang="en-US" b="1">
                <a:latin typeface="Arial" panose="020B0604020202020204" pitchFamily="34" charset="0"/>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信息版</a:t>
            </a:r>
            <a:r>
              <a:rPr lang="en-US" altLang="ja-JP" b="1">
                <a:latin typeface="宋体" panose="02010600030101010101" pitchFamily="2" charset="-122"/>
                <a:ea typeface="宋体" panose="02010600030101010101" pitchFamily="2" charset="-122"/>
              </a:rPr>
              <a:t>]</a:t>
            </a:r>
          </a:p>
          <a:p>
            <a:pPr eaLnBrk="1" hangingPunct="1"/>
            <a:r>
              <a:rPr lang="en-US" altLang="en-US" b="1">
                <a:latin typeface="Arial" panose="020B0604020202020204" pitchFamily="34" charset="0"/>
                <a:ea typeface="宋体" panose="02010600030101010101" pitchFamily="2" charset="-122"/>
              </a:rPr>
              <a:t>请注意</a:t>
            </a:r>
          </a:p>
          <a:p>
            <a:pPr eaLnBrk="1" hangingPunct="1"/>
            <a:r>
              <a:rPr lang="en-US" altLang="en-US" b="1">
                <a:latin typeface="Arial" panose="020B0604020202020204" pitchFamily="34" charset="0"/>
                <a:ea typeface="宋体" panose="02010600030101010101" pitchFamily="2" charset="-122"/>
              </a:rPr>
              <a:t>上课时请将您的手机、传呼机等调到无声状态。谢谢您的合作</a:t>
            </a:r>
            <a:r>
              <a:rPr lang="en-US" altLang="ja-JP" b="1">
                <a:latin typeface="宋体" panose="02010600030101010101" pitchFamily="2" charset="-122"/>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endParaRPr lang="zh-CN" altLang="en-US">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9BC65FE-EC95-4E89-19B1-ADEEFF00ED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E4C98C8-C736-4649-B14E-F4AE27ED0C45}" type="slidenum">
              <a:rPr lang="en-US" altLang="zh-CN" sz="1200" b="0"/>
              <a:pPr/>
              <a:t>20</a:t>
            </a:fld>
            <a:endParaRPr lang="en-US" altLang="zh-CN" sz="1200" b="0"/>
          </a:p>
        </p:txBody>
      </p:sp>
      <p:sp>
        <p:nvSpPr>
          <p:cNvPr id="57346" name="Rectangle 2">
            <a:extLst>
              <a:ext uri="{FF2B5EF4-FFF2-40B4-BE49-F238E27FC236}">
                <a16:creationId xmlns:a16="http://schemas.microsoft.com/office/drawing/2014/main" id="{B900BA4C-F705-B02F-5079-CC4669BB18A7}"/>
              </a:ext>
            </a:extLst>
          </p:cNvPr>
          <p:cNvSpPr>
            <a:spLocks noChangeArrowheads="1" noTextEdit="1"/>
          </p:cNvSpPr>
          <p:nvPr>
            <p:ph type="sldImg"/>
          </p:nvPr>
        </p:nvSpPr>
        <p:spPr>
          <a:ln/>
        </p:spPr>
      </p:sp>
      <p:sp>
        <p:nvSpPr>
          <p:cNvPr id="57347" name="Rectangle 3">
            <a:extLst>
              <a:ext uri="{FF2B5EF4-FFF2-40B4-BE49-F238E27FC236}">
                <a16:creationId xmlns:a16="http://schemas.microsoft.com/office/drawing/2014/main" id="{C6DF7319-8B42-3482-1961-8110D73C8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80863809-D86B-5486-C425-6DFAAAC74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D2395D0-BD8A-F440-896B-22BF6B286C25}" type="slidenum">
              <a:rPr lang="en-US" altLang="zh-CN" sz="1200" b="0"/>
              <a:pPr/>
              <a:t>21</a:t>
            </a:fld>
            <a:endParaRPr lang="en-US" altLang="zh-CN" sz="1200" b="0"/>
          </a:p>
        </p:txBody>
      </p:sp>
      <p:sp>
        <p:nvSpPr>
          <p:cNvPr id="59394" name="Rectangle 2">
            <a:extLst>
              <a:ext uri="{FF2B5EF4-FFF2-40B4-BE49-F238E27FC236}">
                <a16:creationId xmlns:a16="http://schemas.microsoft.com/office/drawing/2014/main" id="{3D86EAAE-9689-4409-BE48-BE2ABD8B417D}"/>
              </a:ext>
            </a:extLst>
          </p:cNvPr>
          <p:cNvSpPr>
            <a:spLocks noChangeArrowheads="1" noTextEdit="1"/>
          </p:cNvSpPr>
          <p:nvPr>
            <p:ph type="sldImg"/>
          </p:nvPr>
        </p:nvSpPr>
        <p:spPr>
          <a:ln/>
        </p:spPr>
      </p:sp>
      <p:sp>
        <p:nvSpPr>
          <p:cNvPr id="59395" name="Rectangle 3">
            <a:extLst>
              <a:ext uri="{FF2B5EF4-FFF2-40B4-BE49-F238E27FC236}">
                <a16:creationId xmlns:a16="http://schemas.microsoft.com/office/drawing/2014/main" id="{2D998212-C6E9-0D1A-0A6A-61B297DC19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D28E0867-0BBF-5897-E46A-0FE6A698F8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6BAE29A-7470-BE44-B58B-1746EA5BF4FF}" type="slidenum">
              <a:rPr lang="en-US" altLang="zh-CN" sz="1200" b="0"/>
              <a:pPr/>
              <a:t>22</a:t>
            </a:fld>
            <a:endParaRPr lang="en-US" altLang="zh-CN" sz="1200" b="0"/>
          </a:p>
        </p:txBody>
      </p:sp>
      <p:sp>
        <p:nvSpPr>
          <p:cNvPr id="61442" name="Rectangle 2">
            <a:extLst>
              <a:ext uri="{FF2B5EF4-FFF2-40B4-BE49-F238E27FC236}">
                <a16:creationId xmlns:a16="http://schemas.microsoft.com/office/drawing/2014/main" id="{115CFB9F-1E42-2DDA-8F23-1C0469EC0E3D}"/>
              </a:ext>
            </a:extLst>
          </p:cNvPr>
          <p:cNvSpPr>
            <a:spLocks noChangeArrowheads="1" noTextEdit="1"/>
          </p:cNvSpPr>
          <p:nvPr>
            <p:ph type="sldImg"/>
          </p:nvPr>
        </p:nvSpPr>
        <p:spPr>
          <a:ln/>
        </p:spPr>
      </p:sp>
      <p:sp>
        <p:nvSpPr>
          <p:cNvPr id="61443" name="Rectangle 3">
            <a:extLst>
              <a:ext uri="{FF2B5EF4-FFF2-40B4-BE49-F238E27FC236}">
                <a16:creationId xmlns:a16="http://schemas.microsoft.com/office/drawing/2014/main" id="{902E4271-04C6-5BD4-5375-0D8E36E09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CD91D486-F26A-D88E-A08A-FB53DECF8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682F4D5-E28D-B048-826F-A9F307EFE2BD}" type="slidenum">
              <a:rPr lang="en-US" altLang="zh-CN" sz="1200" b="0"/>
              <a:pPr/>
              <a:t>23</a:t>
            </a:fld>
            <a:endParaRPr lang="en-US" altLang="zh-CN" sz="1200" b="0"/>
          </a:p>
        </p:txBody>
      </p:sp>
      <p:sp>
        <p:nvSpPr>
          <p:cNvPr id="63490" name="Rectangle 2">
            <a:extLst>
              <a:ext uri="{FF2B5EF4-FFF2-40B4-BE49-F238E27FC236}">
                <a16:creationId xmlns:a16="http://schemas.microsoft.com/office/drawing/2014/main" id="{69AB966E-8C4B-C526-65CE-E0CE50E0F7D8}"/>
              </a:ext>
            </a:extLst>
          </p:cNvPr>
          <p:cNvSpPr>
            <a:spLocks noChangeArrowheads="1" noTextEdit="1"/>
          </p:cNvSpPr>
          <p:nvPr>
            <p:ph type="sldImg"/>
          </p:nvPr>
        </p:nvSpPr>
        <p:spPr>
          <a:ln/>
        </p:spPr>
      </p:sp>
      <p:sp>
        <p:nvSpPr>
          <p:cNvPr id="63491" name="Rectangle 3">
            <a:extLst>
              <a:ext uri="{FF2B5EF4-FFF2-40B4-BE49-F238E27FC236}">
                <a16:creationId xmlns:a16="http://schemas.microsoft.com/office/drawing/2014/main" id="{D264874F-EDC5-E990-8576-50189AEFC1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FC2EBEE2-48A6-67E8-9E34-E7BDCAA40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172140C-E36A-0D45-B49A-6884FCF3D0A0}" type="slidenum">
              <a:rPr lang="en-US" altLang="zh-CN" sz="1200" b="0"/>
              <a:pPr/>
              <a:t>24</a:t>
            </a:fld>
            <a:endParaRPr lang="en-US" altLang="zh-CN" sz="1200" b="0"/>
          </a:p>
        </p:txBody>
      </p:sp>
      <p:sp>
        <p:nvSpPr>
          <p:cNvPr id="65538" name="Rectangle 2">
            <a:extLst>
              <a:ext uri="{FF2B5EF4-FFF2-40B4-BE49-F238E27FC236}">
                <a16:creationId xmlns:a16="http://schemas.microsoft.com/office/drawing/2014/main" id="{31122126-0758-3BA6-7D18-4483913A0A50}"/>
              </a:ext>
            </a:extLst>
          </p:cNvPr>
          <p:cNvSpPr>
            <a:spLocks noChangeArrowheads="1" noTextEdit="1"/>
          </p:cNvSpPr>
          <p:nvPr>
            <p:ph type="sldImg"/>
          </p:nvPr>
        </p:nvSpPr>
        <p:spPr>
          <a:ln/>
        </p:spPr>
      </p:sp>
      <p:sp>
        <p:nvSpPr>
          <p:cNvPr id="65539" name="Rectangle 3">
            <a:extLst>
              <a:ext uri="{FF2B5EF4-FFF2-40B4-BE49-F238E27FC236}">
                <a16:creationId xmlns:a16="http://schemas.microsoft.com/office/drawing/2014/main" id="{F2161B1D-6B07-FF85-C995-754995E331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AF579C37-9ADB-542A-9D92-2BCFC583D1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5E883520-1D71-F549-89C8-834C9AA53739}" type="slidenum">
              <a:rPr lang="en-US" altLang="zh-CN" sz="1200" b="0"/>
              <a:pPr/>
              <a:t>25</a:t>
            </a:fld>
            <a:endParaRPr lang="en-US" altLang="zh-CN" sz="1200" b="0"/>
          </a:p>
        </p:txBody>
      </p:sp>
      <p:sp>
        <p:nvSpPr>
          <p:cNvPr id="67586" name="Rectangle 2">
            <a:extLst>
              <a:ext uri="{FF2B5EF4-FFF2-40B4-BE49-F238E27FC236}">
                <a16:creationId xmlns:a16="http://schemas.microsoft.com/office/drawing/2014/main" id="{E4C70411-B698-1DC0-3AA7-D3BC5D62FB0B}"/>
              </a:ext>
            </a:extLst>
          </p:cNvPr>
          <p:cNvSpPr>
            <a:spLocks noChangeArrowheads="1" noTextEdit="1"/>
          </p:cNvSpPr>
          <p:nvPr>
            <p:ph type="sldImg"/>
          </p:nvPr>
        </p:nvSpPr>
        <p:spPr>
          <a:ln/>
        </p:spPr>
      </p:sp>
      <p:sp>
        <p:nvSpPr>
          <p:cNvPr id="67587" name="Rectangle 3">
            <a:extLst>
              <a:ext uri="{FF2B5EF4-FFF2-40B4-BE49-F238E27FC236}">
                <a16:creationId xmlns:a16="http://schemas.microsoft.com/office/drawing/2014/main" id="{4FF66E3C-6EFD-5754-5882-E1A1A91D84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2C175DD1-8E22-5D29-AFEC-8CB8BE3B1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676E49C-2CC1-BC42-A8F9-E9244979E280}" type="slidenum">
              <a:rPr lang="en-US" altLang="zh-CN" sz="1200" b="0"/>
              <a:pPr/>
              <a:t>26</a:t>
            </a:fld>
            <a:endParaRPr lang="en-US" altLang="zh-CN" sz="1200" b="0"/>
          </a:p>
        </p:txBody>
      </p:sp>
      <p:sp>
        <p:nvSpPr>
          <p:cNvPr id="69634" name="Rectangle 2">
            <a:extLst>
              <a:ext uri="{FF2B5EF4-FFF2-40B4-BE49-F238E27FC236}">
                <a16:creationId xmlns:a16="http://schemas.microsoft.com/office/drawing/2014/main" id="{9E9CA2B8-11EA-9C95-A745-DFCC01ED9FED}"/>
              </a:ext>
            </a:extLst>
          </p:cNvPr>
          <p:cNvSpPr>
            <a:spLocks noChangeArrowheads="1" noTextEdit="1"/>
          </p:cNvSpPr>
          <p:nvPr>
            <p:ph type="sldImg"/>
          </p:nvPr>
        </p:nvSpPr>
        <p:spPr>
          <a:xfrm>
            <a:off x="1152525" y="692150"/>
            <a:ext cx="4552950" cy="3416300"/>
          </a:xfrm>
          <a:ln/>
        </p:spPr>
      </p:sp>
      <p:sp>
        <p:nvSpPr>
          <p:cNvPr id="69635" name="Rectangle 3">
            <a:extLst>
              <a:ext uri="{FF2B5EF4-FFF2-40B4-BE49-F238E27FC236}">
                <a16:creationId xmlns:a16="http://schemas.microsoft.com/office/drawing/2014/main" id="{018CBB86-1B65-91AA-918E-2E25D47A77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ea typeface="宋体" panose="02010600030101010101" pitchFamily="2" charset="-122"/>
              </a:rPr>
              <a:t>CHANGED FROM THE ORIGINALS (TQC)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9313630A-0B31-3D85-E42B-547D4FF3D5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784E236A-6A2E-714B-8B5A-200C0B6FEFC8}" type="slidenum">
              <a:rPr lang="en-US" altLang="zh-CN" sz="1200" b="0"/>
              <a:pPr/>
              <a:t>27</a:t>
            </a:fld>
            <a:endParaRPr lang="en-US" altLang="zh-CN" sz="1200" b="0"/>
          </a:p>
        </p:txBody>
      </p:sp>
      <p:sp>
        <p:nvSpPr>
          <p:cNvPr id="71682" name="Rectangle 2">
            <a:extLst>
              <a:ext uri="{FF2B5EF4-FFF2-40B4-BE49-F238E27FC236}">
                <a16:creationId xmlns:a16="http://schemas.microsoft.com/office/drawing/2014/main" id="{D27951F3-8197-86DB-6766-40FBB0B70223}"/>
              </a:ext>
            </a:extLst>
          </p:cNvPr>
          <p:cNvSpPr>
            <a:spLocks noChangeArrowheads="1" noTextEdit="1"/>
          </p:cNvSpPr>
          <p:nvPr>
            <p:ph type="sldImg"/>
          </p:nvPr>
        </p:nvSpPr>
        <p:spPr>
          <a:xfrm>
            <a:off x="1152525" y="692150"/>
            <a:ext cx="4552950" cy="3416300"/>
          </a:xfrm>
          <a:ln/>
        </p:spPr>
      </p:sp>
      <p:sp>
        <p:nvSpPr>
          <p:cNvPr id="71683" name="Rectangle 3">
            <a:extLst>
              <a:ext uri="{FF2B5EF4-FFF2-40B4-BE49-F238E27FC236}">
                <a16:creationId xmlns:a16="http://schemas.microsoft.com/office/drawing/2014/main" id="{BA1B1D66-E334-5EC3-274C-C82E542EC2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ea typeface="宋体" panose="02010600030101010101" pitchFamily="2" charset="-122"/>
              </a:rPr>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7595537C-6BBE-03D4-D7F9-48F06B5A16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E1EEA6A-718E-2B4B-BFE2-749B9C0B9D1C}" type="slidenum">
              <a:rPr lang="en-US" altLang="zh-CN" sz="1200" b="0"/>
              <a:pPr/>
              <a:t>28</a:t>
            </a:fld>
            <a:endParaRPr lang="en-US" altLang="zh-CN" sz="1200" b="0"/>
          </a:p>
        </p:txBody>
      </p:sp>
      <p:sp>
        <p:nvSpPr>
          <p:cNvPr id="73730" name="Rectangle 2">
            <a:extLst>
              <a:ext uri="{FF2B5EF4-FFF2-40B4-BE49-F238E27FC236}">
                <a16:creationId xmlns:a16="http://schemas.microsoft.com/office/drawing/2014/main" id="{1A312270-04CE-8641-5726-3672980CB947}"/>
              </a:ext>
            </a:extLst>
          </p:cNvPr>
          <p:cNvSpPr>
            <a:spLocks noChangeArrowheads="1" noTextEdit="1"/>
          </p:cNvSpPr>
          <p:nvPr>
            <p:ph type="sldImg"/>
          </p:nvPr>
        </p:nvSpPr>
        <p:spPr>
          <a:xfrm>
            <a:off x="1152525" y="692150"/>
            <a:ext cx="4552950" cy="3416300"/>
          </a:xfrm>
          <a:ln/>
        </p:spPr>
      </p:sp>
      <p:sp>
        <p:nvSpPr>
          <p:cNvPr id="73731" name="Rectangle 3">
            <a:extLst>
              <a:ext uri="{FF2B5EF4-FFF2-40B4-BE49-F238E27FC236}">
                <a16:creationId xmlns:a16="http://schemas.microsoft.com/office/drawing/2014/main" id="{3DF15298-3626-6486-E753-FC9D73ACD7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ea typeface="宋体" panose="02010600030101010101" pitchFamily="2" charset="-122"/>
              </a:rP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E1BCE057-8A75-83FA-3083-DD3A39C78C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D0DB26B-E454-E242-9F5B-9DAC32D6BCFC}" type="slidenum">
              <a:rPr lang="en-US" altLang="zh-CN" sz="1200" b="0"/>
              <a:pPr/>
              <a:t>29</a:t>
            </a:fld>
            <a:endParaRPr lang="en-US" altLang="zh-CN" sz="1200" b="0"/>
          </a:p>
        </p:txBody>
      </p:sp>
      <p:sp>
        <p:nvSpPr>
          <p:cNvPr id="75778" name="Rectangle 2">
            <a:extLst>
              <a:ext uri="{FF2B5EF4-FFF2-40B4-BE49-F238E27FC236}">
                <a16:creationId xmlns:a16="http://schemas.microsoft.com/office/drawing/2014/main" id="{B1AE95E1-C137-935E-7C3D-90FC2BCE09B1}"/>
              </a:ext>
            </a:extLst>
          </p:cNvPr>
          <p:cNvSpPr>
            <a:spLocks noChangeArrowheads="1" noTextEdit="1"/>
          </p:cNvSpPr>
          <p:nvPr>
            <p:ph type="sldImg"/>
          </p:nvPr>
        </p:nvSpPr>
        <p:spPr>
          <a:xfrm>
            <a:off x="1152525" y="692150"/>
            <a:ext cx="4552950" cy="3416300"/>
          </a:xfrm>
          <a:ln/>
        </p:spPr>
      </p:sp>
      <p:sp>
        <p:nvSpPr>
          <p:cNvPr id="75779" name="Rectangle 3">
            <a:extLst>
              <a:ext uri="{FF2B5EF4-FFF2-40B4-BE49-F238E27FC236}">
                <a16:creationId xmlns:a16="http://schemas.microsoft.com/office/drawing/2014/main" id="{8479B219-D59A-F86B-374E-D69BB6BF22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ea typeface="宋体" panose="02010600030101010101" pitchFamily="2" charset="-122"/>
              </a:rPr>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C2DE7F47-F4FC-B9AA-7C96-C9F1E2699A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F42ED43-D303-A04F-984B-76AFD4FE7DF5}" type="slidenum">
              <a:rPr lang="en-US" altLang="zh-CN" sz="1200" b="0"/>
              <a:pPr/>
              <a:t>3</a:t>
            </a:fld>
            <a:endParaRPr lang="en-US" altLang="zh-CN" sz="1200" b="0"/>
          </a:p>
        </p:txBody>
      </p:sp>
      <p:sp>
        <p:nvSpPr>
          <p:cNvPr id="22530" name="Rectangle 2">
            <a:extLst>
              <a:ext uri="{FF2B5EF4-FFF2-40B4-BE49-F238E27FC236}">
                <a16:creationId xmlns:a16="http://schemas.microsoft.com/office/drawing/2014/main" id="{629C4A67-C197-2B99-8C80-BFD47AAAB564}"/>
              </a:ext>
            </a:extLst>
          </p:cNvPr>
          <p:cNvSpPr>
            <a:spLocks noChangeArrowheads="1" noTextEdit="1"/>
          </p:cNvSpPr>
          <p:nvPr>
            <p:ph type="sldImg"/>
          </p:nvPr>
        </p:nvSpPr>
        <p:spPr>
          <a:ln/>
        </p:spPr>
      </p:sp>
      <p:sp>
        <p:nvSpPr>
          <p:cNvPr id="22531" name="Rectangle 3">
            <a:extLst>
              <a:ext uri="{FF2B5EF4-FFF2-40B4-BE49-F238E27FC236}">
                <a16:creationId xmlns:a16="http://schemas.microsoft.com/office/drawing/2014/main" id="{FEF5F1A3-FCC8-3CF1-7940-C9EE2E272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宋体" panose="02010600030101010101" pitchFamily="2" charset="-122"/>
              </a:rPr>
              <a:t>专家委员会</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CAE585CA-5EEE-4276-64DD-9EE94D6DBE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C41B5A8-B968-5D45-841A-53FE7F24A94E}" type="slidenum">
              <a:rPr lang="en-US" altLang="zh-CN" sz="1200" b="0"/>
              <a:pPr/>
              <a:t>30</a:t>
            </a:fld>
            <a:endParaRPr lang="en-US" altLang="zh-CN" sz="1200" b="0"/>
          </a:p>
        </p:txBody>
      </p:sp>
      <p:sp>
        <p:nvSpPr>
          <p:cNvPr id="77826" name="Rectangle 2">
            <a:extLst>
              <a:ext uri="{FF2B5EF4-FFF2-40B4-BE49-F238E27FC236}">
                <a16:creationId xmlns:a16="http://schemas.microsoft.com/office/drawing/2014/main" id="{1514CFB4-12BA-833A-4C4C-5E287B4636AE}"/>
              </a:ext>
            </a:extLst>
          </p:cNvPr>
          <p:cNvSpPr>
            <a:spLocks noChangeArrowheads="1" noTextEdit="1"/>
          </p:cNvSpPr>
          <p:nvPr>
            <p:ph type="sldImg"/>
          </p:nvPr>
        </p:nvSpPr>
        <p:spPr>
          <a:ln/>
        </p:spPr>
      </p:sp>
      <p:sp>
        <p:nvSpPr>
          <p:cNvPr id="77827" name="Rectangle 3">
            <a:extLst>
              <a:ext uri="{FF2B5EF4-FFF2-40B4-BE49-F238E27FC236}">
                <a16:creationId xmlns:a16="http://schemas.microsoft.com/office/drawing/2014/main" id="{3C8EA0DF-AC1A-BCD0-BE71-943D64BC9F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AE8A4C9A-E165-B755-506B-F730C7C51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E6BFD2A-073F-BC43-BB74-F1ACB8AAB555}" type="slidenum">
              <a:rPr lang="en-US" altLang="zh-CN" sz="1200" b="0"/>
              <a:pPr/>
              <a:t>31</a:t>
            </a:fld>
            <a:endParaRPr lang="en-US" altLang="zh-CN" sz="1200" b="0"/>
          </a:p>
        </p:txBody>
      </p:sp>
      <p:sp>
        <p:nvSpPr>
          <p:cNvPr id="79874" name="Rectangle 2">
            <a:extLst>
              <a:ext uri="{FF2B5EF4-FFF2-40B4-BE49-F238E27FC236}">
                <a16:creationId xmlns:a16="http://schemas.microsoft.com/office/drawing/2014/main" id="{1E16560B-E2EC-A8AA-5F2B-D955A0F0F80F}"/>
              </a:ext>
            </a:extLst>
          </p:cNvPr>
          <p:cNvSpPr>
            <a:spLocks noChangeArrowheads="1" noTextEdit="1"/>
          </p:cNvSpPr>
          <p:nvPr>
            <p:ph type="sldImg"/>
          </p:nvPr>
        </p:nvSpPr>
        <p:spPr>
          <a:ln/>
        </p:spPr>
      </p:sp>
      <p:sp>
        <p:nvSpPr>
          <p:cNvPr id="79875" name="Rectangle 3">
            <a:extLst>
              <a:ext uri="{FF2B5EF4-FFF2-40B4-BE49-F238E27FC236}">
                <a16:creationId xmlns:a16="http://schemas.microsoft.com/office/drawing/2014/main" id="{43C2522F-81EA-F7EA-6C30-6A0A3B4FE9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D86163CB-3092-80B1-592D-58AE5CD9CB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4A2A6EC-1F7F-7A42-A068-718170A45E2E}" type="slidenum">
              <a:rPr lang="en-US" altLang="zh-CN" sz="1200" b="0"/>
              <a:pPr/>
              <a:t>32</a:t>
            </a:fld>
            <a:endParaRPr lang="en-US" altLang="zh-CN" sz="1200" b="0"/>
          </a:p>
        </p:txBody>
      </p:sp>
      <p:sp>
        <p:nvSpPr>
          <p:cNvPr id="81922" name="Rectangle 2">
            <a:extLst>
              <a:ext uri="{FF2B5EF4-FFF2-40B4-BE49-F238E27FC236}">
                <a16:creationId xmlns:a16="http://schemas.microsoft.com/office/drawing/2014/main" id="{930F9300-5878-BE81-8C45-47355E8DDE86}"/>
              </a:ext>
            </a:extLst>
          </p:cNvPr>
          <p:cNvSpPr>
            <a:spLocks noChangeArrowheads="1" noTextEdit="1"/>
          </p:cNvSpPr>
          <p:nvPr>
            <p:ph type="sldImg"/>
          </p:nvPr>
        </p:nvSpPr>
        <p:spPr>
          <a:ln/>
        </p:spPr>
      </p:sp>
      <p:sp>
        <p:nvSpPr>
          <p:cNvPr id="81923" name="Rectangle 3">
            <a:extLst>
              <a:ext uri="{FF2B5EF4-FFF2-40B4-BE49-F238E27FC236}">
                <a16:creationId xmlns:a16="http://schemas.microsoft.com/office/drawing/2014/main" id="{41B259AA-A44C-FD88-6176-B018515717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16243C48-731B-7C61-2318-BA967DA46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343FD81-6C58-ED4D-B316-D2868A381011}" type="slidenum">
              <a:rPr lang="en-US" altLang="zh-CN" sz="1200" b="0"/>
              <a:pPr/>
              <a:t>33</a:t>
            </a:fld>
            <a:endParaRPr lang="en-US" altLang="zh-CN" sz="1200" b="0"/>
          </a:p>
        </p:txBody>
      </p:sp>
      <p:sp>
        <p:nvSpPr>
          <p:cNvPr id="83970" name="Rectangle 2">
            <a:extLst>
              <a:ext uri="{FF2B5EF4-FFF2-40B4-BE49-F238E27FC236}">
                <a16:creationId xmlns:a16="http://schemas.microsoft.com/office/drawing/2014/main" id="{2153DBB7-C421-5958-E942-4CDDB5DE5860}"/>
              </a:ext>
            </a:extLst>
          </p:cNvPr>
          <p:cNvSpPr>
            <a:spLocks noChangeArrowheads="1" noTextEdit="1"/>
          </p:cNvSpPr>
          <p:nvPr>
            <p:ph type="sldImg"/>
          </p:nvPr>
        </p:nvSpPr>
        <p:spPr>
          <a:ln/>
        </p:spPr>
      </p:sp>
      <p:sp>
        <p:nvSpPr>
          <p:cNvPr id="83971" name="Rectangle 3">
            <a:extLst>
              <a:ext uri="{FF2B5EF4-FFF2-40B4-BE49-F238E27FC236}">
                <a16:creationId xmlns:a16="http://schemas.microsoft.com/office/drawing/2014/main" id="{9089C5C7-38A2-A36B-F436-8DCC9CD872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A96926BD-F6E5-FD02-58F0-D168B84B1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B56D09E-0E73-C341-8681-2AF1C6D0C3C9}" type="slidenum">
              <a:rPr lang="en-US" altLang="zh-CN" sz="1200" b="0"/>
              <a:pPr/>
              <a:t>34</a:t>
            </a:fld>
            <a:endParaRPr lang="en-US" altLang="zh-CN" sz="1200" b="0"/>
          </a:p>
        </p:txBody>
      </p:sp>
      <p:sp>
        <p:nvSpPr>
          <p:cNvPr id="86018" name="Rectangle 2">
            <a:extLst>
              <a:ext uri="{FF2B5EF4-FFF2-40B4-BE49-F238E27FC236}">
                <a16:creationId xmlns:a16="http://schemas.microsoft.com/office/drawing/2014/main" id="{2C143157-C8DD-912A-2362-926302A1351D}"/>
              </a:ext>
            </a:extLst>
          </p:cNvPr>
          <p:cNvSpPr>
            <a:spLocks noChangeArrowheads="1" noTextEdit="1"/>
          </p:cNvSpPr>
          <p:nvPr>
            <p:ph type="sldImg"/>
          </p:nvPr>
        </p:nvSpPr>
        <p:spPr>
          <a:ln/>
        </p:spPr>
      </p:sp>
      <p:sp>
        <p:nvSpPr>
          <p:cNvPr id="86019" name="Rectangle 3">
            <a:extLst>
              <a:ext uri="{FF2B5EF4-FFF2-40B4-BE49-F238E27FC236}">
                <a16:creationId xmlns:a16="http://schemas.microsoft.com/office/drawing/2014/main" id="{39FA34E2-B113-F0AD-C95F-FA24DE3DA3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91031C6E-BFA6-CD6D-77AA-13CCB71FFA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2089628-1A1C-8E49-B092-9FD6B5E8D90D}" type="slidenum">
              <a:rPr lang="en-US" altLang="zh-CN" sz="1200" b="0"/>
              <a:pPr/>
              <a:t>35</a:t>
            </a:fld>
            <a:endParaRPr lang="en-US" altLang="zh-CN" sz="1200" b="0"/>
          </a:p>
        </p:txBody>
      </p:sp>
      <p:sp>
        <p:nvSpPr>
          <p:cNvPr id="88066" name="Rectangle 2">
            <a:extLst>
              <a:ext uri="{FF2B5EF4-FFF2-40B4-BE49-F238E27FC236}">
                <a16:creationId xmlns:a16="http://schemas.microsoft.com/office/drawing/2014/main" id="{3B111AA8-6D32-46C7-5383-998390B68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88067" name="Rectangle 3">
            <a:extLst>
              <a:ext uri="{FF2B5EF4-FFF2-40B4-BE49-F238E27FC236}">
                <a16:creationId xmlns:a16="http://schemas.microsoft.com/office/drawing/2014/main" id="{25857C1E-8DE9-6F07-C134-83E80C89EF37}"/>
              </a:ext>
            </a:extLst>
          </p:cNvPr>
          <p:cNvSpPr>
            <a:spLocks noChangeArrowheads="1" noTextEdit="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BC2DBCF-944F-5319-5B0F-AEC52158E3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78C1047-9FBF-2F49-86A1-2C31C829C910}" type="slidenum">
              <a:rPr lang="en-US" altLang="zh-CN" sz="1200" b="0"/>
              <a:pPr/>
              <a:t>36</a:t>
            </a:fld>
            <a:endParaRPr lang="en-US" altLang="zh-CN" sz="1200" b="0"/>
          </a:p>
        </p:txBody>
      </p:sp>
      <p:sp>
        <p:nvSpPr>
          <p:cNvPr id="90114" name="Rectangle 2">
            <a:extLst>
              <a:ext uri="{FF2B5EF4-FFF2-40B4-BE49-F238E27FC236}">
                <a16:creationId xmlns:a16="http://schemas.microsoft.com/office/drawing/2014/main" id="{21712B00-EE95-27A1-8A10-00FA7BBB173D}"/>
              </a:ext>
            </a:extLst>
          </p:cNvPr>
          <p:cNvSpPr>
            <a:spLocks noChangeArrowheads="1" noTextEdit="1"/>
          </p:cNvSpPr>
          <p:nvPr>
            <p:ph type="sldImg"/>
          </p:nvPr>
        </p:nvSpPr>
        <p:spPr>
          <a:ln/>
        </p:spPr>
      </p:sp>
      <p:sp>
        <p:nvSpPr>
          <p:cNvPr id="90115" name="Rectangle 3">
            <a:extLst>
              <a:ext uri="{FF2B5EF4-FFF2-40B4-BE49-F238E27FC236}">
                <a16:creationId xmlns:a16="http://schemas.microsoft.com/office/drawing/2014/main" id="{09CF9DCF-FA64-3898-3E63-C7EBD18EB9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2931D0A6-1F96-B1E4-91F8-399A9F52C9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0815710-E477-324A-BDA4-7E6FD094CB75}" type="slidenum">
              <a:rPr lang="en-US" altLang="zh-CN" sz="1200" b="0"/>
              <a:pPr/>
              <a:t>37</a:t>
            </a:fld>
            <a:endParaRPr lang="en-US" altLang="zh-CN" sz="1200" b="0"/>
          </a:p>
        </p:txBody>
      </p:sp>
      <p:sp>
        <p:nvSpPr>
          <p:cNvPr id="92162" name="Rectangle 2">
            <a:extLst>
              <a:ext uri="{FF2B5EF4-FFF2-40B4-BE49-F238E27FC236}">
                <a16:creationId xmlns:a16="http://schemas.microsoft.com/office/drawing/2014/main" id="{369B2756-F179-0CDC-FA23-FA9E80B204EE}"/>
              </a:ext>
            </a:extLst>
          </p:cNvPr>
          <p:cNvSpPr>
            <a:spLocks noChangeArrowheads="1" noTextEdit="1"/>
          </p:cNvSpPr>
          <p:nvPr>
            <p:ph type="sldImg"/>
          </p:nvPr>
        </p:nvSpPr>
        <p:spPr>
          <a:ln/>
        </p:spPr>
      </p:sp>
      <p:sp>
        <p:nvSpPr>
          <p:cNvPr id="92163" name="Rectangle 3">
            <a:extLst>
              <a:ext uri="{FF2B5EF4-FFF2-40B4-BE49-F238E27FC236}">
                <a16:creationId xmlns:a16="http://schemas.microsoft.com/office/drawing/2014/main" id="{E6BFD828-FCC1-9511-736B-16F43A604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515123B8-873F-1798-7DBD-1766A1B373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A101E6E-3294-6749-9036-DDEA6F23C7FB}" type="slidenum">
              <a:rPr lang="en-US" altLang="zh-CN" sz="1200" b="0"/>
              <a:pPr/>
              <a:t>38</a:t>
            </a:fld>
            <a:endParaRPr lang="en-US" altLang="zh-CN" sz="1200" b="0"/>
          </a:p>
        </p:txBody>
      </p:sp>
      <p:sp>
        <p:nvSpPr>
          <p:cNvPr id="94210" name="Rectangle 2">
            <a:extLst>
              <a:ext uri="{FF2B5EF4-FFF2-40B4-BE49-F238E27FC236}">
                <a16:creationId xmlns:a16="http://schemas.microsoft.com/office/drawing/2014/main" id="{4C1FDA6E-57AD-1285-263A-197BE9AA5AA6}"/>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94211" name="Rectangle 3">
            <a:extLst>
              <a:ext uri="{FF2B5EF4-FFF2-40B4-BE49-F238E27FC236}">
                <a16:creationId xmlns:a16="http://schemas.microsoft.com/office/drawing/2014/main" id="{0B22497F-6653-EDF0-3E5B-CF8696A03570}"/>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D881E34D-E0E0-57C9-92E6-FA67126008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8A6B50B-D8F7-5240-A9E3-B36D2F3CBEE2}" type="slidenum">
              <a:rPr lang="en-US" altLang="zh-CN" sz="1200" b="0"/>
              <a:pPr/>
              <a:t>39</a:t>
            </a:fld>
            <a:endParaRPr lang="en-US" altLang="zh-CN" sz="1200" b="0"/>
          </a:p>
        </p:txBody>
      </p:sp>
      <p:sp>
        <p:nvSpPr>
          <p:cNvPr id="96258" name="Rectangle 2">
            <a:extLst>
              <a:ext uri="{FF2B5EF4-FFF2-40B4-BE49-F238E27FC236}">
                <a16:creationId xmlns:a16="http://schemas.microsoft.com/office/drawing/2014/main" id="{37574F1C-23EF-33E8-9C7B-6D8B3CA5768C}"/>
              </a:ext>
            </a:extLst>
          </p:cNvPr>
          <p:cNvSpPr>
            <a:spLocks noChangeArrowheads="1" noTextEdit="1"/>
          </p:cNvSpPr>
          <p:nvPr>
            <p:ph type="sldImg"/>
          </p:nvPr>
        </p:nvSpPr>
        <p:spPr>
          <a:ln/>
        </p:spPr>
      </p:sp>
      <p:sp>
        <p:nvSpPr>
          <p:cNvPr id="96259" name="Rectangle 3">
            <a:extLst>
              <a:ext uri="{FF2B5EF4-FFF2-40B4-BE49-F238E27FC236}">
                <a16:creationId xmlns:a16="http://schemas.microsoft.com/office/drawing/2014/main" id="{AE933EB5-88F3-C9F7-D64D-1B8A8C14C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BEAFD40B-E463-0F9D-5111-E4F3CA9B0B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85BB572-254D-9B44-8A20-F30F1F80D172}" type="slidenum">
              <a:rPr lang="en-US" altLang="zh-CN" sz="1200" b="0"/>
              <a:pPr/>
              <a:t>4</a:t>
            </a:fld>
            <a:endParaRPr lang="en-US" altLang="zh-CN" sz="1200" b="0"/>
          </a:p>
        </p:txBody>
      </p:sp>
      <p:sp>
        <p:nvSpPr>
          <p:cNvPr id="24578" name="Rectangle 2">
            <a:extLst>
              <a:ext uri="{FF2B5EF4-FFF2-40B4-BE49-F238E27FC236}">
                <a16:creationId xmlns:a16="http://schemas.microsoft.com/office/drawing/2014/main" id="{16DAA40D-DF51-7E77-AD24-14D932BDA5EC}"/>
              </a:ext>
            </a:extLst>
          </p:cNvPr>
          <p:cNvSpPr>
            <a:spLocks noChangeArrowheads="1" noTextEdit="1"/>
          </p:cNvSpPr>
          <p:nvPr>
            <p:ph type="sldImg"/>
          </p:nvPr>
        </p:nvSpPr>
        <p:spPr>
          <a:ln/>
        </p:spPr>
      </p:sp>
      <p:sp>
        <p:nvSpPr>
          <p:cNvPr id="24579" name="Rectangle 3">
            <a:extLst>
              <a:ext uri="{FF2B5EF4-FFF2-40B4-BE49-F238E27FC236}">
                <a16:creationId xmlns:a16="http://schemas.microsoft.com/office/drawing/2014/main" id="{8401B35F-CD70-729F-746E-58DA80F109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宋体" panose="02010600030101010101" pitchFamily="2" charset="-122"/>
              </a:rPr>
              <a:t>版权告示</a:t>
            </a:r>
            <a:r>
              <a:rPr lang="en-US" altLang="ja-JP">
                <a:latin typeface="宋体" panose="02010600030101010101" pitchFamily="2" charset="-122"/>
                <a:ea typeface="宋体" panose="02010600030101010101" pitchFamily="2" charset="-122"/>
              </a:rPr>
              <a:t>; </a:t>
            </a:r>
            <a:r>
              <a:rPr lang="en-US" altLang="en-US">
                <a:latin typeface="Arial" panose="020B0604020202020204" pitchFamily="34" charset="0"/>
                <a:ea typeface="宋体" panose="02010600030101010101" pitchFamily="2" charset="-122"/>
              </a:rPr>
              <a:t>复制声明和资料授权者</a:t>
            </a:r>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8D16C563-6960-C072-D267-520639C58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C400147-8514-2B42-991C-BBF62614ECF8}" type="slidenum">
              <a:rPr lang="en-US" altLang="zh-CN" sz="1200" b="0"/>
              <a:pPr/>
              <a:t>40</a:t>
            </a:fld>
            <a:endParaRPr lang="en-US" altLang="zh-CN" sz="1200" b="0"/>
          </a:p>
        </p:txBody>
      </p:sp>
      <p:sp>
        <p:nvSpPr>
          <p:cNvPr id="98306" name="Rectangle 2">
            <a:extLst>
              <a:ext uri="{FF2B5EF4-FFF2-40B4-BE49-F238E27FC236}">
                <a16:creationId xmlns:a16="http://schemas.microsoft.com/office/drawing/2014/main" id="{1312AF23-87C4-33FD-88D3-8337DF74C585}"/>
              </a:ext>
            </a:extLst>
          </p:cNvPr>
          <p:cNvSpPr>
            <a:spLocks noChangeArrowheads="1" noTextEdit="1"/>
          </p:cNvSpPr>
          <p:nvPr>
            <p:ph type="sldImg"/>
          </p:nvPr>
        </p:nvSpPr>
        <p:spPr>
          <a:ln/>
        </p:spPr>
      </p:sp>
      <p:sp>
        <p:nvSpPr>
          <p:cNvPr id="98307" name="Rectangle 3">
            <a:extLst>
              <a:ext uri="{FF2B5EF4-FFF2-40B4-BE49-F238E27FC236}">
                <a16:creationId xmlns:a16="http://schemas.microsoft.com/office/drawing/2014/main" id="{F8E913A7-A3D2-67BF-FFA7-04094AE7E9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ABB7FDF0-C5F1-DA96-4A54-C33BDCD14B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C28C4A9-BDDC-E64F-B1E2-32282C48CB52}" type="slidenum">
              <a:rPr lang="en-US" altLang="zh-CN" sz="1200" b="0"/>
              <a:pPr/>
              <a:t>41</a:t>
            </a:fld>
            <a:endParaRPr lang="en-US" altLang="zh-CN" sz="1200" b="0"/>
          </a:p>
        </p:txBody>
      </p:sp>
      <p:sp>
        <p:nvSpPr>
          <p:cNvPr id="100354" name="Rectangle 2">
            <a:extLst>
              <a:ext uri="{FF2B5EF4-FFF2-40B4-BE49-F238E27FC236}">
                <a16:creationId xmlns:a16="http://schemas.microsoft.com/office/drawing/2014/main" id="{2CF29A9F-7CD7-95B8-8872-3523470C998C}"/>
              </a:ext>
            </a:extLst>
          </p:cNvPr>
          <p:cNvSpPr>
            <a:spLocks noChangeArrowheads="1" noTextEdit="1"/>
          </p:cNvSpPr>
          <p:nvPr>
            <p:ph type="sldImg"/>
          </p:nvPr>
        </p:nvSpPr>
        <p:spPr>
          <a:ln/>
        </p:spPr>
      </p:sp>
      <p:sp>
        <p:nvSpPr>
          <p:cNvPr id="100355" name="Rectangle 3">
            <a:extLst>
              <a:ext uri="{FF2B5EF4-FFF2-40B4-BE49-F238E27FC236}">
                <a16:creationId xmlns:a16="http://schemas.microsoft.com/office/drawing/2014/main" id="{ED6D0C8C-D796-891A-4F7D-057426B54F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FE022CED-C32F-3276-DB46-376B966AEE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3930ADF-2F8B-F649-8DF1-42CD8806B129}" type="slidenum">
              <a:rPr lang="en-US" altLang="zh-CN" sz="1200" b="0"/>
              <a:pPr/>
              <a:t>42</a:t>
            </a:fld>
            <a:endParaRPr lang="en-US" altLang="zh-CN" sz="1200" b="0"/>
          </a:p>
        </p:txBody>
      </p:sp>
      <p:sp>
        <p:nvSpPr>
          <p:cNvPr id="102402" name="Rectangle 2">
            <a:extLst>
              <a:ext uri="{FF2B5EF4-FFF2-40B4-BE49-F238E27FC236}">
                <a16:creationId xmlns:a16="http://schemas.microsoft.com/office/drawing/2014/main" id="{AC5EC1D3-4082-0A12-1B84-94236C157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endParaRPr lang="zh-CN" altLang="en-US">
              <a:ea typeface="宋体" panose="02010600030101010101" pitchFamily="2" charset="-122"/>
            </a:endParaRPr>
          </a:p>
        </p:txBody>
      </p:sp>
      <p:sp>
        <p:nvSpPr>
          <p:cNvPr id="102403" name="Rectangle 3">
            <a:extLst>
              <a:ext uri="{FF2B5EF4-FFF2-40B4-BE49-F238E27FC236}">
                <a16:creationId xmlns:a16="http://schemas.microsoft.com/office/drawing/2014/main" id="{FF0E0F99-7646-B056-C8D6-3439D549BDDB}"/>
              </a:ext>
            </a:extLst>
          </p:cNvPr>
          <p:cNvSpPr>
            <a:spLocks noChangeArrowheads="1" noTextEdit="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B006C1E7-10C5-4226-1C0B-8AFE251428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B4E9B75-2AF1-4544-A79A-0829A95B1CCF}" type="slidenum">
              <a:rPr lang="en-US" altLang="zh-CN" sz="1200" b="0"/>
              <a:pPr/>
              <a:t>43</a:t>
            </a:fld>
            <a:endParaRPr lang="en-US" altLang="zh-CN" sz="1200" b="0"/>
          </a:p>
        </p:txBody>
      </p:sp>
      <p:sp>
        <p:nvSpPr>
          <p:cNvPr id="104450" name="Rectangle 2">
            <a:extLst>
              <a:ext uri="{FF2B5EF4-FFF2-40B4-BE49-F238E27FC236}">
                <a16:creationId xmlns:a16="http://schemas.microsoft.com/office/drawing/2014/main" id="{64D01202-408E-1867-E5BE-9D5E6CB0238A}"/>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04451" name="Rectangle 3">
            <a:extLst>
              <a:ext uri="{FF2B5EF4-FFF2-40B4-BE49-F238E27FC236}">
                <a16:creationId xmlns:a16="http://schemas.microsoft.com/office/drawing/2014/main" id="{F4786379-5503-1FD1-27C4-0E5FF8C51EE4}"/>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1943BEA8-D8A1-759A-DDF3-600928AF0B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84FE63F2-5F8A-0E41-B785-D64B7A67B72D}" type="slidenum">
              <a:rPr lang="en-US" altLang="zh-CN" sz="1200" b="0"/>
              <a:pPr/>
              <a:t>44</a:t>
            </a:fld>
            <a:endParaRPr lang="en-US" altLang="zh-CN" sz="1200" b="0"/>
          </a:p>
        </p:txBody>
      </p:sp>
      <p:sp>
        <p:nvSpPr>
          <p:cNvPr id="106498" name="Rectangle 2">
            <a:extLst>
              <a:ext uri="{FF2B5EF4-FFF2-40B4-BE49-F238E27FC236}">
                <a16:creationId xmlns:a16="http://schemas.microsoft.com/office/drawing/2014/main" id="{67306539-92D4-CC49-69D5-46FAFC39E2AB}"/>
              </a:ext>
            </a:extLst>
          </p:cNvPr>
          <p:cNvSpPr>
            <a:spLocks noChangeArrowheads="1" noTextEdit="1"/>
          </p:cNvSpPr>
          <p:nvPr>
            <p:ph type="sldImg"/>
          </p:nvPr>
        </p:nvSpPr>
        <p:spPr>
          <a:ln/>
        </p:spPr>
      </p:sp>
      <p:sp>
        <p:nvSpPr>
          <p:cNvPr id="106499" name="Rectangle 3">
            <a:extLst>
              <a:ext uri="{FF2B5EF4-FFF2-40B4-BE49-F238E27FC236}">
                <a16:creationId xmlns:a16="http://schemas.microsoft.com/office/drawing/2014/main" id="{17FDCEC0-F22B-1910-F342-F5EA879035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2DFF9BC6-D5BB-F050-A8A4-967693861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58E4D4E-A1CF-3B44-ABCC-93AAD681CBA9}" type="slidenum">
              <a:rPr lang="en-US" altLang="zh-CN" sz="1200" b="0"/>
              <a:pPr/>
              <a:t>45</a:t>
            </a:fld>
            <a:endParaRPr lang="en-US" altLang="zh-CN" sz="1200" b="0"/>
          </a:p>
        </p:txBody>
      </p:sp>
      <p:sp>
        <p:nvSpPr>
          <p:cNvPr id="108546" name="Rectangle 2">
            <a:extLst>
              <a:ext uri="{FF2B5EF4-FFF2-40B4-BE49-F238E27FC236}">
                <a16:creationId xmlns:a16="http://schemas.microsoft.com/office/drawing/2014/main" id="{1AE781BA-7BF5-071A-8EA3-32F8EFEFADFE}"/>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08547" name="Rectangle 3">
            <a:extLst>
              <a:ext uri="{FF2B5EF4-FFF2-40B4-BE49-F238E27FC236}">
                <a16:creationId xmlns:a16="http://schemas.microsoft.com/office/drawing/2014/main" id="{B77CCF0F-523A-2856-43A9-B24529CDD9A1}"/>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CF12B91A-515D-2055-4B6D-B58196E4B0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2530AE87-7597-6944-9492-547C2DD09D9F}" type="slidenum">
              <a:rPr lang="en-US" altLang="zh-CN" sz="1200" b="0"/>
              <a:pPr/>
              <a:t>46</a:t>
            </a:fld>
            <a:endParaRPr lang="en-US" altLang="zh-CN" sz="1200" b="0"/>
          </a:p>
        </p:txBody>
      </p:sp>
      <p:sp>
        <p:nvSpPr>
          <p:cNvPr id="110594" name="Rectangle 2">
            <a:extLst>
              <a:ext uri="{FF2B5EF4-FFF2-40B4-BE49-F238E27FC236}">
                <a16:creationId xmlns:a16="http://schemas.microsoft.com/office/drawing/2014/main" id="{601C5470-0727-7B6C-EEB9-FDB60B460034}"/>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10595" name="Rectangle 3">
            <a:extLst>
              <a:ext uri="{FF2B5EF4-FFF2-40B4-BE49-F238E27FC236}">
                <a16:creationId xmlns:a16="http://schemas.microsoft.com/office/drawing/2014/main" id="{F21B9C26-81E0-38E4-2369-CE9528B1D606}"/>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A7CBBCA8-122E-E4E2-8191-BFA74E7736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A577458-91EC-9C40-933A-8C5A3AF86A24}" type="slidenum">
              <a:rPr lang="en-US" altLang="zh-CN" sz="1200" b="0"/>
              <a:pPr/>
              <a:t>47</a:t>
            </a:fld>
            <a:endParaRPr lang="en-US" altLang="zh-CN" sz="1200" b="0"/>
          </a:p>
        </p:txBody>
      </p:sp>
      <p:sp>
        <p:nvSpPr>
          <p:cNvPr id="112642" name="Rectangle 2">
            <a:extLst>
              <a:ext uri="{FF2B5EF4-FFF2-40B4-BE49-F238E27FC236}">
                <a16:creationId xmlns:a16="http://schemas.microsoft.com/office/drawing/2014/main" id="{6D5158C8-EEA4-02BB-AEE1-1C7C650DB721}"/>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12643" name="Rectangle 3">
            <a:extLst>
              <a:ext uri="{FF2B5EF4-FFF2-40B4-BE49-F238E27FC236}">
                <a16:creationId xmlns:a16="http://schemas.microsoft.com/office/drawing/2014/main" id="{7DC072D2-C002-F13F-7099-5AC78ED8744C}"/>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5245FE46-0016-B174-DFE8-C407C3E96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5E12F94-D920-474C-BF25-7F3A0FD9DFB1}" type="slidenum">
              <a:rPr lang="en-US" altLang="zh-CN" sz="1200" b="0"/>
              <a:pPr/>
              <a:t>48</a:t>
            </a:fld>
            <a:endParaRPr lang="en-US" altLang="zh-CN" sz="1200" b="0"/>
          </a:p>
        </p:txBody>
      </p:sp>
      <p:sp>
        <p:nvSpPr>
          <p:cNvPr id="114690" name="Rectangle 2">
            <a:extLst>
              <a:ext uri="{FF2B5EF4-FFF2-40B4-BE49-F238E27FC236}">
                <a16:creationId xmlns:a16="http://schemas.microsoft.com/office/drawing/2014/main" id="{87A21B28-2133-FA19-69C8-3F5003CB9209}"/>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14691" name="Rectangle 3">
            <a:extLst>
              <a:ext uri="{FF2B5EF4-FFF2-40B4-BE49-F238E27FC236}">
                <a16:creationId xmlns:a16="http://schemas.microsoft.com/office/drawing/2014/main" id="{A17CA042-C0EE-126A-25CF-7ED44865F57E}"/>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1B11E97B-9C76-68E4-5B8B-3D414C69A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AD1B9E7-6A35-554A-86AB-3ED7A18C8D57}" type="slidenum">
              <a:rPr lang="en-US" altLang="zh-CN" sz="1200" b="0">
                <a:solidFill>
                  <a:srgbClr val="000000"/>
                </a:solidFill>
              </a:rPr>
              <a:pPr/>
              <a:t>49</a:t>
            </a:fld>
            <a:endParaRPr lang="en-US" altLang="zh-CN" sz="1200" b="0">
              <a:solidFill>
                <a:srgbClr val="000000"/>
              </a:solidFill>
            </a:endParaRPr>
          </a:p>
        </p:txBody>
      </p:sp>
      <p:sp>
        <p:nvSpPr>
          <p:cNvPr id="116738" name="Rectangle 2">
            <a:extLst>
              <a:ext uri="{FF2B5EF4-FFF2-40B4-BE49-F238E27FC236}">
                <a16:creationId xmlns:a16="http://schemas.microsoft.com/office/drawing/2014/main" id="{349F4036-EB2D-934D-10EF-E26D302CA27E}"/>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16739" name="Rectangle 3">
            <a:extLst>
              <a:ext uri="{FF2B5EF4-FFF2-40B4-BE49-F238E27FC236}">
                <a16:creationId xmlns:a16="http://schemas.microsoft.com/office/drawing/2014/main" id="{B8EC2ED9-A3B5-C207-6636-6400F00BEDF6}"/>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7EC85A90-C613-A6E1-C9A0-BF23A6C3B3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A16CC59-D241-2240-A95F-D5AA21AD9367}" type="slidenum">
              <a:rPr lang="en-US" altLang="zh-CN" sz="1200" b="0"/>
              <a:pPr/>
              <a:t>5</a:t>
            </a:fld>
            <a:endParaRPr lang="en-US" altLang="zh-CN" sz="1200" b="0"/>
          </a:p>
        </p:txBody>
      </p:sp>
      <p:sp>
        <p:nvSpPr>
          <p:cNvPr id="26626" name="Rectangle 2">
            <a:extLst>
              <a:ext uri="{FF2B5EF4-FFF2-40B4-BE49-F238E27FC236}">
                <a16:creationId xmlns:a16="http://schemas.microsoft.com/office/drawing/2014/main" id="{42481FA1-7545-5B21-FC03-E23C3D7681B5}"/>
              </a:ext>
            </a:extLst>
          </p:cNvPr>
          <p:cNvSpPr>
            <a:spLocks noChangeArrowheads="1"/>
          </p:cNvSpPr>
          <p:nvPr>
            <p:ph type="sldImg"/>
          </p:nvPr>
        </p:nvSpPr>
        <p:spPr>
          <a:xfrm>
            <a:off x="1152525" y="692150"/>
            <a:ext cx="4552950" cy="3416300"/>
          </a:xfrm>
          <a:solidFill>
            <a:srgbClr val="FFFFFF"/>
          </a:solidFill>
          <a:ln/>
        </p:spPr>
      </p:sp>
      <p:sp>
        <p:nvSpPr>
          <p:cNvPr id="26627" name="Rectangle 3">
            <a:extLst>
              <a:ext uri="{FF2B5EF4-FFF2-40B4-BE49-F238E27FC236}">
                <a16:creationId xmlns:a16="http://schemas.microsoft.com/office/drawing/2014/main" id="{CE0A6231-A409-8525-6E64-03F3E3EA7C7B}"/>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7FBB9B19-1AC5-B233-16E1-0F4C9F66A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4AE71628-DBF0-6A41-959F-F5CAEBBB5474}" type="slidenum">
              <a:rPr lang="en-US" altLang="zh-CN" sz="1200" b="0"/>
              <a:pPr/>
              <a:t>50</a:t>
            </a:fld>
            <a:endParaRPr lang="en-US" altLang="zh-CN" sz="1200" b="0"/>
          </a:p>
        </p:txBody>
      </p:sp>
      <p:sp>
        <p:nvSpPr>
          <p:cNvPr id="118786" name="Rectangle 2">
            <a:extLst>
              <a:ext uri="{FF2B5EF4-FFF2-40B4-BE49-F238E27FC236}">
                <a16:creationId xmlns:a16="http://schemas.microsoft.com/office/drawing/2014/main" id="{BC197E24-7AE5-DA83-E72E-35E2518C5F6F}"/>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18787" name="Rectangle 3">
            <a:extLst>
              <a:ext uri="{FF2B5EF4-FFF2-40B4-BE49-F238E27FC236}">
                <a16:creationId xmlns:a16="http://schemas.microsoft.com/office/drawing/2014/main" id="{6FCE1507-653B-3BDD-F917-3E59431A8F70}"/>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64139018-5AF8-21E2-C3AA-8CB502DE6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7E13145-F531-9C43-9B21-6A18B8702022}" type="slidenum">
              <a:rPr lang="en-US" altLang="zh-CN" sz="1200" b="0"/>
              <a:pPr/>
              <a:t>51</a:t>
            </a:fld>
            <a:endParaRPr lang="en-US" altLang="zh-CN" sz="1200" b="0"/>
          </a:p>
        </p:txBody>
      </p:sp>
      <p:sp>
        <p:nvSpPr>
          <p:cNvPr id="120834" name="Rectangle 2">
            <a:extLst>
              <a:ext uri="{FF2B5EF4-FFF2-40B4-BE49-F238E27FC236}">
                <a16:creationId xmlns:a16="http://schemas.microsoft.com/office/drawing/2014/main" id="{5D388ACD-8B45-3329-17C1-EDCFE6AFACEC}"/>
              </a:ext>
            </a:extLst>
          </p:cNvPr>
          <p:cNvSpPr>
            <a:spLocks noChangeArrowheads="1" noTextEdit="1"/>
          </p:cNvSpPr>
          <p:nvPr>
            <p:ph type="sldImg"/>
          </p:nvPr>
        </p:nvSpPr>
        <p:spPr>
          <a:ln/>
        </p:spPr>
      </p:sp>
      <p:sp>
        <p:nvSpPr>
          <p:cNvPr id="120835" name="Rectangle 3">
            <a:extLst>
              <a:ext uri="{FF2B5EF4-FFF2-40B4-BE49-F238E27FC236}">
                <a16:creationId xmlns:a16="http://schemas.microsoft.com/office/drawing/2014/main" id="{C453FE7B-7853-88B8-AFB0-947E9C4B00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96997558-0AE0-7585-75A0-F1D9F9BDE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FB5B217-AF6E-C546-890D-802D60E3EAD3}" type="slidenum">
              <a:rPr lang="en-US" altLang="zh-CN" sz="1200" b="0"/>
              <a:pPr/>
              <a:t>52</a:t>
            </a:fld>
            <a:endParaRPr lang="en-US" altLang="zh-CN" sz="1200" b="0"/>
          </a:p>
        </p:txBody>
      </p:sp>
      <p:sp>
        <p:nvSpPr>
          <p:cNvPr id="122882" name="Rectangle 2">
            <a:extLst>
              <a:ext uri="{FF2B5EF4-FFF2-40B4-BE49-F238E27FC236}">
                <a16:creationId xmlns:a16="http://schemas.microsoft.com/office/drawing/2014/main" id="{CAB0E154-571F-C3E8-A5C9-16822674E656}"/>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22883" name="Rectangle 3">
            <a:extLst>
              <a:ext uri="{FF2B5EF4-FFF2-40B4-BE49-F238E27FC236}">
                <a16:creationId xmlns:a16="http://schemas.microsoft.com/office/drawing/2014/main" id="{61894EAE-7425-A325-F88D-3C1816FB90CA}"/>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12BB7778-2C6F-0908-2097-E098AE2DF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1BB39AC-1A1D-EA4B-A1E9-AFA02B700485}" type="slidenum">
              <a:rPr lang="en-US" altLang="zh-CN" sz="1200" b="0"/>
              <a:pPr/>
              <a:t>53</a:t>
            </a:fld>
            <a:endParaRPr lang="en-US" altLang="zh-CN" sz="1200" b="0"/>
          </a:p>
        </p:txBody>
      </p:sp>
      <p:sp>
        <p:nvSpPr>
          <p:cNvPr id="124930" name="Rectangle 2">
            <a:extLst>
              <a:ext uri="{FF2B5EF4-FFF2-40B4-BE49-F238E27FC236}">
                <a16:creationId xmlns:a16="http://schemas.microsoft.com/office/drawing/2014/main" id="{D05EB595-96A9-65E3-8357-2194496D9726}"/>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24931" name="Rectangle 3">
            <a:extLst>
              <a:ext uri="{FF2B5EF4-FFF2-40B4-BE49-F238E27FC236}">
                <a16:creationId xmlns:a16="http://schemas.microsoft.com/office/drawing/2014/main" id="{7A6A7C12-5BE3-B721-E17F-69CB9FD55D00}"/>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AA4DED40-A7A8-5ED4-47BA-15A702D091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C61A683-4C93-1E4C-8E38-7D604E1EB024}" type="slidenum">
              <a:rPr lang="en-US" altLang="zh-CN" sz="1200" b="0"/>
              <a:pPr/>
              <a:t>54</a:t>
            </a:fld>
            <a:endParaRPr lang="en-US" altLang="zh-CN" sz="1200" b="0"/>
          </a:p>
        </p:txBody>
      </p:sp>
      <p:sp>
        <p:nvSpPr>
          <p:cNvPr id="126978" name="Rectangle 2">
            <a:extLst>
              <a:ext uri="{FF2B5EF4-FFF2-40B4-BE49-F238E27FC236}">
                <a16:creationId xmlns:a16="http://schemas.microsoft.com/office/drawing/2014/main" id="{70D4E937-1F24-0585-C3B9-4D1131664A20}"/>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26979" name="Rectangle 3">
            <a:extLst>
              <a:ext uri="{FF2B5EF4-FFF2-40B4-BE49-F238E27FC236}">
                <a16:creationId xmlns:a16="http://schemas.microsoft.com/office/drawing/2014/main" id="{AFF909C4-04C0-BE4C-918B-38839733FF7B}"/>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DC0E390C-7EAA-B52A-03B3-2A22E9808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8B0760D8-B73D-804E-A0B8-9DD59415BEF8}" type="slidenum">
              <a:rPr lang="en-US" altLang="zh-CN" sz="1200" b="0"/>
              <a:pPr/>
              <a:t>55</a:t>
            </a:fld>
            <a:endParaRPr lang="en-US" altLang="zh-CN" sz="1200" b="0"/>
          </a:p>
        </p:txBody>
      </p:sp>
      <p:sp>
        <p:nvSpPr>
          <p:cNvPr id="129026" name="Rectangle 2">
            <a:extLst>
              <a:ext uri="{FF2B5EF4-FFF2-40B4-BE49-F238E27FC236}">
                <a16:creationId xmlns:a16="http://schemas.microsoft.com/office/drawing/2014/main" id="{33A54146-B483-A9A3-2F79-F81C68FBF885}"/>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29027" name="Rectangle 3">
            <a:extLst>
              <a:ext uri="{FF2B5EF4-FFF2-40B4-BE49-F238E27FC236}">
                <a16:creationId xmlns:a16="http://schemas.microsoft.com/office/drawing/2014/main" id="{5D5E458B-E3BA-3DAE-8125-681169D95C3A}"/>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9E77CF7B-7768-E6A9-128D-645C5445FC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DCA87050-B773-1D43-AFBB-F0D3F3A845F2}" type="slidenum">
              <a:rPr lang="en-US" altLang="zh-CN" sz="1200" b="0"/>
              <a:pPr/>
              <a:t>56</a:t>
            </a:fld>
            <a:endParaRPr lang="en-US" altLang="zh-CN" sz="1200" b="0"/>
          </a:p>
        </p:txBody>
      </p:sp>
      <p:sp>
        <p:nvSpPr>
          <p:cNvPr id="131074" name="Rectangle 2">
            <a:extLst>
              <a:ext uri="{FF2B5EF4-FFF2-40B4-BE49-F238E27FC236}">
                <a16:creationId xmlns:a16="http://schemas.microsoft.com/office/drawing/2014/main" id="{A21B9CEA-DD7D-EC83-507A-112D11A0507E}"/>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endParaRPr lang="zh-CN" altLang="en-US">
              <a:ea typeface="宋体" panose="02010600030101010101" pitchFamily="2" charset="-122"/>
            </a:endParaRPr>
          </a:p>
        </p:txBody>
      </p:sp>
      <p:sp>
        <p:nvSpPr>
          <p:cNvPr id="131075" name="Rectangle 3">
            <a:extLst>
              <a:ext uri="{FF2B5EF4-FFF2-40B4-BE49-F238E27FC236}">
                <a16:creationId xmlns:a16="http://schemas.microsoft.com/office/drawing/2014/main" id="{03393D07-410F-DDF4-C67D-00C3B3F3A5C6}"/>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FAB36986-2B3A-248F-0634-83EE17CB6E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21FE740-0ECA-6546-9C98-9ED283E3CF28}" type="slidenum">
              <a:rPr lang="en-US" altLang="zh-CN" sz="1200" b="0"/>
              <a:pPr/>
              <a:t>57</a:t>
            </a:fld>
            <a:endParaRPr lang="en-US" altLang="zh-CN" sz="1200" b="0"/>
          </a:p>
        </p:txBody>
      </p:sp>
      <p:sp>
        <p:nvSpPr>
          <p:cNvPr id="133122" name="Rectangle 2">
            <a:extLst>
              <a:ext uri="{FF2B5EF4-FFF2-40B4-BE49-F238E27FC236}">
                <a16:creationId xmlns:a16="http://schemas.microsoft.com/office/drawing/2014/main" id="{265D43F5-27DA-2630-64AF-616E8F445416}"/>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33123" name="Rectangle 3">
            <a:extLst>
              <a:ext uri="{FF2B5EF4-FFF2-40B4-BE49-F238E27FC236}">
                <a16:creationId xmlns:a16="http://schemas.microsoft.com/office/drawing/2014/main" id="{73AF8EB6-6FE5-B6C4-9CCF-68A7FA00927D}"/>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411AF96B-80CA-EA12-BCCF-2956F19BEC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A922D63-67D6-4E40-967A-228BBFA3D5D2}" type="slidenum">
              <a:rPr lang="en-US" altLang="zh-CN" sz="1200" b="0"/>
              <a:pPr/>
              <a:t>58</a:t>
            </a:fld>
            <a:endParaRPr lang="en-US" altLang="zh-CN" sz="1200" b="0"/>
          </a:p>
        </p:txBody>
      </p:sp>
      <p:sp>
        <p:nvSpPr>
          <p:cNvPr id="135170" name="Rectangle 2">
            <a:extLst>
              <a:ext uri="{FF2B5EF4-FFF2-40B4-BE49-F238E27FC236}">
                <a16:creationId xmlns:a16="http://schemas.microsoft.com/office/drawing/2014/main" id="{6A6653C9-CE3E-D075-2D1D-F89F4FC13C86}"/>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35171" name="Rectangle 3">
            <a:extLst>
              <a:ext uri="{FF2B5EF4-FFF2-40B4-BE49-F238E27FC236}">
                <a16:creationId xmlns:a16="http://schemas.microsoft.com/office/drawing/2014/main" id="{87B1A7D9-2064-FFF0-0338-CD8D3A48B74A}"/>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331E471F-94F3-39C3-64C5-9833483CAA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D27737A-3B32-4B43-8C9C-D59263590327}" type="slidenum">
              <a:rPr lang="en-US" altLang="zh-CN" sz="1200" b="0"/>
              <a:pPr/>
              <a:t>59</a:t>
            </a:fld>
            <a:endParaRPr lang="en-US" altLang="zh-CN" sz="1200" b="0"/>
          </a:p>
        </p:txBody>
      </p:sp>
      <p:sp>
        <p:nvSpPr>
          <p:cNvPr id="137218" name="Rectangle 2">
            <a:extLst>
              <a:ext uri="{FF2B5EF4-FFF2-40B4-BE49-F238E27FC236}">
                <a16:creationId xmlns:a16="http://schemas.microsoft.com/office/drawing/2014/main" id="{8A840B92-E772-AC75-D4EC-D39BF901656E}"/>
              </a:ext>
            </a:extLst>
          </p:cNvPr>
          <p:cNvSpPr>
            <a:spLocks noChangeArrowheads="1" noTextEdit="1"/>
          </p:cNvSpPr>
          <p:nvPr>
            <p:ph type="sldImg"/>
          </p:nvPr>
        </p:nvSpPr>
        <p:spPr>
          <a:ln/>
        </p:spPr>
      </p:sp>
      <p:sp>
        <p:nvSpPr>
          <p:cNvPr id="137219" name="Rectangle 3">
            <a:extLst>
              <a:ext uri="{FF2B5EF4-FFF2-40B4-BE49-F238E27FC236}">
                <a16:creationId xmlns:a16="http://schemas.microsoft.com/office/drawing/2014/main" id="{26917A64-6F3B-9D8B-65A9-30056668CC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1AC9D76B-963D-11C8-E207-C8CF4C6F36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A38CFA6-E045-5449-8739-E52288FAFB83}" type="slidenum">
              <a:rPr lang="en-US" altLang="zh-CN" sz="1200" b="0">
                <a:solidFill>
                  <a:srgbClr val="000000"/>
                </a:solidFill>
              </a:rPr>
              <a:pPr/>
              <a:t>6</a:t>
            </a:fld>
            <a:endParaRPr lang="en-US" altLang="zh-CN" sz="1200" b="0">
              <a:solidFill>
                <a:srgbClr val="000000"/>
              </a:solidFill>
            </a:endParaRPr>
          </a:p>
        </p:txBody>
      </p:sp>
      <p:sp>
        <p:nvSpPr>
          <p:cNvPr id="28674" name="Rectangle 2">
            <a:extLst>
              <a:ext uri="{FF2B5EF4-FFF2-40B4-BE49-F238E27FC236}">
                <a16:creationId xmlns:a16="http://schemas.microsoft.com/office/drawing/2014/main" id="{0E739E98-5799-FF25-676C-0670FD3727F2}"/>
              </a:ext>
            </a:extLst>
          </p:cNvPr>
          <p:cNvSpPr>
            <a:spLocks noChangeArrowheads="1" noTextEdit="1"/>
          </p:cNvSpPr>
          <p:nvPr>
            <p:ph type="sldImg"/>
          </p:nvPr>
        </p:nvSpPr>
        <p:spPr>
          <a:ln/>
        </p:spPr>
      </p:sp>
      <p:sp>
        <p:nvSpPr>
          <p:cNvPr id="28675" name="Rectangle 3">
            <a:extLst>
              <a:ext uri="{FF2B5EF4-FFF2-40B4-BE49-F238E27FC236}">
                <a16:creationId xmlns:a16="http://schemas.microsoft.com/office/drawing/2014/main" id="{790EACE9-3B63-8A4D-CD57-9C8FAE6416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92951BA3-2694-1622-EFB4-00E3B8C85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5AA249B-93A4-014F-9AD8-6405EF8DBA7E}" type="slidenum">
              <a:rPr lang="en-US" altLang="zh-CN" sz="1200" b="0"/>
              <a:pPr/>
              <a:t>60</a:t>
            </a:fld>
            <a:endParaRPr lang="en-US" altLang="zh-CN" sz="1200" b="0"/>
          </a:p>
        </p:txBody>
      </p:sp>
      <p:sp>
        <p:nvSpPr>
          <p:cNvPr id="139266" name="Rectangle 2">
            <a:extLst>
              <a:ext uri="{FF2B5EF4-FFF2-40B4-BE49-F238E27FC236}">
                <a16:creationId xmlns:a16="http://schemas.microsoft.com/office/drawing/2014/main" id="{0E83D68E-7638-380F-6392-7F4938BAF0BB}"/>
              </a:ext>
            </a:extLst>
          </p:cNvPr>
          <p:cNvSpPr>
            <a:spLocks noChangeArrowheads="1" noTextEdit="1"/>
          </p:cNvSpPr>
          <p:nvPr>
            <p:ph type="sldImg"/>
          </p:nvPr>
        </p:nvSpPr>
        <p:spPr>
          <a:ln/>
        </p:spPr>
      </p:sp>
      <p:sp>
        <p:nvSpPr>
          <p:cNvPr id="139267" name="Rectangle 3">
            <a:extLst>
              <a:ext uri="{FF2B5EF4-FFF2-40B4-BE49-F238E27FC236}">
                <a16:creationId xmlns:a16="http://schemas.microsoft.com/office/drawing/2014/main" id="{93A5346F-F70D-CDE7-2076-CD6DA0E96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DD03F303-76DB-2B9D-3F86-3396A21599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1673367-430D-4F44-BEAF-D0646B7E402C}" type="slidenum">
              <a:rPr lang="en-US" altLang="zh-CN" sz="1200" b="0"/>
              <a:pPr/>
              <a:t>61</a:t>
            </a:fld>
            <a:endParaRPr lang="en-US" altLang="zh-CN" sz="1200" b="0"/>
          </a:p>
        </p:txBody>
      </p:sp>
      <p:sp>
        <p:nvSpPr>
          <p:cNvPr id="141314" name="Rectangle 2">
            <a:extLst>
              <a:ext uri="{FF2B5EF4-FFF2-40B4-BE49-F238E27FC236}">
                <a16:creationId xmlns:a16="http://schemas.microsoft.com/office/drawing/2014/main" id="{1A2F0FE7-8D0C-ABFD-D8D5-929D49DDCA59}"/>
              </a:ext>
            </a:extLst>
          </p:cNvPr>
          <p:cNvSpPr>
            <a:spLocks noChangeArrowheads="1" noTextEdit="1"/>
          </p:cNvSpPr>
          <p:nvPr>
            <p:ph type="sldImg"/>
          </p:nvPr>
        </p:nvSpPr>
        <p:spPr>
          <a:ln/>
        </p:spPr>
      </p:sp>
      <p:sp>
        <p:nvSpPr>
          <p:cNvPr id="141315" name="Rectangle 3">
            <a:extLst>
              <a:ext uri="{FF2B5EF4-FFF2-40B4-BE49-F238E27FC236}">
                <a16:creationId xmlns:a16="http://schemas.microsoft.com/office/drawing/2014/main" id="{50D263AE-8A2A-C4AC-1A8E-177CE02925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4142C9F1-DCB2-5E9D-A63E-5C1F672546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2D6FF6C-7EAA-0644-B85F-138B2CC06070}" type="slidenum">
              <a:rPr lang="en-US" altLang="zh-CN" sz="1200" b="0"/>
              <a:pPr/>
              <a:t>62</a:t>
            </a:fld>
            <a:endParaRPr lang="en-US" altLang="zh-CN" sz="1200" b="0"/>
          </a:p>
        </p:txBody>
      </p:sp>
      <p:sp>
        <p:nvSpPr>
          <p:cNvPr id="143362" name="Rectangle 2">
            <a:extLst>
              <a:ext uri="{FF2B5EF4-FFF2-40B4-BE49-F238E27FC236}">
                <a16:creationId xmlns:a16="http://schemas.microsoft.com/office/drawing/2014/main" id="{2A0DE955-7A64-F383-4D97-004485AF874D}"/>
              </a:ext>
            </a:extLst>
          </p:cNvPr>
          <p:cNvSpPr>
            <a:spLocks noChangeArrowheads="1" noTextEdit="1"/>
          </p:cNvSpPr>
          <p:nvPr>
            <p:ph type="sldImg"/>
          </p:nvPr>
        </p:nvSpPr>
        <p:spPr>
          <a:ln/>
        </p:spPr>
      </p:sp>
      <p:sp>
        <p:nvSpPr>
          <p:cNvPr id="143363" name="Rectangle 3">
            <a:extLst>
              <a:ext uri="{FF2B5EF4-FFF2-40B4-BE49-F238E27FC236}">
                <a16:creationId xmlns:a16="http://schemas.microsoft.com/office/drawing/2014/main" id="{8A380E84-3B14-0775-994B-2B7BEF0362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A7B400E9-6822-33F4-C39A-1E40A8C972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5C2FB33A-8D31-A749-A26A-6532BBECF701}" type="slidenum">
              <a:rPr lang="en-US" altLang="zh-CN" sz="1200" b="0"/>
              <a:pPr/>
              <a:t>63</a:t>
            </a:fld>
            <a:endParaRPr lang="en-US" altLang="zh-CN" sz="1200" b="0"/>
          </a:p>
        </p:txBody>
      </p:sp>
      <p:sp>
        <p:nvSpPr>
          <p:cNvPr id="145410" name="Rectangle 2">
            <a:extLst>
              <a:ext uri="{FF2B5EF4-FFF2-40B4-BE49-F238E27FC236}">
                <a16:creationId xmlns:a16="http://schemas.microsoft.com/office/drawing/2014/main" id="{78B6B11A-2E04-B0AF-8B71-DD2616320FD4}"/>
              </a:ext>
            </a:extLst>
          </p:cNvPr>
          <p:cNvSpPr>
            <a:spLocks noChangeArrowheads="1" noTextEdit="1"/>
          </p:cNvSpPr>
          <p:nvPr>
            <p:ph type="sldImg"/>
          </p:nvPr>
        </p:nvSpPr>
        <p:spPr>
          <a:ln/>
        </p:spPr>
      </p:sp>
      <p:sp>
        <p:nvSpPr>
          <p:cNvPr id="145411" name="Rectangle 3">
            <a:extLst>
              <a:ext uri="{FF2B5EF4-FFF2-40B4-BE49-F238E27FC236}">
                <a16:creationId xmlns:a16="http://schemas.microsoft.com/office/drawing/2014/main" id="{BFA47180-8DA5-DC66-044E-14382B94A5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C4C5C77F-8417-EEDC-A71F-AE6344BE4D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9284D47-9AFC-A943-8667-2612E860C054}" type="slidenum">
              <a:rPr lang="en-US" altLang="zh-CN" sz="1200" b="0"/>
              <a:pPr/>
              <a:t>64</a:t>
            </a:fld>
            <a:endParaRPr lang="en-US" altLang="zh-CN" sz="1200" b="0"/>
          </a:p>
        </p:txBody>
      </p:sp>
      <p:sp>
        <p:nvSpPr>
          <p:cNvPr id="147458" name="Rectangle 2">
            <a:extLst>
              <a:ext uri="{FF2B5EF4-FFF2-40B4-BE49-F238E27FC236}">
                <a16:creationId xmlns:a16="http://schemas.microsoft.com/office/drawing/2014/main" id="{CE800FC9-9680-1051-A794-68B333F28EF1}"/>
              </a:ext>
            </a:extLst>
          </p:cNvPr>
          <p:cNvSpPr>
            <a:spLocks noChangeArrowheads="1"/>
          </p:cNvSpPr>
          <p:nvPr>
            <p:ph type="sldImg"/>
          </p:nvPr>
        </p:nvSpPr>
        <p:spPr>
          <a:xfrm>
            <a:off x="1152525" y="692150"/>
            <a:ext cx="4552950" cy="3416300"/>
          </a:xfrm>
          <a:solidFill>
            <a:srgbClr val="FFFFFF"/>
          </a:solidFill>
          <a:ln/>
        </p:spPr>
      </p:sp>
      <p:sp>
        <p:nvSpPr>
          <p:cNvPr id="147459" name="Rectangle 3">
            <a:extLst>
              <a:ext uri="{FF2B5EF4-FFF2-40B4-BE49-F238E27FC236}">
                <a16:creationId xmlns:a16="http://schemas.microsoft.com/office/drawing/2014/main" id="{A3D4F193-4F96-B946-9BCB-4F5CBE0100F9}"/>
              </a:ext>
            </a:extLst>
          </p:cNvPr>
          <p:cNvSpPr>
            <a:spLocks noChangeArrowheads="1"/>
          </p:cNvSpPr>
          <p:nvPr>
            <p:ph type="body" idx="1"/>
          </p:nvPr>
        </p:nvSpPr>
        <p:spPr>
          <a:solidFill>
            <a:srgbClr val="FFFFFF"/>
          </a:solidFill>
          <a:ln>
            <a:solidFill>
              <a:srgbClr val="000000"/>
            </a:solidFill>
          </a:ln>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1B997890-CB28-7DBF-2992-2BAA87AE0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1BA8B3D-CC43-8D4C-B904-354D2AE9FD0B}" type="slidenum">
              <a:rPr lang="en-US" altLang="zh-CN" sz="1200" b="0"/>
              <a:pPr/>
              <a:t>65</a:t>
            </a:fld>
            <a:endParaRPr lang="en-US" altLang="zh-CN" sz="1200" b="0"/>
          </a:p>
        </p:txBody>
      </p:sp>
      <p:sp>
        <p:nvSpPr>
          <p:cNvPr id="149506" name="Rectangle 2">
            <a:extLst>
              <a:ext uri="{FF2B5EF4-FFF2-40B4-BE49-F238E27FC236}">
                <a16:creationId xmlns:a16="http://schemas.microsoft.com/office/drawing/2014/main" id="{D500912A-A769-E4F8-8ED7-1DDCD220F373}"/>
              </a:ext>
            </a:extLst>
          </p:cNvPr>
          <p:cNvSpPr>
            <a:spLocks noChangeArrowheads="1" noTextEdit="1"/>
          </p:cNvSpPr>
          <p:nvPr>
            <p:ph type="sldImg"/>
          </p:nvPr>
        </p:nvSpPr>
        <p:spPr>
          <a:ln/>
        </p:spPr>
      </p:sp>
      <p:sp>
        <p:nvSpPr>
          <p:cNvPr id="149507" name="Rectangle 3">
            <a:extLst>
              <a:ext uri="{FF2B5EF4-FFF2-40B4-BE49-F238E27FC236}">
                <a16:creationId xmlns:a16="http://schemas.microsoft.com/office/drawing/2014/main" id="{2492B821-F2F2-A372-1392-C7D07736AC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F28FE786-8177-DFC0-90CA-F59B6D7815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772AB86-D90A-0246-8B9A-217A55DC44B5}" type="slidenum">
              <a:rPr lang="en-US" altLang="zh-CN" sz="1200" b="0"/>
              <a:pPr/>
              <a:t>66</a:t>
            </a:fld>
            <a:endParaRPr lang="en-US" altLang="zh-CN" sz="1200" b="0"/>
          </a:p>
        </p:txBody>
      </p:sp>
      <p:sp>
        <p:nvSpPr>
          <p:cNvPr id="151554" name="Rectangle 2">
            <a:extLst>
              <a:ext uri="{FF2B5EF4-FFF2-40B4-BE49-F238E27FC236}">
                <a16:creationId xmlns:a16="http://schemas.microsoft.com/office/drawing/2014/main" id="{7929C9CC-D6AE-E548-BD18-2924D3A3300D}"/>
              </a:ext>
            </a:extLst>
          </p:cNvPr>
          <p:cNvSpPr>
            <a:spLocks noChangeArrowheads="1" noTextEdit="1"/>
          </p:cNvSpPr>
          <p:nvPr>
            <p:ph type="sldImg"/>
          </p:nvPr>
        </p:nvSpPr>
        <p:spPr>
          <a:ln/>
        </p:spPr>
      </p:sp>
      <p:sp>
        <p:nvSpPr>
          <p:cNvPr id="151555" name="Rectangle 3">
            <a:extLst>
              <a:ext uri="{FF2B5EF4-FFF2-40B4-BE49-F238E27FC236}">
                <a16:creationId xmlns:a16="http://schemas.microsoft.com/office/drawing/2014/main" id="{AB08C266-E2DF-AE5D-F714-4628D2E43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8AF789B3-9963-6635-482C-998EC214F2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770672D-28E2-CD44-97C8-FEC2461E6665}" type="slidenum">
              <a:rPr lang="en-US" altLang="zh-CN" sz="1200" b="0"/>
              <a:pPr/>
              <a:t>67</a:t>
            </a:fld>
            <a:endParaRPr lang="en-US" altLang="zh-CN" sz="1200" b="0"/>
          </a:p>
        </p:txBody>
      </p:sp>
      <p:sp>
        <p:nvSpPr>
          <p:cNvPr id="153602" name="Rectangle 2">
            <a:extLst>
              <a:ext uri="{FF2B5EF4-FFF2-40B4-BE49-F238E27FC236}">
                <a16:creationId xmlns:a16="http://schemas.microsoft.com/office/drawing/2014/main" id="{B65E9FD2-63E5-86B3-4AE6-9A312BDB523A}"/>
              </a:ext>
            </a:extLst>
          </p:cNvPr>
          <p:cNvSpPr>
            <a:spLocks noChangeArrowheads="1" noTextEdit="1"/>
          </p:cNvSpPr>
          <p:nvPr>
            <p:ph type="sldImg"/>
          </p:nvPr>
        </p:nvSpPr>
        <p:spPr>
          <a:ln/>
        </p:spPr>
      </p:sp>
      <p:sp>
        <p:nvSpPr>
          <p:cNvPr id="153603" name="Rectangle 3">
            <a:extLst>
              <a:ext uri="{FF2B5EF4-FFF2-40B4-BE49-F238E27FC236}">
                <a16:creationId xmlns:a16="http://schemas.microsoft.com/office/drawing/2014/main" id="{8AD4E6A5-888C-86C0-4DB3-5012D605F5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3E381572-4970-AAE2-1E77-EC4E8BD90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8499385-68E5-CE41-9460-D42F7894EF4E}" type="slidenum">
              <a:rPr lang="en-US" altLang="zh-CN" sz="1200" b="0"/>
              <a:pPr/>
              <a:t>68</a:t>
            </a:fld>
            <a:endParaRPr lang="en-US" altLang="zh-CN" sz="1200" b="0"/>
          </a:p>
        </p:txBody>
      </p:sp>
      <p:sp>
        <p:nvSpPr>
          <p:cNvPr id="155650" name="Rectangle 2">
            <a:extLst>
              <a:ext uri="{FF2B5EF4-FFF2-40B4-BE49-F238E27FC236}">
                <a16:creationId xmlns:a16="http://schemas.microsoft.com/office/drawing/2014/main" id="{B9A5DF8B-72BD-9296-BFD5-FE6C85BD35FF}"/>
              </a:ext>
            </a:extLst>
          </p:cNvPr>
          <p:cNvSpPr>
            <a:spLocks noChangeArrowheads="1" noTextEdit="1"/>
          </p:cNvSpPr>
          <p:nvPr>
            <p:ph type="sldImg"/>
          </p:nvPr>
        </p:nvSpPr>
        <p:spPr>
          <a:ln/>
        </p:spPr>
      </p:sp>
      <p:sp>
        <p:nvSpPr>
          <p:cNvPr id="155651" name="Rectangle 3">
            <a:extLst>
              <a:ext uri="{FF2B5EF4-FFF2-40B4-BE49-F238E27FC236}">
                <a16:creationId xmlns:a16="http://schemas.microsoft.com/office/drawing/2014/main" id="{A0CCE206-5349-FD70-50DF-E996182B2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A1299217-F7A7-AB94-32C9-3ED85E4BC9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0931EBA-2689-964F-98C7-F7F1FAEEB37C}" type="slidenum">
              <a:rPr lang="en-US" altLang="zh-CN" sz="1200" b="0"/>
              <a:pPr/>
              <a:t>69</a:t>
            </a:fld>
            <a:endParaRPr lang="en-US" altLang="zh-CN" sz="1200" b="0"/>
          </a:p>
        </p:txBody>
      </p:sp>
      <p:sp>
        <p:nvSpPr>
          <p:cNvPr id="157698" name="Rectangle 2">
            <a:extLst>
              <a:ext uri="{FF2B5EF4-FFF2-40B4-BE49-F238E27FC236}">
                <a16:creationId xmlns:a16="http://schemas.microsoft.com/office/drawing/2014/main" id="{B9DF4B81-D078-AE46-73AF-5DB8C72E1A8B}"/>
              </a:ext>
            </a:extLst>
          </p:cNvPr>
          <p:cNvSpPr>
            <a:spLocks noChangeArrowheads="1" noTextEdit="1"/>
          </p:cNvSpPr>
          <p:nvPr>
            <p:ph type="sldImg"/>
          </p:nvPr>
        </p:nvSpPr>
        <p:spPr>
          <a:ln/>
        </p:spPr>
      </p:sp>
      <p:sp>
        <p:nvSpPr>
          <p:cNvPr id="157699" name="Rectangle 3">
            <a:extLst>
              <a:ext uri="{FF2B5EF4-FFF2-40B4-BE49-F238E27FC236}">
                <a16:creationId xmlns:a16="http://schemas.microsoft.com/office/drawing/2014/main" id="{AC6DC742-09E3-A210-DF86-8CFED01508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4C0E2E16-9BE3-CB67-0E0B-D6D3183E6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944905F-4020-784D-B378-CF3C4298FFCD}" type="slidenum">
              <a:rPr lang="en-US" altLang="zh-CN" sz="1200" b="0"/>
              <a:pPr/>
              <a:t>7</a:t>
            </a:fld>
            <a:endParaRPr lang="en-US" altLang="zh-CN" sz="1200" b="0"/>
          </a:p>
        </p:txBody>
      </p:sp>
      <p:sp>
        <p:nvSpPr>
          <p:cNvPr id="30722" name="Rectangle 2">
            <a:extLst>
              <a:ext uri="{FF2B5EF4-FFF2-40B4-BE49-F238E27FC236}">
                <a16:creationId xmlns:a16="http://schemas.microsoft.com/office/drawing/2014/main" id="{125255F0-9051-B2A1-CAFC-97EE6EBF06F8}"/>
              </a:ext>
            </a:extLst>
          </p:cNvPr>
          <p:cNvSpPr>
            <a:spLocks noChangeArrowheads="1" noTextEdit="1"/>
          </p:cNvSpPr>
          <p:nvPr>
            <p:ph type="sldImg"/>
          </p:nvPr>
        </p:nvSpPr>
        <p:spPr>
          <a:ln/>
        </p:spPr>
      </p:sp>
      <p:sp>
        <p:nvSpPr>
          <p:cNvPr id="30723" name="Rectangle 3">
            <a:extLst>
              <a:ext uri="{FF2B5EF4-FFF2-40B4-BE49-F238E27FC236}">
                <a16:creationId xmlns:a16="http://schemas.microsoft.com/office/drawing/2014/main" id="{4A5981DD-F4DF-77D6-4B31-CB0569D70B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宋体" panose="02010600030101010101" pitchFamily="2" charset="-122"/>
              </a:rPr>
              <a:t>圣经…基要©</a:t>
            </a:r>
            <a:r>
              <a:rPr lang="en-US" altLang="en-US" b="1">
                <a:latin typeface="宋体" panose="02010600030101010101" pitchFamily="2" charset="-122"/>
                <a:ea typeface="宋体" panose="02010600030101010101" pitchFamily="2" charset="-122"/>
              </a:rPr>
              <a:t> </a:t>
            </a:r>
            <a:endParaRPr lang="en-US" altLang="en-US" b="1">
              <a:latin typeface="Arial" panose="020B0604020202020204" pitchFamily="34" charset="0"/>
              <a:ea typeface="宋体" panose="02010600030101010101" pitchFamily="2" charset="-122"/>
            </a:endParaRPr>
          </a:p>
          <a:p>
            <a:pPr eaLnBrk="1" hangingPunct="1"/>
            <a:r>
              <a:rPr lang="en-US" altLang="en-US" b="1">
                <a:latin typeface="Arial" panose="020B0604020202020204" pitchFamily="34" charset="0"/>
                <a:ea typeface="宋体" panose="02010600030101010101" pitchFamily="2" charset="-122"/>
              </a:rPr>
              <a:t>目标</a:t>
            </a:r>
            <a:r>
              <a:rPr lang="en-US" altLang="ja-JP"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如何智慧地掌握圣经</a:t>
            </a:r>
            <a:endParaRPr lang="en-US" altLang="ja-JP" b="1">
              <a:latin typeface="Arial" panose="020B0604020202020204" pitchFamily="34" charset="0"/>
              <a:ea typeface="宋体" panose="02010600030101010101" pitchFamily="2" charset="-122"/>
            </a:endParaRPr>
          </a:p>
          <a:p>
            <a:pPr eaLnBrk="1" hangingPunct="1"/>
            <a:r>
              <a:rPr lang="en-US" altLang="en-US" b="1">
                <a:latin typeface="Arial" panose="020B0604020202020204" pitchFamily="34" charset="0"/>
                <a:ea typeface="宋体" panose="02010600030101010101" pitchFamily="2" charset="-122"/>
              </a:rPr>
              <a:t>第一部分标题：打开您的</a:t>
            </a:r>
            <a:r>
              <a:rPr lang="ja-JP" altLang="en-US" b="1">
                <a:latin typeface="Arial" panose="020B0604020202020204" pitchFamily="34" charset="0"/>
                <a:ea typeface="宋体" panose="02010600030101010101" pitchFamily="2" charset="-122"/>
              </a:rPr>
              <a:t>“</a:t>
            </a:r>
            <a:r>
              <a:rPr lang="en-US" altLang="en-US" b="1">
                <a:latin typeface="Arial" panose="020B0604020202020204" pitchFamily="34" charset="0"/>
                <a:ea typeface="宋体" panose="02010600030101010101" pitchFamily="2" charset="-122"/>
              </a:rPr>
              <a:t>圣经档案</a:t>
            </a:r>
            <a:r>
              <a:rPr lang="ja-JP" altLang="en-US" b="1">
                <a:latin typeface="Arial" panose="020B0604020202020204" pitchFamily="34" charset="0"/>
                <a:ea typeface="宋体" panose="02010600030101010101" pitchFamily="2" charset="-122"/>
              </a:rPr>
              <a:t>”</a:t>
            </a:r>
            <a:endParaRPr lang="en-US" altLang="ja-JP" u="sng">
              <a:latin typeface="Arial" panose="020B0604020202020204" pitchFamily="34" charset="0"/>
              <a:ea typeface="宋体" panose="02010600030101010101" pitchFamily="2" charset="-122"/>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a:extLst>
              <a:ext uri="{FF2B5EF4-FFF2-40B4-BE49-F238E27FC236}">
                <a16:creationId xmlns:a16="http://schemas.microsoft.com/office/drawing/2014/main" id="{64046C8A-57AA-B76A-1BD0-FF12EC186F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52BAC54-E63A-FA45-97E4-4AF725C3268C}" type="slidenum">
              <a:rPr lang="en-US" altLang="zh-CN" sz="1200" b="0"/>
              <a:pPr/>
              <a:t>70</a:t>
            </a:fld>
            <a:endParaRPr lang="en-US" altLang="zh-CN" sz="1200" b="0"/>
          </a:p>
        </p:txBody>
      </p:sp>
      <p:sp>
        <p:nvSpPr>
          <p:cNvPr id="159746" name="Rectangle 2">
            <a:extLst>
              <a:ext uri="{FF2B5EF4-FFF2-40B4-BE49-F238E27FC236}">
                <a16:creationId xmlns:a16="http://schemas.microsoft.com/office/drawing/2014/main" id="{69CB1425-39FE-6AA7-345D-3BA2E3C3FC35}"/>
              </a:ext>
            </a:extLst>
          </p:cNvPr>
          <p:cNvSpPr>
            <a:spLocks noChangeArrowheads="1" noTextEdit="1"/>
          </p:cNvSpPr>
          <p:nvPr>
            <p:ph type="sldImg"/>
          </p:nvPr>
        </p:nvSpPr>
        <p:spPr>
          <a:ln/>
        </p:spPr>
      </p:sp>
      <p:sp>
        <p:nvSpPr>
          <p:cNvPr id="159747" name="Rectangle 3">
            <a:extLst>
              <a:ext uri="{FF2B5EF4-FFF2-40B4-BE49-F238E27FC236}">
                <a16:creationId xmlns:a16="http://schemas.microsoft.com/office/drawing/2014/main" id="{7EF337A9-CF8D-BE1D-6C12-1B021315E7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BC9245D8-EEF4-9875-A6F9-80D66FD06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80D14452-26A1-7B44-A71F-CFF9A474A39F}" type="slidenum">
              <a:rPr lang="en-US" altLang="zh-CN" sz="1200" b="0"/>
              <a:pPr/>
              <a:t>71</a:t>
            </a:fld>
            <a:endParaRPr lang="en-US" altLang="zh-CN" sz="1200" b="0"/>
          </a:p>
        </p:txBody>
      </p:sp>
      <p:sp>
        <p:nvSpPr>
          <p:cNvPr id="161794" name="Rectangle 2">
            <a:extLst>
              <a:ext uri="{FF2B5EF4-FFF2-40B4-BE49-F238E27FC236}">
                <a16:creationId xmlns:a16="http://schemas.microsoft.com/office/drawing/2014/main" id="{B7236F79-DCFA-9BA8-B7A8-2B4F40F343C1}"/>
              </a:ext>
            </a:extLst>
          </p:cNvPr>
          <p:cNvSpPr>
            <a:spLocks noChangeArrowheads="1" noTextEdit="1"/>
          </p:cNvSpPr>
          <p:nvPr>
            <p:ph type="sldImg"/>
          </p:nvPr>
        </p:nvSpPr>
        <p:spPr>
          <a:ln/>
        </p:spPr>
      </p:sp>
      <p:sp>
        <p:nvSpPr>
          <p:cNvPr id="161795" name="Rectangle 3">
            <a:extLst>
              <a:ext uri="{FF2B5EF4-FFF2-40B4-BE49-F238E27FC236}">
                <a16:creationId xmlns:a16="http://schemas.microsoft.com/office/drawing/2014/main" id="{6A7F7CCE-63CD-5E6A-64F7-366FD794C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63D571FE-5E52-F39A-2A0F-72DAFB4888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E34D1E2-24A3-4547-8F46-C02B1540378F}" type="slidenum">
              <a:rPr lang="en-US" altLang="zh-CN" sz="1200" b="0"/>
              <a:pPr/>
              <a:t>72</a:t>
            </a:fld>
            <a:endParaRPr lang="en-US" altLang="zh-CN" sz="1200" b="0"/>
          </a:p>
        </p:txBody>
      </p:sp>
      <p:sp>
        <p:nvSpPr>
          <p:cNvPr id="163842" name="Rectangle 2">
            <a:extLst>
              <a:ext uri="{FF2B5EF4-FFF2-40B4-BE49-F238E27FC236}">
                <a16:creationId xmlns:a16="http://schemas.microsoft.com/office/drawing/2014/main" id="{7D000E47-3BD6-5CEA-F1A0-C63BC3FAE45C}"/>
              </a:ext>
            </a:extLst>
          </p:cNvPr>
          <p:cNvSpPr>
            <a:spLocks noChangeArrowheads="1" noTextEdit="1"/>
          </p:cNvSpPr>
          <p:nvPr>
            <p:ph type="sldImg"/>
          </p:nvPr>
        </p:nvSpPr>
        <p:spPr>
          <a:ln/>
        </p:spPr>
      </p:sp>
      <p:sp>
        <p:nvSpPr>
          <p:cNvPr id="163843" name="Rectangle 3">
            <a:extLst>
              <a:ext uri="{FF2B5EF4-FFF2-40B4-BE49-F238E27FC236}">
                <a16:creationId xmlns:a16="http://schemas.microsoft.com/office/drawing/2014/main" id="{8DAD6E0E-1332-C3D3-B14F-75BF98A68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D5660753-8D19-F32A-106E-8CA2B5D602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3AD414D-7D12-F146-A79C-A5DDAAF4E059}" type="slidenum">
              <a:rPr lang="en-US" altLang="zh-CN" sz="1200" b="0"/>
              <a:pPr/>
              <a:t>73</a:t>
            </a:fld>
            <a:endParaRPr lang="en-US" altLang="zh-CN" sz="1200" b="0"/>
          </a:p>
        </p:txBody>
      </p:sp>
      <p:sp>
        <p:nvSpPr>
          <p:cNvPr id="165890" name="Rectangle 2">
            <a:extLst>
              <a:ext uri="{FF2B5EF4-FFF2-40B4-BE49-F238E27FC236}">
                <a16:creationId xmlns:a16="http://schemas.microsoft.com/office/drawing/2014/main" id="{C7428031-84F3-F2C2-54E1-EEF6C29B198B}"/>
              </a:ext>
            </a:extLst>
          </p:cNvPr>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65891" name="Rectangle 3">
            <a:extLst>
              <a:ext uri="{FF2B5EF4-FFF2-40B4-BE49-F238E27FC236}">
                <a16:creationId xmlns:a16="http://schemas.microsoft.com/office/drawing/2014/main" id="{10AD8097-D417-74D5-0C14-5E9E1773314F}"/>
              </a:ext>
            </a:extLst>
          </p:cNvPr>
          <p:cNvSpPr>
            <a:spLocks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A24D1374-3AE5-8C9A-114E-C072C95583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0808365-2B70-9D48-9073-B2FA5B022A86}" type="slidenum">
              <a:rPr lang="en-US" altLang="zh-CN" sz="1200" b="0"/>
              <a:pPr/>
              <a:t>74</a:t>
            </a:fld>
            <a:endParaRPr lang="en-US" altLang="zh-CN" sz="1200" b="0"/>
          </a:p>
        </p:txBody>
      </p:sp>
      <p:sp>
        <p:nvSpPr>
          <p:cNvPr id="167938" name="Rectangle 2">
            <a:extLst>
              <a:ext uri="{FF2B5EF4-FFF2-40B4-BE49-F238E27FC236}">
                <a16:creationId xmlns:a16="http://schemas.microsoft.com/office/drawing/2014/main" id="{9915176D-B2D5-D4A3-EF45-B8FDC8D005FB}"/>
              </a:ext>
            </a:extLst>
          </p:cNvPr>
          <p:cNvSpPr>
            <a:spLocks noChangeArrowheads="1" noTextEdit="1"/>
          </p:cNvSpPr>
          <p:nvPr>
            <p:ph type="sldImg"/>
          </p:nvPr>
        </p:nvSpPr>
        <p:spPr>
          <a:ln/>
        </p:spPr>
      </p:sp>
      <p:sp>
        <p:nvSpPr>
          <p:cNvPr id="167939" name="Rectangle 3">
            <a:extLst>
              <a:ext uri="{FF2B5EF4-FFF2-40B4-BE49-F238E27FC236}">
                <a16:creationId xmlns:a16="http://schemas.microsoft.com/office/drawing/2014/main" id="{33A778F1-6EC7-3490-0BF3-B7E318BFBD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a:extLst>
              <a:ext uri="{FF2B5EF4-FFF2-40B4-BE49-F238E27FC236}">
                <a16:creationId xmlns:a16="http://schemas.microsoft.com/office/drawing/2014/main" id="{B4B4987C-B05F-7D04-C553-D646D48264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03A26EC-65EF-0C48-AB33-8AD4D7CBA192}" type="slidenum">
              <a:rPr lang="en-US" altLang="zh-CN" sz="1200" b="0"/>
              <a:pPr/>
              <a:t>75</a:t>
            </a:fld>
            <a:endParaRPr lang="en-US" altLang="zh-CN" sz="1200" b="0"/>
          </a:p>
        </p:txBody>
      </p:sp>
      <p:sp>
        <p:nvSpPr>
          <p:cNvPr id="169986" name="Rectangle 2">
            <a:extLst>
              <a:ext uri="{FF2B5EF4-FFF2-40B4-BE49-F238E27FC236}">
                <a16:creationId xmlns:a16="http://schemas.microsoft.com/office/drawing/2014/main" id="{4226DE0A-7396-ED90-62AF-8B2850089ADA}"/>
              </a:ext>
            </a:extLst>
          </p:cNvPr>
          <p:cNvSpPr>
            <a:spLocks noChangeArrowheads="1" noTextEdit="1"/>
          </p:cNvSpPr>
          <p:nvPr>
            <p:ph type="sldImg"/>
          </p:nvPr>
        </p:nvSpPr>
        <p:spPr>
          <a:ln/>
        </p:spPr>
      </p:sp>
      <p:sp>
        <p:nvSpPr>
          <p:cNvPr id="169987" name="Rectangle 3">
            <a:extLst>
              <a:ext uri="{FF2B5EF4-FFF2-40B4-BE49-F238E27FC236}">
                <a16:creationId xmlns:a16="http://schemas.microsoft.com/office/drawing/2014/main" id="{A591660D-7A43-3B1A-64C2-615F6A413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43848A02-D247-D301-9B1A-2BF48D06FE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70E4A59-351E-4040-B2AF-FF27E103C8E3}" type="slidenum">
              <a:rPr lang="en-US" altLang="zh-CN" sz="1200" b="0"/>
              <a:pPr/>
              <a:t>76</a:t>
            </a:fld>
            <a:endParaRPr lang="en-US" altLang="zh-CN" sz="1200" b="0"/>
          </a:p>
        </p:txBody>
      </p:sp>
      <p:sp>
        <p:nvSpPr>
          <p:cNvPr id="172034" name="Rectangle 2">
            <a:extLst>
              <a:ext uri="{FF2B5EF4-FFF2-40B4-BE49-F238E27FC236}">
                <a16:creationId xmlns:a16="http://schemas.microsoft.com/office/drawing/2014/main" id="{54373F74-9B7B-AEFA-9938-2060BA8A617E}"/>
              </a:ext>
            </a:extLst>
          </p:cNvPr>
          <p:cNvSpPr>
            <a:spLocks noChangeArrowheads="1" noTextEdit="1"/>
          </p:cNvSpPr>
          <p:nvPr>
            <p:ph type="sldImg"/>
          </p:nvPr>
        </p:nvSpPr>
        <p:spPr>
          <a:ln/>
        </p:spPr>
      </p:sp>
      <p:sp>
        <p:nvSpPr>
          <p:cNvPr id="172035" name="Rectangle 3">
            <a:extLst>
              <a:ext uri="{FF2B5EF4-FFF2-40B4-BE49-F238E27FC236}">
                <a16:creationId xmlns:a16="http://schemas.microsoft.com/office/drawing/2014/main" id="{DEFC373B-EECC-3416-1996-D5A00FD37B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BC24E29C-B1D5-90CA-C28D-C9CBFFB3BF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054F745-FE4B-F149-AC35-CB24A55801F1}" type="slidenum">
              <a:rPr lang="en-US" altLang="zh-CN" sz="1200" b="0"/>
              <a:pPr/>
              <a:t>77</a:t>
            </a:fld>
            <a:endParaRPr lang="en-US" altLang="zh-CN" sz="1200" b="0"/>
          </a:p>
        </p:txBody>
      </p:sp>
      <p:sp>
        <p:nvSpPr>
          <p:cNvPr id="174082" name="Rectangle 2">
            <a:extLst>
              <a:ext uri="{FF2B5EF4-FFF2-40B4-BE49-F238E27FC236}">
                <a16:creationId xmlns:a16="http://schemas.microsoft.com/office/drawing/2014/main" id="{1D8B32F8-93CC-6415-7418-D4D2F57D126C}"/>
              </a:ext>
            </a:extLst>
          </p:cNvPr>
          <p:cNvSpPr>
            <a:spLocks noChangeArrowheads="1" noTextEdit="1"/>
          </p:cNvSpPr>
          <p:nvPr>
            <p:ph type="sldImg"/>
          </p:nvPr>
        </p:nvSpPr>
        <p:spPr>
          <a:ln/>
        </p:spPr>
      </p:sp>
      <p:sp>
        <p:nvSpPr>
          <p:cNvPr id="174083" name="Rectangle 3">
            <a:extLst>
              <a:ext uri="{FF2B5EF4-FFF2-40B4-BE49-F238E27FC236}">
                <a16:creationId xmlns:a16="http://schemas.microsoft.com/office/drawing/2014/main" id="{7CDB6F97-8C73-B8E5-7024-93A45D9602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9334F9AE-7507-9851-ED7D-E66A6C3D7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2950437E-CD6E-614D-80FC-C049CC4C2D32}" type="slidenum">
              <a:rPr lang="en-US" altLang="en-US" sz="1200" b="0">
                <a:solidFill>
                  <a:srgbClr val="000000"/>
                </a:solidFill>
                <a:latin typeface="Times New Roman" panose="02020603050405020304" pitchFamily="18" charset="0"/>
              </a:rPr>
              <a:pPr/>
              <a:t>78</a:t>
            </a:fld>
            <a:endParaRPr lang="en-US" altLang="en-US" sz="1200" b="0">
              <a:solidFill>
                <a:srgbClr val="000000"/>
              </a:solidFill>
              <a:latin typeface="Times New Roman" panose="02020603050405020304" pitchFamily="18" charset="0"/>
            </a:endParaRPr>
          </a:p>
        </p:txBody>
      </p:sp>
      <p:sp>
        <p:nvSpPr>
          <p:cNvPr id="176130" name="Rectangle 2">
            <a:extLst>
              <a:ext uri="{FF2B5EF4-FFF2-40B4-BE49-F238E27FC236}">
                <a16:creationId xmlns:a16="http://schemas.microsoft.com/office/drawing/2014/main" id="{A2FB25E0-8CC5-E659-547A-A338E178A785}"/>
              </a:ext>
            </a:extLst>
          </p:cNvPr>
          <p:cNvSpPr>
            <a:spLocks noGrp="1" noRot="1" noChangeAspect="1" noChangeArrowheads="1"/>
          </p:cNvSpPr>
          <p:nvPr>
            <p:ph type="sldImg"/>
          </p:nvPr>
        </p:nvSpPr>
        <p:spPr>
          <a:solidFill>
            <a:srgbClr val="FFFFFF"/>
          </a:solidFill>
          <a:ln/>
        </p:spPr>
      </p:sp>
      <p:sp>
        <p:nvSpPr>
          <p:cNvPr id="176131" name="Rectangle 3">
            <a:extLst>
              <a:ext uri="{FF2B5EF4-FFF2-40B4-BE49-F238E27FC236}">
                <a16:creationId xmlns:a16="http://schemas.microsoft.com/office/drawing/2014/main" id="{4DC29E5F-15C6-011A-4709-30235697459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The explanation for free!</a:t>
            </a:r>
          </a:p>
          <a:p>
            <a:pPr eaLnBrk="1" hangingPunct="1"/>
            <a:r>
              <a:rPr lang="en-US" altLang="en-US">
                <a:latin typeface="Arial" panose="020B0604020202020204" pitchFamily="34" charset="0"/>
                <a:ea typeface="ＭＳ Ｐゴシック" panose="020B0600070205080204" pitchFamily="34" charset="-128"/>
              </a:rPr>
              <a:t>The Bible…Basically link address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60857388-2AC3-D474-6D60-09492828E5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A92AF45-49B0-3B4F-BBBD-47E48DFF52CE}" type="slidenum">
              <a:rPr lang="en-US" altLang="zh-CN" sz="1200" b="0"/>
              <a:pPr/>
              <a:t>8</a:t>
            </a:fld>
            <a:endParaRPr lang="en-US" altLang="zh-CN" sz="1200" b="0"/>
          </a:p>
        </p:txBody>
      </p:sp>
      <p:sp>
        <p:nvSpPr>
          <p:cNvPr id="32770" name="Rectangle 2">
            <a:extLst>
              <a:ext uri="{FF2B5EF4-FFF2-40B4-BE49-F238E27FC236}">
                <a16:creationId xmlns:a16="http://schemas.microsoft.com/office/drawing/2014/main" id="{1DA9A272-D3DB-207C-5BC4-AA554713C0D0}"/>
              </a:ext>
            </a:extLst>
          </p:cNvPr>
          <p:cNvSpPr>
            <a:spLocks noChangeArrowheads="1"/>
          </p:cNvSpPr>
          <p:nvPr>
            <p:ph type="sldImg"/>
          </p:nvPr>
        </p:nvSpPr>
        <p:spPr>
          <a:solidFill>
            <a:srgbClr val="FFFFFF"/>
          </a:solidFill>
          <a:ln/>
        </p:spPr>
      </p:sp>
      <p:sp>
        <p:nvSpPr>
          <p:cNvPr id="32771" name="Rectangle 3">
            <a:extLst>
              <a:ext uri="{FF2B5EF4-FFF2-40B4-BE49-F238E27FC236}">
                <a16:creationId xmlns:a16="http://schemas.microsoft.com/office/drawing/2014/main" id="{A2AC1118-BEED-5B68-7388-73B128515BBC}"/>
              </a:ext>
            </a:extLst>
          </p:cNvPr>
          <p:cNvSpPr>
            <a:spLocks noChangeArrowheads="1"/>
          </p:cNvSpPr>
          <p:nvPr>
            <p:ph type="body" idx="1"/>
          </p:nvPr>
        </p:nvSpPr>
        <p:spPr>
          <a:solidFill>
            <a:srgbClr val="FFFFFF"/>
          </a:solidFill>
          <a:ln>
            <a:solidFill>
              <a:srgbClr val="000000"/>
            </a:solidFill>
          </a:ln>
        </p:spPr>
        <p:txBody>
          <a:bodyPr/>
          <a:lstStyle/>
          <a:p>
            <a:pPr eaLnBrk="1" hangingPunct="1"/>
            <a:r>
              <a:rPr lang="en-US" altLang="en-US" b="1">
                <a:latin typeface="Arial" panose="020B0604020202020204" pitchFamily="34" charset="0"/>
                <a:ea typeface="宋体" panose="02010600030101010101" pitchFamily="2" charset="-122"/>
              </a:rPr>
              <a:t>我们孤独的地球漂浮在宇宙中，生活在地球上的我们挣扎着去了解它，虽然有时一无所获。其实对于大多数人的疑问，基督徒有合理正确的答案。但太多的发问者或者不要听</a:t>
            </a:r>
            <a:r>
              <a:rPr lang="en-US" altLang="ja-JP" b="1">
                <a:latin typeface="宋体" panose="02010600030101010101" pitchFamily="2" charset="-122"/>
                <a:ea typeface="宋体" panose="02010600030101010101" pitchFamily="2" charset="-122"/>
              </a:rPr>
              <a:t>---</a:t>
            </a:r>
            <a:r>
              <a:rPr lang="en-US" altLang="en-US" b="1">
                <a:latin typeface="Arial" panose="020B0604020202020204" pitchFamily="34" charset="0"/>
                <a:ea typeface="宋体" panose="02010600030101010101" pitchFamily="2" charset="-122"/>
              </a:rPr>
              <a:t>或者根本未曾听过。信徒非常清楚</a:t>
            </a:r>
            <a:r>
              <a:rPr lang="en-US" altLang="ja-JP" b="1">
                <a:latin typeface="宋体" panose="02010600030101010101" pitchFamily="2" charset="-122"/>
                <a:ea typeface="宋体" panose="02010600030101010101" pitchFamily="2" charset="-122"/>
              </a:rPr>
              <a:t>,</a:t>
            </a:r>
            <a:r>
              <a:rPr lang="en-US" altLang="en-US" b="1">
                <a:latin typeface="Arial" panose="020B0604020202020204" pitchFamily="34" charset="0"/>
                <a:ea typeface="宋体" panose="02010600030101010101" pitchFamily="2" charset="-122"/>
              </a:rPr>
              <a:t>一切的答案已经记载在上帝的话语里</a:t>
            </a:r>
            <a:r>
              <a:rPr lang="en-US" altLang="ja-JP" b="1">
                <a:latin typeface="宋体" panose="02010600030101010101" pitchFamily="2" charset="-122"/>
                <a:ea typeface="宋体" panose="02010600030101010101" pitchFamily="2" charset="-122"/>
              </a:rPr>
              <a:t>----</a:t>
            </a:r>
            <a:r>
              <a:rPr lang="en-US" altLang="en-US" b="1">
                <a:latin typeface="Arial" panose="020B0604020202020204" pitchFamily="34" charset="0"/>
                <a:ea typeface="宋体" panose="02010600030101010101" pitchFamily="2" charset="-122"/>
              </a:rPr>
              <a:t>圣经。</a:t>
            </a:r>
            <a:endParaRPr lang="en-US" altLang="ja-JP" b="1">
              <a:solidFill>
                <a:srgbClr val="000000"/>
              </a:solidFill>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让我们从宏观的思路开始这个课程</a:t>
            </a:r>
            <a:r>
              <a:rPr lang="en-US" altLang="ja-JP" b="1">
                <a:latin typeface="宋体" panose="02010600030101010101" pitchFamily="2" charset="-122"/>
                <a:ea typeface="宋体" panose="02010600030101010101" pitchFamily="2" charset="-122"/>
              </a:rPr>
              <a:t>!</a:t>
            </a:r>
            <a:endParaRPr lang="en-US" altLang="ja-JP">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以下一切的</a:t>
            </a:r>
            <a:r>
              <a:rPr lang="en-US" altLang="en-US" b="1" u="sng">
                <a:latin typeface="Arial" panose="020B0604020202020204" pitchFamily="34" charset="0"/>
                <a:ea typeface="宋体" panose="02010600030101010101" pitchFamily="2" charset="-122"/>
              </a:rPr>
              <a:t>源头</a:t>
            </a:r>
            <a:r>
              <a:rPr lang="en-US" altLang="en-US" b="1">
                <a:latin typeface="Arial" panose="020B0604020202020204" pitchFamily="34" charset="0"/>
                <a:ea typeface="宋体" panose="02010600030101010101" pitchFamily="2" charset="-122"/>
              </a:rPr>
              <a:t>从何而来？</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每一项基督教的教义</a:t>
            </a:r>
            <a:r>
              <a:rPr lang="en-US" altLang="ja-JP" b="1">
                <a:latin typeface="宋体" panose="02010600030101010101" pitchFamily="2" charset="-122"/>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每一个基督徒的信念体系</a:t>
            </a:r>
            <a:r>
              <a:rPr lang="en-US" altLang="ja-JP" b="1">
                <a:latin typeface="宋体" panose="02010600030101010101" pitchFamily="2" charset="-122"/>
                <a:ea typeface="宋体" panose="02010600030101010101" pitchFamily="2" charset="-122"/>
              </a:rPr>
              <a:t>, </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每一本以圣经为根基的书籍</a:t>
            </a:r>
            <a:r>
              <a:rPr lang="en-US" altLang="ja-JP" b="1">
                <a:latin typeface="宋体" panose="02010600030101010101" pitchFamily="2" charset="-122"/>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在每一所神学院的图书馆，</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在每一个公众图书馆</a:t>
            </a:r>
            <a:r>
              <a:rPr lang="en-US" altLang="ja-JP" b="1">
                <a:latin typeface="宋体" panose="02010600030101010101" pitchFamily="2" charset="-122"/>
                <a:ea typeface="宋体" panose="02010600030101010101" pitchFamily="2" charset="-122"/>
              </a:rPr>
              <a:t>,</a:t>
            </a:r>
            <a:r>
              <a:rPr lang="en-US" altLang="ja-JP">
                <a:latin typeface="宋体" panose="02010600030101010101" pitchFamily="2" charset="-122"/>
                <a:ea typeface="宋体" panose="02010600030101010101" pitchFamily="2" charset="-122"/>
              </a:rPr>
              <a:t> </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在每一个私人的藏书室</a:t>
            </a:r>
            <a:r>
              <a:rPr lang="en-US" altLang="ja-JP" b="1">
                <a:latin typeface="宋体" panose="02010600030101010101" pitchFamily="2" charset="-122"/>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在每一所大学的图书馆</a:t>
            </a:r>
            <a:r>
              <a:rPr lang="en-US" altLang="ja-JP" b="1">
                <a:latin typeface="宋体" panose="02010600030101010101" pitchFamily="2" charset="-122"/>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全世界的每个国家中，</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用几乎每一种语言</a:t>
            </a:r>
            <a:r>
              <a:rPr lang="en-US" altLang="ja-JP" b="1">
                <a:latin typeface="宋体" panose="02010600030101010101" pitchFamily="2" charset="-122"/>
                <a:ea typeface="宋体" panose="02010600030101010101" pitchFamily="2" charset="-122"/>
              </a:rPr>
              <a:t>, </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除了以上这些…还有…</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以圣经为根基的每一个思想：</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跨越整个地球的所有信徒与非信徒的每一个思想</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红色的巨大问号</a:t>
            </a:r>
            <a:r>
              <a:rPr lang="en-US" altLang="ja-JP" b="1">
                <a:latin typeface="宋体" panose="02010600030101010101" pitchFamily="2" charset="-122"/>
                <a:ea typeface="宋体" panose="02010600030101010101" pitchFamily="2" charset="-122"/>
              </a:rPr>
              <a:t>)</a:t>
            </a:r>
          </a:p>
          <a:p>
            <a:pPr eaLnBrk="1" hangingPunct="1"/>
            <a:endParaRPr lang="zh-CN" altLang="en-US">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F9B8CC16-87FA-CC5D-EF1C-06108023C5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8DB41F4-79DB-7B45-961C-FC9F2FD84776}" type="slidenum">
              <a:rPr lang="en-US" altLang="zh-CN" sz="1200" b="0"/>
              <a:pPr/>
              <a:t>9</a:t>
            </a:fld>
            <a:endParaRPr lang="en-US" altLang="zh-CN" sz="1200" b="0"/>
          </a:p>
        </p:txBody>
      </p:sp>
      <p:sp>
        <p:nvSpPr>
          <p:cNvPr id="34818" name="Rectangle 2">
            <a:extLst>
              <a:ext uri="{FF2B5EF4-FFF2-40B4-BE49-F238E27FC236}">
                <a16:creationId xmlns:a16="http://schemas.microsoft.com/office/drawing/2014/main" id="{F43F5DCB-796B-2BA9-2C5C-C7F69DEC3429}"/>
              </a:ext>
            </a:extLst>
          </p:cNvPr>
          <p:cNvSpPr>
            <a:spLocks noChangeArrowheads="1" noTextEdit="1"/>
          </p:cNvSpPr>
          <p:nvPr>
            <p:ph type="sldImg"/>
          </p:nvPr>
        </p:nvSpPr>
        <p:spPr>
          <a:ln/>
        </p:spPr>
      </p:sp>
      <p:sp>
        <p:nvSpPr>
          <p:cNvPr id="34819" name="Rectangle 3">
            <a:extLst>
              <a:ext uri="{FF2B5EF4-FFF2-40B4-BE49-F238E27FC236}">
                <a16:creationId xmlns:a16="http://schemas.microsoft.com/office/drawing/2014/main" id="{6F31A11E-93E5-8FAA-68E7-771457605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9213488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7396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9846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510443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43513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600624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82980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4347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0910237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5030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25200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7230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56151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8626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5851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2398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5A1301A-E75D-B14B-5D38-6FA320289D2D}"/>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a:extLst>
              <a:ext uri="{FF2B5EF4-FFF2-40B4-BE49-F238E27FC236}">
                <a16:creationId xmlns:a16="http://schemas.microsoft.com/office/drawing/2014/main" id="{A99E34D7-0E63-333F-7F74-728FCF78E43D}"/>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a:extLst>
              <a:ext uri="{FF2B5EF4-FFF2-40B4-BE49-F238E27FC236}">
                <a16:creationId xmlns:a16="http://schemas.microsoft.com/office/drawing/2014/main" id="{7E8F421E-0796-34DA-56CF-D6CEFE7E4BE2}"/>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2E890A73-2821-BC47-B055-1FD5EF914370}" type="slidenum">
              <a:rPr lang="en-US" altLang="en-US"/>
              <a:pPr/>
              <a:t>‹#›</a:t>
            </a:fld>
            <a:endParaRPr lang="en-US" altLang="en-US"/>
          </a:p>
        </p:txBody>
      </p:sp>
    </p:spTree>
    <p:extLst>
      <p:ext uri="{BB962C8B-B14F-4D97-AF65-F5344CB8AC3E}">
        <p14:creationId xmlns:p14="http://schemas.microsoft.com/office/powerpoint/2010/main" val="2638924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C9DEA5-B58C-5B9A-4324-5F2D95A0CF82}"/>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a:extLst>
              <a:ext uri="{FF2B5EF4-FFF2-40B4-BE49-F238E27FC236}">
                <a16:creationId xmlns:a16="http://schemas.microsoft.com/office/drawing/2014/main" id="{455B2A51-C4E8-ADC7-3908-CF9493D6028B}"/>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a:extLst>
              <a:ext uri="{FF2B5EF4-FFF2-40B4-BE49-F238E27FC236}">
                <a16:creationId xmlns:a16="http://schemas.microsoft.com/office/drawing/2014/main" id="{5A23E19E-6784-C58C-3A69-04FD6A0FC7D7}"/>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970ECDF5-64AF-E04D-BB83-AF8CB025CC7C}" type="slidenum">
              <a:rPr lang="en-US" altLang="en-US"/>
              <a:pPr/>
              <a:t>‹#›</a:t>
            </a:fld>
            <a:endParaRPr lang="en-US" altLang="en-US"/>
          </a:p>
        </p:txBody>
      </p:sp>
    </p:spTree>
    <p:extLst>
      <p:ext uri="{BB962C8B-B14F-4D97-AF65-F5344CB8AC3E}">
        <p14:creationId xmlns:p14="http://schemas.microsoft.com/office/powerpoint/2010/main" val="1910209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114F55B-4442-C546-DE7D-06E7267C1C55}"/>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a:extLst>
              <a:ext uri="{FF2B5EF4-FFF2-40B4-BE49-F238E27FC236}">
                <a16:creationId xmlns:a16="http://schemas.microsoft.com/office/drawing/2014/main" id="{0E74D924-B2F0-F3F3-554B-92A9B21292A1}"/>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a:extLst>
              <a:ext uri="{FF2B5EF4-FFF2-40B4-BE49-F238E27FC236}">
                <a16:creationId xmlns:a16="http://schemas.microsoft.com/office/drawing/2014/main" id="{998FCA2B-E89D-3A9E-9C62-6E4366315397}"/>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4A4702E1-750E-3F4B-8DCD-BE5A31DA8032}" type="slidenum">
              <a:rPr lang="en-US" altLang="en-US"/>
              <a:pPr/>
              <a:t>‹#›</a:t>
            </a:fld>
            <a:endParaRPr lang="en-US" altLang="en-US"/>
          </a:p>
        </p:txBody>
      </p:sp>
    </p:spTree>
    <p:extLst>
      <p:ext uri="{BB962C8B-B14F-4D97-AF65-F5344CB8AC3E}">
        <p14:creationId xmlns:p14="http://schemas.microsoft.com/office/powerpoint/2010/main" val="3545164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D885E5-C195-0B8E-82CC-F1EB758B1D34}"/>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Footer Placeholder 5">
            <a:extLst>
              <a:ext uri="{FF2B5EF4-FFF2-40B4-BE49-F238E27FC236}">
                <a16:creationId xmlns:a16="http://schemas.microsoft.com/office/drawing/2014/main" id="{028068CB-4A22-EE76-02AC-C970843EA7FD}"/>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Slide Number Placeholder 6">
            <a:extLst>
              <a:ext uri="{FF2B5EF4-FFF2-40B4-BE49-F238E27FC236}">
                <a16:creationId xmlns:a16="http://schemas.microsoft.com/office/drawing/2014/main" id="{855DB087-4964-21F3-C74D-291C9EF97BA4}"/>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C1AE5B93-C228-3849-88A4-7CC8E6FEF491}" type="slidenum">
              <a:rPr lang="en-US" altLang="en-US"/>
              <a:pPr/>
              <a:t>‹#›</a:t>
            </a:fld>
            <a:endParaRPr lang="en-US" altLang="en-US"/>
          </a:p>
        </p:txBody>
      </p:sp>
    </p:spTree>
    <p:extLst>
      <p:ext uri="{BB962C8B-B14F-4D97-AF65-F5344CB8AC3E}">
        <p14:creationId xmlns:p14="http://schemas.microsoft.com/office/powerpoint/2010/main" val="106289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CC4DB61-8D85-644A-A3BA-D01107B80E1E}"/>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a:extLst>
              <a:ext uri="{FF2B5EF4-FFF2-40B4-BE49-F238E27FC236}">
                <a16:creationId xmlns:a16="http://schemas.microsoft.com/office/drawing/2014/main" id="{571ADE5D-A565-32DA-0B56-A4D270BD90BD}"/>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a:extLst>
              <a:ext uri="{FF2B5EF4-FFF2-40B4-BE49-F238E27FC236}">
                <a16:creationId xmlns:a16="http://schemas.microsoft.com/office/drawing/2014/main" id="{C373B121-DB24-8FBF-0346-D7A22F3D3B27}"/>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6A743A61-52C9-AC49-80ED-60B03F063F85}" type="slidenum">
              <a:rPr lang="en-US" altLang="en-US"/>
              <a:pPr/>
              <a:t>‹#›</a:t>
            </a:fld>
            <a:endParaRPr lang="en-US" altLang="en-US"/>
          </a:p>
        </p:txBody>
      </p:sp>
    </p:spTree>
    <p:extLst>
      <p:ext uri="{BB962C8B-B14F-4D97-AF65-F5344CB8AC3E}">
        <p14:creationId xmlns:p14="http://schemas.microsoft.com/office/powerpoint/2010/main" val="3476863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0860D0-FD0F-14DD-A062-61689923A0FA}"/>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a:extLst>
              <a:ext uri="{FF2B5EF4-FFF2-40B4-BE49-F238E27FC236}">
                <a16:creationId xmlns:a16="http://schemas.microsoft.com/office/drawing/2014/main" id="{6496DD6D-1A9D-A271-811B-026980B938C2}"/>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a:extLst>
              <a:ext uri="{FF2B5EF4-FFF2-40B4-BE49-F238E27FC236}">
                <a16:creationId xmlns:a16="http://schemas.microsoft.com/office/drawing/2014/main" id="{8C2F8757-7417-C4CF-F22B-35BDEFABE01C}"/>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074E4760-E0C8-8A44-B18D-3BFA31CF38E2}" type="slidenum">
              <a:rPr lang="en-US" altLang="en-US"/>
              <a:pPr/>
              <a:t>‹#›</a:t>
            </a:fld>
            <a:endParaRPr lang="en-US" altLang="en-US"/>
          </a:p>
        </p:txBody>
      </p:sp>
    </p:spTree>
    <p:extLst>
      <p:ext uri="{BB962C8B-B14F-4D97-AF65-F5344CB8AC3E}">
        <p14:creationId xmlns:p14="http://schemas.microsoft.com/office/powerpoint/2010/main" val="414909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5519511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D503A71-B609-4B48-58BD-78469ED65387}"/>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a:extLst>
              <a:ext uri="{FF2B5EF4-FFF2-40B4-BE49-F238E27FC236}">
                <a16:creationId xmlns:a16="http://schemas.microsoft.com/office/drawing/2014/main" id="{CADCF361-DE31-0E52-E438-127E6A7E9354}"/>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a:extLst>
              <a:ext uri="{FF2B5EF4-FFF2-40B4-BE49-F238E27FC236}">
                <a16:creationId xmlns:a16="http://schemas.microsoft.com/office/drawing/2014/main" id="{103F5D2C-0C7F-981F-8859-7A632DF2CB4B}"/>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8870BFDF-4803-EA44-9733-F39438CFC6EE}" type="slidenum">
              <a:rPr lang="en-US" altLang="en-US"/>
              <a:pPr/>
              <a:t>‹#›</a:t>
            </a:fld>
            <a:endParaRPr lang="en-US" altLang="en-US"/>
          </a:p>
        </p:txBody>
      </p:sp>
    </p:spTree>
    <p:extLst>
      <p:ext uri="{BB962C8B-B14F-4D97-AF65-F5344CB8AC3E}">
        <p14:creationId xmlns:p14="http://schemas.microsoft.com/office/powerpoint/2010/main" val="920367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2C5A155-C612-FB70-B66B-6BE5BD6A2C27}"/>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Footer Placeholder 5">
            <a:extLst>
              <a:ext uri="{FF2B5EF4-FFF2-40B4-BE49-F238E27FC236}">
                <a16:creationId xmlns:a16="http://schemas.microsoft.com/office/drawing/2014/main" id="{534DFD77-4F94-2525-3A72-BB93B60E2F69}"/>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Slide Number Placeholder 6">
            <a:extLst>
              <a:ext uri="{FF2B5EF4-FFF2-40B4-BE49-F238E27FC236}">
                <a16:creationId xmlns:a16="http://schemas.microsoft.com/office/drawing/2014/main" id="{0FC061DB-E0CD-1A3B-2313-E77AEA5EAB84}"/>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06C54B48-0CC5-714F-A262-259616E75C27}" type="slidenum">
              <a:rPr lang="en-US" altLang="en-US"/>
              <a:pPr/>
              <a:t>‹#›</a:t>
            </a:fld>
            <a:endParaRPr lang="en-US" altLang="en-US"/>
          </a:p>
        </p:txBody>
      </p:sp>
    </p:spTree>
    <p:extLst>
      <p:ext uri="{BB962C8B-B14F-4D97-AF65-F5344CB8AC3E}">
        <p14:creationId xmlns:p14="http://schemas.microsoft.com/office/powerpoint/2010/main" val="1433291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2A504E1-A776-87A8-5789-9ED4098858BB}"/>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Footer Placeholder 5">
            <a:extLst>
              <a:ext uri="{FF2B5EF4-FFF2-40B4-BE49-F238E27FC236}">
                <a16:creationId xmlns:a16="http://schemas.microsoft.com/office/drawing/2014/main" id="{E60F0EEE-DA98-2AD1-CCD4-F8ADAAE8ED1E}"/>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Slide Number Placeholder 6">
            <a:extLst>
              <a:ext uri="{FF2B5EF4-FFF2-40B4-BE49-F238E27FC236}">
                <a16:creationId xmlns:a16="http://schemas.microsoft.com/office/drawing/2014/main" id="{9C904736-79FB-7C2F-966D-41E4D0C17741}"/>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4762ACBC-87DB-684C-B75A-916A13796CE5}" type="slidenum">
              <a:rPr lang="en-US" altLang="en-US"/>
              <a:pPr/>
              <a:t>‹#›</a:t>
            </a:fld>
            <a:endParaRPr lang="en-US" altLang="en-US"/>
          </a:p>
        </p:txBody>
      </p:sp>
    </p:spTree>
    <p:extLst>
      <p:ext uri="{BB962C8B-B14F-4D97-AF65-F5344CB8AC3E}">
        <p14:creationId xmlns:p14="http://schemas.microsoft.com/office/powerpoint/2010/main" val="2003425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0B3CCD-65F9-AE10-B168-5DD57B85ABA7}"/>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a:extLst>
              <a:ext uri="{FF2B5EF4-FFF2-40B4-BE49-F238E27FC236}">
                <a16:creationId xmlns:a16="http://schemas.microsoft.com/office/drawing/2014/main" id="{31E0E4B6-DA2A-DEFE-319F-9E8829681195}"/>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a:extLst>
              <a:ext uri="{FF2B5EF4-FFF2-40B4-BE49-F238E27FC236}">
                <a16:creationId xmlns:a16="http://schemas.microsoft.com/office/drawing/2014/main" id="{57C9637F-7022-85EE-8824-2BBB7D8058E7}"/>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DE6B6FA4-7030-C24C-AC91-424DD07017D6}" type="slidenum">
              <a:rPr lang="en-US" altLang="en-US"/>
              <a:pPr/>
              <a:t>‹#›</a:t>
            </a:fld>
            <a:endParaRPr lang="en-US" altLang="en-US"/>
          </a:p>
        </p:txBody>
      </p:sp>
    </p:spTree>
    <p:extLst>
      <p:ext uri="{BB962C8B-B14F-4D97-AF65-F5344CB8AC3E}">
        <p14:creationId xmlns:p14="http://schemas.microsoft.com/office/powerpoint/2010/main" val="3118260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8C622A-B0CC-7081-350A-270EAB25A236}"/>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a:extLst>
              <a:ext uri="{FF2B5EF4-FFF2-40B4-BE49-F238E27FC236}">
                <a16:creationId xmlns:a16="http://schemas.microsoft.com/office/drawing/2014/main" id="{CDA153AA-31CF-3DBD-60FD-93A37A398D47}"/>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a:extLst>
              <a:ext uri="{FF2B5EF4-FFF2-40B4-BE49-F238E27FC236}">
                <a16:creationId xmlns:a16="http://schemas.microsoft.com/office/drawing/2014/main" id="{27CE3467-62E4-8D50-16F2-4C1621F3E765}"/>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69A7691C-34A0-AD41-B99A-4DA4AE8193B5}" type="slidenum">
              <a:rPr lang="en-US" altLang="en-US"/>
              <a:pPr/>
              <a:t>‹#›</a:t>
            </a:fld>
            <a:endParaRPr lang="en-US" altLang="en-US"/>
          </a:p>
        </p:txBody>
      </p:sp>
    </p:spTree>
    <p:extLst>
      <p:ext uri="{BB962C8B-B14F-4D97-AF65-F5344CB8AC3E}">
        <p14:creationId xmlns:p14="http://schemas.microsoft.com/office/powerpoint/2010/main" val="133630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7828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80228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5997300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2502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4650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28161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BA31E24-0D19-881A-4875-99D4F12FC06C}"/>
              </a:ext>
            </a:extLst>
          </p:cNvPr>
          <p:cNvGrpSpPr>
            <a:grpSpLocks/>
          </p:cNvGrpSpPr>
          <p:nvPr/>
        </p:nvGrpSpPr>
        <p:grpSpPr bwMode="auto">
          <a:xfrm>
            <a:off x="0" y="0"/>
            <a:ext cx="9132888" cy="6845300"/>
            <a:chOff x="0" y="0"/>
            <a:chExt cx="5753" cy="4312"/>
          </a:xfrm>
        </p:grpSpPr>
        <p:sp>
          <p:nvSpPr>
            <p:cNvPr id="1030" name="Rectangle 3">
              <a:extLst>
                <a:ext uri="{FF2B5EF4-FFF2-40B4-BE49-F238E27FC236}">
                  <a16:creationId xmlns:a16="http://schemas.microsoft.com/office/drawing/2014/main" id="{C1C2C355-D0F1-FE38-7AA9-D8F701E98BED}"/>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031" name="Group 4">
              <a:extLst>
                <a:ext uri="{FF2B5EF4-FFF2-40B4-BE49-F238E27FC236}">
                  <a16:creationId xmlns:a16="http://schemas.microsoft.com/office/drawing/2014/main" id="{D69EE0F5-03B7-B1C9-BE21-522CD9FF99A5}"/>
                </a:ext>
              </a:extLst>
            </p:cNvPr>
            <p:cNvGrpSpPr>
              <a:grpSpLocks/>
            </p:cNvGrpSpPr>
            <p:nvPr/>
          </p:nvGrpSpPr>
          <p:grpSpPr bwMode="auto">
            <a:xfrm>
              <a:off x="246" y="204"/>
              <a:ext cx="5271" cy="3889"/>
              <a:chOff x="246" y="204"/>
              <a:chExt cx="5271" cy="3889"/>
            </a:xfrm>
          </p:grpSpPr>
          <p:sp>
            <p:nvSpPr>
              <p:cNvPr id="244741" name="Rectangle 5">
                <a:extLst>
                  <a:ext uri="{FF2B5EF4-FFF2-40B4-BE49-F238E27FC236}">
                    <a16:creationId xmlns:a16="http://schemas.microsoft.com/office/drawing/2014/main" id="{D58ADAD3-A014-D73D-0513-EF9A93A642C9}"/>
                  </a:ext>
                </a:extLst>
              </p:cNvPr>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037" name="Freeform 6">
                <a:extLst>
                  <a:ext uri="{FF2B5EF4-FFF2-40B4-BE49-F238E27FC236}">
                    <a16:creationId xmlns:a16="http://schemas.microsoft.com/office/drawing/2014/main" id="{9A026B79-94BD-A007-5D2B-378EAB4498D9}"/>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7">
                <a:extLst>
                  <a:ext uri="{FF2B5EF4-FFF2-40B4-BE49-F238E27FC236}">
                    <a16:creationId xmlns:a16="http://schemas.microsoft.com/office/drawing/2014/main" id="{999454A7-66BC-4FF9-C972-437FC48BBEA5}"/>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a:extLst>
                  <a:ext uri="{FF2B5EF4-FFF2-40B4-BE49-F238E27FC236}">
                    <a16:creationId xmlns:a16="http://schemas.microsoft.com/office/drawing/2014/main" id="{CA7747FD-178A-69FF-D875-14E13145C7E7}"/>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9">
                <a:extLst>
                  <a:ext uri="{FF2B5EF4-FFF2-40B4-BE49-F238E27FC236}">
                    <a16:creationId xmlns:a16="http://schemas.microsoft.com/office/drawing/2014/main" id="{330490E1-3888-A9B3-E033-912E7515AF3F}"/>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0">
                <a:extLst>
                  <a:ext uri="{FF2B5EF4-FFF2-40B4-BE49-F238E27FC236}">
                    <a16:creationId xmlns:a16="http://schemas.microsoft.com/office/drawing/2014/main" id="{73FB8795-5DE0-C028-73D0-D83AFD381DC2}"/>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1">
                <a:extLst>
                  <a:ext uri="{FF2B5EF4-FFF2-40B4-BE49-F238E27FC236}">
                    <a16:creationId xmlns:a16="http://schemas.microsoft.com/office/drawing/2014/main" id="{FFEC1058-BF08-C239-F4A6-5DD6D3881745}"/>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2">
                <a:extLst>
                  <a:ext uri="{FF2B5EF4-FFF2-40B4-BE49-F238E27FC236}">
                    <a16:creationId xmlns:a16="http://schemas.microsoft.com/office/drawing/2014/main" id="{F02DC81F-6131-331C-EBC9-8ABBD9FB3FD4}"/>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3">
                <a:extLst>
                  <a:ext uri="{FF2B5EF4-FFF2-40B4-BE49-F238E27FC236}">
                    <a16:creationId xmlns:a16="http://schemas.microsoft.com/office/drawing/2014/main" id="{DC9B8638-E5A6-6AE1-A992-81CBC38EFCB9}"/>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4">
                <a:extLst>
                  <a:ext uri="{FF2B5EF4-FFF2-40B4-BE49-F238E27FC236}">
                    <a16:creationId xmlns:a16="http://schemas.microsoft.com/office/drawing/2014/main" id="{C14320BD-B645-41F9-93D3-902A79BCE389}"/>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5">
                <a:extLst>
                  <a:ext uri="{FF2B5EF4-FFF2-40B4-BE49-F238E27FC236}">
                    <a16:creationId xmlns:a16="http://schemas.microsoft.com/office/drawing/2014/main" id="{46CB88DD-7BB4-6302-17D5-1229D4AE6196}"/>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6">
                <a:extLst>
                  <a:ext uri="{FF2B5EF4-FFF2-40B4-BE49-F238E27FC236}">
                    <a16:creationId xmlns:a16="http://schemas.microsoft.com/office/drawing/2014/main" id="{8248B75A-A15F-22E9-A78E-7CE51C807740}"/>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7">
                <a:extLst>
                  <a:ext uri="{FF2B5EF4-FFF2-40B4-BE49-F238E27FC236}">
                    <a16:creationId xmlns:a16="http://schemas.microsoft.com/office/drawing/2014/main" id="{8AD527DC-8A79-B44B-78AB-717D2F2A5251}"/>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8">
                <a:extLst>
                  <a:ext uri="{FF2B5EF4-FFF2-40B4-BE49-F238E27FC236}">
                    <a16:creationId xmlns:a16="http://schemas.microsoft.com/office/drawing/2014/main" id="{72224575-FF59-67C6-F171-E72AFA79BF23}"/>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9">
                <a:extLst>
                  <a:ext uri="{FF2B5EF4-FFF2-40B4-BE49-F238E27FC236}">
                    <a16:creationId xmlns:a16="http://schemas.microsoft.com/office/drawing/2014/main" id="{3B5FE2DC-E77A-63C1-CC30-EB5E68CD7D5F}"/>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0">
                <a:extLst>
                  <a:ext uri="{FF2B5EF4-FFF2-40B4-BE49-F238E27FC236}">
                    <a16:creationId xmlns:a16="http://schemas.microsoft.com/office/drawing/2014/main" id="{1E882049-1401-8C2F-4B46-AF92E73C3B41}"/>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1">
                <a:extLst>
                  <a:ext uri="{FF2B5EF4-FFF2-40B4-BE49-F238E27FC236}">
                    <a16:creationId xmlns:a16="http://schemas.microsoft.com/office/drawing/2014/main" id="{115A4CEF-4575-7154-7AD5-D3E4F034EDB5}"/>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2">
                <a:extLst>
                  <a:ext uri="{FF2B5EF4-FFF2-40B4-BE49-F238E27FC236}">
                    <a16:creationId xmlns:a16="http://schemas.microsoft.com/office/drawing/2014/main" id="{0FD1E2FE-2D3D-4C5A-1DA6-8871F0E97C52}"/>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3">
                <a:extLst>
                  <a:ext uri="{FF2B5EF4-FFF2-40B4-BE49-F238E27FC236}">
                    <a16:creationId xmlns:a16="http://schemas.microsoft.com/office/drawing/2014/main" id="{CF1399FE-DDE3-F197-FF84-EB09843EF8B6}"/>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4">
                <a:extLst>
                  <a:ext uri="{FF2B5EF4-FFF2-40B4-BE49-F238E27FC236}">
                    <a16:creationId xmlns:a16="http://schemas.microsoft.com/office/drawing/2014/main" id="{CCAE7D20-2BD9-A75D-5566-1BF183358293}"/>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5">
                <a:extLst>
                  <a:ext uri="{FF2B5EF4-FFF2-40B4-BE49-F238E27FC236}">
                    <a16:creationId xmlns:a16="http://schemas.microsoft.com/office/drawing/2014/main" id="{6221CEC4-4629-CCE5-A6B4-2913D6231943}"/>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6">
                <a:extLst>
                  <a:ext uri="{FF2B5EF4-FFF2-40B4-BE49-F238E27FC236}">
                    <a16:creationId xmlns:a16="http://schemas.microsoft.com/office/drawing/2014/main" id="{0C8DC980-141E-F890-BE1C-F2DA9A8A12CF}"/>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8" name="Freeform 27">
                <a:extLst>
                  <a:ext uri="{FF2B5EF4-FFF2-40B4-BE49-F238E27FC236}">
                    <a16:creationId xmlns:a16="http://schemas.microsoft.com/office/drawing/2014/main" id="{4E9040E4-ACFB-F781-CAED-BD1549DCE87B}"/>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2" name="Group 28">
              <a:extLst>
                <a:ext uri="{FF2B5EF4-FFF2-40B4-BE49-F238E27FC236}">
                  <a16:creationId xmlns:a16="http://schemas.microsoft.com/office/drawing/2014/main" id="{329CBE89-BE74-0599-15D6-6C3038F618F4}"/>
                </a:ext>
              </a:extLst>
            </p:cNvPr>
            <p:cNvGrpSpPr>
              <a:grpSpLocks/>
            </p:cNvGrpSpPr>
            <p:nvPr/>
          </p:nvGrpSpPr>
          <p:grpSpPr bwMode="auto">
            <a:xfrm>
              <a:off x="0" y="0"/>
              <a:ext cx="1246" cy="1232"/>
              <a:chOff x="0" y="0"/>
              <a:chExt cx="1246" cy="1232"/>
            </a:xfrm>
          </p:grpSpPr>
          <p:sp>
            <p:nvSpPr>
              <p:cNvPr id="1033" name="Rectangle 29">
                <a:extLst>
                  <a:ext uri="{FF2B5EF4-FFF2-40B4-BE49-F238E27FC236}">
                    <a16:creationId xmlns:a16="http://schemas.microsoft.com/office/drawing/2014/main" id="{3FE33CD8-90FC-C655-9D61-032D3C06F78B}"/>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4" name="Rectangle 30">
                <a:extLst>
                  <a:ext uri="{FF2B5EF4-FFF2-40B4-BE49-F238E27FC236}">
                    <a16:creationId xmlns:a16="http://schemas.microsoft.com/office/drawing/2014/main" id="{41825043-60C0-992C-4B28-5C451C6E771F}"/>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5" name="Rectangle 31">
                <a:extLst>
                  <a:ext uri="{FF2B5EF4-FFF2-40B4-BE49-F238E27FC236}">
                    <a16:creationId xmlns:a16="http://schemas.microsoft.com/office/drawing/2014/main" id="{C651CD43-93D1-E7D9-16B6-57CD9B6B4090}"/>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1027" name="Text Box 32">
            <a:extLst>
              <a:ext uri="{FF2B5EF4-FFF2-40B4-BE49-F238E27FC236}">
                <a16:creationId xmlns:a16="http://schemas.microsoft.com/office/drawing/2014/main" id="{9B09B3DF-56AD-1D59-8D0A-53C07F0EA9D0}"/>
              </a:ext>
            </a:extLst>
          </p:cNvPr>
          <p:cNvSpPr txBox="1">
            <a:spLocks noChangeArrowheads="1"/>
          </p:cNvSpPr>
          <p:nvPr/>
        </p:nvSpPr>
        <p:spPr bwMode="auto">
          <a:xfrm>
            <a:off x="282575" y="6516688"/>
            <a:ext cx="9953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244769" name="Rectangle 33">
            <a:extLst>
              <a:ext uri="{FF2B5EF4-FFF2-40B4-BE49-F238E27FC236}">
                <a16:creationId xmlns:a16="http://schemas.microsoft.com/office/drawing/2014/main" id="{C04BE716-AE43-7787-5360-B72A3896B3DF}"/>
              </a:ext>
            </a:extLst>
          </p:cNvPr>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029" name="Base" hidden="1">
            <a:extLst>
              <a:ext uri="{FF2B5EF4-FFF2-40B4-BE49-F238E27FC236}">
                <a16:creationId xmlns:a16="http://schemas.microsoft.com/office/drawing/2014/main" id="{D5F3FE80-C039-E55B-307D-183CA4DC50E5}"/>
              </a:ext>
            </a:extLst>
          </p:cNvPr>
          <p:cNvSpPr>
            <a:spLocks noChangeArrowheads="1"/>
          </p:cNvSpPr>
          <p:nvPr userDrawn="1"/>
        </p:nvSpPr>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E77FD108-E31B-36DE-2067-A28C4BCAE3B8}"/>
              </a:ext>
            </a:extLst>
          </p:cNvPr>
          <p:cNvSpPr>
            <a:spLocks noChangeArrowheads="1"/>
          </p:cNvSpPr>
          <p:nvPr/>
        </p:nvSpPr>
        <p:spPr bwMode="auto">
          <a:xfrm>
            <a:off x="0" y="0"/>
            <a:ext cx="9132888" cy="68453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1" name="Rectangle 35">
            <a:extLst>
              <a:ext uri="{FF2B5EF4-FFF2-40B4-BE49-F238E27FC236}">
                <a16:creationId xmlns:a16="http://schemas.microsoft.com/office/drawing/2014/main" id="{9F52534A-3E6D-4BB3-A4B7-6F82E1ADD600}"/>
              </a:ext>
            </a:extLst>
          </p:cNvPr>
          <p:cNvSpPr>
            <a:spLocks noChangeArrowheads="1"/>
          </p:cNvSpPr>
          <p:nvPr userDrawn="1"/>
        </p:nvSpPr>
        <p:spPr bwMode="auto">
          <a:xfrm>
            <a:off x="555625" y="398463"/>
            <a:ext cx="8375650" cy="62341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2" name="Rectangle 5">
            <a:extLst>
              <a:ext uri="{FF2B5EF4-FFF2-40B4-BE49-F238E27FC236}">
                <a16:creationId xmlns:a16="http://schemas.microsoft.com/office/drawing/2014/main" id="{06B56F95-747E-B15F-6D84-8D3BD63611CC}"/>
              </a:ext>
            </a:extLst>
          </p:cNvPr>
          <p:cNvSpPr>
            <a:spLocks noChangeArrowheads="1"/>
          </p:cNvSpPr>
          <p:nvPr userDrawn="1"/>
        </p:nvSpPr>
        <p:spPr bwMode="auto">
          <a:xfrm>
            <a:off x="466725" y="376238"/>
            <a:ext cx="8281988" cy="6111875"/>
          </a:xfrm>
          <a:prstGeom prst="rect">
            <a:avLst/>
          </a:prstGeom>
          <a:solidFill>
            <a:srgbClr val="53535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3" name="Freeform 6">
            <a:extLst>
              <a:ext uri="{FF2B5EF4-FFF2-40B4-BE49-F238E27FC236}">
                <a16:creationId xmlns:a16="http://schemas.microsoft.com/office/drawing/2014/main" id="{7C1EDC37-D228-F697-47EE-66E704C2068C}"/>
              </a:ext>
            </a:extLst>
          </p:cNvPr>
          <p:cNvSpPr>
            <a:spLocks/>
          </p:cNvSpPr>
          <p:nvPr userDrawn="1"/>
        </p:nvSpPr>
        <p:spPr bwMode="auto">
          <a:xfrm>
            <a:off x="4765675" y="600075"/>
            <a:ext cx="2239963" cy="5461000"/>
          </a:xfrm>
          <a:custGeom>
            <a:avLst/>
            <a:gdLst>
              <a:gd name="T0" fmla="*/ 2147483647 w 1411"/>
              <a:gd name="T1" fmla="*/ 2147483647 h 3440"/>
              <a:gd name="T2" fmla="*/ 2147483647 w 1411"/>
              <a:gd name="T3" fmla="*/ 2147483647 h 3440"/>
              <a:gd name="T4" fmla="*/ 2147483647 w 1411"/>
              <a:gd name="T5" fmla="*/ 2147483647 h 3440"/>
              <a:gd name="T6" fmla="*/ 2147483647 w 1411"/>
              <a:gd name="T7" fmla="*/ 2147483647 h 3440"/>
              <a:gd name="T8" fmla="*/ 2147483647 w 1411"/>
              <a:gd name="T9" fmla="*/ 2147483647 h 3440"/>
              <a:gd name="T10" fmla="*/ 2147483647 w 1411"/>
              <a:gd name="T11" fmla="*/ 2147483647 h 3440"/>
              <a:gd name="T12" fmla="*/ 2147483647 w 1411"/>
              <a:gd name="T13" fmla="*/ 2147483647 h 3440"/>
              <a:gd name="T14" fmla="*/ 2147483647 w 1411"/>
              <a:gd name="T15" fmla="*/ 2147483647 h 3440"/>
              <a:gd name="T16" fmla="*/ 2147483647 w 1411"/>
              <a:gd name="T17" fmla="*/ 2147483647 h 3440"/>
              <a:gd name="T18" fmla="*/ 2147483647 w 1411"/>
              <a:gd name="T19" fmla="*/ 2147483647 h 3440"/>
              <a:gd name="T20" fmla="*/ 2147483647 w 1411"/>
              <a:gd name="T21" fmla="*/ 2147483647 h 3440"/>
              <a:gd name="T22" fmla="*/ 2147483647 w 1411"/>
              <a:gd name="T23" fmla="*/ 2147483647 h 3440"/>
              <a:gd name="T24" fmla="*/ 2147483647 w 1411"/>
              <a:gd name="T25" fmla="*/ 2147483647 h 3440"/>
              <a:gd name="T26" fmla="*/ 2147483647 w 1411"/>
              <a:gd name="T27" fmla="*/ 2147483647 h 3440"/>
              <a:gd name="T28" fmla="*/ 2147483647 w 1411"/>
              <a:gd name="T29" fmla="*/ 2147483647 h 3440"/>
              <a:gd name="T30" fmla="*/ 2147483647 w 1411"/>
              <a:gd name="T31" fmla="*/ 2147483647 h 3440"/>
              <a:gd name="T32" fmla="*/ 2147483647 w 1411"/>
              <a:gd name="T33" fmla="*/ 2147483647 h 3440"/>
              <a:gd name="T34" fmla="*/ 2147483647 w 1411"/>
              <a:gd name="T35" fmla="*/ 2147483647 h 3440"/>
              <a:gd name="T36" fmla="*/ 2147483647 w 1411"/>
              <a:gd name="T37" fmla="*/ 2147483647 h 3440"/>
              <a:gd name="T38" fmla="*/ 2147483647 w 1411"/>
              <a:gd name="T39" fmla="*/ 2147483647 h 3440"/>
              <a:gd name="T40" fmla="*/ 2147483647 w 1411"/>
              <a:gd name="T41" fmla="*/ 2147483647 h 3440"/>
              <a:gd name="T42" fmla="*/ 2147483647 w 1411"/>
              <a:gd name="T43" fmla="*/ 2147483647 h 3440"/>
              <a:gd name="T44" fmla="*/ 2147483647 w 1411"/>
              <a:gd name="T45" fmla="*/ 2147483647 h 3440"/>
              <a:gd name="T46" fmla="*/ 2147483647 w 1411"/>
              <a:gd name="T47" fmla="*/ 2147483647 h 3440"/>
              <a:gd name="T48" fmla="*/ 2147483647 w 1411"/>
              <a:gd name="T49" fmla="*/ 2147483647 h 3440"/>
              <a:gd name="T50" fmla="*/ 2147483647 w 1411"/>
              <a:gd name="T51" fmla="*/ 2147483647 h 3440"/>
              <a:gd name="T52" fmla="*/ 2147483647 w 1411"/>
              <a:gd name="T53" fmla="*/ 2147483647 h 3440"/>
              <a:gd name="T54" fmla="*/ 2147483647 w 1411"/>
              <a:gd name="T55" fmla="*/ 2147483647 h 3440"/>
              <a:gd name="T56" fmla="*/ 2147483647 w 1411"/>
              <a:gd name="T57" fmla="*/ 2147483647 h 3440"/>
              <a:gd name="T58" fmla="*/ 2147483647 w 1411"/>
              <a:gd name="T59" fmla="*/ 2147483647 h 3440"/>
              <a:gd name="T60" fmla="*/ 2147483647 w 1411"/>
              <a:gd name="T61" fmla="*/ 2147483647 h 3440"/>
              <a:gd name="T62" fmla="*/ 2147483647 w 1411"/>
              <a:gd name="T63" fmla="*/ 2147483647 h 3440"/>
              <a:gd name="T64" fmla="*/ 2147483647 w 1411"/>
              <a:gd name="T65" fmla="*/ 2147483647 h 3440"/>
              <a:gd name="T66" fmla="*/ 2147483647 w 1411"/>
              <a:gd name="T67" fmla="*/ 2147483647 h 3440"/>
              <a:gd name="T68" fmla="*/ 2147483647 w 1411"/>
              <a:gd name="T69" fmla="*/ 2147483647 h 3440"/>
              <a:gd name="T70" fmla="*/ 2147483647 w 1411"/>
              <a:gd name="T71" fmla="*/ 2147483647 h 3440"/>
              <a:gd name="T72" fmla="*/ 2147483647 w 1411"/>
              <a:gd name="T73" fmla="*/ 2147483647 h 3440"/>
              <a:gd name="T74" fmla="*/ 2147483647 w 1411"/>
              <a:gd name="T75" fmla="*/ 2147483647 h 3440"/>
              <a:gd name="T76" fmla="*/ 2147483647 w 1411"/>
              <a:gd name="T77" fmla="*/ 2147483647 h 3440"/>
              <a:gd name="T78" fmla="*/ 2147483647 w 1411"/>
              <a:gd name="T79" fmla="*/ 2147483647 h 3440"/>
              <a:gd name="T80" fmla="*/ 2147483647 w 1411"/>
              <a:gd name="T81" fmla="*/ 2147483647 h 3440"/>
              <a:gd name="T82" fmla="*/ 2147483647 w 1411"/>
              <a:gd name="T83" fmla="*/ 2147483647 h 3440"/>
              <a:gd name="T84" fmla="*/ 2147483647 w 1411"/>
              <a:gd name="T85" fmla="*/ 2147483647 h 3440"/>
              <a:gd name="T86" fmla="*/ 2147483647 w 1411"/>
              <a:gd name="T87" fmla="*/ 2147483647 h 3440"/>
              <a:gd name="T88" fmla="*/ 2147483647 w 1411"/>
              <a:gd name="T89" fmla="*/ 2147483647 h 3440"/>
              <a:gd name="T90" fmla="*/ 2147483647 w 1411"/>
              <a:gd name="T91" fmla="*/ 2147483647 h 3440"/>
              <a:gd name="T92" fmla="*/ 2147483647 w 1411"/>
              <a:gd name="T93" fmla="*/ 2147483647 h 3440"/>
              <a:gd name="T94" fmla="*/ 2147483647 w 1411"/>
              <a:gd name="T95" fmla="*/ 2147483647 h 3440"/>
              <a:gd name="T96" fmla="*/ 2147483647 w 1411"/>
              <a:gd name="T97" fmla="*/ 2147483647 h 3440"/>
              <a:gd name="T98" fmla="*/ 2147483647 w 1411"/>
              <a:gd name="T99" fmla="*/ 2147483647 h 3440"/>
              <a:gd name="T100" fmla="*/ 2147483647 w 1411"/>
              <a:gd name="T101" fmla="*/ 2147483647 h 3440"/>
              <a:gd name="T102" fmla="*/ 2147483647 w 1411"/>
              <a:gd name="T103" fmla="*/ 2147483647 h 3440"/>
              <a:gd name="T104" fmla="*/ 2147483647 w 1411"/>
              <a:gd name="T105" fmla="*/ 2147483647 h 3440"/>
              <a:gd name="T106" fmla="*/ 2147483647 w 1411"/>
              <a:gd name="T107" fmla="*/ 2147483647 h 3440"/>
              <a:gd name="T108" fmla="*/ 2147483647 w 1411"/>
              <a:gd name="T109" fmla="*/ 2147483647 h 3440"/>
              <a:gd name="T110" fmla="*/ 2147483647 w 1411"/>
              <a:gd name="T111" fmla="*/ 2147483647 h 3440"/>
              <a:gd name="T112" fmla="*/ 2147483647 w 1411"/>
              <a:gd name="T113" fmla="*/ 2147483647 h 3440"/>
              <a:gd name="T114" fmla="*/ 2147483647 w 1411"/>
              <a:gd name="T115" fmla="*/ 2147483647 h 3440"/>
              <a:gd name="T116" fmla="*/ 2147483647 w 1411"/>
              <a:gd name="T117" fmla="*/ 2147483647 h 3440"/>
              <a:gd name="T118" fmla="*/ 2147483647 w 1411"/>
              <a:gd name="T119" fmla="*/ 2147483647 h 3440"/>
              <a:gd name="T120" fmla="*/ 2147483647 w 1411"/>
              <a:gd name="T121" fmla="*/ 2147483647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4" name="Freeform 7">
            <a:extLst>
              <a:ext uri="{FF2B5EF4-FFF2-40B4-BE49-F238E27FC236}">
                <a16:creationId xmlns:a16="http://schemas.microsoft.com/office/drawing/2014/main" id="{F74ABC49-BF70-4220-C518-D25B877E8F0B}"/>
              </a:ext>
            </a:extLst>
          </p:cNvPr>
          <p:cNvSpPr>
            <a:spLocks/>
          </p:cNvSpPr>
          <p:nvPr userDrawn="1"/>
        </p:nvSpPr>
        <p:spPr bwMode="auto">
          <a:xfrm>
            <a:off x="828675" y="5421313"/>
            <a:ext cx="3119438" cy="777875"/>
          </a:xfrm>
          <a:custGeom>
            <a:avLst/>
            <a:gdLst>
              <a:gd name="T0" fmla="*/ 2147483647 w 1965"/>
              <a:gd name="T1" fmla="*/ 2147483647 h 490"/>
              <a:gd name="T2" fmla="*/ 2147483647 w 1965"/>
              <a:gd name="T3" fmla="*/ 2147483647 h 490"/>
              <a:gd name="T4" fmla="*/ 2147483647 w 1965"/>
              <a:gd name="T5" fmla="*/ 2147483647 h 490"/>
              <a:gd name="T6" fmla="*/ 2147483647 w 1965"/>
              <a:gd name="T7" fmla="*/ 2147483647 h 490"/>
              <a:gd name="T8" fmla="*/ 2147483647 w 1965"/>
              <a:gd name="T9" fmla="*/ 2147483647 h 490"/>
              <a:gd name="T10" fmla="*/ 2147483647 w 1965"/>
              <a:gd name="T11" fmla="*/ 2147483647 h 490"/>
              <a:gd name="T12" fmla="*/ 2147483647 w 1965"/>
              <a:gd name="T13" fmla="*/ 2147483647 h 490"/>
              <a:gd name="T14" fmla="*/ 2147483647 w 1965"/>
              <a:gd name="T15" fmla="*/ 2147483647 h 490"/>
              <a:gd name="T16" fmla="*/ 2147483647 w 1965"/>
              <a:gd name="T17" fmla="*/ 2147483647 h 490"/>
              <a:gd name="T18" fmla="*/ 2147483647 w 1965"/>
              <a:gd name="T19" fmla="*/ 2147483647 h 490"/>
              <a:gd name="T20" fmla="*/ 2147483647 w 1965"/>
              <a:gd name="T21" fmla="*/ 2147483647 h 490"/>
              <a:gd name="T22" fmla="*/ 2147483647 w 1965"/>
              <a:gd name="T23" fmla="*/ 2147483647 h 490"/>
              <a:gd name="T24" fmla="*/ 2147483647 w 1965"/>
              <a:gd name="T25" fmla="*/ 2147483647 h 490"/>
              <a:gd name="T26" fmla="*/ 2147483647 w 1965"/>
              <a:gd name="T27" fmla="*/ 2147483647 h 490"/>
              <a:gd name="T28" fmla="*/ 2147483647 w 1965"/>
              <a:gd name="T29" fmla="*/ 2147483647 h 490"/>
              <a:gd name="T30" fmla="*/ 2147483647 w 1965"/>
              <a:gd name="T31" fmla="*/ 2147483647 h 490"/>
              <a:gd name="T32" fmla="*/ 2147483647 w 1965"/>
              <a:gd name="T33" fmla="*/ 2147483647 h 490"/>
              <a:gd name="T34" fmla="*/ 2147483647 w 1965"/>
              <a:gd name="T35" fmla="*/ 2147483647 h 490"/>
              <a:gd name="T36" fmla="*/ 2147483647 w 1965"/>
              <a:gd name="T37" fmla="*/ 2147483647 h 490"/>
              <a:gd name="T38" fmla="*/ 2147483647 w 1965"/>
              <a:gd name="T39" fmla="*/ 2147483647 h 490"/>
              <a:gd name="T40" fmla="*/ 2147483647 w 1965"/>
              <a:gd name="T41" fmla="*/ 2147483647 h 490"/>
              <a:gd name="T42" fmla="*/ 2147483647 w 1965"/>
              <a:gd name="T43" fmla="*/ 2147483647 h 490"/>
              <a:gd name="T44" fmla="*/ 2147483647 w 1965"/>
              <a:gd name="T45" fmla="*/ 2147483647 h 490"/>
              <a:gd name="T46" fmla="*/ 2147483647 w 1965"/>
              <a:gd name="T47" fmla="*/ 2147483647 h 490"/>
              <a:gd name="T48" fmla="*/ 2147483647 w 1965"/>
              <a:gd name="T49" fmla="*/ 2147483647 h 490"/>
              <a:gd name="T50" fmla="*/ 2147483647 w 1965"/>
              <a:gd name="T51" fmla="*/ 2147483647 h 490"/>
              <a:gd name="T52" fmla="*/ 2147483647 w 1965"/>
              <a:gd name="T53" fmla="*/ 2147483647 h 490"/>
              <a:gd name="T54" fmla="*/ 2147483647 w 1965"/>
              <a:gd name="T55" fmla="*/ 2147483647 h 490"/>
              <a:gd name="T56" fmla="*/ 2147483647 w 1965"/>
              <a:gd name="T57" fmla="*/ 2147483647 h 490"/>
              <a:gd name="T58" fmla="*/ 2147483647 w 1965"/>
              <a:gd name="T59" fmla="*/ 2147483647 h 490"/>
              <a:gd name="T60" fmla="*/ 2147483647 w 1965"/>
              <a:gd name="T61" fmla="*/ 2147483647 h 490"/>
              <a:gd name="T62" fmla="*/ 2147483647 w 1965"/>
              <a:gd name="T63" fmla="*/ 2147483647 h 490"/>
              <a:gd name="T64" fmla="*/ 2147483647 w 1965"/>
              <a:gd name="T65" fmla="*/ 2147483647 h 490"/>
              <a:gd name="T66" fmla="*/ 2147483647 w 1965"/>
              <a:gd name="T67" fmla="*/ 2147483647 h 490"/>
              <a:gd name="T68" fmla="*/ 2147483647 w 1965"/>
              <a:gd name="T69" fmla="*/ 2147483647 h 490"/>
              <a:gd name="T70" fmla="*/ 2147483647 w 1965"/>
              <a:gd name="T71" fmla="*/ 2147483647 h 490"/>
              <a:gd name="T72" fmla="*/ 2147483647 w 1965"/>
              <a:gd name="T73" fmla="*/ 2147483647 h 490"/>
              <a:gd name="T74" fmla="*/ 2147483647 w 1965"/>
              <a:gd name="T75" fmla="*/ 2147483647 h 490"/>
              <a:gd name="T76" fmla="*/ 2147483647 w 1965"/>
              <a:gd name="T77" fmla="*/ 2147483647 h 490"/>
              <a:gd name="T78" fmla="*/ 2147483647 w 1965"/>
              <a:gd name="T79" fmla="*/ 2147483647 h 490"/>
              <a:gd name="T80" fmla="*/ 2147483647 w 1965"/>
              <a:gd name="T81" fmla="*/ 2147483647 h 490"/>
              <a:gd name="T82" fmla="*/ 2147483647 w 1965"/>
              <a:gd name="T83" fmla="*/ 2147483647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5" name="Freeform 8">
            <a:extLst>
              <a:ext uri="{FF2B5EF4-FFF2-40B4-BE49-F238E27FC236}">
                <a16:creationId xmlns:a16="http://schemas.microsoft.com/office/drawing/2014/main" id="{EE4CBD58-A3BC-01AC-E7D2-9269F2837FC9}"/>
              </a:ext>
            </a:extLst>
          </p:cNvPr>
          <p:cNvSpPr>
            <a:spLocks/>
          </p:cNvSpPr>
          <p:nvPr userDrawn="1"/>
        </p:nvSpPr>
        <p:spPr bwMode="auto">
          <a:xfrm>
            <a:off x="6921500" y="631825"/>
            <a:ext cx="1654175" cy="2800350"/>
          </a:xfrm>
          <a:custGeom>
            <a:avLst/>
            <a:gdLst>
              <a:gd name="T0" fmla="*/ 2147483647 w 1042"/>
              <a:gd name="T1" fmla="*/ 2147483647 h 1764"/>
              <a:gd name="T2" fmla="*/ 2147483647 w 1042"/>
              <a:gd name="T3" fmla="*/ 2147483647 h 1764"/>
              <a:gd name="T4" fmla="*/ 2147483647 w 1042"/>
              <a:gd name="T5" fmla="*/ 2147483647 h 1764"/>
              <a:gd name="T6" fmla="*/ 2147483647 w 1042"/>
              <a:gd name="T7" fmla="*/ 2147483647 h 1764"/>
              <a:gd name="T8" fmla="*/ 2147483647 w 1042"/>
              <a:gd name="T9" fmla="*/ 2147483647 h 1764"/>
              <a:gd name="T10" fmla="*/ 2147483647 w 1042"/>
              <a:gd name="T11" fmla="*/ 2147483647 h 1764"/>
              <a:gd name="T12" fmla="*/ 2147483647 w 1042"/>
              <a:gd name="T13" fmla="*/ 2147483647 h 1764"/>
              <a:gd name="T14" fmla="*/ 2147483647 w 1042"/>
              <a:gd name="T15" fmla="*/ 2147483647 h 1764"/>
              <a:gd name="T16" fmla="*/ 2147483647 w 1042"/>
              <a:gd name="T17" fmla="*/ 2147483647 h 1764"/>
              <a:gd name="T18" fmla="*/ 2147483647 w 1042"/>
              <a:gd name="T19" fmla="*/ 2147483647 h 1764"/>
              <a:gd name="T20" fmla="*/ 2147483647 w 1042"/>
              <a:gd name="T21" fmla="*/ 2147483647 h 1764"/>
              <a:gd name="T22" fmla="*/ 2147483647 w 1042"/>
              <a:gd name="T23" fmla="*/ 2147483647 h 1764"/>
              <a:gd name="T24" fmla="*/ 2147483647 w 1042"/>
              <a:gd name="T25" fmla="*/ 2147483647 h 1764"/>
              <a:gd name="T26" fmla="*/ 2147483647 w 1042"/>
              <a:gd name="T27" fmla="*/ 2147483647 h 1764"/>
              <a:gd name="T28" fmla="*/ 0 w 1042"/>
              <a:gd name="T29" fmla="*/ 2147483647 h 1764"/>
              <a:gd name="T30" fmla="*/ 2147483647 w 1042"/>
              <a:gd name="T31" fmla="*/ 2147483647 h 1764"/>
              <a:gd name="T32" fmla="*/ 2147483647 w 1042"/>
              <a:gd name="T33" fmla="*/ 2147483647 h 1764"/>
              <a:gd name="T34" fmla="*/ 2147483647 w 1042"/>
              <a:gd name="T35" fmla="*/ 2147483647 h 1764"/>
              <a:gd name="T36" fmla="*/ 2147483647 w 1042"/>
              <a:gd name="T37" fmla="*/ 2147483647 h 1764"/>
              <a:gd name="T38" fmla="*/ 2147483647 w 1042"/>
              <a:gd name="T39" fmla="*/ 2147483647 h 1764"/>
              <a:gd name="T40" fmla="*/ 2147483647 w 1042"/>
              <a:gd name="T41" fmla="*/ 2147483647 h 1764"/>
              <a:gd name="T42" fmla="*/ 2147483647 w 1042"/>
              <a:gd name="T43" fmla="*/ 2147483647 h 1764"/>
              <a:gd name="T44" fmla="*/ 2147483647 w 1042"/>
              <a:gd name="T45" fmla="*/ 2147483647 h 1764"/>
              <a:gd name="T46" fmla="*/ 2147483647 w 1042"/>
              <a:gd name="T47" fmla="*/ 2147483647 h 1764"/>
              <a:gd name="T48" fmla="*/ 2147483647 w 1042"/>
              <a:gd name="T49" fmla="*/ 2147483647 h 1764"/>
              <a:gd name="T50" fmla="*/ 2147483647 w 1042"/>
              <a:gd name="T51" fmla="*/ 2147483647 h 1764"/>
              <a:gd name="T52" fmla="*/ 2147483647 w 1042"/>
              <a:gd name="T53" fmla="*/ 2147483647 h 1764"/>
              <a:gd name="T54" fmla="*/ 2147483647 w 1042"/>
              <a:gd name="T55" fmla="*/ 2147483647 h 1764"/>
              <a:gd name="T56" fmla="*/ 2147483647 w 1042"/>
              <a:gd name="T57" fmla="*/ 2147483647 h 1764"/>
              <a:gd name="T58" fmla="*/ 2147483647 w 1042"/>
              <a:gd name="T59" fmla="*/ 2147483647 h 1764"/>
              <a:gd name="T60" fmla="*/ 2147483647 w 1042"/>
              <a:gd name="T61" fmla="*/ 2147483647 h 1764"/>
              <a:gd name="T62" fmla="*/ 2147483647 w 1042"/>
              <a:gd name="T63" fmla="*/ 2147483647 h 1764"/>
              <a:gd name="T64" fmla="*/ 2147483647 w 1042"/>
              <a:gd name="T65" fmla="*/ 2147483647 h 1764"/>
              <a:gd name="T66" fmla="*/ 2147483647 w 1042"/>
              <a:gd name="T67" fmla="*/ 2147483647 h 1764"/>
              <a:gd name="T68" fmla="*/ 2147483647 w 1042"/>
              <a:gd name="T69" fmla="*/ 2147483647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6" name="Freeform 9">
            <a:extLst>
              <a:ext uri="{FF2B5EF4-FFF2-40B4-BE49-F238E27FC236}">
                <a16:creationId xmlns:a16="http://schemas.microsoft.com/office/drawing/2014/main" id="{AB9BC769-3D54-E468-4E61-5AC2C8295721}"/>
              </a:ext>
            </a:extLst>
          </p:cNvPr>
          <p:cNvSpPr>
            <a:spLocks/>
          </p:cNvSpPr>
          <p:nvPr userDrawn="1"/>
        </p:nvSpPr>
        <p:spPr bwMode="auto">
          <a:xfrm>
            <a:off x="796925" y="1946275"/>
            <a:ext cx="7750175" cy="2227263"/>
          </a:xfrm>
          <a:custGeom>
            <a:avLst/>
            <a:gdLst>
              <a:gd name="T0" fmla="*/ 2147483647 w 4882"/>
              <a:gd name="T1" fmla="*/ 2147483647 h 1403"/>
              <a:gd name="T2" fmla="*/ 2147483647 w 4882"/>
              <a:gd name="T3" fmla="*/ 2147483647 h 1403"/>
              <a:gd name="T4" fmla="*/ 2147483647 w 4882"/>
              <a:gd name="T5" fmla="*/ 2147483647 h 1403"/>
              <a:gd name="T6" fmla="*/ 2147483647 w 4882"/>
              <a:gd name="T7" fmla="*/ 2147483647 h 1403"/>
              <a:gd name="T8" fmla="*/ 2147483647 w 4882"/>
              <a:gd name="T9" fmla="*/ 2147483647 h 1403"/>
              <a:gd name="T10" fmla="*/ 2147483647 w 4882"/>
              <a:gd name="T11" fmla="*/ 2147483647 h 1403"/>
              <a:gd name="T12" fmla="*/ 2147483647 w 4882"/>
              <a:gd name="T13" fmla="*/ 2147483647 h 1403"/>
              <a:gd name="T14" fmla="*/ 2147483647 w 4882"/>
              <a:gd name="T15" fmla="*/ 2147483647 h 1403"/>
              <a:gd name="T16" fmla="*/ 2147483647 w 4882"/>
              <a:gd name="T17" fmla="*/ 2147483647 h 1403"/>
              <a:gd name="T18" fmla="*/ 2147483647 w 4882"/>
              <a:gd name="T19" fmla="*/ 2147483647 h 1403"/>
              <a:gd name="T20" fmla="*/ 2147483647 w 4882"/>
              <a:gd name="T21" fmla="*/ 2147483647 h 1403"/>
              <a:gd name="T22" fmla="*/ 2147483647 w 4882"/>
              <a:gd name="T23" fmla="*/ 2147483647 h 1403"/>
              <a:gd name="T24" fmla="*/ 2147483647 w 4882"/>
              <a:gd name="T25" fmla="*/ 2147483647 h 1403"/>
              <a:gd name="T26" fmla="*/ 2147483647 w 4882"/>
              <a:gd name="T27" fmla="*/ 2147483647 h 1403"/>
              <a:gd name="T28" fmla="*/ 2147483647 w 4882"/>
              <a:gd name="T29" fmla="*/ 2147483647 h 1403"/>
              <a:gd name="T30" fmla="*/ 2147483647 w 4882"/>
              <a:gd name="T31" fmla="*/ 2147483647 h 1403"/>
              <a:gd name="T32" fmla="*/ 2147483647 w 4882"/>
              <a:gd name="T33" fmla="*/ 2147483647 h 1403"/>
              <a:gd name="T34" fmla="*/ 2147483647 w 4882"/>
              <a:gd name="T35" fmla="*/ 2147483647 h 1403"/>
              <a:gd name="T36" fmla="*/ 2147483647 w 4882"/>
              <a:gd name="T37" fmla="*/ 2147483647 h 1403"/>
              <a:gd name="T38" fmla="*/ 2147483647 w 4882"/>
              <a:gd name="T39" fmla="*/ 2147483647 h 1403"/>
              <a:gd name="T40" fmla="*/ 2147483647 w 4882"/>
              <a:gd name="T41" fmla="*/ 2147483647 h 1403"/>
              <a:gd name="T42" fmla="*/ 2147483647 w 4882"/>
              <a:gd name="T43" fmla="*/ 2147483647 h 1403"/>
              <a:gd name="T44" fmla="*/ 2147483647 w 4882"/>
              <a:gd name="T45" fmla="*/ 2147483647 h 1403"/>
              <a:gd name="T46" fmla="*/ 2147483647 w 4882"/>
              <a:gd name="T47" fmla="*/ 2147483647 h 1403"/>
              <a:gd name="T48" fmla="*/ 2147483647 w 4882"/>
              <a:gd name="T49" fmla="*/ 2147483647 h 1403"/>
              <a:gd name="T50" fmla="*/ 2147483647 w 4882"/>
              <a:gd name="T51" fmla="*/ 2147483647 h 1403"/>
              <a:gd name="T52" fmla="*/ 2147483647 w 4882"/>
              <a:gd name="T53" fmla="*/ 2147483647 h 1403"/>
              <a:gd name="T54" fmla="*/ 2147483647 w 4882"/>
              <a:gd name="T55" fmla="*/ 2147483647 h 1403"/>
              <a:gd name="T56" fmla="*/ 2147483647 w 4882"/>
              <a:gd name="T57" fmla="*/ 2147483647 h 1403"/>
              <a:gd name="T58" fmla="*/ 2147483647 w 4882"/>
              <a:gd name="T59" fmla="*/ 2147483647 h 1403"/>
              <a:gd name="T60" fmla="*/ 2147483647 w 4882"/>
              <a:gd name="T61" fmla="*/ 2147483647 h 1403"/>
              <a:gd name="T62" fmla="*/ 2147483647 w 4882"/>
              <a:gd name="T63" fmla="*/ 2147483647 h 1403"/>
              <a:gd name="T64" fmla="*/ 2147483647 w 4882"/>
              <a:gd name="T65" fmla="*/ 2147483647 h 1403"/>
              <a:gd name="T66" fmla="*/ 2147483647 w 4882"/>
              <a:gd name="T67" fmla="*/ 2147483647 h 1403"/>
              <a:gd name="T68" fmla="*/ 2147483647 w 4882"/>
              <a:gd name="T69" fmla="*/ 2147483647 h 1403"/>
              <a:gd name="T70" fmla="*/ 2147483647 w 4882"/>
              <a:gd name="T71" fmla="*/ 2147483647 h 1403"/>
              <a:gd name="T72" fmla="*/ 2147483647 w 4882"/>
              <a:gd name="T73" fmla="*/ 2147483647 h 1403"/>
              <a:gd name="T74" fmla="*/ 2147483647 w 4882"/>
              <a:gd name="T75" fmla="*/ 2147483647 h 1403"/>
              <a:gd name="T76" fmla="*/ 2147483647 w 4882"/>
              <a:gd name="T77" fmla="*/ 2147483647 h 1403"/>
              <a:gd name="T78" fmla="*/ 2147483647 w 4882"/>
              <a:gd name="T79" fmla="*/ 2147483647 h 1403"/>
              <a:gd name="T80" fmla="*/ 2147483647 w 4882"/>
              <a:gd name="T81" fmla="*/ 2147483647 h 1403"/>
              <a:gd name="T82" fmla="*/ 2147483647 w 4882"/>
              <a:gd name="T83" fmla="*/ 2147483647 h 1403"/>
              <a:gd name="T84" fmla="*/ 2147483647 w 4882"/>
              <a:gd name="T85" fmla="*/ 2147483647 h 1403"/>
              <a:gd name="T86" fmla="*/ 2147483647 w 4882"/>
              <a:gd name="T87" fmla="*/ 2147483647 h 1403"/>
              <a:gd name="T88" fmla="*/ 2147483647 w 4882"/>
              <a:gd name="T89" fmla="*/ 2147483647 h 1403"/>
              <a:gd name="T90" fmla="*/ 2147483647 w 4882"/>
              <a:gd name="T91" fmla="*/ 2147483647 h 1403"/>
              <a:gd name="T92" fmla="*/ 2147483647 w 4882"/>
              <a:gd name="T93" fmla="*/ 2147483647 h 1403"/>
              <a:gd name="T94" fmla="*/ 2147483647 w 4882"/>
              <a:gd name="T95" fmla="*/ 2147483647 h 1403"/>
              <a:gd name="T96" fmla="*/ 2147483647 w 4882"/>
              <a:gd name="T97" fmla="*/ 2147483647 h 1403"/>
              <a:gd name="T98" fmla="*/ 2147483647 w 4882"/>
              <a:gd name="T99" fmla="*/ 2147483647 h 1403"/>
              <a:gd name="T100" fmla="*/ 2147483647 w 4882"/>
              <a:gd name="T101" fmla="*/ 2147483647 h 1403"/>
              <a:gd name="T102" fmla="*/ 2147483647 w 4882"/>
              <a:gd name="T103" fmla="*/ 2147483647 h 1403"/>
              <a:gd name="T104" fmla="*/ 2147483647 w 4882"/>
              <a:gd name="T105" fmla="*/ 2147483647 h 1403"/>
              <a:gd name="T106" fmla="*/ 2147483647 w 4882"/>
              <a:gd name="T107" fmla="*/ 2147483647 h 1403"/>
              <a:gd name="T108" fmla="*/ 2147483647 w 4882"/>
              <a:gd name="T109" fmla="*/ 2147483647 h 1403"/>
              <a:gd name="T110" fmla="*/ 2147483647 w 4882"/>
              <a:gd name="T111" fmla="*/ 2147483647 h 1403"/>
              <a:gd name="T112" fmla="*/ 2147483647 w 4882"/>
              <a:gd name="T113" fmla="*/ 2147483647 h 1403"/>
              <a:gd name="T114" fmla="*/ 2147483647 w 4882"/>
              <a:gd name="T115" fmla="*/ 2147483647 h 1403"/>
              <a:gd name="T116" fmla="*/ 2147483647 w 4882"/>
              <a:gd name="T117" fmla="*/ 2147483647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7" name="Freeform 10">
            <a:extLst>
              <a:ext uri="{FF2B5EF4-FFF2-40B4-BE49-F238E27FC236}">
                <a16:creationId xmlns:a16="http://schemas.microsoft.com/office/drawing/2014/main" id="{4C20AF2F-78EC-984D-22A9-42E67F3CA806}"/>
              </a:ext>
            </a:extLst>
          </p:cNvPr>
          <p:cNvSpPr>
            <a:spLocks/>
          </p:cNvSpPr>
          <p:nvPr userDrawn="1"/>
        </p:nvSpPr>
        <p:spPr bwMode="auto">
          <a:xfrm>
            <a:off x="663575" y="871538"/>
            <a:ext cx="7926388" cy="5164137"/>
          </a:xfrm>
          <a:custGeom>
            <a:avLst/>
            <a:gdLst>
              <a:gd name="T0" fmla="*/ 2147483647 w 4993"/>
              <a:gd name="T1" fmla="*/ 2147483647 h 3253"/>
              <a:gd name="T2" fmla="*/ 2147483647 w 4993"/>
              <a:gd name="T3" fmla="*/ 2147483647 h 3253"/>
              <a:gd name="T4" fmla="*/ 2147483647 w 4993"/>
              <a:gd name="T5" fmla="*/ 2147483647 h 3253"/>
              <a:gd name="T6" fmla="*/ 2147483647 w 4993"/>
              <a:gd name="T7" fmla="*/ 2147483647 h 3253"/>
              <a:gd name="T8" fmla="*/ 2147483647 w 4993"/>
              <a:gd name="T9" fmla="*/ 2147483647 h 3253"/>
              <a:gd name="T10" fmla="*/ 2147483647 w 4993"/>
              <a:gd name="T11" fmla="*/ 2147483647 h 3253"/>
              <a:gd name="T12" fmla="*/ 2147483647 w 4993"/>
              <a:gd name="T13" fmla="*/ 2147483647 h 3253"/>
              <a:gd name="T14" fmla="*/ 2147483647 w 4993"/>
              <a:gd name="T15" fmla="*/ 2147483647 h 3253"/>
              <a:gd name="T16" fmla="*/ 2147483647 w 4993"/>
              <a:gd name="T17" fmla="*/ 2147483647 h 3253"/>
              <a:gd name="T18" fmla="*/ 2147483647 w 4993"/>
              <a:gd name="T19" fmla="*/ 2147483647 h 3253"/>
              <a:gd name="T20" fmla="*/ 2147483647 w 4993"/>
              <a:gd name="T21" fmla="*/ 2147483647 h 3253"/>
              <a:gd name="T22" fmla="*/ 2147483647 w 4993"/>
              <a:gd name="T23" fmla="*/ 2147483647 h 3253"/>
              <a:gd name="T24" fmla="*/ 2147483647 w 4993"/>
              <a:gd name="T25" fmla="*/ 2147483647 h 3253"/>
              <a:gd name="T26" fmla="*/ 2147483647 w 4993"/>
              <a:gd name="T27" fmla="*/ 2147483647 h 3253"/>
              <a:gd name="T28" fmla="*/ 2147483647 w 4993"/>
              <a:gd name="T29" fmla="*/ 2147483647 h 3253"/>
              <a:gd name="T30" fmla="*/ 2147483647 w 4993"/>
              <a:gd name="T31" fmla="*/ 2147483647 h 3253"/>
              <a:gd name="T32" fmla="*/ 2147483647 w 4993"/>
              <a:gd name="T33" fmla="*/ 2147483647 h 3253"/>
              <a:gd name="T34" fmla="*/ 2147483647 w 4993"/>
              <a:gd name="T35" fmla="*/ 2147483647 h 3253"/>
              <a:gd name="T36" fmla="*/ 2147483647 w 4993"/>
              <a:gd name="T37" fmla="*/ 2147483647 h 3253"/>
              <a:gd name="T38" fmla="*/ 2147483647 w 4993"/>
              <a:gd name="T39" fmla="*/ 2147483647 h 3253"/>
              <a:gd name="T40" fmla="*/ 2147483647 w 4993"/>
              <a:gd name="T41" fmla="*/ 2147483647 h 3253"/>
              <a:gd name="T42" fmla="*/ 2147483647 w 4993"/>
              <a:gd name="T43" fmla="*/ 2147483647 h 3253"/>
              <a:gd name="T44" fmla="*/ 2147483647 w 4993"/>
              <a:gd name="T45" fmla="*/ 2147483647 h 3253"/>
              <a:gd name="T46" fmla="*/ 2147483647 w 4993"/>
              <a:gd name="T47" fmla="*/ 2147483647 h 3253"/>
              <a:gd name="T48" fmla="*/ 2147483647 w 4993"/>
              <a:gd name="T49" fmla="*/ 2147483647 h 3253"/>
              <a:gd name="T50" fmla="*/ 2147483647 w 4993"/>
              <a:gd name="T51" fmla="*/ 2147483647 h 3253"/>
              <a:gd name="T52" fmla="*/ 2147483647 w 4993"/>
              <a:gd name="T53" fmla="*/ 2147483647 h 3253"/>
              <a:gd name="T54" fmla="*/ 2147483647 w 4993"/>
              <a:gd name="T55" fmla="*/ 2147483647 h 3253"/>
              <a:gd name="T56" fmla="*/ 2147483647 w 4993"/>
              <a:gd name="T57" fmla="*/ 2147483647 h 3253"/>
              <a:gd name="T58" fmla="*/ 2147483647 w 4993"/>
              <a:gd name="T59" fmla="*/ 2147483647 h 3253"/>
              <a:gd name="T60" fmla="*/ 2147483647 w 4993"/>
              <a:gd name="T61" fmla="*/ 2147483647 h 3253"/>
              <a:gd name="T62" fmla="*/ 2147483647 w 4993"/>
              <a:gd name="T63" fmla="*/ 2147483647 h 3253"/>
              <a:gd name="T64" fmla="*/ 2147483647 w 4993"/>
              <a:gd name="T65" fmla="*/ 2147483647 h 3253"/>
              <a:gd name="T66" fmla="*/ 2147483647 w 4993"/>
              <a:gd name="T67" fmla="*/ 2147483647 h 3253"/>
              <a:gd name="T68" fmla="*/ 2147483647 w 4993"/>
              <a:gd name="T69" fmla="*/ 2147483647 h 3253"/>
              <a:gd name="T70" fmla="*/ 2147483647 w 4993"/>
              <a:gd name="T71" fmla="*/ 2147483647 h 3253"/>
              <a:gd name="T72" fmla="*/ 2147483647 w 4993"/>
              <a:gd name="T73" fmla="*/ 2147483647 h 3253"/>
              <a:gd name="T74" fmla="*/ 2147483647 w 4993"/>
              <a:gd name="T75" fmla="*/ 2147483647 h 3253"/>
              <a:gd name="T76" fmla="*/ 2147483647 w 4993"/>
              <a:gd name="T77" fmla="*/ 2147483647 h 3253"/>
              <a:gd name="T78" fmla="*/ 2147483647 w 4993"/>
              <a:gd name="T79" fmla="*/ 2147483647 h 3253"/>
              <a:gd name="T80" fmla="*/ 2147483647 w 4993"/>
              <a:gd name="T81" fmla="*/ 2147483647 h 3253"/>
              <a:gd name="T82" fmla="*/ 2147483647 w 4993"/>
              <a:gd name="T83" fmla="*/ 2147483647 h 3253"/>
              <a:gd name="T84" fmla="*/ 2147483647 w 4993"/>
              <a:gd name="T85" fmla="*/ 2147483647 h 3253"/>
              <a:gd name="T86" fmla="*/ 2147483647 w 4993"/>
              <a:gd name="T87" fmla="*/ 2147483647 h 3253"/>
              <a:gd name="T88" fmla="*/ 2147483647 w 4993"/>
              <a:gd name="T89" fmla="*/ 2147483647 h 3253"/>
              <a:gd name="T90" fmla="*/ 2147483647 w 4993"/>
              <a:gd name="T91" fmla="*/ 2147483647 h 3253"/>
              <a:gd name="T92" fmla="*/ 2147483647 w 4993"/>
              <a:gd name="T93" fmla="*/ 2147483647 h 3253"/>
              <a:gd name="T94" fmla="*/ 2147483647 w 4993"/>
              <a:gd name="T95" fmla="*/ 2147483647 h 3253"/>
              <a:gd name="T96" fmla="*/ 2147483647 w 4993"/>
              <a:gd name="T97" fmla="*/ 2147483647 h 3253"/>
              <a:gd name="T98" fmla="*/ 2147483647 w 4993"/>
              <a:gd name="T99" fmla="*/ 2147483647 h 3253"/>
              <a:gd name="T100" fmla="*/ 2147483647 w 4993"/>
              <a:gd name="T101" fmla="*/ 2147483647 h 3253"/>
              <a:gd name="T102" fmla="*/ 2147483647 w 4993"/>
              <a:gd name="T103" fmla="*/ 2147483647 h 3253"/>
              <a:gd name="T104" fmla="*/ 2147483647 w 4993"/>
              <a:gd name="T105" fmla="*/ 2147483647 h 3253"/>
              <a:gd name="T106" fmla="*/ 2147483647 w 4993"/>
              <a:gd name="T107" fmla="*/ 2147483647 h 3253"/>
              <a:gd name="T108" fmla="*/ 2147483647 w 4993"/>
              <a:gd name="T109" fmla="*/ 2147483647 h 3253"/>
              <a:gd name="T110" fmla="*/ 2147483647 w 4993"/>
              <a:gd name="T111" fmla="*/ 2147483647 h 3253"/>
              <a:gd name="T112" fmla="*/ 2147483647 w 4993"/>
              <a:gd name="T113" fmla="*/ 2147483647 h 3253"/>
              <a:gd name="T114" fmla="*/ 2147483647 w 4993"/>
              <a:gd name="T115" fmla="*/ 2147483647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8" name="Freeform 11">
            <a:extLst>
              <a:ext uri="{FF2B5EF4-FFF2-40B4-BE49-F238E27FC236}">
                <a16:creationId xmlns:a16="http://schemas.microsoft.com/office/drawing/2014/main" id="{45E2D3AA-669B-BD26-AC15-C3A63EB6AD17}"/>
              </a:ext>
            </a:extLst>
          </p:cNvPr>
          <p:cNvSpPr>
            <a:spLocks/>
          </p:cNvSpPr>
          <p:nvPr userDrawn="1"/>
        </p:nvSpPr>
        <p:spPr bwMode="auto">
          <a:xfrm>
            <a:off x="839788" y="817563"/>
            <a:ext cx="1066800" cy="960437"/>
          </a:xfrm>
          <a:custGeom>
            <a:avLst/>
            <a:gdLst>
              <a:gd name="T0" fmla="*/ 2147483647 w 672"/>
              <a:gd name="T1" fmla="*/ 2147483647 h 605"/>
              <a:gd name="T2" fmla="*/ 2147483647 w 672"/>
              <a:gd name="T3" fmla="*/ 2147483647 h 605"/>
              <a:gd name="T4" fmla="*/ 2147483647 w 672"/>
              <a:gd name="T5" fmla="*/ 2147483647 h 605"/>
              <a:gd name="T6" fmla="*/ 2147483647 w 672"/>
              <a:gd name="T7" fmla="*/ 2147483647 h 605"/>
              <a:gd name="T8" fmla="*/ 2147483647 w 672"/>
              <a:gd name="T9" fmla="*/ 2147483647 h 605"/>
              <a:gd name="T10" fmla="*/ 2147483647 w 672"/>
              <a:gd name="T11" fmla="*/ 2147483647 h 605"/>
              <a:gd name="T12" fmla="*/ 2147483647 w 672"/>
              <a:gd name="T13" fmla="*/ 2147483647 h 605"/>
              <a:gd name="T14" fmla="*/ 2147483647 w 672"/>
              <a:gd name="T15" fmla="*/ 2147483647 h 605"/>
              <a:gd name="T16" fmla="*/ 2147483647 w 672"/>
              <a:gd name="T17" fmla="*/ 2147483647 h 605"/>
              <a:gd name="T18" fmla="*/ 2147483647 w 672"/>
              <a:gd name="T19" fmla="*/ 2147483647 h 605"/>
              <a:gd name="T20" fmla="*/ 2147483647 w 672"/>
              <a:gd name="T21" fmla="*/ 2147483647 h 605"/>
              <a:gd name="T22" fmla="*/ 2147483647 w 672"/>
              <a:gd name="T23" fmla="*/ 2147483647 h 605"/>
              <a:gd name="T24" fmla="*/ 0 w 672"/>
              <a:gd name="T25" fmla="*/ 2147483647 h 605"/>
              <a:gd name="T26" fmla="*/ 2147483647 w 672"/>
              <a:gd name="T27" fmla="*/ 2147483647 h 605"/>
              <a:gd name="T28" fmla="*/ 2147483647 w 672"/>
              <a:gd name="T29" fmla="*/ 2147483647 h 605"/>
              <a:gd name="T30" fmla="*/ 2147483647 w 672"/>
              <a:gd name="T31" fmla="*/ 2147483647 h 605"/>
              <a:gd name="T32" fmla="*/ 2147483647 w 672"/>
              <a:gd name="T33" fmla="*/ 2147483647 h 605"/>
              <a:gd name="T34" fmla="*/ 2147483647 w 672"/>
              <a:gd name="T35" fmla="*/ 2147483647 h 605"/>
              <a:gd name="T36" fmla="*/ 2147483647 w 672"/>
              <a:gd name="T37" fmla="*/ 2147483647 h 605"/>
              <a:gd name="T38" fmla="*/ 2147483647 w 672"/>
              <a:gd name="T39" fmla="*/ 2147483647 h 605"/>
              <a:gd name="T40" fmla="*/ 2147483647 w 672"/>
              <a:gd name="T41" fmla="*/ 2147483647 h 605"/>
              <a:gd name="T42" fmla="*/ 2147483647 w 672"/>
              <a:gd name="T43" fmla="*/ 2147483647 h 605"/>
              <a:gd name="T44" fmla="*/ 2147483647 w 672"/>
              <a:gd name="T45" fmla="*/ 2147483647 h 605"/>
              <a:gd name="T46" fmla="*/ 2147483647 w 672"/>
              <a:gd name="T47" fmla="*/ 2147483647 h 605"/>
              <a:gd name="T48" fmla="*/ 2147483647 w 672"/>
              <a:gd name="T49" fmla="*/ 2147483647 h 605"/>
              <a:gd name="T50" fmla="*/ 2147483647 w 672"/>
              <a:gd name="T51" fmla="*/ 2147483647 h 605"/>
              <a:gd name="T52" fmla="*/ 2147483647 w 672"/>
              <a:gd name="T53" fmla="*/ 2147483647 h 605"/>
              <a:gd name="T54" fmla="*/ 2147483647 w 672"/>
              <a:gd name="T55" fmla="*/ 2147483647 h 605"/>
              <a:gd name="T56" fmla="*/ 2147483647 w 672"/>
              <a:gd name="T57" fmla="*/ 2147483647 h 605"/>
              <a:gd name="T58" fmla="*/ 2147483647 w 672"/>
              <a:gd name="T59" fmla="*/ 2147483647 h 605"/>
              <a:gd name="T60" fmla="*/ 2147483647 w 672"/>
              <a:gd name="T61" fmla="*/ 2147483647 h 605"/>
              <a:gd name="T62" fmla="*/ 2147483647 w 672"/>
              <a:gd name="T63" fmla="*/ 2147483647 h 605"/>
              <a:gd name="T64" fmla="*/ 2147483647 w 672"/>
              <a:gd name="T65" fmla="*/ 2147483647 h 605"/>
              <a:gd name="T66" fmla="*/ 2147483647 w 672"/>
              <a:gd name="T67" fmla="*/ 2147483647 h 605"/>
              <a:gd name="T68" fmla="*/ 2147483647 w 672"/>
              <a:gd name="T69" fmla="*/ 2147483647 h 605"/>
              <a:gd name="T70" fmla="*/ 2147483647 w 672"/>
              <a:gd name="T71" fmla="*/ 2147483647 h 605"/>
              <a:gd name="T72" fmla="*/ 2147483647 w 672"/>
              <a:gd name="T73" fmla="*/ 2147483647 h 605"/>
              <a:gd name="T74" fmla="*/ 2147483647 w 672"/>
              <a:gd name="T75" fmla="*/ 2147483647 h 605"/>
              <a:gd name="T76" fmla="*/ 2147483647 w 672"/>
              <a:gd name="T77" fmla="*/ 2147483647 h 605"/>
              <a:gd name="T78" fmla="*/ 2147483647 w 672"/>
              <a:gd name="T79" fmla="*/ 2147483647 h 605"/>
              <a:gd name="T80" fmla="*/ 2147483647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9" name="Freeform 12">
            <a:extLst>
              <a:ext uri="{FF2B5EF4-FFF2-40B4-BE49-F238E27FC236}">
                <a16:creationId xmlns:a16="http://schemas.microsoft.com/office/drawing/2014/main" id="{CB58EB6D-D01E-AD2B-928A-EA979BF2D922}"/>
              </a:ext>
            </a:extLst>
          </p:cNvPr>
          <p:cNvSpPr>
            <a:spLocks/>
          </p:cNvSpPr>
          <p:nvPr userDrawn="1"/>
        </p:nvSpPr>
        <p:spPr bwMode="auto">
          <a:xfrm>
            <a:off x="796925" y="600075"/>
            <a:ext cx="1803400" cy="4032250"/>
          </a:xfrm>
          <a:custGeom>
            <a:avLst/>
            <a:gdLst>
              <a:gd name="T0" fmla="*/ 2147483647 w 1136"/>
              <a:gd name="T1" fmla="*/ 2147483647 h 2540"/>
              <a:gd name="T2" fmla="*/ 2147483647 w 1136"/>
              <a:gd name="T3" fmla="*/ 2147483647 h 2540"/>
              <a:gd name="T4" fmla="*/ 2147483647 w 1136"/>
              <a:gd name="T5" fmla="*/ 2147483647 h 2540"/>
              <a:gd name="T6" fmla="*/ 2147483647 w 1136"/>
              <a:gd name="T7" fmla="*/ 2147483647 h 2540"/>
              <a:gd name="T8" fmla="*/ 2147483647 w 1136"/>
              <a:gd name="T9" fmla="*/ 2147483647 h 2540"/>
              <a:gd name="T10" fmla="*/ 2147483647 w 1136"/>
              <a:gd name="T11" fmla="*/ 2147483647 h 2540"/>
              <a:gd name="T12" fmla="*/ 2147483647 w 1136"/>
              <a:gd name="T13" fmla="*/ 2147483647 h 2540"/>
              <a:gd name="T14" fmla="*/ 2147483647 w 1136"/>
              <a:gd name="T15" fmla="*/ 2147483647 h 2540"/>
              <a:gd name="T16" fmla="*/ 2147483647 w 1136"/>
              <a:gd name="T17" fmla="*/ 2147483647 h 2540"/>
              <a:gd name="T18" fmla="*/ 2147483647 w 1136"/>
              <a:gd name="T19" fmla="*/ 2147483647 h 2540"/>
              <a:gd name="T20" fmla="*/ 2147483647 w 1136"/>
              <a:gd name="T21" fmla="*/ 2147483647 h 2540"/>
              <a:gd name="T22" fmla="*/ 2147483647 w 1136"/>
              <a:gd name="T23" fmla="*/ 2147483647 h 2540"/>
              <a:gd name="T24" fmla="*/ 2147483647 w 1136"/>
              <a:gd name="T25" fmla="*/ 2147483647 h 2540"/>
              <a:gd name="T26" fmla="*/ 2147483647 w 1136"/>
              <a:gd name="T27" fmla="*/ 2147483647 h 2540"/>
              <a:gd name="T28" fmla="*/ 2147483647 w 1136"/>
              <a:gd name="T29" fmla="*/ 2147483647 h 2540"/>
              <a:gd name="T30" fmla="*/ 2147483647 w 1136"/>
              <a:gd name="T31" fmla="*/ 2147483647 h 2540"/>
              <a:gd name="T32" fmla="*/ 2147483647 w 1136"/>
              <a:gd name="T33" fmla="*/ 2147483647 h 2540"/>
              <a:gd name="T34" fmla="*/ 2147483647 w 1136"/>
              <a:gd name="T35" fmla="*/ 2147483647 h 2540"/>
              <a:gd name="T36" fmla="*/ 2147483647 w 1136"/>
              <a:gd name="T37" fmla="*/ 2147483647 h 2540"/>
              <a:gd name="T38" fmla="*/ 2147483647 w 1136"/>
              <a:gd name="T39" fmla="*/ 2147483647 h 2540"/>
              <a:gd name="T40" fmla="*/ 2147483647 w 1136"/>
              <a:gd name="T41" fmla="*/ 2147483647 h 2540"/>
              <a:gd name="T42" fmla="*/ 2147483647 w 1136"/>
              <a:gd name="T43" fmla="*/ 2147483647 h 2540"/>
              <a:gd name="T44" fmla="*/ 2147483647 w 1136"/>
              <a:gd name="T45" fmla="*/ 2147483647 h 2540"/>
              <a:gd name="T46" fmla="*/ 2147483647 w 1136"/>
              <a:gd name="T47" fmla="*/ 2147483647 h 2540"/>
              <a:gd name="T48" fmla="*/ 2147483647 w 1136"/>
              <a:gd name="T49" fmla="*/ 2147483647 h 2540"/>
              <a:gd name="T50" fmla="*/ 2147483647 w 1136"/>
              <a:gd name="T51" fmla="*/ 2147483647 h 2540"/>
              <a:gd name="T52" fmla="*/ 2147483647 w 1136"/>
              <a:gd name="T53" fmla="*/ 2147483647 h 2540"/>
              <a:gd name="T54" fmla="*/ 2147483647 w 1136"/>
              <a:gd name="T55" fmla="*/ 2147483647 h 2540"/>
              <a:gd name="T56" fmla="*/ 2147483647 w 1136"/>
              <a:gd name="T57" fmla="*/ 2147483647 h 2540"/>
              <a:gd name="T58" fmla="*/ 2147483647 w 1136"/>
              <a:gd name="T59" fmla="*/ 2147483647 h 2540"/>
              <a:gd name="T60" fmla="*/ 2147483647 w 1136"/>
              <a:gd name="T61" fmla="*/ 2147483647 h 2540"/>
              <a:gd name="T62" fmla="*/ 2147483647 w 1136"/>
              <a:gd name="T63" fmla="*/ 2147483647 h 2540"/>
              <a:gd name="T64" fmla="*/ 2147483647 w 1136"/>
              <a:gd name="T65" fmla="*/ 2147483647 h 2540"/>
              <a:gd name="T66" fmla="*/ 2147483647 w 1136"/>
              <a:gd name="T67" fmla="*/ 2147483647 h 2540"/>
              <a:gd name="T68" fmla="*/ 2147483647 w 1136"/>
              <a:gd name="T69" fmla="*/ 2147483647 h 2540"/>
              <a:gd name="T70" fmla="*/ 2147483647 w 1136"/>
              <a:gd name="T71" fmla="*/ 2147483647 h 2540"/>
              <a:gd name="T72" fmla="*/ 2147483647 w 1136"/>
              <a:gd name="T73" fmla="*/ 2147483647 h 2540"/>
              <a:gd name="T74" fmla="*/ 2147483647 w 1136"/>
              <a:gd name="T75" fmla="*/ 2147483647 h 2540"/>
              <a:gd name="T76" fmla="*/ 2147483647 w 1136"/>
              <a:gd name="T77" fmla="*/ 2147483647 h 2540"/>
              <a:gd name="T78" fmla="*/ 2147483647 w 1136"/>
              <a:gd name="T79" fmla="*/ 2147483647 h 2540"/>
              <a:gd name="T80" fmla="*/ 2147483647 w 1136"/>
              <a:gd name="T81" fmla="*/ 2147483647 h 2540"/>
              <a:gd name="T82" fmla="*/ 2147483647 w 1136"/>
              <a:gd name="T83" fmla="*/ 2147483647 h 2540"/>
              <a:gd name="T84" fmla="*/ 2147483647 w 1136"/>
              <a:gd name="T85" fmla="*/ 2147483647 h 2540"/>
              <a:gd name="T86" fmla="*/ 2147483647 w 1136"/>
              <a:gd name="T87" fmla="*/ 2147483647 h 2540"/>
              <a:gd name="T88" fmla="*/ 2147483647 w 1136"/>
              <a:gd name="T89" fmla="*/ 2147483647 h 2540"/>
              <a:gd name="T90" fmla="*/ 2147483647 w 1136"/>
              <a:gd name="T91" fmla="*/ 2147483647 h 2540"/>
              <a:gd name="T92" fmla="*/ 2147483647 w 1136"/>
              <a:gd name="T93" fmla="*/ 2147483647 h 2540"/>
              <a:gd name="T94" fmla="*/ 2147483647 w 1136"/>
              <a:gd name="T95" fmla="*/ 2147483647 h 2540"/>
              <a:gd name="T96" fmla="*/ 2147483647 w 1136"/>
              <a:gd name="T97" fmla="*/ 2147483647 h 2540"/>
              <a:gd name="T98" fmla="*/ 2147483647 w 1136"/>
              <a:gd name="T99" fmla="*/ 2147483647 h 2540"/>
              <a:gd name="T100" fmla="*/ 2147483647 w 1136"/>
              <a:gd name="T101" fmla="*/ 2147483647 h 2540"/>
              <a:gd name="T102" fmla="*/ 2147483647 w 1136"/>
              <a:gd name="T103" fmla="*/ 2147483647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0" name="Freeform 13">
            <a:extLst>
              <a:ext uri="{FF2B5EF4-FFF2-40B4-BE49-F238E27FC236}">
                <a16:creationId xmlns:a16="http://schemas.microsoft.com/office/drawing/2014/main" id="{EC09EDEE-B193-AF67-338F-6A8437E02D49}"/>
              </a:ext>
            </a:extLst>
          </p:cNvPr>
          <p:cNvSpPr>
            <a:spLocks/>
          </p:cNvSpPr>
          <p:nvPr userDrawn="1"/>
        </p:nvSpPr>
        <p:spPr bwMode="auto">
          <a:xfrm>
            <a:off x="2108200" y="1601788"/>
            <a:ext cx="3140075" cy="669925"/>
          </a:xfrm>
          <a:custGeom>
            <a:avLst/>
            <a:gdLst>
              <a:gd name="T0" fmla="*/ 2147483647 w 1978"/>
              <a:gd name="T1" fmla="*/ 2147483647 h 422"/>
              <a:gd name="T2" fmla="*/ 2147483647 w 1978"/>
              <a:gd name="T3" fmla="*/ 2147483647 h 422"/>
              <a:gd name="T4" fmla="*/ 2147483647 w 1978"/>
              <a:gd name="T5" fmla="*/ 2147483647 h 422"/>
              <a:gd name="T6" fmla="*/ 2147483647 w 1978"/>
              <a:gd name="T7" fmla="*/ 2147483647 h 422"/>
              <a:gd name="T8" fmla="*/ 2147483647 w 1978"/>
              <a:gd name="T9" fmla="*/ 2147483647 h 422"/>
              <a:gd name="T10" fmla="*/ 2147483647 w 1978"/>
              <a:gd name="T11" fmla="*/ 0 h 422"/>
              <a:gd name="T12" fmla="*/ 2147483647 w 1978"/>
              <a:gd name="T13" fmla="*/ 0 h 422"/>
              <a:gd name="T14" fmla="*/ 2147483647 w 1978"/>
              <a:gd name="T15" fmla="*/ 2147483647 h 422"/>
              <a:gd name="T16" fmla="*/ 2147483647 w 1978"/>
              <a:gd name="T17" fmla="*/ 2147483647 h 422"/>
              <a:gd name="T18" fmla="*/ 2147483647 w 1978"/>
              <a:gd name="T19" fmla="*/ 2147483647 h 422"/>
              <a:gd name="T20" fmla="*/ 2147483647 w 1978"/>
              <a:gd name="T21" fmla="*/ 2147483647 h 422"/>
              <a:gd name="T22" fmla="*/ 2147483647 w 1978"/>
              <a:gd name="T23" fmla="*/ 2147483647 h 422"/>
              <a:gd name="T24" fmla="*/ 2147483647 w 1978"/>
              <a:gd name="T25" fmla="*/ 2147483647 h 422"/>
              <a:gd name="T26" fmla="*/ 2147483647 w 1978"/>
              <a:gd name="T27" fmla="*/ 2147483647 h 422"/>
              <a:gd name="T28" fmla="*/ 2147483647 w 1978"/>
              <a:gd name="T29" fmla="*/ 2147483647 h 422"/>
              <a:gd name="T30" fmla="*/ 2147483647 w 1978"/>
              <a:gd name="T31" fmla="*/ 2147483647 h 422"/>
              <a:gd name="T32" fmla="*/ 2147483647 w 1978"/>
              <a:gd name="T33" fmla="*/ 2147483647 h 422"/>
              <a:gd name="T34" fmla="*/ 2147483647 w 1978"/>
              <a:gd name="T35" fmla="*/ 2147483647 h 422"/>
              <a:gd name="T36" fmla="*/ 2147483647 w 1978"/>
              <a:gd name="T37" fmla="*/ 2147483647 h 422"/>
              <a:gd name="T38" fmla="*/ 2147483647 w 1978"/>
              <a:gd name="T39" fmla="*/ 2147483647 h 422"/>
              <a:gd name="T40" fmla="*/ 2147483647 w 1978"/>
              <a:gd name="T41" fmla="*/ 2147483647 h 422"/>
              <a:gd name="T42" fmla="*/ 2147483647 w 1978"/>
              <a:gd name="T43" fmla="*/ 2147483647 h 422"/>
              <a:gd name="T44" fmla="*/ 2147483647 w 1978"/>
              <a:gd name="T45" fmla="*/ 2147483647 h 422"/>
              <a:gd name="T46" fmla="*/ 2147483647 w 1978"/>
              <a:gd name="T47" fmla="*/ 2147483647 h 422"/>
              <a:gd name="T48" fmla="*/ 2147483647 w 1978"/>
              <a:gd name="T49" fmla="*/ 2147483647 h 422"/>
              <a:gd name="T50" fmla="*/ 2147483647 w 1978"/>
              <a:gd name="T51" fmla="*/ 2147483647 h 422"/>
              <a:gd name="T52" fmla="*/ 2147483647 w 1978"/>
              <a:gd name="T53" fmla="*/ 2147483647 h 422"/>
              <a:gd name="T54" fmla="*/ 2147483647 w 1978"/>
              <a:gd name="T55" fmla="*/ 2147483647 h 422"/>
              <a:gd name="T56" fmla="*/ 2147483647 w 1978"/>
              <a:gd name="T57" fmla="*/ 2147483647 h 422"/>
              <a:gd name="T58" fmla="*/ 2147483647 w 1978"/>
              <a:gd name="T59" fmla="*/ 2147483647 h 422"/>
              <a:gd name="T60" fmla="*/ 2147483647 w 1978"/>
              <a:gd name="T61" fmla="*/ 2147483647 h 422"/>
              <a:gd name="T62" fmla="*/ 2147483647 w 1978"/>
              <a:gd name="T63" fmla="*/ 2147483647 h 422"/>
              <a:gd name="T64" fmla="*/ 2147483647 w 1978"/>
              <a:gd name="T65" fmla="*/ 2147483647 h 422"/>
              <a:gd name="T66" fmla="*/ 2147483647 w 1978"/>
              <a:gd name="T67" fmla="*/ 2147483647 h 422"/>
              <a:gd name="T68" fmla="*/ 2147483647 w 1978"/>
              <a:gd name="T69" fmla="*/ 2147483647 h 422"/>
              <a:gd name="T70" fmla="*/ 2147483647 w 1978"/>
              <a:gd name="T71" fmla="*/ 2147483647 h 422"/>
              <a:gd name="T72" fmla="*/ 2147483647 w 1978"/>
              <a:gd name="T73" fmla="*/ 2147483647 h 422"/>
              <a:gd name="T74" fmla="*/ 2147483647 w 1978"/>
              <a:gd name="T75" fmla="*/ 2147483647 h 422"/>
              <a:gd name="T76" fmla="*/ 2147483647 w 1978"/>
              <a:gd name="T77" fmla="*/ 2147483647 h 422"/>
              <a:gd name="T78" fmla="*/ 2147483647 w 1978"/>
              <a:gd name="T79" fmla="*/ 2147483647 h 422"/>
              <a:gd name="T80" fmla="*/ 2147483647 w 1978"/>
              <a:gd name="T81" fmla="*/ 2147483647 h 422"/>
              <a:gd name="T82" fmla="*/ 2147483647 w 1978"/>
              <a:gd name="T83" fmla="*/ 2147483647 h 422"/>
              <a:gd name="T84" fmla="*/ 2147483647 w 1978"/>
              <a:gd name="T85" fmla="*/ 2147483647 h 422"/>
              <a:gd name="T86" fmla="*/ 2147483647 w 1978"/>
              <a:gd name="T87" fmla="*/ 2147483647 h 422"/>
              <a:gd name="T88" fmla="*/ 2147483647 w 1978"/>
              <a:gd name="T89" fmla="*/ 2147483647 h 422"/>
              <a:gd name="T90" fmla="*/ 2147483647 w 1978"/>
              <a:gd name="T91" fmla="*/ 2147483647 h 422"/>
              <a:gd name="T92" fmla="*/ 2147483647 w 1978"/>
              <a:gd name="T93" fmla="*/ 2147483647 h 422"/>
              <a:gd name="T94" fmla="*/ 2147483647 w 1978"/>
              <a:gd name="T95" fmla="*/ 2147483647 h 422"/>
              <a:gd name="T96" fmla="*/ 2147483647 w 1978"/>
              <a:gd name="T97" fmla="*/ 2147483647 h 422"/>
              <a:gd name="T98" fmla="*/ 2147483647 w 1978"/>
              <a:gd name="T99" fmla="*/ 2147483647 h 422"/>
              <a:gd name="T100" fmla="*/ 2147483647 w 1978"/>
              <a:gd name="T101" fmla="*/ 2147483647 h 422"/>
              <a:gd name="T102" fmla="*/ 2147483647 w 1978"/>
              <a:gd name="T103" fmla="*/ 2147483647 h 422"/>
              <a:gd name="T104" fmla="*/ 2147483647 w 1978"/>
              <a:gd name="T105" fmla="*/ 2147483647 h 422"/>
              <a:gd name="T106" fmla="*/ 2147483647 w 1978"/>
              <a:gd name="T107" fmla="*/ 2147483647 h 422"/>
              <a:gd name="T108" fmla="*/ 2147483647 w 1978"/>
              <a:gd name="T109" fmla="*/ 2147483647 h 422"/>
              <a:gd name="T110" fmla="*/ 2147483647 w 1978"/>
              <a:gd name="T111" fmla="*/ 2147483647 h 422"/>
              <a:gd name="T112" fmla="*/ 2147483647 w 1978"/>
              <a:gd name="T113" fmla="*/ 2147483647 h 422"/>
              <a:gd name="T114" fmla="*/ 2147483647 w 1978"/>
              <a:gd name="T115" fmla="*/ 2147483647 h 422"/>
              <a:gd name="T116" fmla="*/ 2147483647 w 1978"/>
              <a:gd name="T117" fmla="*/ 2147483647 h 422"/>
              <a:gd name="T118" fmla="*/ 2147483647 w 1978"/>
              <a:gd name="T119" fmla="*/ 2147483647 h 422"/>
              <a:gd name="T120" fmla="*/ 2147483647 w 1978"/>
              <a:gd name="T121" fmla="*/ 2147483647 h 422"/>
              <a:gd name="T122" fmla="*/ 2147483647 w 1978"/>
              <a:gd name="T123" fmla="*/ 2147483647 h 422"/>
              <a:gd name="T124" fmla="*/ 2147483647 w 1978"/>
              <a:gd name="T125" fmla="*/ 2147483647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14">
            <a:extLst>
              <a:ext uri="{FF2B5EF4-FFF2-40B4-BE49-F238E27FC236}">
                <a16:creationId xmlns:a16="http://schemas.microsoft.com/office/drawing/2014/main" id="{E7EABBB2-CD6F-5944-8FB6-717721F09F64}"/>
              </a:ext>
            </a:extLst>
          </p:cNvPr>
          <p:cNvSpPr>
            <a:spLocks/>
          </p:cNvSpPr>
          <p:nvPr userDrawn="1"/>
        </p:nvSpPr>
        <p:spPr bwMode="auto">
          <a:xfrm>
            <a:off x="5502275" y="887413"/>
            <a:ext cx="2900363" cy="1397000"/>
          </a:xfrm>
          <a:custGeom>
            <a:avLst/>
            <a:gdLst>
              <a:gd name="T0" fmla="*/ 2147483647 w 1827"/>
              <a:gd name="T1" fmla="*/ 2147483647 h 880"/>
              <a:gd name="T2" fmla="*/ 2147483647 w 1827"/>
              <a:gd name="T3" fmla="*/ 2147483647 h 880"/>
              <a:gd name="T4" fmla="*/ 2147483647 w 1827"/>
              <a:gd name="T5" fmla="*/ 2147483647 h 880"/>
              <a:gd name="T6" fmla="*/ 2147483647 w 1827"/>
              <a:gd name="T7" fmla="*/ 2147483647 h 880"/>
              <a:gd name="T8" fmla="*/ 2147483647 w 1827"/>
              <a:gd name="T9" fmla="*/ 2147483647 h 880"/>
              <a:gd name="T10" fmla="*/ 2147483647 w 1827"/>
              <a:gd name="T11" fmla="*/ 2147483647 h 880"/>
              <a:gd name="T12" fmla="*/ 2147483647 w 1827"/>
              <a:gd name="T13" fmla="*/ 2147483647 h 880"/>
              <a:gd name="T14" fmla="*/ 2147483647 w 1827"/>
              <a:gd name="T15" fmla="*/ 2147483647 h 880"/>
              <a:gd name="T16" fmla="*/ 2147483647 w 1827"/>
              <a:gd name="T17" fmla="*/ 2147483647 h 880"/>
              <a:gd name="T18" fmla="*/ 2147483647 w 1827"/>
              <a:gd name="T19" fmla="*/ 2147483647 h 880"/>
              <a:gd name="T20" fmla="*/ 2147483647 w 1827"/>
              <a:gd name="T21" fmla="*/ 2147483647 h 880"/>
              <a:gd name="T22" fmla="*/ 2147483647 w 1827"/>
              <a:gd name="T23" fmla="*/ 2147483647 h 880"/>
              <a:gd name="T24" fmla="*/ 2147483647 w 1827"/>
              <a:gd name="T25" fmla="*/ 2147483647 h 880"/>
              <a:gd name="T26" fmla="*/ 2147483647 w 1827"/>
              <a:gd name="T27" fmla="*/ 2147483647 h 880"/>
              <a:gd name="T28" fmla="*/ 2147483647 w 1827"/>
              <a:gd name="T29" fmla="*/ 2147483647 h 880"/>
              <a:gd name="T30" fmla="*/ 2147483647 w 1827"/>
              <a:gd name="T31" fmla="*/ 2147483647 h 880"/>
              <a:gd name="T32" fmla="*/ 2147483647 w 1827"/>
              <a:gd name="T33" fmla="*/ 2147483647 h 880"/>
              <a:gd name="T34" fmla="*/ 2147483647 w 1827"/>
              <a:gd name="T35" fmla="*/ 2147483647 h 880"/>
              <a:gd name="T36" fmla="*/ 2147483647 w 1827"/>
              <a:gd name="T37" fmla="*/ 2147483647 h 880"/>
              <a:gd name="T38" fmla="*/ 2147483647 w 1827"/>
              <a:gd name="T39" fmla="*/ 2147483647 h 880"/>
              <a:gd name="T40" fmla="*/ 2147483647 w 1827"/>
              <a:gd name="T41" fmla="*/ 2147483647 h 880"/>
              <a:gd name="T42" fmla="*/ 2147483647 w 1827"/>
              <a:gd name="T43" fmla="*/ 2147483647 h 880"/>
              <a:gd name="T44" fmla="*/ 2147483647 w 1827"/>
              <a:gd name="T45" fmla="*/ 2147483647 h 880"/>
              <a:gd name="T46" fmla="*/ 2147483647 w 1827"/>
              <a:gd name="T47" fmla="*/ 2147483647 h 880"/>
              <a:gd name="T48" fmla="*/ 2147483647 w 1827"/>
              <a:gd name="T49" fmla="*/ 2147483647 h 880"/>
              <a:gd name="T50" fmla="*/ 2147483647 w 1827"/>
              <a:gd name="T51" fmla="*/ 2147483647 h 880"/>
              <a:gd name="T52" fmla="*/ 2147483647 w 1827"/>
              <a:gd name="T53" fmla="*/ 2147483647 h 880"/>
              <a:gd name="T54" fmla="*/ 2147483647 w 1827"/>
              <a:gd name="T55" fmla="*/ 2147483647 h 880"/>
              <a:gd name="T56" fmla="*/ 2147483647 w 1827"/>
              <a:gd name="T57" fmla="*/ 0 h 880"/>
              <a:gd name="T58" fmla="*/ 2147483647 w 1827"/>
              <a:gd name="T59" fmla="*/ 2147483647 h 880"/>
              <a:gd name="T60" fmla="*/ 2147483647 w 1827"/>
              <a:gd name="T61" fmla="*/ 2147483647 h 880"/>
              <a:gd name="T62" fmla="*/ 2147483647 w 1827"/>
              <a:gd name="T63" fmla="*/ 2147483647 h 880"/>
              <a:gd name="T64" fmla="*/ 2147483647 w 1827"/>
              <a:gd name="T65" fmla="*/ 2147483647 h 880"/>
              <a:gd name="T66" fmla="*/ 2147483647 w 1827"/>
              <a:gd name="T67" fmla="*/ 2147483647 h 880"/>
              <a:gd name="T68" fmla="*/ 2147483647 w 1827"/>
              <a:gd name="T69" fmla="*/ 2147483647 h 880"/>
              <a:gd name="T70" fmla="*/ 2147483647 w 1827"/>
              <a:gd name="T71" fmla="*/ 2147483647 h 880"/>
              <a:gd name="T72" fmla="*/ 2147483647 w 1827"/>
              <a:gd name="T73" fmla="*/ 2147483647 h 880"/>
              <a:gd name="T74" fmla="*/ 2147483647 w 1827"/>
              <a:gd name="T75" fmla="*/ 2147483647 h 880"/>
              <a:gd name="T76" fmla="*/ 2147483647 w 1827"/>
              <a:gd name="T77" fmla="*/ 2147483647 h 880"/>
              <a:gd name="T78" fmla="*/ 2147483647 w 1827"/>
              <a:gd name="T79" fmla="*/ 2147483647 h 880"/>
              <a:gd name="T80" fmla="*/ 2147483647 w 1827"/>
              <a:gd name="T81" fmla="*/ 2147483647 h 880"/>
              <a:gd name="T82" fmla="*/ 2147483647 w 1827"/>
              <a:gd name="T83" fmla="*/ 2147483647 h 880"/>
              <a:gd name="T84" fmla="*/ 2147483647 w 1827"/>
              <a:gd name="T85" fmla="*/ 2147483647 h 880"/>
              <a:gd name="T86" fmla="*/ 2147483647 w 1827"/>
              <a:gd name="T87" fmla="*/ 2147483647 h 880"/>
              <a:gd name="T88" fmla="*/ 2147483647 w 1827"/>
              <a:gd name="T89" fmla="*/ 2147483647 h 880"/>
              <a:gd name="T90" fmla="*/ 2147483647 w 1827"/>
              <a:gd name="T91" fmla="*/ 2147483647 h 880"/>
              <a:gd name="T92" fmla="*/ 2147483647 w 1827"/>
              <a:gd name="T93" fmla="*/ 2147483647 h 880"/>
              <a:gd name="T94" fmla="*/ 2147483647 w 1827"/>
              <a:gd name="T95" fmla="*/ 2147483647 h 880"/>
              <a:gd name="T96" fmla="*/ 2147483647 w 1827"/>
              <a:gd name="T97" fmla="*/ 2147483647 h 880"/>
              <a:gd name="T98" fmla="*/ 2147483647 w 1827"/>
              <a:gd name="T99" fmla="*/ 2147483647 h 880"/>
              <a:gd name="T100" fmla="*/ 2147483647 w 1827"/>
              <a:gd name="T101" fmla="*/ 2147483647 h 880"/>
              <a:gd name="T102" fmla="*/ 2147483647 w 1827"/>
              <a:gd name="T103" fmla="*/ 2147483647 h 880"/>
              <a:gd name="T104" fmla="*/ 2147483647 w 1827"/>
              <a:gd name="T105" fmla="*/ 2147483647 h 880"/>
              <a:gd name="T106" fmla="*/ 2147483647 w 1827"/>
              <a:gd name="T107" fmla="*/ 2147483647 h 880"/>
              <a:gd name="T108" fmla="*/ 2147483647 w 1827"/>
              <a:gd name="T109" fmla="*/ 2147483647 h 880"/>
              <a:gd name="T110" fmla="*/ 2147483647 w 1827"/>
              <a:gd name="T111" fmla="*/ 2147483647 h 880"/>
              <a:gd name="T112" fmla="*/ 2147483647 w 1827"/>
              <a:gd name="T113" fmla="*/ 2147483647 h 880"/>
              <a:gd name="T114" fmla="*/ 2147483647 w 1827"/>
              <a:gd name="T115" fmla="*/ 2147483647 h 880"/>
              <a:gd name="T116" fmla="*/ 2147483647 w 1827"/>
              <a:gd name="T117" fmla="*/ 2147483647 h 880"/>
              <a:gd name="T118" fmla="*/ 0 w 1827"/>
              <a:gd name="T119" fmla="*/ 2147483647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15">
            <a:extLst>
              <a:ext uri="{FF2B5EF4-FFF2-40B4-BE49-F238E27FC236}">
                <a16:creationId xmlns:a16="http://schemas.microsoft.com/office/drawing/2014/main" id="{2A71FBFF-9CF4-6DED-CEB7-F91AC9F71C1D}"/>
              </a:ext>
            </a:extLst>
          </p:cNvPr>
          <p:cNvSpPr>
            <a:spLocks/>
          </p:cNvSpPr>
          <p:nvPr userDrawn="1"/>
        </p:nvSpPr>
        <p:spPr bwMode="auto">
          <a:xfrm>
            <a:off x="842963" y="565150"/>
            <a:ext cx="7639050" cy="5495925"/>
          </a:xfrm>
          <a:custGeom>
            <a:avLst/>
            <a:gdLst>
              <a:gd name="T0" fmla="*/ 2147483647 w 4812"/>
              <a:gd name="T1" fmla="*/ 2147483647 h 3462"/>
              <a:gd name="T2" fmla="*/ 2147483647 w 4812"/>
              <a:gd name="T3" fmla="*/ 2147483647 h 3462"/>
              <a:gd name="T4" fmla="*/ 2147483647 w 4812"/>
              <a:gd name="T5" fmla="*/ 2147483647 h 3462"/>
              <a:gd name="T6" fmla="*/ 2147483647 w 4812"/>
              <a:gd name="T7" fmla="*/ 2147483647 h 3462"/>
              <a:gd name="T8" fmla="*/ 2147483647 w 4812"/>
              <a:gd name="T9" fmla="*/ 2147483647 h 3462"/>
              <a:gd name="T10" fmla="*/ 2147483647 w 4812"/>
              <a:gd name="T11" fmla="*/ 2147483647 h 3462"/>
              <a:gd name="T12" fmla="*/ 2147483647 w 4812"/>
              <a:gd name="T13" fmla="*/ 2147483647 h 3462"/>
              <a:gd name="T14" fmla="*/ 2147483647 w 4812"/>
              <a:gd name="T15" fmla="*/ 2147483647 h 3462"/>
              <a:gd name="T16" fmla="*/ 2147483647 w 4812"/>
              <a:gd name="T17" fmla="*/ 2147483647 h 3462"/>
              <a:gd name="T18" fmla="*/ 2147483647 w 4812"/>
              <a:gd name="T19" fmla="*/ 2147483647 h 3462"/>
              <a:gd name="T20" fmla="*/ 2147483647 w 4812"/>
              <a:gd name="T21" fmla="*/ 2147483647 h 3462"/>
              <a:gd name="T22" fmla="*/ 2147483647 w 4812"/>
              <a:gd name="T23" fmla="*/ 2147483647 h 3462"/>
              <a:gd name="T24" fmla="*/ 2147483647 w 4812"/>
              <a:gd name="T25" fmla="*/ 2147483647 h 3462"/>
              <a:gd name="T26" fmla="*/ 2147483647 w 4812"/>
              <a:gd name="T27" fmla="*/ 2147483647 h 3462"/>
              <a:gd name="T28" fmla="*/ 2147483647 w 4812"/>
              <a:gd name="T29" fmla="*/ 2147483647 h 3462"/>
              <a:gd name="T30" fmla="*/ 2147483647 w 4812"/>
              <a:gd name="T31" fmla="*/ 2147483647 h 3462"/>
              <a:gd name="T32" fmla="*/ 2147483647 w 4812"/>
              <a:gd name="T33" fmla="*/ 2147483647 h 3462"/>
              <a:gd name="T34" fmla="*/ 2147483647 w 4812"/>
              <a:gd name="T35" fmla="*/ 2147483647 h 3462"/>
              <a:gd name="T36" fmla="*/ 2147483647 w 4812"/>
              <a:gd name="T37" fmla="*/ 2147483647 h 3462"/>
              <a:gd name="T38" fmla="*/ 2147483647 w 4812"/>
              <a:gd name="T39" fmla="*/ 2147483647 h 3462"/>
              <a:gd name="T40" fmla="*/ 2147483647 w 4812"/>
              <a:gd name="T41" fmla="*/ 2147483647 h 3462"/>
              <a:gd name="T42" fmla="*/ 2147483647 w 4812"/>
              <a:gd name="T43" fmla="*/ 2147483647 h 3462"/>
              <a:gd name="T44" fmla="*/ 2147483647 w 4812"/>
              <a:gd name="T45" fmla="*/ 2147483647 h 3462"/>
              <a:gd name="T46" fmla="*/ 2147483647 w 4812"/>
              <a:gd name="T47" fmla="*/ 2147483647 h 3462"/>
              <a:gd name="T48" fmla="*/ 2147483647 w 4812"/>
              <a:gd name="T49" fmla="*/ 2147483647 h 3462"/>
              <a:gd name="T50" fmla="*/ 2147483647 w 4812"/>
              <a:gd name="T51" fmla="*/ 2147483647 h 3462"/>
              <a:gd name="T52" fmla="*/ 2147483647 w 4812"/>
              <a:gd name="T53" fmla="*/ 2147483647 h 3462"/>
              <a:gd name="T54" fmla="*/ 2147483647 w 4812"/>
              <a:gd name="T55" fmla="*/ 2147483647 h 3462"/>
              <a:gd name="T56" fmla="*/ 2147483647 w 4812"/>
              <a:gd name="T57" fmla="*/ 2147483647 h 3462"/>
              <a:gd name="T58" fmla="*/ 2147483647 w 4812"/>
              <a:gd name="T59" fmla="*/ 2147483647 h 3462"/>
              <a:gd name="T60" fmla="*/ 2147483647 w 4812"/>
              <a:gd name="T61" fmla="*/ 2147483647 h 3462"/>
              <a:gd name="T62" fmla="*/ 2147483647 w 4812"/>
              <a:gd name="T63" fmla="*/ 2147483647 h 3462"/>
              <a:gd name="T64" fmla="*/ 2147483647 w 4812"/>
              <a:gd name="T65" fmla="*/ 2147483647 h 3462"/>
              <a:gd name="T66" fmla="*/ 2147483647 w 4812"/>
              <a:gd name="T67" fmla="*/ 2147483647 h 3462"/>
              <a:gd name="T68" fmla="*/ 2147483647 w 4812"/>
              <a:gd name="T69" fmla="*/ 2147483647 h 3462"/>
              <a:gd name="T70" fmla="*/ 2147483647 w 4812"/>
              <a:gd name="T71" fmla="*/ 2147483647 h 3462"/>
              <a:gd name="T72" fmla="*/ 2147483647 w 4812"/>
              <a:gd name="T73" fmla="*/ 2147483647 h 3462"/>
              <a:gd name="T74" fmla="*/ 2147483647 w 4812"/>
              <a:gd name="T75" fmla="*/ 2147483647 h 3462"/>
              <a:gd name="T76" fmla="*/ 2147483647 w 4812"/>
              <a:gd name="T77" fmla="*/ 2147483647 h 3462"/>
              <a:gd name="T78" fmla="*/ 2147483647 w 4812"/>
              <a:gd name="T79" fmla="*/ 2147483647 h 3462"/>
              <a:gd name="T80" fmla="*/ 2147483647 w 4812"/>
              <a:gd name="T81" fmla="*/ 2147483647 h 3462"/>
              <a:gd name="T82" fmla="*/ 2147483647 w 4812"/>
              <a:gd name="T83" fmla="*/ 2147483647 h 3462"/>
              <a:gd name="T84" fmla="*/ 2147483647 w 4812"/>
              <a:gd name="T85" fmla="*/ 2147483647 h 3462"/>
              <a:gd name="T86" fmla="*/ 2147483647 w 4812"/>
              <a:gd name="T87" fmla="*/ 2147483647 h 3462"/>
              <a:gd name="T88" fmla="*/ 2147483647 w 4812"/>
              <a:gd name="T89" fmla="*/ 2147483647 h 3462"/>
              <a:gd name="T90" fmla="*/ 2147483647 w 4812"/>
              <a:gd name="T91" fmla="*/ 2147483647 h 3462"/>
              <a:gd name="T92" fmla="*/ 2147483647 w 4812"/>
              <a:gd name="T93" fmla="*/ 2147483647 h 3462"/>
              <a:gd name="T94" fmla="*/ 2147483647 w 4812"/>
              <a:gd name="T95" fmla="*/ 2147483647 h 3462"/>
              <a:gd name="T96" fmla="*/ 2147483647 w 4812"/>
              <a:gd name="T97" fmla="*/ 2147483647 h 3462"/>
              <a:gd name="T98" fmla="*/ 2147483647 w 4812"/>
              <a:gd name="T99" fmla="*/ 2147483647 h 3462"/>
              <a:gd name="T100" fmla="*/ 2147483647 w 4812"/>
              <a:gd name="T101" fmla="*/ 2147483647 h 3462"/>
              <a:gd name="T102" fmla="*/ 2147483647 w 4812"/>
              <a:gd name="T103" fmla="*/ 2147483647 h 3462"/>
              <a:gd name="T104" fmla="*/ 2147483647 w 4812"/>
              <a:gd name="T105" fmla="*/ 2147483647 h 3462"/>
              <a:gd name="T106" fmla="*/ 2147483647 w 4812"/>
              <a:gd name="T107" fmla="*/ 2147483647 h 3462"/>
              <a:gd name="T108" fmla="*/ 2147483647 w 4812"/>
              <a:gd name="T109" fmla="*/ 2147483647 h 3462"/>
              <a:gd name="T110" fmla="*/ 2147483647 w 4812"/>
              <a:gd name="T111" fmla="*/ 2147483647 h 3462"/>
              <a:gd name="T112" fmla="*/ 2147483647 w 4812"/>
              <a:gd name="T113" fmla="*/ 2147483647 h 3462"/>
              <a:gd name="T114" fmla="*/ 2147483647 w 4812"/>
              <a:gd name="T115" fmla="*/ 2147483647 h 3462"/>
              <a:gd name="T116" fmla="*/ 2147483647 w 4812"/>
              <a:gd name="T117" fmla="*/ 2147483647 h 3462"/>
              <a:gd name="T118" fmla="*/ 2147483647 w 4812"/>
              <a:gd name="T119" fmla="*/ 2147483647 h 3462"/>
              <a:gd name="T120" fmla="*/ 2147483647 w 4812"/>
              <a:gd name="T121" fmla="*/ 214748364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16">
            <a:extLst>
              <a:ext uri="{FF2B5EF4-FFF2-40B4-BE49-F238E27FC236}">
                <a16:creationId xmlns:a16="http://schemas.microsoft.com/office/drawing/2014/main" id="{07EFB1C8-869F-1CAA-0E90-58215C736D2C}"/>
              </a:ext>
            </a:extLst>
          </p:cNvPr>
          <p:cNvSpPr>
            <a:spLocks/>
          </p:cNvSpPr>
          <p:nvPr userDrawn="1"/>
        </p:nvSpPr>
        <p:spPr bwMode="auto">
          <a:xfrm>
            <a:off x="390525" y="323850"/>
            <a:ext cx="8367713" cy="185738"/>
          </a:xfrm>
          <a:custGeom>
            <a:avLst/>
            <a:gdLst>
              <a:gd name="T0" fmla="*/ 0 w 5271"/>
              <a:gd name="T1" fmla="*/ 0 h 117"/>
              <a:gd name="T2" fmla="*/ 2147483647 w 5271"/>
              <a:gd name="T3" fmla="*/ 2147483647 h 117"/>
              <a:gd name="T4" fmla="*/ 2147483647 w 5271"/>
              <a:gd name="T5" fmla="*/ 2147483647 h 117"/>
              <a:gd name="T6" fmla="*/ 2147483647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17">
            <a:extLst>
              <a:ext uri="{FF2B5EF4-FFF2-40B4-BE49-F238E27FC236}">
                <a16:creationId xmlns:a16="http://schemas.microsoft.com/office/drawing/2014/main" id="{28F79571-A0B0-87F1-6F6B-AFA9FD84B0B4}"/>
              </a:ext>
            </a:extLst>
          </p:cNvPr>
          <p:cNvSpPr>
            <a:spLocks/>
          </p:cNvSpPr>
          <p:nvPr userDrawn="1"/>
        </p:nvSpPr>
        <p:spPr bwMode="auto">
          <a:xfrm>
            <a:off x="390525" y="323850"/>
            <a:ext cx="169863" cy="6173788"/>
          </a:xfrm>
          <a:custGeom>
            <a:avLst/>
            <a:gdLst>
              <a:gd name="T0" fmla="*/ 0 w 107"/>
              <a:gd name="T1" fmla="*/ 0 h 3889"/>
              <a:gd name="T2" fmla="*/ 0 w 107"/>
              <a:gd name="T3" fmla="*/ 2147483647 h 3889"/>
              <a:gd name="T4" fmla="*/ 2147483647 w 107"/>
              <a:gd name="T5" fmla="*/ 2147483647 h 3889"/>
              <a:gd name="T6" fmla="*/ 2147483647 w 107"/>
              <a:gd name="T7" fmla="*/ 2147483647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18">
            <a:extLst>
              <a:ext uri="{FF2B5EF4-FFF2-40B4-BE49-F238E27FC236}">
                <a16:creationId xmlns:a16="http://schemas.microsoft.com/office/drawing/2014/main" id="{EFC1F430-5133-C1F3-1F85-8B22B6FDD77E}"/>
              </a:ext>
            </a:extLst>
          </p:cNvPr>
          <p:cNvSpPr>
            <a:spLocks/>
          </p:cNvSpPr>
          <p:nvPr userDrawn="1"/>
        </p:nvSpPr>
        <p:spPr bwMode="auto">
          <a:xfrm>
            <a:off x="8588375" y="323850"/>
            <a:ext cx="169863" cy="6173788"/>
          </a:xfrm>
          <a:custGeom>
            <a:avLst/>
            <a:gdLst>
              <a:gd name="T0" fmla="*/ 0 w 107"/>
              <a:gd name="T1" fmla="*/ 2147483647 h 3889"/>
              <a:gd name="T2" fmla="*/ 0 w 107"/>
              <a:gd name="T3" fmla="*/ 2147483647 h 3889"/>
              <a:gd name="T4" fmla="*/ 2147483647 w 107"/>
              <a:gd name="T5" fmla="*/ 2147483647 h 3889"/>
              <a:gd name="T6" fmla="*/ 2147483647 w 107"/>
              <a:gd name="T7" fmla="*/ 0 h 3889"/>
              <a:gd name="T8" fmla="*/ 0 w 107"/>
              <a:gd name="T9" fmla="*/ 2147483647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9">
            <a:extLst>
              <a:ext uri="{FF2B5EF4-FFF2-40B4-BE49-F238E27FC236}">
                <a16:creationId xmlns:a16="http://schemas.microsoft.com/office/drawing/2014/main" id="{4D87B0F2-1C91-9863-DB13-7F5992C1D205}"/>
              </a:ext>
            </a:extLst>
          </p:cNvPr>
          <p:cNvSpPr>
            <a:spLocks/>
          </p:cNvSpPr>
          <p:nvPr userDrawn="1"/>
        </p:nvSpPr>
        <p:spPr bwMode="auto">
          <a:xfrm>
            <a:off x="390525" y="6311900"/>
            <a:ext cx="8367713" cy="185738"/>
          </a:xfrm>
          <a:custGeom>
            <a:avLst/>
            <a:gdLst>
              <a:gd name="T0" fmla="*/ 2147483647 w 5271"/>
              <a:gd name="T1" fmla="*/ 0 h 117"/>
              <a:gd name="T2" fmla="*/ 2147483647 w 5271"/>
              <a:gd name="T3" fmla="*/ 0 h 117"/>
              <a:gd name="T4" fmla="*/ 2147483647 w 5271"/>
              <a:gd name="T5" fmla="*/ 2147483647 h 117"/>
              <a:gd name="T6" fmla="*/ 0 w 5271"/>
              <a:gd name="T7" fmla="*/ 2147483647 h 117"/>
              <a:gd name="T8" fmla="*/ 2147483647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20">
            <a:extLst>
              <a:ext uri="{FF2B5EF4-FFF2-40B4-BE49-F238E27FC236}">
                <a16:creationId xmlns:a16="http://schemas.microsoft.com/office/drawing/2014/main" id="{35668F8E-2FE1-2FFC-82F5-E85E742ABC25}"/>
              </a:ext>
            </a:extLst>
          </p:cNvPr>
          <p:cNvSpPr>
            <a:spLocks/>
          </p:cNvSpPr>
          <p:nvPr userDrawn="1"/>
        </p:nvSpPr>
        <p:spPr bwMode="auto">
          <a:xfrm>
            <a:off x="8588375" y="508000"/>
            <a:ext cx="127000" cy="2973388"/>
          </a:xfrm>
          <a:custGeom>
            <a:avLst/>
            <a:gdLst>
              <a:gd name="T0" fmla="*/ 2147483647 w 80"/>
              <a:gd name="T1" fmla="*/ 2147483647 h 1873"/>
              <a:gd name="T2" fmla="*/ 2147483647 w 80"/>
              <a:gd name="T3" fmla="*/ 2147483647 h 1873"/>
              <a:gd name="T4" fmla="*/ 2147483647 w 80"/>
              <a:gd name="T5" fmla="*/ 2147483647 h 1873"/>
              <a:gd name="T6" fmla="*/ 2147483647 w 80"/>
              <a:gd name="T7" fmla="*/ 2147483647 h 1873"/>
              <a:gd name="T8" fmla="*/ 2147483647 w 80"/>
              <a:gd name="T9" fmla="*/ 2147483647 h 1873"/>
              <a:gd name="T10" fmla="*/ 2147483647 w 80"/>
              <a:gd name="T11" fmla="*/ 2147483647 h 1873"/>
              <a:gd name="T12" fmla="*/ 2147483647 w 80"/>
              <a:gd name="T13" fmla="*/ 2147483647 h 1873"/>
              <a:gd name="T14" fmla="*/ 2147483647 w 80"/>
              <a:gd name="T15" fmla="*/ 2147483647 h 1873"/>
              <a:gd name="T16" fmla="*/ 2147483647 w 80"/>
              <a:gd name="T17" fmla="*/ 2147483647 h 1873"/>
              <a:gd name="T18" fmla="*/ 2147483647 w 80"/>
              <a:gd name="T19" fmla="*/ 2147483647 h 1873"/>
              <a:gd name="T20" fmla="*/ 2147483647 w 80"/>
              <a:gd name="T21" fmla="*/ 2147483647 h 1873"/>
              <a:gd name="T22" fmla="*/ 2147483647 w 80"/>
              <a:gd name="T23" fmla="*/ 2147483647 h 1873"/>
              <a:gd name="T24" fmla="*/ 2147483647 w 80"/>
              <a:gd name="T25" fmla="*/ 2147483647 h 1873"/>
              <a:gd name="T26" fmla="*/ 2147483647 w 80"/>
              <a:gd name="T27" fmla="*/ 2147483647 h 1873"/>
              <a:gd name="T28" fmla="*/ 2147483647 w 80"/>
              <a:gd name="T29" fmla="*/ 2147483647 h 1873"/>
              <a:gd name="T30" fmla="*/ 2147483647 w 80"/>
              <a:gd name="T31" fmla="*/ 2147483647 h 1873"/>
              <a:gd name="T32" fmla="*/ 2147483647 w 80"/>
              <a:gd name="T33" fmla="*/ 2147483647 h 1873"/>
              <a:gd name="T34" fmla="*/ 2147483647 w 80"/>
              <a:gd name="T35" fmla="*/ 2147483647 h 1873"/>
              <a:gd name="T36" fmla="*/ 2147483647 w 80"/>
              <a:gd name="T37" fmla="*/ 2147483647 h 1873"/>
              <a:gd name="T38" fmla="*/ 2147483647 w 80"/>
              <a:gd name="T39" fmla="*/ 2147483647 h 1873"/>
              <a:gd name="T40" fmla="*/ 2147483647 w 80"/>
              <a:gd name="T41" fmla="*/ 2147483647 h 1873"/>
              <a:gd name="T42" fmla="*/ 2147483647 w 80"/>
              <a:gd name="T43" fmla="*/ 2147483647 h 1873"/>
              <a:gd name="T44" fmla="*/ 2147483647 w 80"/>
              <a:gd name="T45" fmla="*/ 2147483647 h 1873"/>
              <a:gd name="T46" fmla="*/ 2147483647 w 80"/>
              <a:gd name="T47" fmla="*/ 2147483647 h 1873"/>
              <a:gd name="T48" fmla="*/ 2147483647 w 80"/>
              <a:gd name="T49" fmla="*/ 2147483647 h 1873"/>
              <a:gd name="T50" fmla="*/ 2147483647 w 80"/>
              <a:gd name="T51" fmla="*/ 2147483647 h 1873"/>
              <a:gd name="T52" fmla="*/ 2147483647 w 80"/>
              <a:gd name="T53" fmla="*/ 2147483647 h 1873"/>
              <a:gd name="T54" fmla="*/ 2147483647 w 80"/>
              <a:gd name="T55" fmla="*/ 2147483647 h 1873"/>
              <a:gd name="T56" fmla="*/ 2147483647 w 80"/>
              <a:gd name="T57" fmla="*/ 2147483647 h 1873"/>
              <a:gd name="T58" fmla="*/ 2147483647 w 80"/>
              <a:gd name="T59" fmla="*/ 2147483647 h 1873"/>
              <a:gd name="T60" fmla="*/ 2147483647 w 80"/>
              <a:gd name="T61" fmla="*/ 2147483647 h 1873"/>
              <a:gd name="T62" fmla="*/ 2147483647 w 80"/>
              <a:gd name="T63" fmla="*/ 2147483647 h 1873"/>
              <a:gd name="T64" fmla="*/ 2147483647 w 80"/>
              <a:gd name="T65" fmla="*/ 2147483647 h 1873"/>
              <a:gd name="T66" fmla="*/ 2147483647 w 80"/>
              <a:gd name="T67" fmla="*/ 2147483647 h 1873"/>
              <a:gd name="T68" fmla="*/ 2147483647 w 80"/>
              <a:gd name="T69" fmla="*/ 2147483647 h 1873"/>
              <a:gd name="T70" fmla="*/ 2147483647 w 80"/>
              <a:gd name="T71" fmla="*/ 2147483647 h 1873"/>
              <a:gd name="T72" fmla="*/ 2147483647 w 80"/>
              <a:gd name="T73" fmla="*/ 2147483647 h 1873"/>
              <a:gd name="T74" fmla="*/ 2147483647 w 80"/>
              <a:gd name="T75" fmla="*/ 2147483647 h 1873"/>
              <a:gd name="T76" fmla="*/ 2147483647 w 80"/>
              <a:gd name="T77" fmla="*/ 2147483647 h 1873"/>
              <a:gd name="T78" fmla="*/ 2147483647 w 80"/>
              <a:gd name="T79" fmla="*/ 2147483647 h 1873"/>
              <a:gd name="T80" fmla="*/ 2147483647 w 80"/>
              <a:gd name="T81" fmla="*/ 2147483647 h 1873"/>
              <a:gd name="T82" fmla="*/ 2147483647 w 80"/>
              <a:gd name="T83" fmla="*/ 2147483647 h 1873"/>
              <a:gd name="T84" fmla="*/ 2147483647 w 80"/>
              <a:gd name="T85" fmla="*/ 2147483647 h 1873"/>
              <a:gd name="T86" fmla="*/ 2147483647 w 80"/>
              <a:gd name="T87" fmla="*/ 2147483647 h 1873"/>
              <a:gd name="T88" fmla="*/ 2147483647 w 80"/>
              <a:gd name="T89" fmla="*/ 2147483647 h 1873"/>
              <a:gd name="T90" fmla="*/ 2147483647 w 80"/>
              <a:gd name="T91" fmla="*/ 2147483647 h 1873"/>
              <a:gd name="T92" fmla="*/ 2147483647 w 80"/>
              <a:gd name="T93" fmla="*/ 2147483647 h 1873"/>
              <a:gd name="T94" fmla="*/ 2147483647 w 80"/>
              <a:gd name="T95" fmla="*/ 2147483647 h 1873"/>
              <a:gd name="T96" fmla="*/ 2147483647 w 80"/>
              <a:gd name="T97" fmla="*/ 2147483647 h 1873"/>
              <a:gd name="T98" fmla="*/ 2147483647 w 80"/>
              <a:gd name="T99" fmla="*/ 2147483647 h 1873"/>
              <a:gd name="T100" fmla="*/ 2147483647 w 80"/>
              <a:gd name="T101" fmla="*/ 2147483647 h 1873"/>
              <a:gd name="T102" fmla="*/ 2147483647 w 80"/>
              <a:gd name="T103" fmla="*/ 2147483647 h 1873"/>
              <a:gd name="T104" fmla="*/ 2147483647 w 80"/>
              <a:gd name="T105" fmla="*/ 2147483647 h 1873"/>
              <a:gd name="T106" fmla="*/ 2147483647 w 80"/>
              <a:gd name="T107" fmla="*/ 2147483647 h 1873"/>
              <a:gd name="T108" fmla="*/ 2147483647 w 80"/>
              <a:gd name="T109" fmla="*/ 2147483647 h 1873"/>
              <a:gd name="T110" fmla="*/ 2147483647 w 80"/>
              <a:gd name="T111" fmla="*/ 2147483647 h 1873"/>
              <a:gd name="T112" fmla="*/ 2147483647 w 80"/>
              <a:gd name="T113" fmla="*/ 2147483647 h 1873"/>
              <a:gd name="T114" fmla="*/ 2147483647 w 80"/>
              <a:gd name="T115" fmla="*/ 2147483647 h 1873"/>
              <a:gd name="T116" fmla="*/ 2147483647 w 80"/>
              <a:gd name="T117" fmla="*/ 2147483647 h 1873"/>
              <a:gd name="T118" fmla="*/ 2147483647 w 80"/>
              <a:gd name="T119" fmla="*/ 2147483647 h 1873"/>
              <a:gd name="T120" fmla="*/ 2147483647 w 80"/>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21">
            <a:extLst>
              <a:ext uri="{FF2B5EF4-FFF2-40B4-BE49-F238E27FC236}">
                <a16:creationId xmlns:a16="http://schemas.microsoft.com/office/drawing/2014/main" id="{FAD8831D-7F11-5082-D8E4-3D5A99740BA6}"/>
              </a:ext>
            </a:extLst>
          </p:cNvPr>
          <p:cNvSpPr>
            <a:spLocks/>
          </p:cNvSpPr>
          <p:nvPr userDrawn="1"/>
        </p:nvSpPr>
        <p:spPr bwMode="auto">
          <a:xfrm>
            <a:off x="1477963" y="6337300"/>
            <a:ext cx="2371725" cy="127000"/>
          </a:xfrm>
          <a:custGeom>
            <a:avLst/>
            <a:gdLst>
              <a:gd name="T0" fmla="*/ 2147483647 w 1494"/>
              <a:gd name="T1" fmla="*/ 0 h 80"/>
              <a:gd name="T2" fmla="*/ 2147483647 w 1494"/>
              <a:gd name="T3" fmla="*/ 2147483647 h 80"/>
              <a:gd name="T4" fmla="*/ 2147483647 w 1494"/>
              <a:gd name="T5" fmla="*/ 2147483647 h 80"/>
              <a:gd name="T6" fmla="*/ 2147483647 w 1494"/>
              <a:gd name="T7" fmla="*/ 2147483647 h 80"/>
              <a:gd name="T8" fmla="*/ 2147483647 w 1494"/>
              <a:gd name="T9" fmla="*/ 2147483647 h 80"/>
              <a:gd name="T10" fmla="*/ 2147483647 w 1494"/>
              <a:gd name="T11" fmla="*/ 2147483647 h 80"/>
              <a:gd name="T12" fmla="*/ 2147483647 w 1494"/>
              <a:gd name="T13" fmla="*/ 2147483647 h 80"/>
              <a:gd name="T14" fmla="*/ 2147483647 w 1494"/>
              <a:gd name="T15" fmla="*/ 2147483647 h 80"/>
              <a:gd name="T16" fmla="*/ 2147483647 w 1494"/>
              <a:gd name="T17" fmla="*/ 2147483647 h 80"/>
              <a:gd name="T18" fmla="*/ 2147483647 w 1494"/>
              <a:gd name="T19" fmla="*/ 2147483647 h 80"/>
              <a:gd name="T20" fmla="*/ 2147483647 w 1494"/>
              <a:gd name="T21" fmla="*/ 2147483647 h 80"/>
              <a:gd name="T22" fmla="*/ 2147483647 w 1494"/>
              <a:gd name="T23" fmla="*/ 2147483647 h 80"/>
              <a:gd name="T24" fmla="*/ 2147483647 w 1494"/>
              <a:gd name="T25" fmla="*/ 2147483647 h 80"/>
              <a:gd name="T26" fmla="*/ 2147483647 w 1494"/>
              <a:gd name="T27" fmla="*/ 2147483647 h 80"/>
              <a:gd name="T28" fmla="*/ 2147483647 w 1494"/>
              <a:gd name="T29" fmla="*/ 2147483647 h 80"/>
              <a:gd name="T30" fmla="*/ 2147483647 w 1494"/>
              <a:gd name="T31" fmla="*/ 2147483647 h 80"/>
              <a:gd name="T32" fmla="*/ 2147483647 w 1494"/>
              <a:gd name="T33" fmla="*/ 2147483647 h 80"/>
              <a:gd name="T34" fmla="*/ 2147483647 w 1494"/>
              <a:gd name="T35" fmla="*/ 2147483647 h 80"/>
              <a:gd name="T36" fmla="*/ 2147483647 w 1494"/>
              <a:gd name="T37" fmla="*/ 2147483647 h 80"/>
              <a:gd name="T38" fmla="*/ 2147483647 w 1494"/>
              <a:gd name="T39" fmla="*/ 2147483647 h 80"/>
              <a:gd name="T40" fmla="*/ 2147483647 w 1494"/>
              <a:gd name="T41" fmla="*/ 2147483647 h 80"/>
              <a:gd name="T42" fmla="*/ 2147483647 w 1494"/>
              <a:gd name="T43" fmla="*/ 2147483647 h 80"/>
              <a:gd name="T44" fmla="*/ 2147483647 w 1494"/>
              <a:gd name="T45" fmla="*/ 2147483647 h 80"/>
              <a:gd name="T46" fmla="*/ 2147483647 w 1494"/>
              <a:gd name="T47" fmla="*/ 2147483647 h 80"/>
              <a:gd name="T48" fmla="*/ 2147483647 w 1494"/>
              <a:gd name="T49" fmla="*/ 2147483647 h 80"/>
              <a:gd name="T50" fmla="*/ 2147483647 w 1494"/>
              <a:gd name="T51" fmla="*/ 2147483647 h 80"/>
              <a:gd name="T52" fmla="*/ 2147483647 w 1494"/>
              <a:gd name="T53" fmla="*/ 2147483647 h 80"/>
              <a:gd name="T54" fmla="*/ 2147483647 w 1494"/>
              <a:gd name="T55" fmla="*/ 2147483647 h 80"/>
              <a:gd name="T56" fmla="*/ 2147483647 w 1494"/>
              <a:gd name="T57" fmla="*/ 2147483647 h 80"/>
              <a:gd name="T58" fmla="*/ 2147483647 w 1494"/>
              <a:gd name="T59" fmla="*/ 2147483647 h 80"/>
              <a:gd name="T60" fmla="*/ 2147483647 w 1494"/>
              <a:gd name="T61" fmla="*/ 2147483647 h 80"/>
              <a:gd name="T62" fmla="*/ 2147483647 w 1494"/>
              <a:gd name="T63" fmla="*/ 2147483647 h 80"/>
              <a:gd name="T64" fmla="*/ 2147483647 w 1494"/>
              <a:gd name="T65" fmla="*/ 2147483647 h 80"/>
              <a:gd name="T66" fmla="*/ 2147483647 w 1494"/>
              <a:gd name="T67" fmla="*/ 2147483647 h 80"/>
              <a:gd name="T68" fmla="*/ 2147483647 w 1494"/>
              <a:gd name="T69" fmla="*/ 2147483647 h 80"/>
              <a:gd name="T70" fmla="*/ 2147483647 w 1494"/>
              <a:gd name="T71" fmla="*/ 2147483647 h 80"/>
              <a:gd name="T72" fmla="*/ 2147483647 w 1494"/>
              <a:gd name="T73" fmla="*/ 2147483647 h 80"/>
              <a:gd name="T74" fmla="*/ 2147483647 w 1494"/>
              <a:gd name="T75" fmla="*/ 2147483647 h 80"/>
              <a:gd name="T76" fmla="*/ 2147483647 w 1494"/>
              <a:gd name="T77" fmla="*/ 2147483647 h 80"/>
              <a:gd name="T78" fmla="*/ 2147483647 w 1494"/>
              <a:gd name="T79" fmla="*/ 2147483647 h 80"/>
              <a:gd name="T80" fmla="*/ 2147483647 w 1494"/>
              <a:gd name="T81" fmla="*/ 2147483647 h 80"/>
              <a:gd name="T82" fmla="*/ 2147483647 w 1494"/>
              <a:gd name="T83" fmla="*/ 2147483647 h 80"/>
              <a:gd name="T84" fmla="*/ 2147483647 w 1494"/>
              <a:gd name="T85" fmla="*/ 2147483647 h 80"/>
              <a:gd name="T86" fmla="*/ 2147483647 w 1494"/>
              <a:gd name="T87" fmla="*/ 2147483647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22">
            <a:extLst>
              <a:ext uri="{FF2B5EF4-FFF2-40B4-BE49-F238E27FC236}">
                <a16:creationId xmlns:a16="http://schemas.microsoft.com/office/drawing/2014/main" id="{A40778B2-7D59-6F99-0848-C256795AD929}"/>
              </a:ext>
            </a:extLst>
          </p:cNvPr>
          <p:cNvSpPr>
            <a:spLocks/>
          </p:cNvSpPr>
          <p:nvPr userDrawn="1"/>
        </p:nvSpPr>
        <p:spPr bwMode="auto">
          <a:xfrm>
            <a:off x="4402138" y="6311900"/>
            <a:ext cx="2733675" cy="128588"/>
          </a:xfrm>
          <a:custGeom>
            <a:avLst/>
            <a:gdLst>
              <a:gd name="T0" fmla="*/ 0 w 1722"/>
              <a:gd name="T1" fmla="*/ 0 h 81"/>
              <a:gd name="T2" fmla="*/ 2147483647 w 1722"/>
              <a:gd name="T3" fmla="*/ 0 h 81"/>
              <a:gd name="T4" fmla="*/ 2147483647 w 1722"/>
              <a:gd name="T5" fmla="*/ 0 h 81"/>
              <a:gd name="T6" fmla="*/ 2147483647 w 1722"/>
              <a:gd name="T7" fmla="*/ 2147483647 h 81"/>
              <a:gd name="T8" fmla="*/ 2147483647 w 1722"/>
              <a:gd name="T9" fmla="*/ 2147483647 h 81"/>
              <a:gd name="T10" fmla="*/ 2147483647 w 1722"/>
              <a:gd name="T11" fmla="*/ 0 h 81"/>
              <a:gd name="T12" fmla="*/ 2147483647 w 1722"/>
              <a:gd name="T13" fmla="*/ 2147483647 h 81"/>
              <a:gd name="T14" fmla="*/ 2147483647 w 1722"/>
              <a:gd name="T15" fmla="*/ 2147483647 h 81"/>
              <a:gd name="T16" fmla="*/ 2147483647 w 1722"/>
              <a:gd name="T17" fmla="*/ 2147483647 h 81"/>
              <a:gd name="T18" fmla="*/ 2147483647 w 1722"/>
              <a:gd name="T19" fmla="*/ 2147483647 h 81"/>
              <a:gd name="T20" fmla="*/ 2147483647 w 1722"/>
              <a:gd name="T21" fmla="*/ 2147483647 h 81"/>
              <a:gd name="T22" fmla="*/ 2147483647 w 1722"/>
              <a:gd name="T23" fmla="*/ 2147483647 h 81"/>
              <a:gd name="T24" fmla="*/ 2147483647 w 1722"/>
              <a:gd name="T25" fmla="*/ 2147483647 h 81"/>
              <a:gd name="T26" fmla="*/ 2147483647 w 1722"/>
              <a:gd name="T27" fmla="*/ 2147483647 h 81"/>
              <a:gd name="T28" fmla="*/ 2147483647 w 1722"/>
              <a:gd name="T29" fmla="*/ 2147483647 h 81"/>
              <a:gd name="T30" fmla="*/ 2147483647 w 1722"/>
              <a:gd name="T31" fmla="*/ 2147483647 h 81"/>
              <a:gd name="T32" fmla="*/ 2147483647 w 1722"/>
              <a:gd name="T33" fmla="*/ 2147483647 h 81"/>
              <a:gd name="T34" fmla="*/ 2147483647 w 1722"/>
              <a:gd name="T35" fmla="*/ 2147483647 h 81"/>
              <a:gd name="T36" fmla="*/ 2147483647 w 1722"/>
              <a:gd name="T37" fmla="*/ 2147483647 h 81"/>
              <a:gd name="T38" fmla="*/ 2147483647 w 1722"/>
              <a:gd name="T39" fmla="*/ 2147483647 h 81"/>
              <a:gd name="T40" fmla="*/ 2147483647 w 1722"/>
              <a:gd name="T41" fmla="*/ 2147483647 h 81"/>
              <a:gd name="T42" fmla="*/ 2147483647 w 1722"/>
              <a:gd name="T43" fmla="*/ 2147483647 h 81"/>
              <a:gd name="T44" fmla="*/ 2147483647 w 1722"/>
              <a:gd name="T45" fmla="*/ 2147483647 h 81"/>
              <a:gd name="T46" fmla="*/ 2147483647 w 1722"/>
              <a:gd name="T47" fmla="*/ 2147483647 h 81"/>
              <a:gd name="T48" fmla="*/ 2147483647 w 1722"/>
              <a:gd name="T49" fmla="*/ 2147483647 h 81"/>
              <a:gd name="T50" fmla="*/ 2147483647 w 1722"/>
              <a:gd name="T51" fmla="*/ 2147483647 h 81"/>
              <a:gd name="T52" fmla="*/ 2147483647 w 1722"/>
              <a:gd name="T53" fmla="*/ 2147483647 h 81"/>
              <a:gd name="T54" fmla="*/ 2147483647 w 1722"/>
              <a:gd name="T55" fmla="*/ 2147483647 h 81"/>
              <a:gd name="T56" fmla="*/ 2147483647 w 1722"/>
              <a:gd name="T57" fmla="*/ 2147483647 h 81"/>
              <a:gd name="T58" fmla="*/ 2147483647 w 1722"/>
              <a:gd name="T59" fmla="*/ 2147483647 h 81"/>
              <a:gd name="T60" fmla="*/ 2147483647 w 1722"/>
              <a:gd name="T61" fmla="*/ 2147483647 h 81"/>
              <a:gd name="T62" fmla="*/ 2147483647 w 1722"/>
              <a:gd name="T63" fmla="*/ 2147483647 h 81"/>
              <a:gd name="T64" fmla="*/ 2147483647 w 1722"/>
              <a:gd name="T65" fmla="*/ 2147483647 h 81"/>
              <a:gd name="T66" fmla="*/ 2147483647 w 1722"/>
              <a:gd name="T67" fmla="*/ 2147483647 h 81"/>
              <a:gd name="T68" fmla="*/ 2147483647 w 1722"/>
              <a:gd name="T69" fmla="*/ 2147483647 h 81"/>
              <a:gd name="T70" fmla="*/ 2147483647 w 1722"/>
              <a:gd name="T71" fmla="*/ 2147483647 h 81"/>
              <a:gd name="T72" fmla="*/ 2147483647 w 1722"/>
              <a:gd name="T73" fmla="*/ 2147483647 h 81"/>
              <a:gd name="T74" fmla="*/ 2147483647 w 1722"/>
              <a:gd name="T75" fmla="*/ 2147483647 h 81"/>
              <a:gd name="T76" fmla="*/ 2147483647 w 1722"/>
              <a:gd name="T77" fmla="*/ 2147483647 h 81"/>
              <a:gd name="T78" fmla="*/ 2147483647 w 1722"/>
              <a:gd name="T79" fmla="*/ 2147483647 h 81"/>
              <a:gd name="T80" fmla="*/ 2147483647 w 1722"/>
              <a:gd name="T81" fmla="*/ 2147483647 h 81"/>
              <a:gd name="T82" fmla="*/ 2147483647 w 1722"/>
              <a:gd name="T83" fmla="*/ 2147483647 h 81"/>
              <a:gd name="T84" fmla="*/ 2147483647 w 1722"/>
              <a:gd name="T85" fmla="*/ 2147483647 h 81"/>
              <a:gd name="T86" fmla="*/ 2147483647 w 1722"/>
              <a:gd name="T87" fmla="*/ 2147483647 h 81"/>
              <a:gd name="T88" fmla="*/ 2147483647 w 1722"/>
              <a:gd name="T89" fmla="*/ 2147483647 h 81"/>
              <a:gd name="T90" fmla="*/ 2147483647 w 1722"/>
              <a:gd name="T91" fmla="*/ 2147483647 h 81"/>
              <a:gd name="T92" fmla="*/ 2147483647 w 1722"/>
              <a:gd name="T93" fmla="*/ 2147483647 h 81"/>
              <a:gd name="T94" fmla="*/ 2147483647 w 1722"/>
              <a:gd name="T95" fmla="*/ 2147483647 h 81"/>
              <a:gd name="T96" fmla="*/ 2147483647 w 1722"/>
              <a:gd name="T97" fmla="*/ 2147483647 h 81"/>
              <a:gd name="T98" fmla="*/ 2147483647 w 1722"/>
              <a:gd name="T99" fmla="*/ 2147483647 h 81"/>
              <a:gd name="T100" fmla="*/ 2147483647 w 1722"/>
              <a:gd name="T101" fmla="*/ 2147483647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23">
            <a:extLst>
              <a:ext uri="{FF2B5EF4-FFF2-40B4-BE49-F238E27FC236}">
                <a16:creationId xmlns:a16="http://schemas.microsoft.com/office/drawing/2014/main" id="{79D217AA-52F5-167F-7B8C-E716704B237E}"/>
              </a:ext>
            </a:extLst>
          </p:cNvPr>
          <p:cNvSpPr>
            <a:spLocks/>
          </p:cNvSpPr>
          <p:nvPr userDrawn="1"/>
        </p:nvSpPr>
        <p:spPr bwMode="auto">
          <a:xfrm>
            <a:off x="8588375" y="3179763"/>
            <a:ext cx="127000" cy="2168525"/>
          </a:xfrm>
          <a:custGeom>
            <a:avLst/>
            <a:gdLst>
              <a:gd name="T0" fmla="*/ 2147483647 w 80"/>
              <a:gd name="T1" fmla="*/ 2147483647 h 1366"/>
              <a:gd name="T2" fmla="*/ 2147483647 w 80"/>
              <a:gd name="T3" fmla="*/ 2147483647 h 1366"/>
              <a:gd name="T4" fmla="*/ 2147483647 w 80"/>
              <a:gd name="T5" fmla="*/ 2147483647 h 1366"/>
              <a:gd name="T6" fmla="*/ 2147483647 w 80"/>
              <a:gd name="T7" fmla="*/ 2147483647 h 1366"/>
              <a:gd name="T8" fmla="*/ 2147483647 w 80"/>
              <a:gd name="T9" fmla="*/ 2147483647 h 1366"/>
              <a:gd name="T10" fmla="*/ 2147483647 w 80"/>
              <a:gd name="T11" fmla="*/ 2147483647 h 1366"/>
              <a:gd name="T12" fmla="*/ 2147483647 w 80"/>
              <a:gd name="T13" fmla="*/ 2147483647 h 1366"/>
              <a:gd name="T14" fmla="*/ 2147483647 w 80"/>
              <a:gd name="T15" fmla="*/ 2147483647 h 1366"/>
              <a:gd name="T16" fmla="*/ 2147483647 w 80"/>
              <a:gd name="T17" fmla="*/ 2147483647 h 1366"/>
              <a:gd name="T18" fmla="*/ 2147483647 w 80"/>
              <a:gd name="T19" fmla="*/ 2147483647 h 1366"/>
              <a:gd name="T20" fmla="*/ 2147483647 w 80"/>
              <a:gd name="T21" fmla="*/ 2147483647 h 1366"/>
              <a:gd name="T22" fmla="*/ 2147483647 w 80"/>
              <a:gd name="T23" fmla="*/ 2147483647 h 1366"/>
              <a:gd name="T24" fmla="*/ 2147483647 w 80"/>
              <a:gd name="T25" fmla="*/ 2147483647 h 1366"/>
              <a:gd name="T26" fmla="*/ 2147483647 w 80"/>
              <a:gd name="T27" fmla="*/ 2147483647 h 1366"/>
              <a:gd name="T28" fmla="*/ 2147483647 w 80"/>
              <a:gd name="T29" fmla="*/ 2147483647 h 1366"/>
              <a:gd name="T30" fmla="*/ 2147483647 w 80"/>
              <a:gd name="T31" fmla="*/ 2147483647 h 1366"/>
              <a:gd name="T32" fmla="*/ 2147483647 w 80"/>
              <a:gd name="T33" fmla="*/ 2147483647 h 1366"/>
              <a:gd name="T34" fmla="*/ 2147483647 w 80"/>
              <a:gd name="T35" fmla="*/ 2147483647 h 1366"/>
              <a:gd name="T36" fmla="*/ 2147483647 w 80"/>
              <a:gd name="T37" fmla="*/ 2147483647 h 1366"/>
              <a:gd name="T38" fmla="*/ 2147483647 w 80"/>
              <a:gd name="T39" fmla="*/ 2147483647 h 1366"/>
              <a:gd name="T40" fmla="*/ 2147483647 w 80"/>
              <a:gd name="T41" fmla="*/ 2147483647 h 1366"/>
              <a:gd name="T42" fmla="*/ 2147483647 w 80"/>
              <a:gd name="T43" fmla="*/ 2147483647 h 1366"/>
              <a:gd name="T44" fmla="*/ 2147483647 w 80"/>
              <a:gd name="T45" fmla="*/ 2147483647 h 1366"/>
              <a:gd name="T46" fmla="*/ 2147483647 w 80"/>
              <a:gd name="T47" fmla="*/ 2147483647 h 1366"/>
              <a:gd name="T48" fmla="*/ 2147483647 w 80"/>
              <a:gd name="T49" fmla="*/ 2147483647 h 1366"/>
              <a:gd name="T50" fmla="*/ 2147483647 w 80"/>
              <a:gd name="T51" fmla="*/ 2147483647 h 1366"/>
              <a:gd name="T52" fmla="*/ 2147483647 w 80"/>
              <a:gd name="T53" fmla="*/ 2147483647 h 1366"/>
              <a:gd name="T54" fmla="*/ 2147483647 w 80"/>
              <a:gd name="T55" fmla="*/ 2147483647 h 1366"/>
              <a:gd name="T56" fmla="*/ 2147483647 w 80"/>
              <a:gd name="T57" fmla="*/ 2147483647 h 1366"/>
              <a:gd name="T58" fmla="*/ 2147483647 w 80"/>
              <a:gd name="T59" fmla="*/ 2147483647 h 1366"/>
              <a:gd name="T60" fmla="*/ 2147483647 w 80"/>
              <a:gd name="T61" fmla="*/ 2147483647 h 1366"/>
              <a:gd name="T62" fmla="*/ 2147483647 w 80"/>
              <a:gd name="T63" fmla="*/ 2147483647 h 1366"/>
              <a:gd name="T64" fmla="*/ 2147483647 w 80"/>
              <a:gd name="T65" fmla="*/ 2147483647 h 1366"/>
              <a:gd name="T66" fmla="*/ 2147483647 w 80"/>
              <a:gd name="T67" fmla="*/ 2147483647 h 1366"/>
              <a:gd name="T68" fmla="*/ 2147483647 w 80"/>
              <a:gd name="T69" fmla="*/ 2147483647 h 1366"/>
              <a:gd name="T70" fmla="*/ 2147483647 w 80"/>
              <a:gd name="T71" fmla="*/ 2147483647 h 1366"/>
              <a:gd name="T72" fmla="*/ 2147483647 w 80"/>
              <a:gd name="T73" fmla="*/ 2147483647 h 1366"/>
              <a:gd name="T74" fmla="*/ 2147483647 w 80"/>
              <a:gd name="T75" fmla="*/ 2147483647 h 1366"/>
              <a:gd name="T76" fmla="*/ 2147483647 w 80"/>
              <a:gd name="T77" fmla="*/ 2147483647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24">
            <a:extLst>
              <a:ext uri="{FF2B5EF4-FFF2-40B4-BE49-F238E27FC236}">
                <a16:creationId xmlns:a16="http://schemas.microsoft.com/office/drawing/2014/main" id="{9DE081D4-888D-C25E-9E4E-43C656961909}"/>
              </a:ext>
            </a:extLst>
          </p:cNvPr>
          <p:cNvSpPr>
            <a:spLocks/>
          </p:cNvSpPr>
          <p:nvPr userDrawn="1"/>
        </p:nvSpPr>
        <p:spPr bwMode="auto">
          <a:xfrm>
            <a:off x="390525" y="323850"/>
            <a:ext cx="169863" cy="3389313"/>
          </a:xfrm>
          <a:custGeom>
            <a:avLst/>
            <a:gdLst>
              <a:gd name="T0" fmla="*/ 0 w 107"/>
              <a:gd name="T1" fmla="*/ 0 h 2135"/>
              <a:gd name="T2" fmla="*/ 2147483647 w 107"/>
              <a:gd name="T3" fmla="*/ 2147483647 h 2135"/>
              <a:gd name="T4" fmla="*/ 2147483647 w 107"/>
              <a:gd name="T5" fmla="*/ 2147483647 h 2135"/>
              <a:gd name="T6" fmla="*/ 2147483647 w 107"/>
              <a:gd name="T7" fmla="*/ 2147483647 h 2135"/>
              <a:gd name="T8" fmla="*/ 2147483647 w 107"/>
              <a:gd name="T9" fmla="*/ 2147483647 h 2135"/>
              <a:gd name="T10" fmla="*/ 2147483647 w 107"/>
              <a:gd name="T11" fmla="*/ 2147483647 h 2135"/>
              <a:gd name="T12" fmla="*/ 2147483647 w 107"/>
              <a:gd name="T13" fmla="*/ 2147483647 h 2135"/>
              <a:gd name="T14" fmla="*/ 2147483647 w 107"/>
              <a:gd name="T15" fmla="*/ 2147483647 h 2135"/>
              <a:gd name="T16" fmla="*/ 2147483647 w 107"/>
              <a:gd name="T17" fmla="*/ 2147483647 h 2135"/>
              <a:gd name="T18" fmla="*/ 2147483647 w 107"/>
              <a:gd name="T19" fmla="*/ 2147483647 h 2135"/>
              <a:gd name="T20" fmla="*/ 2147483647 w 107"/>
              <a:gd name="T21" fmla="*/ 2147483647 h 2135"/>
              <a:gd name="T22" fmla="*/ 2147483647 w 107"/>
              <a:gd name="T23" fmla="*/ 2147483647 h 2135"/>
              <a:gd name="T24" fmla="*/ 2147483647 w 107"/>
              <a:gd name="T25" fmla="*/ 2147483647 h 2135"/>
              <a:gd name="T26" fmla="*/ 2147483647 w 107"/>
              <a:gd name="T27" fmla="*/ 2147483647 h 2135"/>
              <a:gd name="T28" fmla="*/ 2147483647 w 107"/>
              <a:gd name="T29" fmla="*/ 2147483647 h 2135"/>
              <a:gd name="T30" fmla="*/ 2147483647 w 107"/>
              <a:gd name="T31" fmla="*/ 2147483647 h 2135"/>
              <a:gd name="T32" fmla="*/ 2147483647 w 107"/>
              <a:gd name="T33" fmla="*/ 2147483647 h 2135"/>
              <a:gd name="T34" fmla="*/ 2147483647 w 107"/>
              <a:gd name="T35" fmla="*/ 2147483647 h 2135"/>
              <a:gd name="T36" fmla="*/ 2147483647 w 107"/>
              <a:gd name="T37" fmla="*/ 2147483647 h 2135"/>
              <a:gd name="T38" fmla="*/ 2147483647 w 107"/>
              <a:gd name="T39" fmla="*/ 2147483647 h 2135"/>
              <a:gd name="T40" fmla="*/ 2147483647 w 107"/>
              <a:gd name="T41" fmla="*/ 2147483647 h 2135"/>
              <a:gd name="T42" fmla="*/ 2147483647 w 107"/>
              <a:gd name="T43" fmla="*/ 2147483647 h 2135"/>
              <a:gd name="T44" fmla="*/ 2147483647 w 107"/>
              <a:gd name="T45" fmla="*/ 2147483647 h 2135"/>
              <a:gd name="T46" fmla="*/ 2147483647 w 107"/>
              <a:gd name="T47" fmla="*/ 2147483647 h 2135"/>
              <a:gd name="T48" fmla="*/ 2147483647 w 107"/>
              <a:gd name="T49" fmla="*/ 2147483647 h 2135"/>
              <a:gd name="T50" fmla="*/ 2147483647 w 107"/>
              <a:gd name="T51" fmla="*/ 2147483647 h 2135"/>
              <a:gd name="T52" fmla="*/ 2147483647 w 107"/>
              <a:gd name="T53" fmla="*/ 2147483647 h 2135"/>
              <a:gd name="T54" fmla="*/ 2147483647 w 107"/>
              <a:gd name="T55" fmla="*/ 2147483647 h 2135"/>
              <a:gd name="T56" fmla="*/ 2147483647 w 107"/>
              <a:gd name="T57" fmla="*/ 2147483647 h 2135"/>
              <a:gd name="T58" fmla="*/ 2147483647 w 107"/>
              <a:gd name="T59" fmla="*/ 2147483647 h 2135"/>
              <a:gd name="T60" fmla="*/ 2147483647 w 107"/>
              <a:gd name="T61" fmla="*/ 2147483647 h 2135"/>
              <a:gd name="T62" fmla="*/ 2147483647 w 107"/>
              <a:gd name="T63" fmla="*/ 2147483647 h 2135"/>
              <a:gd name="T64" fmla="*/ 2147483647 w 107"/>
              <a:gd name="T65" fmla="*/ 2147483647 h 2135"/>
              <a:gd name="T66" fmla="*/ 2147483647 w 107"/>
              <a:gd name="T67" fmla="*/ 2147483647 h 2135"/>
              <a:gd name="T68" fmla="*/ 2147483647 w 107"/>
              <a:gd name="T69" fmla="*/ 2147483647 h 2135"/>
              <a:gd name="T70" fmla="*/ 2147483647 w 107"/>
              <a:gd name="T71" fmla="*/ 2147483647 h 2135"/>
              <a:gd name="T72" fmla="*/ 2147483647 w 107"/>
              <a:gd name="T73" fmla="*/ 2147483647 h 2135"/>
              <a:gd name="T74" fmla="*/ 2147483647 w 107"/>
              <a:gd name="T75" fmla="*/ 2147483647 h 2135"/>
              <a:gd name="T76" fmla="*/ 2147483647 w 107"/>
              <a:gd name="T77" fmla="*/ 2147483647 h 2135"/>
              <a:gd name="T78" fmla="*/ 2147483647 w 107"/>
              <a:gd name="T79" fmla="*/ 2147483647 h 2135"/>
              <a:gd name="T80" fmla="*/ 2147483647 w 107"/>
              <a:gd name="T81" fmla="*/ 2147483647 h 2135"/>
              <a:gd name="T82" fmla="*/ 2147483647 w 107"/>
              <a:gd name="T83" fmla="*/ 2147483647 h 2135"/>
              <a:gd name="T84" fmla="*/ 2147483647 w 107"/>
              <a:gd name="T85" fmla="*/ 2147483647 h 2135"/>
              <a:gd name="T86" fmla="*/ 2147483647 w 107"/>
              <a:gd name="T87" fmla="*/ 2147483647 h 2135"/>
              <a:gd name="T88" fmla="*/ 2147483647 w 107"/>
              <a:gd name="T89" fmla="*/ 2147483647 h 2135"/>
              <a:gd name="T90" fmla="*/ 2147483647 w 107"/>
              <a:gd name="T91" fmla="*/ 2147483647 h 2135"/>
              <a:gd name="T92" fmla="*/ 2147483647 w 107"/>
              <a:gd name="T93" fmla="*/ 2147483647 h 2135"/>
              <a:gd name="T94" fmla="*/ 2147483647 w 107"/>
              <a:gd name="T95" fmla="*/ 2147483647 h 2135"/>
              <a:gd name="T96" fmla="*/ 2147483647 w 107"/>
              <a:gd name="T97" fmla="*/ 2147483647 h 2135"/>
              <a:gd name="T98" fmla="*/ 2147483647 w 107"/>
              <a:gd name="T99" fmla="*/ 2147483647 h 2135"/>
              <a:gd name="T100" fmla="*/ 2147483647 w 107"/>
              <a:gd name="T101" fmla="*/ 2147483647 h 2135"/>
              <a:gd name="T102" fmla="*/ 2147483647 w 107"/>
              <a:gd name="T103" fmla="*/ 214748364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25">
            <a:extLst>
              <a:ext uri="{FF2B5EF4-FFF2-40B4-BE49-F238E27FC236}">
                <a16:creationId xmlns:a16="http://schemas.microsoft.com/office/drawing/2014/main" id="{D719D800-D0EF-02C1-359A-63E8F066926E}"/>
              </a:ext>
            </a:extLst>
          </p:cNvPr>
          <p:cNvSpPr>
            <a:spLocks/>
          </p:cNvSpPr>
          <p:nvPr userDrawn="1"/>
        </p:nvSpPr>
        <p:spPr bwMode="auto">
          <a:xfrm>
            <a:off x="412750" y="693738"/>
            <a:ext cx="147638" cy="2697162"/>
          </a:xfrm>
          <a:custGeom>
            <a:avLst/>
            <a:gdLst>
              <a:gd name="T0" fmla="*/ 2147483647 w 93"/>
              <a:gd name="T1" fmla="*/ 0 h 1699"/>
              <a:gd name="T2" fmla="*/ 2147483647 w 93"/>
              <a:gd name="T3" fmla="*/ 2147483647 h 1699"/>
              <a:gd name="T4" fmla="*/ 2147483647 w 93"/>
              <a:gd name="T5" fmla="*/ 2147483647 h 1699"/>
              <a:gd name="T6" fmla="*/ 2147483647 w 93"/>
              <a:gd name="T7" fmla="*/ 2147483647 h 1699"/>
              <a:gd name="T8" fmla="*/ 2147483647 w 93"/>
              <a:gd name="T9" fmla="*/ 2147483647 h 1699"/>
              <a:gd name="T10" fmla="*/ 2147483647 w 93"/>
              <a:gd name="T11" fmla="*/ 2147483647 h 1699"/>
              <a:gd name="T12" fmla="*/ 2147483647 w 93"/>
              <a:gd name="T13" fmla="*/ 2147483647 h 1699"/>
              <a:gd name="T14" fmla="*/ 2147483647 w 93"/>
              <a:gd name="T15" fmla="*/ 2147483647 h 1699"/>
              <a:gd name="T16" fmla="*/ 2147483647 w 93"/>
              <a:gd name="T17" fmla="*/ 2147483647 h 1699"/>
              <a:gd name="T18" fmla="*/ 2147483647 w 93"/>
              <a:gd name="T19" fmla="*/ 2147483647 h 1699"/>
              <a:gd name="T20" fmla="*/ 2147483647 w 93"/>
              <a:gd name="T21" fmla="*/ 2147483647 h 1699"/>
              <a:gd name="T22" fmla="*/ 2147483647 w 93"/>
              <a:gd name="T23" fmla="*/ 2147483647 h 1699"/>
              <a:gd name="T24" fmla="*/ 2147483647 w 93"/>
              <a:gd name="T25" fmla="*/ 2147483647 h 1699"/>
              <a:gd name="T26" fmla="*/ 2147483647 w 93"/>
              <a:gd name="T27" fmla="*/ 2147483647 h 1699"/>
              <a:gd name="T28" fmla="*/ 2147483647 w 93"/>
              <a:gd name="T29" fmla="*/ 2147483647 h 1699"/>
              <a:gd name="T30" fmla="*/ 0 w 93"/>
              <a:gd name="T31" fmla="*/ 2147483647 h 1699"/>
              <a:gd name="T32" fmla="*/ 0 w 93"/>
              <a:gd name="T33" fmla="*/ 2147483647 h 1699"/>
              <a:gd name="T34" fmla="*/ 2147483647 w 93"/>
              <a:gd name="T35" fmla="*/ 2147483647 h 1699"/>
              <a:gd name="T36" fmla="*/ 2147483647 w 93"/>
              <a:gd name="T37" fmla="*/ 2147483647 h 1699"/>
              <a:gd name="T38" fmla="*/ 2147483647 w 93"/>
              <a:gd name="T39" fmla="*/ 2147483647 h 1699"/>
              <a:gd name="T40" fmla="*/ 2147483647 w 93"/>
              <a:gd name="T41" fmla="*/ 2147483647 h 1699"/>
              <a:gd name="T42" fmla="*/ 2147483647 w 93"/>
              <a:gd name="T43" fmla="*/ 2147483647 h 1699"/>
              <a:gd name="T44" fmla="*/ 2147483647 w 93"/>
              <a:gd name="T45" fmla="*/ 2147483647 h 1699"/>
              <a:gd name="T46" fmla="*/ 0 w 93"/>
              <a:gd name="T47" fmla="*/ 2147483647 h 1699"/>
              <a:gd name="T48" fmla="*/ 0 w 93"/>
              <a:gd name="T49" fmla="*/ 2147483647 h 1699"/>
              <a:gd name="T50" fmla="*/ 2147483647 w 93"/>
              <a:gd name="T51" fmla="*/ 2147483647 h 1699"/>
              <a:gd name="T52" fmla="*/ 2147483647 w 93"/>
              <a:gd name="T53" fmla="*/ 2147483647 h 1699"/>
              <a:gd name="T54" fmla="*/ 2147483647 w 93"/>
              <a:gd name="T55" fmla="*/ 2147483647 h 1699"/>
              <a:gd name="T56" fmla="*/ 2147483647 w 93"/>
              <a:gd name="T57" fmla="*/ 2147483647 h 1699"/>
              <a:gd name="T58" fmla="*/ 2147483647 w 93"/>
              <a:gd name="T59" fmla="*/ 2147483647 h 1699"/>
              <a:gd name="T60" fmla="*/ 2147483647 w 93"/>
              <a:gd name="T61" fmla="*/ 2147483647 h 1699"/>
              <a:gd name="T62" fmla="*/ 2147483647 w 93"/>
              <a:gd name="T63" fmla="*/ 2147483647 h 1699"/>
              <a:gd name="T64" fmla="*/ 2147483647 w 93"/>
              <a:gd name="T65" fmla="*/ 2147483647 h 1699"/>
              <a:gd name="T66" fmla="*/ 2147483647 w 93"/>
              <a:gd name="T67" fmla="*/ 2147483647 h 1699"/>
              <a:gd name="T68" fmla="*/ 2147483647 w 93"/>
              <a:gd name="T69" fmla="*/ 2147483647 h 1699"/>
              <a:gd name="T70" fmla="*/ 2147483647 w 93"/>
              <a:gd name="T71" fmla="*/ 2147483647 h 1699"/>
              <a:gd name="T72" fmla="*/ 2147483647 w 93"/>
              <a:gd name="T73" fmla="*/ 2147483647 h 1699"/>
              <a:gd name="T74" fmla="*/ 2147483647 w 93"/>
              <a:gd name="T75" fmla="*/ 2147483647 h 1699"/>
              <a:gd name="T76" fmla="*/ 2147483647 w 93"/>
              <a:gd name="T77" fmla="*/ 2147483647 h 1699"/>
              <a:gd name="T78" fmla="*/ 2147483647 w 93"/>
              <a:gd name="T79" fmla="*/ 2147483647 h 1699"/>
              <a:gd name="T80" fmla="*/ 2147483647 w 93"/>
              <a:gd name="T81" fmla="*/ 2147483647 h 1699"/>
              <a:gd name="T82" fmla="*/ 2147483647 w 93"/>
              <a:gd name="T83" fmla="*/ 2147483647 h 1699"/>
              <a:gd name="T84" fmla="*/ 2147483647 w 93"/>
              <a:gd name="T85" fmla="*/ 2147483647 h 1699"/>
              <a:gd name="T86" fmla="*/ 2147483647 w 93"/>
              <a:gd name="T87" fmla="*/ 2147483647 h 1699"/>
              <a:gd name="T88" fmla="*/ 2147483647 w 93"/>
              <a:gd name="T89" fmla="*/ 2147483647 h 1699"/>
              <a:gd name="T90" fmla="*/ 2147483647 w 93"/>
              <a:gd name="T91" fmla="*/ 2147483647 h 1699"/>
              <a:gd name="T92" fmla="*/ 2147483647 w 93"/>
              <a:gd name="T93" fmla="*/ 2147483647 h 1699"/>
              <a:gd name="T94" fmla="*/ 2147483647 w 93"/>
              <a:gd name="T95" fmla="*/ 2147483647 h 1699"/>
              <a:gd name="T96" fmla="*/ 2147483647 w 93"/>
              <a:gd name="T97" fmla="*/ 2147483647 h 1699"/>
              <a:gd name="T98" fmla="*/ 2147483647 w 93"/>
              <a:gd name="T99" fmla="*/ 2147483647 h 1699"/>
              <a:gd name="T100" fmla="*/ 2147483647 w 93"/>
              <a:gd name="T101" fmla="*/ 2147483647 h 1699"/>
              <a:gd name="T102" fmla="*/ 2147483647 w 93"/>
              <a:gd name="T103" fmla="*/ 2147483647 h 1699"/>
              <a:gd name="T104" fmla="*/ 2147483647 w 93"/>
              <a:gd name="T105" fmla="*/ 2147483647 h 1699"/>
              <a:gd name="T106" fmla="*/ 2147483647 w 93"/>
              <a:gd name="T107" fmla="*/ 2147483647 h 1699"/>
              <a:gd name="T108" fmla="*/ 2147483647 w 93"/>
              <a:gd name="T109" fmla="*/ 2147483647 h 1699"/>
              <a:gd name="T110" fmla="*/ 2147483647 w 93"/>
              <a:gd name="T111" fmla="*/ 2147483647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26">
            <a:extLst>
              <a:ext uri="{FF2B5EF4-FFF2-40B4-BE49-F238E27FC236}">
                <a16:creationId xmlns:a16="http://schemas.microsoft.com/office/drawing/2014/main" id="{8EE66668-2B3C-7EBC-C26B-F0F935F0D9C0}"/>
              </a:ext>
            </a:extLst>
          </p:cNvPr>
          <p:cNvSpPr>
            <a:spLocks/>
          </p:cNvSpPr>
          <p:nvPr userDrawn="1"/>
        </p:nvSpPr>
        <p:spPr bwMode="auto">
          <a:xfrm>
            <a:off x="1843088" y="323850"/>
            <a:ext cx="4011612" cy="185738"/>
          </a:xfrm>
          <a:custGeom>
            <a:avLst/>
            <a:gdLst>
              <a:gd name="T0" fmla="*/ 2147483647 w 2527"/>
              <a:gd name="T1" fmla="*/ 2147483647 h 117"/>
              <a:gd name="T2" fmla="*/ 2147483647 w 2527"/>
              <a:gd name="T3" fmla="*/ 2147483647 h 117"/>
              <a:gd name="T4" fmla="*/ 2147483647 w 2527"/>
              <a:gd name="T5" fmla="*/ 2147483647 h 117"/>
              <a:gd name="T6" fmla="*/ 2147483647 w 2527"/>
              <a:gd name="T7" fmla="*/ 2147483647 h 117"/>
              <a:gd name="T8" fmla="*/ 2147483647 w 2527"/>
              <a:gd name="T9" fmla="*/ 2147483647 h 117"/>
              <a:gd name="T10" fmla="*/ 2147483647 w 2527"/>
              <a:gd name="T11" fmla="*/ 2147483647 h 117"/>
              <a:gd name="T12" fmla="*/ 2147483647 w 2527"/>
              <a:gd name="T13" fmla="*/ 2147483647 h 117"/>
              <a:gd name="T14" fmla="*/ 2147483647 w 2527"/>
              <a:gd name="T15" fmla="*/ 2147483647 h 117"/>
              <a:gd name="T16" fmla="*/ 2147483647 w 2527"/>
              <a:gd name="T17" fmla="*/ 2147483647 h 117"/>
              <a:gd name="T18" fmla="*/ 2147483647 w 2527"/>
              <a:gd name="T19" fmla="*/ 2147483647 h 117"/>
              <a:gd name="T20" fmla="*/ 2147483647 w 2527"/>
              <a:gd name="T21" fmla="*/ 2147483647 h 117"/>
              <a:gd name="T22" fmla="*/ 2147483647 w 2527"/>
              <a:gd name="T23" fmla="*/ 2147483647 h 117"/>
              <a:gd name="T24" fmla="*/ 2147483647 w 2527"/>
              <a:gd name="T25" fmla="*/ 0 h 117"/>
              <a:gd name="T26" fmla="*/ 2147483647 w 2527"/>
              <a:gd name="T27" fmla="*/ 0 h 117"/>
              <a:gd name="T28" fmla="*/ 2147483647 w 2527"/>
              <a:gd name="T29" fmla="*/ 2147483647 h 117"/>
              <a:gd name="T30" fmla="*/ 2147483647 w 2527"/>
              <a:gd name="T31" fmla="*/ 2147483647 h 117"/>
              <a:gd name="T32" fmla="*/ 2147483647 w 2527"/>
              <a:gd name="T33" fmla="*/ 2147483647 h 117"/>
              <a:gd name="T34" fmla="*/ 2147483647 w 2527"/>
              <a:gd name="T35" fmla="*/ 2147483647 h 117"/>
              <a:gd name="T36" fmla="*/ 2147483647 w 2527"/>
              <a:gd name="T37" fmla="*/ 2147483647 h 117"/>
              <a:gd name="T38" fmla="*/ 2147483647 w 2527"/>
              <a:gd name="T39" fmla="*/ 2147483647 h 117"/>
              <a:gd name="T40" fmla="*/ 2147483647 w 2527"/>
              <a:gd name="T41" fmla="*/ 2147483647 h 117"/>
              <a:gd name="T42" fmla="*/ 2147483647 w 2527"/>
              <a:gd name="T43" fmla="*/ 2147483647 h 117"/>
              <a:gd name="T44" fmla="*/ 2147483647 w 2527"/>
              <a:gd name="T45" fmla="*/ 2147483647 h 117"/>
              <a:gd name="T46" fmla="*/ 2147483647 w 2527"/>
              <a:gd name="T47" fmla="*/ 2147483647 h 117"/>
              <a:gd name="T48" fmla="*/ 2147483647 w 2527"/>
              <a:gd name="T49" fmla="*/ 2147483647 h 117"/>
              <a:gd name="T50" fmla="*/ 2147483647 w 2527"/>
              <a:gd name="T51" fmla="*/ 2147483647 h 117"/>
              <a:gd name="T52" fmla="*/ 2147483647 w 2527"/>
              <a:gd name="T53" fmla="*/ 2147483647 h 117"/>
              <a:gd name="T54" fmla="*/ 2147483647 w 2527"/>
              <a:gd name="T55" fmla="*/ 2147483647 h 117"/>
              <a:gd name="T56" fmla="*/ 2147483647 w 2527"/>
              <a:gd name="T57" fmla="*/ 2147483647 h 117"/>
              <a:gd name="T58" fmla="*/ 2147483647 w 2527"/>
              <a:gd name="T59" fmla="*/ 2147483647 h 117"/>
              <a:gd name="T60" fmla="*/ 2147483647 w 2527"/>
              <a:gd name="T61" fmla="*/ 2147483647 h 117"/>
              <a:gd name="T62" fmla="*/ 2147483647 w 2527"/>
              <a:gd name="T63" fmla="*/ 2147483647 h 117"/>
              <a:gd name="T64" fmla="*/ 2147483647 w 2527"/>
              <a:gd name="T65" fmla="*/ 2147483647 h 117"/>
              <a:gd name="T66" fmla="*/ 2147483647 w 2527"/>
              <a:gd name="T67" fmla="*/ 2147483647 h 117"/>
              <a:gd name="T68" fmla="*/ 0 w 2527"/>
              <a:gd name="T69" fmla="*/ 2147483647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27">
            <a:extLst>
              <a:ext uri="{FF2B5EF4-FFF2-40B4-BE49-F238E27FC236}">
                <a16:creationId xmlns:a16="http://schemas.microsoft.com/office/drawing/2014/main" id="{51ABC193-9476-B101-E340-4A82224B34D0}"/>
              </a:ext>
            </a:extLst>
          </p:cNvPr>
          <p:cNvSpPr>
            <a:spLocks/>
          </p:cNvSpPr>
          <p:nvPr userDrawn="1"/>
        </p:nvSpPr>
        <p:spPr bwMode="auto">
          <a:xfrm>
            <a:off x="4873625" y="323850"/>
            <a:ext cx="2798763" cy="119063"/>
          </a:xfrm>
          <a:custGeom>
            <a:avLst/>
            <a:gdLst>
              <a:gd name="T0" fmla="*/ 2147483647 w 1763"/>
              <a:gd name="T1" fmla="*/ 0 h 75"/>
              <a:gd name="T2" fmla="*/ 2147483647 w 1763"/>
              <a:gd name="T3" fmla="*/ 2147483647 h 75"/>
              <a:gd name="T4" fmla="*/ 2147483647 w 1763"/>
              <a:gd name="T5" fmla="*/ 2147483647 h 75"/>
              <a:gd name="T6" fmla="*/ 2147483647 w 1763"/>
              <a:gd name="T7" fmla="*/ 2147483647 h 75"/>
              <a:gd name="T8" fmla="*/ 2147483647 w 1763"/>
              <a:gd name="T9" fmla="*/ 2147483647 h 75"/>
              <a:gd name="T10" fmla="*/ 2147483647 w 1763"/>
              <a:gd name="T11" fmla="*/ 2147483647 h 75"/>
              <a:gd name="T12" fmla="*/ 2147483647 w 1763"/>
              <a:gd name="T13" fmla="*/ 2147483647 h 75"/>
              <a:gd name="T14" fmla="*/ 2147483647 w 1763"/>
              <a:gd name="T15" fmla="*/ 2147483647 h 75"/>
              <a:gd name="T16" fmla="*/ 2147483647 w 1763"/>
              <a:gd name="T17" fmla="*/ 2147483647 h 75"/>
              <a:gd name="T18" fmla="*/ 2147483647 w 1763"/>
              <a:gd name="T19" fmla="*/ 2147483647 h 75"/>
              <a:gd name="T20" fmla="*/ 2147483647 w 1763"/>
              <a:gd name="T21" fmla="*/ 2147483647 h 75"/>
              <a:gd name="T22" fmla="*/ 2147483647 w 1763"/>
              <a:gd name="T23" fmla="*/ 2147483647 h 75"/>
              <a:gd name="T24" fmla="*/ 2147483647 w 1763"/>
              <a:gd name="T25" fmla="*/ 2147483647 h 75"/>
              <a:gd name="T26" fmla="*/ 2147483647 w 1763"/>
              <a:gd name="T27" fmla="*/ 2147483647 h 75"/>
              <a:gd name="T28" fmla="*/ 2147483647 w 1763"/>
              <a:gd name="T29" fmla="*/ 2147483647 h 75"/>
              <a:gd name="T30" fmla="*/ 2147483647 w 1763"/>
              <a:gd name="T31" fmla="*/ 2147483647 h 75"/>
              <a:gd name="T32" fmla="*/ 2147483647 w 1763"/>
              <a:gd name="T33" fmla="*/ 2147483647 h 75"/>
              <a:gd name="T34" fmla="*/ 2147483647 w 1763"/>
              <a:gd name="T35" fmla="*/ 2147483647 h 75"/>
              <a:gd name="T36" fmla="*/ 2147483647 w 1763"/>
              <a:gd name="T37" fmla="*/ 2147483647 h 75"/>
              <a:gd name="T38" fmla="*/ 2147483647 w 1763"/>
              <a:gd name="T39" fmla="*/ 2147483647 h 75"/>
              <a:gd name="T40" fmla="*/ 2147483647 w 1763"/>
              <a:gd name="T41" fmla="*/ 2147483647 h 75"/>
              <a:gd name="T42" fmla="*/ 2147483647 w 1763"/>
              <a:gd name="T43" fmla="*/ 2147483647 h 75"/>
              <a:gd name="T44" fmla="*/ 2147483647 w 1763"/>
              <a:gd name="T45" fmla="*/ 2147483647 h 75"/>
              <a:gd name="T46" fmla="*/ 2147483647 w 1763"/>
              <a:gd name="T47" fmla="*/ 2147483647 h 75"/>
              <a:gd name="T48" fmla="*/ 2147483647 w 1763"/>
              <a:gd name="T49" fmla="*/ 2147483647 h 75"/>
              <a:gd name="T50" fmla="*/ 2147483647 w 1763"/>
              <a:gd name="T51" fmla="*/ 2147483647 h 75"/>
              <a:gd name="T52" fmla="*/ 2147483647 w 1763"/>
              <a:gd name="T53" fmla="*/ 2147483647 h 75"/>
              <a:gd name="T54" fmla="*/ 2147483647 w 1763"/>
              <a:gd name="T55" fmla="*/ 2147483647 h 75"/>
              <a:gd name="T56" fmla="*/ 2147483647 w 1763"/>
              <a:gd name="T57" fmla="*/ 2147483647 h 75"/>
              <a:gd name="T58" fmla="*/ 2147483647 w 1763"/>
              <a:gd name="T59" fmla="*/ 2147483647 h 75"/>
              <a:gd name="T60" fmla="*/ 2147483647 w 1763"/>
              <a:gd name="T61" fmla="*/ 2147483647 h 75"/>
              <a:gd name="T62" fmla="*/ 2147483647 w 1763"/>
              <a:gd name="T63" fmla="*/ 2147483647 h 75"/>
              <a:gd name="T64" fmla="*/ 2147483647 w 1763"/>
              <a:gd name="T65" fmla="*/ 2147483647 h 75"/>
              <a:gd name="T66" fmla="*/ 2147483647 w 1763"/>
              <a:gd name="T67" fmla="*/ 2147483647 h 75"/>
              <a:gd name="T68" fmla="*/ 2147483647 w 1763"/>
              <a:gd name="T69" fmla="*/ 2147483647 h 75"/>
              <a:gd name="T70" fmla="*/ 2147483647 w 1763"/>
              <a:gd name="T71" fmla="*/ 2147483647 h 75"/>
              <a:gd name="T72" fmla="*/ 2147483647 w 1763"/>
              <a:gd name="T73" fmla="*/ 2147483647 h 75"/>
              <a:gd name="T74" fmla="*/ 2147483647 w 1763"/>
              <a:gd name="T75" fmla="*/ 2147483647 h 75"/>
              <a:gd name="T76" fmla="*/ 2147483647 w 1763"/>
              <a:gd name="T77" fmla="*/ 2147483647 h 75"/>
              <a:gd name="T78" fmla="*/ 2147483647 w 1763"/>
              <a:gd name="T79" fmla="*/ 2147483647 h 75"/>
              <a:gd name="T80" fmla="*/ 2147483647 w 1763"/>
              <a:gd name="T81" fmla="*/ 2147483647 h 75"/>
              <a:gd name="T82" fmla="*/ 2147483647 w 1763"/>
              <a:gd name="T83" fmla="*/ 2147483647 h 75"/>
              <a:gd name="T84" fmla="*/ 2147483647 w 1763"/>
              <a:gd name="T85" fmla="*/ 2147483647 h 75"/>
              <a:gd name="T86" fmla="*/ 2147483647 w 1763"/>
              <a:gd name="T87" fmla="*/ 2147483647 h 75"/>
              <a:gd name="T88" fmla="*/ 2147483647 w 1763"/>
              <a:gd name="T89" fmla="*/ 2147483647 h 75"/>
              <a:gd name="T90" fmla="*/ 2147483647 w 1763"/>
              <a:gd name="T91" fmla="*/ 2147483647 h 75"/>
              <a:gd name="T92" fmla="*/ 2147483647 w 1763"/>
              <a:gd name="T93" fmla="*/ 2147483647 h 75"/>
              <a:gd name="T94" fmla="*/ 2147483647 w 1763"/>
              <a:gd name="T95" fmla="*/ 2147483647 h 75"/>
              <a:gd name="T96" fmla="*/ 2147483647 w 1763"/>
              <a:gd name="T97" fmla="*/ 2147483647 h 75"/>
              <a:gd name="T98" fmla="*/ 2147483647 w 1763"/>
              <a:gd name="T99" fmla="*/ 2147483647 h 75"/>
              <a:gd name="T100" fmla="*/ 0 w 1763"/>
              <a:gd name="T101" fmla="*/ 2147483647 h 75"/>
              <a:gd name="T102" fmla="*/ 2147483647 w 1763"/>
              <a:gd name="T103" fmla="*/ 2147483647 h 75"/>
              <a:gd name="T104" fmla="*/ 2147483647 w 1763"/>
              <a:gd name="T105" fmla="*/ 2147483647 h 75"/>
              <a:gd name="T106" fmla="*/ 2147483647 w 1763"/>
              <a:gd name="T107" fmla="*/ 2147483647 h 75"/>
              <a:gd name="T108" fmla="*/ 2147483647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2075" name="Group 28">
            <a:extLst>
              <a:ext uri="{FF2B5EF4-FFF2-40B4-BE49-F238E27FC236}">
                <a16:creationId xmlns:a16="http://schemas.microsoft.com/office/drawing/2014/main" id="{569C87AB-D9CB-EEBA-A5F2-EC61B20479B8}"/>
              </a:ext>
            </a:extLst>
          </p:cNvPr>
          <p:cNvGrpSpPr>
            <a:grpSpLocks/>
          </p:cNvGrpSpPr>
          <p:nvPr/>
        </p:nvGrpSpPr>
        <p:grpSpPr bwMode="auto">
          <a:xfrm>
            <a:off x="0" y="0"/>
            <a:ext cx="1978025" cy="1955800"/>
            <a:chOff x="0" y="0"/>
            <a:chExt cx="1246" cy="1232"/>
          </a:xfrm>
        </p:grpSpPr>
        <p:sp>
          <p:nvSpPr>
            <p:cNvPr id="2078" name="Rectangle 29">
              <a:extLst>
                <a:ext uri="{FF2B5EF4-FFF2-40B4-BE49-F238E27FC236}">
                  <a16:creationId xmlns:a16="http://schemas.microsoft.com/office/drawing/2014/main" id="{236C4B59-7311-2E77-D6EC-4B1B7560C03E}"/>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79" name="Rectangle 30">
              <a:extLst>
                <a:ext uri="{FF2B5EF4-FFF2-40B4-BE49-F238E27FC236}">
                  <a16:creationId xmlns:a16="http://schemas.microsoft.com/office/drawing/2014/main" id="{1AA5DE9B-5001-EFB5-8B98-AA9F1D32F135}"/>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80" name="Rectangle 31">
              <a:extLst>
                <a:ext uri="{FF2B5EF4-FFF2-40B4-BE49-F238E27FC236}">
                  <a16:creationId xmlns:a16="http://schemas.microsoft.com/office/drawing/2014/main" id="{AB077192-85D5-15F5-1D69-536B7CA7C80A}"/>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076" name="Text Box 32">
            <a:extLst>
              <a:ext uri="{FF2B5EF4-FFF2-40B4-BE49-F238E27FC236}">
                <a16:creationId xmlns:a16="http://schemas.microsoft.com/office/drawing/2014/main" id="{A25F2C84-CC1E-806B-969D-EF3F7CB5155E}"/>
              </a:ext>
            </a:extLst>
          </p:cNvPr>
          <p:cNvSpPr txBox="1">
            <a:spLocks noChangeArrowheads="1"/>
          </p:cNvSpPr>
          <p:nvPr/>
        </p:nvSpPr>
        <p:spPr bwMode="auto">
          <a:xfrm>
            <a:off x="282575" y="6542088"/>
            <a:ext cx="9953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296993" name="Rectangle 33">
            <a:extLst>
              <a:ext uri="{FF2B5EF4-FFF2-40B4-BE49-F238E27FC236}">
                <a16:creationId xmlns:a16="http://schemas.microsoft.com/office/drawing/2014/main" id="{7FE4C8DC-9A0E-AE59-6C95-E08023CBEBF0}"/>
              </a:ext>
            </a:extLst>
          </p:cNvPr>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Tree>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7114E07F-5E61-FB2F-B5EB-A4C8E756B94B}"/>
              </a:ext>
            </a:extLst>
          </p:cNvPr>
          <p:cNvGrpSpPr>
            <a:grpSpLocks/>
          </p:cNvGrpSpPr>
          <p:nvPr/>
        </p:nvGrpSpPr>
        <p:grpSpPr bwMode="auto">
          <a:xfrm>
            <a:off x="0" y="0"/>
            <a:ext cx="9132888" cy="6845300"/>
            <a:chOff x="0" y="0"/>
            <a:chExt cx="5753" cy="4312"/>
          </a:xfrm>
        </p:grpSpPr>
        <p:sp>
          <p:nvSpPr>
            <p:cNvPr id="3078" name="Rectangle 3">
              <a:extLst>
                <a:ext uri="{FF2B5EF4-FFF2-40B4-BE49-F238E27FC236}">
                  <a16:creationId xmlns:a16="http://schemas.microsoft.com/office/drawing/2014/main" id="{2A5C9FDF-7C1A-C8AD-D3F1-3401B6F10A05}"/>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nvGrpSpPr>
            <p:cNvPr id="3079" name="Group 4">
              <a:extLst>
                <a:ext uri="{FF2B5EF4-FFF2-40B4-BE49-F238E27FC236}">
                  <a16:creationId xmlns:a16="http://schemas.microsoft.com/office/drawing/2014/main" id="{A1CE53A3-E1EB-40A2-788A-A62D918A9380}"/>
                </a:ext>
              </a:extLst>
            </p:cNvPr>
            <p:cNvGrpSpPr>
              <a:grpSpLocks/>
            </p:cNvGrpSpPr>
            <p:nvPr/>
          </p:nvGrpSpPr>
          <p:grpSpPr bwMode="auto">
            <a:xfrm>
              <a:off x="246" y="204"/>
              <a:ext cx="5271" cy="3889"/>
              <a:chOff x="246" y="204"/>
              <a:chExt cx="5271" cy="3889"/>
            </a:xfrm>
          </p:grpSpPr>
          <p:sp>
            <p:nvSpPr>
              <p:cNvPr id="244741" name="Rectangle 5">
                <a:extLst>
                  <a:ext uri="{FF2B5EF4-FFF2-40B4-BE49-F238E27FC236}">
                    <a16:creationId xmlns:a16="http://schemas.microsoft.com/office/drawing/2014/main" id="{DDC1EB3D-55AE-9826-B75B-88C74B15628B}"/>
                  </a:ext>
                </a:extLst>
              </p:cNvPr>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sp>
            <p:nvSpPr>
              <p:cNvPr id="3085" name="Freeform 6">
                <a:extLst>
                  <a:ext uri="{FF2B5EF4-FFF2-40B4-BE49-F238E27FC236}">
                    <a16:creationId xmlns:a16="http://schemas.microsoft.com/office/drawing/2014/main" id="{FA03FDA4-0663-1826-56B4-490E782AF551}"/>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6" name="Freeform 7">
                <a:extLst>
                  <a:ext uri="{FF2B5EF4-FFF2-40B4-BE49-F238E27FC236}">
                    <a16:creationId xmlns:a16="http://schemas.microsoft.com/office/drawing/2014/main" id="{ABE1B755-D4F1-D370-1A5C-F2DBBA1DC98B}"/>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7" name="Freeform 8">
                <a:extLst>
                  <a:ext uri="{FF2B5EF4-FFF2-40B4-BE49-F238E27FC236}">
                    <a16:creationId xmlns:a16="http://schemas.microsoft.com/office/drawing/2014/main" id="{C60DC087-80AD-AF3D-9098-F7DC34D3A28E}"/>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8" name="Freeform 9">
                <a:extLst>
                  <a:ext uri="{FF2B5EF4-FFF2-40B4-BE49-F238E27FC236}">
                    <a16:creationId xmlns:a16="http://schemas.microsoft.com/office/drawing/2014/main" id="{3F022885-9FBA-3B1E-211C-CA2A9CB15448}"/>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9" name="Freeform 10">
                <a:extLst>
                  <a:ext uri="{FF2B5EF4-FFF2-40B4-BE49-F238E27FC236}">
                    <a16:creationId xmlns:a16="http://schemas.microsoft.com/office/drawing/2014/main" id="{1DC88E7B-DCC5-5BF0-BE91-F123C9BAF17A}"/>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0" name="Freeform 11">
                <a:extLst>
                  <a:ext uri="{FF2B5EF4-FFF2-40B4-BE49-F238E27FC236}">
                    <a16:creationId xmlns:a16="http://schemas.microsoft.com/office/drawing/2014/main" id="{52D21CD4-1CE7-86DB-BB9A-16CB683A9962}"/>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1" name="Freeform 12">
                <a:extLst>
                  <a:ext uri="{FF2B5EF4-FFF2-40B4-BE49-F238E27FC236}">
                    <a16:creationId xmlns:a16="http://schemas.microsoft.com/office/drawing/2014/main" id="{3DA88E56-AB45-CBBE-E047-3C5B63FB88F9}"/>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2" name="Freeform 13">
                <a:extLst>
                  <a:ext uri="{FF2B5EF4-FFF2-40B4-BE49-F238E27FC236}">
                    <a16:creationId xmlns:a16="http://schemas.microsoft.com/office/drawing/2014/main" id="{A1630130-E9A5-A4DF-622D-B8F6BF3EAA1E}"/>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3" name="Freeform 14">
                <a:extLst>
                  <a:ext uri="{FF2B5EF4-FFF2-40B4-BE49-F238E27FC236}">
                    <a16:creationId xmlns:a16="http://schemas.microsoft.com/office/drawing/2014/main" id="{6EC8A256-7791-D066-0D87-183430C98070}"/>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4" name="Freeform 15">
                <a:extLst>
                  <a:ext uri="{FF2B5EF4-FFF2-40B4-BE49-F238E27FC236}">
                    <a16:creationId xmlns:a16="http://schemas.microsoft.com/office/drawing/2014/main" id="{90D18A3D-50A3-3299-8BAB-CD2DCED78FA6}"/>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5" name="Freeform 16">
                <a:extLst>
                  <a:ext uri="{FF2B5EF4-FFF2-40B4-BE49-F238E27FC236}">
                    <a16:creationId xmlns:a16="http://schemas.microsoft.com/office/drawing/2014/main" id="{77F1E10C-49ED-A52A-9E13-FD743832E156}"/>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6" name="Freeform 17">
                <a:extLst>
                  <a:ext uri="{FF2B5EF4-FFF2-40B4-BE49-F238E27FC236}">
                    <a16:creationId xmlns:a16="http://schemas.microsoft.com/office/drawing/2014/main" id="{0987D2BA-6014-63CE-9A3A-9B8A26F5F402}"/>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7" name="Freeform 18">
                <a:extLst>
                  <a:ext uri="{FF2B5EF4-FFF2-40B4-BE49-F238E27FC236}">
                    <a16:creationId xmlns:a16="http://schemas.microsoft.com/office/drawing/2014/main" id="{0175F956-583B-95F0-A42D-00636A62ED45}"/>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8" name="Freeform 19">
                <a:extLst>
                  <a:ext uri="{FF2B5EF4-FFF2-40B4-BE49-F238E27FC236}">
                    <a16:creationId xmlns:a16="http://schemas.microsoft.com/office/drawing/2014/main" id="{E14E3498-6905-2FB1-749B-D89DC078B90B}"/>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9" name="Freeform 20">
                <a:extLst>
                  <a:ext uri="{FF2B5EF4-FFF2-40B4-BE49-F238E27FC236}">
                    <a16:creationId xmlns:a16="http://schemas.microsoft.com/office/drawing/2014/main" id="{6A2B82E5-D31D-E478-80E5-70AD8A167122}"/>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0" name="Freeform 21">
                <a:extLst>
                  <a:ext uri="{FF2B5EF4-FFF2-40B4-BE49-F238E27FC236}">
                    <a16:creationId xmlns:a16="http://schemas.microsoft.com/office/drawing/2014/main" id="{DF1DF006-552B-DAC9-016B-CB3C040B4E6D}"/>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1" name="Freeform 22">
                <a:extLst>
                  <a:ext uri="{FF2B5EF4-FFF2-40B4-BE49-F238E27FC236}">
                    <a16:creationId xmlns:a16="http://schemas.microsoft.com/office/drawing/2014/main" id="{94E84EF6-A89C-D828-2103-E285B686DD9A}"/>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2" name="Freeform 23">
                <a:extLst>
                  <a:ext uri="{FF2B5EF4-FFF2-40B4-BE49-F238E27FC236}">
                    <a16:creationId xmlns:a16="http://schemas.microsoft.com/office/drawing/2014/main" id="{4823E481-0277-DE5C-573D-DFFC9890D5CF}"/>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3" name="Freeform 24">
                <a:extLst>
                  <a:ext uri="{FF2B5EF4-FFF2-40B4-BE49-F238E27FC236}">
                    <a16:creationId xmlns:a16="http://schemas.microsoft.com/office/drawing/2014/main" id="{250D53A8-E0D9-5869-A841-B5994326F5F2}"/>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4" name="Freeform 25">
                <a:extLst>
                  <a:ext uri="{FF2B5EF4-FFF2-40B4-BE49-F238E27FC236}">
                    <a16:creationId xmlns:a16="http://schemas.microsoft.com/office/drawing/2014/main" id="{477C4261-7791-0C3C-4F8C-9880ADA6E6B0}"/>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5" name="Freeform 26">
                <a:extLst>
                  <a:ext uri="{FF2B5EF4-FFF2-40B4-BE49-F238E27FC236}">
                    <a16:creationId xmlns:a16="http://schemas.microsoft.com/office/drawing/2014/main" id="{8353B598-9E8A-8380-FE59-26338B55259C}"/>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6" name="Freeform 27">
                <a:extLst>
                  <a:ext uri="{FF2B5EF4-FFF2-40B4-BE49-F238E27FC236}">
                    <a16:creationId xmlns:a16="http://schemas.microsoft.com/office/drawing/2014/main" id="{4F52028F-6A28-DFCF-0A20-A9B22E2E5A0B}"/>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3080" name="Group 28">
              <a:extLst>
                <a:ext uri="{FF2B5EF4-FFF2-40B4-BE49-F238E27FC236}">
                  <a16:creationId xmlns:a16="http://schemas.microsoft.com/office/drawing/2014/main" id="{4B732947-CC6A-634A-2AD9-3467EBC665A5}"/>
                </a:ext>
              </a:extLst>
            </p:cNvPr>
            <p:cNvGrpSpPr>
              <a:grpSpLocks/>
            </p:cNvGrpSpPr>
            <p:nvPr/>
          </p:nvGrpSpPr>
          <p:grpSpPr bwMode="auto">
            <a:xfrm>
              <a:off x="0" y="0"/>
              <a:ext cx="1246" cy="1232"/>
              <a:chOff x="0" y="0"/>
              <a:chExt cx="1246" cy="1232"/>
            </a:xfrm>
          </p:grpSpPr>
          <p:sp>
            <p:nvSpPr>
              <p:cNvPr id="3081" name="Rectangle 29">
                <a:extLst>
                  <a:ext uri="{FF2B5EF4-FFF2-40B4-BE49-F238E27FC236}">
                    <a16:creationId xmlns:a16="http://schemas.microsoft.com/office/drawing/2014/main" id="{8B922144-86C3-EAC7-560D-A6E801BE93E6}"/>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3082" name="Rectangle 30">
                <a:extLst>
                  <a:ext uri="{FF2B5EF4-FFF2-40B4-BE49-F238E27FC236}">
                    <a16:creationId xmlns:a16="http://schemas.microsoft.com/office/drawing/2014/main" id="{51F9DEF3-E4E3-FFB7-48B8-6BEBDBAE2627}"/>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3083" name="Rectangle 31">
                <a:extLst>
                  <a:ext uri="{FF2B5EF4-FFF2-40B4-BE49-F238E27FC236}">
                    <a16:creationId xmlns:a16="http://schemas.microsoft.com/office/drawing/2014/main" id="{0990EC16-FC86-24CC-6E1A-F34630792A0C}"/>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grpSp>
      <p:sp>
        <p:nvSpPr>
          <p:cNvPr id="3075" name="Text Box 32">
            <a:extLst>
              <a:ext uri="{FF2B5EF4-FFF2-40B4-BE49-F238E27FC236}">
                <a16:creationId xmlns:a16="http://schemas.microsoft.com/office/drawing/2014/main" id="{CBFF5BA6-A422-22C9-5854-2B6A9526DD86}"/>
              </a:ext>
            </a:extLst>
          </p:cNvPr>
          <p:cNvSpPr txBox="1">
            <a:spLocks noChangeArrowheads="1"/>
          </p:cNvSpPr>
          <p:nvPr/>
        </p:nvSpPr>
        <p:spPr bwMode="auto">
          <a:xfrm>
            <a:off x="282575" y="6516688"/>
            <a:ext cx="9953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244769" name="Rectangle 33">
            <a:extLst>
              <a:ext uri="{FF2B5EF4-FFF2-40B4-BE49-F238E27FC236}">
                <a16:creationId xmlns:a16="http://schemas.microsoft.com/office/drawing/2014/main" id="{6A6554BE-2513-6600-12A6-6CE7F8AC87CE}"/>
              </a:ext>
            </a:extLst>
          </p:cNvPr>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solidFill>
                  <a:srgbClr val="FFFFFF"/>
                </a:solidFill>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3077" name="Base" hidden="1">
            <a:extLst>
              <a:ext uri="{FF2B5EF4-FFF2-40B4-BE49-F238E27FC236}">
                <a16:creationId xmlns:a16="http://schemas.microsoft.com/office/drawing/2014/main" id="{FD184317-0275-45AD-E875-21B2D33EBDCD}"/>
              </a:ext>
            </a:extLst>
          </p:cNvPr>
          <p:cNvSpPr>
            <a:spLocks noChangeArrowheads="1"/>
          </p:cNvSpPr>
          <p:nvPr userDrawn="1"/>
        </p:nvSpPr>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834"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C6ABA41-20AE-7943-C446-EBB544D8838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D34EF382-415E-50D0-E816-E76AD82F427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FFDB6F1D-D9BC-7821-A36D-6D6CE7701AB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a:extLst>
              <a:ext uri="{FF2B5EF4-FFF2-40B4-BE49-F238E27FC236}">
                <a16:creationId xmlns:a16="http://schemas.microsoft.com/office/drawing/2014/main" id="{CF6B7DEB-722C-FCB1-E315-6837FDDDA09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a:extLst>
              <a:ext uri="{FF2B5EF4-FFF2-40B4-BE49-F238E27FC236}">
                <a16:creationId xmlns:a16="http://schemas.microsoft.com/office/drawing/2014/main" id="{3BDEBB1D-32C6-CAD8-31D7-83D7A4BABBF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F12BC517-8596-7C4B-98D6-16156AE4FB0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cs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file:///localhost/E/%5CE%5CMacintosh%20HD%5CDesktop%20Folder%5CTBB%20BIG%20SHOW%207.0%5C7.0.02-MAP#-1,1,PowerPoint%20Presentation" TargetMode="Externa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BACKGR~1">
            <a:extLst>
              <a:ext uri="{FF2B5EF4-FFF2-40B4-BE49-F238E27FC236}">
                <a16:creationId xmlns:a16="http://schemas.microsoft.com/office/drawing/2014/main" id="{6731550A-A1A9-35BD-AA4D-195FA53E5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3">
            <a:extLst>
              <a:ext uri="{FF2B5EF4-FFF2-40B4-BE49-F238E27FC236}">
                <a16:creationId xmlns:a16="http://schemas.microsoft.com/office/drawing/2014/main" id="{12F443D5-8E8F-0FD3-FFC5-9ED87D32F32B}"/>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02407" name="Text Box 7" descr="Brown marble">
            <a:extLst>
              <a:ext uri="{FF2B5EF4-FFF2-40B4-BE49-F238E27FC236}">
                <a16:creationId xmlns:a16="http://schemas.microsoft.com/office/drawing/2014/main" id="{D540DCF5-3559-1D5D-9B5E-1721A20710C0}"/>
              </a:ext>
            </a:extLst>
          </p:cNvPr>
          <p:cNvSpPr txBox="1">
            <a:spLocks noChangeArrowheads="1"/>
          </p:cNvSpPr>
          <p:nvPr/>
        </p:nvSpPr>
        <p:spPr bwMode="auto">
          <a:xfrm rot="118953">
            <a:off x="793750" y="320675"/>
            <a:ext cx="7170738" cy="2544763"/>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圣经...</a:t>
            </a:r>
          </a:p>
          <a:p>
            <a:pPr>
              <a:defRPr/>
            </a:pPr>
            <a:endParaRPr lang="zh-CN" altLang="en-US" sz="32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8" name="Text Box 8" descr="Brown marble">
            <a:extLst>
              <a:ext uri="{FF2B5EF4-FFF2-40B4-BE49-F238E27FC236}">
                <a16:creationId xmlns:a16="http://schemas.microsoft.com/office/drawing/2014/main" id="{6354B71C-428B-74C1-8317-C611EA160CB0}"/>
              </a:ext>
            </a:extLst>
          </p:cNvPr>
          <p:cNvSpPr txBox="1">
            <a:spLocks noChangeArrowheads="1"/>
          </p:cNvSpPr>
          <p:nvPr/>
        </p:nvSpPr>
        <p:spPr bwMode="auto">
          <a:xfrm rot="141662">
            <a:off x="1603375" y="2162175"/>
            <a:ext cx="7480300" cy="30638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基要</a:t>
            </a:r>
          </a:p>
          <a:p>
            <a:pPr>
              <a:defRPr/>
            </a:pPr>
            <a:endParaRPr lang="zh-CN" altLang="en-US" sz="66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9" name="Text Box 9">
            <a:extLst>
              <a:ext uri="{FF2B5EF4-FFF2-40B4-BE49-F238E27FC236}">
                <a16:creationId xmlns:a16="http://schemas.microsoft.com/office/drawing/2014/main" id="{238C2BBA-097E-BFFC-A016-6C7C7FFA8BC5}"/>
              </a:ext>
            </a:extLst>
          </p:cNvPr>
          <p:cNvSpPr txBox="1">
            <a:spLocks noChangeArrowheads="1"/>
          </p:cNvSpPr>
          <p:nvPr/>
        </p:nvSpPr>
        <p:spPr bwMode="auto">
          <a:xfrm>
            <a:off x="228600" y="6591300"/>
            <a:ext cx="1614488" cy="274638"/>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zh-CN" altLang="en-US" sz="1200">
              <a:effectLst>
                <a:outerShdw blurRad="38100" dist="38100" dir="2700000" algn="tl">
                  <a:srgbClr val="000000"/>
                </a:outerShdw>
              </a:effectLst>
              <a:latin typeface="Times New Roman" charset="0"/>
              <a:ea typeface="宋体" charset="-122"/>
            </a:endParaRPr>
          </a:p>
        </p:txBody>
      </p:sp>
      <p:sp>
        <p:nvSpPr>
          <p:cNvPr id="102412" name="Rectangle 12">
            <a:extLst>
              <a:ext uri="{FF2B5EF4-FFF2-40B4-BE49-F238E27FC236}">
                <a16:creationId xmlns:a16="http://schemas.microsoft.com/office/drawing/2014/main" id="{04B10869-D7E3-9CFE-7B2B-3322C0ADEF99}"/>
              </a:ext>
            </a:extLst>
          </p:cNvPr>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02414" name="Text Box 14">
            <a:extLst>
              <a:ext uri="{FF2B5EF4-FFF2-40B4-BE49-F238E27FC236}">
                <a16:creationId xmlns:a16="http://schemas.microsoft.com/office/drawing/2014/main" id="{251DF1AB-14B1-F7E8-57FE-35C55B134F06}"/>
              </a:ext>
            </a:extLst>
          </p:cNvPr>
          <p:cNvSpPr txBox="1">
            <a:spLocks noChangeArrowheads="1"/>
          </p:cNvSpPr>
          <p:nvPr/>
        </p:nvSpPr>
        <p:spPr bwMode="auto">
          <a:xfrm>
            <a:off x="234950" y="4445000"/>
            <a:ext cx="8520113" cy="45720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i="1">
                <a:solidFill>
                  <a:srgbClr val="FAFD00"/>
                </a:solidFill>
                <a:latin typeface="Times New Roman" panose="02020603050405020304" pitchFamily="18" charset="0"/>
                <a:ea typeface="宋体" panose="02010600030101010101" pitchFamily="2" charset="-122"/>
              </a:rPr>
              <a:t>圣经</a:t>
            </a:r>
            <a:r>
              <a:rPr lang="en-US" altLang="zh-CN" i="1">
                <a:solidFill>
                  <a:srgbClr val="FAFD00"/>
                </a:solidFill>
                <a:latin typeface="Times New Roman" panose="02020603050405020304" pitchFamily="18" charset="0"/>
                <a:ea typeface="宋体" panose="02010600030101010101" pitchFamily="2" charset="-122"/>
              </a:rPr>
              <a:t>…</a:t>
            </a:r>
            <a:r>
              <a:rPr lang="zh-CN" altLang="en-US" i="1">
                <a:solidFill>
                  <a:srgbClr val="FAFD00"/>
                </a:solidFill>
                <a:latin typeface="Times New Roman" panose="02020603050405020304" pitchFamily="18" charset="0"/>
                <a:ea typeface="宋体" panose="02010600030101010101" pitchFamily="2" charset="-122"/>
              </a:rPr>
              <a:t>基要国际事工呈献          福特沃得</a:t>
            </a:r>
            <a:r>
              <a:rPr lang="en-US" altLang="zh-CN" i="1">
                <a:solidFill>
                  <a:srgbClr val="FAFD00"/>
                </a:solidFill>
                <a:latin typeface="Times New Roman" panose="02020603050405020304" pitchFamily="18" charset="0"/>
                <a:ea typeface="宋体" panose="02010600030101010101" pitchFamily="2" charset="-122"/>
              </a:rPr>
              <a:t>, </a:t>
            </a:r>
            <a:r>
              <a:rPr lang="zh-CN" altLang="en-US" i="1">
                <a:solidFill>
                  <a:srgbClr val="FAFD00"/>
                </a:solidFill>
                <a:latin typeface="Times New Roman" panose="02020603050405020304" pitchFamily="18" charset="0"/>
                <a:ea typeface="宋体" panose="02010600030101010101" pitchFamily="2" charset="-122"/>
              </a:rPr>
              <a:t>美国德州</a:t>
            </a:r>
          </a:p>
        </p:txBody>
      </p:sp>
      <p:sp>
        <p:nvSpPr>
          <p:cNvPr id="102415" name="Text Box 15">
            <a:extLst>
              <a:ext uri="{FF2B5EF4-FFF2-40B4-BE49-F238E27FC236}">
                <a16:creationId xmlns:a16="http://schemas.microsoft.com/office/drawing/2014/main" id="{CE43CABF-30EE-BFFC-FD21-C73F0C9CB523}"/>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74</a:t>
            </a:r>
          </a:p>
        </p:txBody>
      </p:sp>
      <p:sp>
        <p:nvSpPr>
          <p:cNvPr id="17417" name="Text Box 16">
            <a:extLst>
              <a:ext uri="{FF2B5EF4-FFF2-40B4-BE49-F238E27FC236}">
                <a16:creationId xmlns:a16="http://schemas.microsoft.com/office/drawing/2014/main" id="{BCBF8F72-7892-EC45-7D9A-9D4EDD570FB1}"/>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12" name="Rectangle 11">
            <a:extLst>
              <a:ext uri="{FF2B5EF4-FFF2-40B4-BE49-F238E27FC236}">
                <a16:creationId xmlns:a16="http://schemas.microsoft.com/office/drawing/2014/main" id="{95031781-1FFF-8C13-24A6-2484CC956AEB}"/>
              </a:ext>
            </a:extLst>
          </p:cNvPr>
          <p:cNvSpPr>
            <a:spLocks noChangeArrowheads="1"/>
          </p:cNvSpPr>
          <p:nvPr/>
        </p:nvSpPr>
        <p:spPr bwMode="auto">
          <a:xfrm>
            <a:off x="-36513" y="6038850"/>
            <a:ext cx="9251951" cy="819150"/>
          </a:xfrm>
          <a:prstGeom prst="rect">
            <a:avLst/>
          </a:prstGeom>
          <a:solidFill>
            <a:srgbClr val="000514"/>
          </a:solidFill>
          <a:ln>
            <a:noFill/>
          </a:ln>
          <a:effectLst>
            <a:outerShdw dist="35921" dir="2700000" algn="ctr" rotWithShape="0">
              <a:srgbClr val="000514">
                <a:alpha val="74997"/>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FFCC00"/>
              </a:buClr>
              <a:buSzPct val="70000"/>
            </a:pPr>
            <a:r>
              <a:rPr lang="en-US" altLang="en-US" sz="2000">
                <a:solidFill>
                  <a:srgbClr val="FFFFFF"/>
                </a:solidFill>
                <a:effectLst>
                  <a:outerShdw blurRad="38100" dist="38100" dir="2700000" algn="tl">
                    <a:srgbClr val="000000"/>
                  </a:outerShdw>
                </a:effectLst>
                <a:cs typeface="Arial" panose="020B0604020202020204" pitchFamily="34" charset="0"/>
              </a:rPr>
              <a:t>Designed by Dr. John Fryman, Texas, USA • BibleBasically.org</a:t>
            </a:r>
            <a:br>
              <a:rPr lang="en-US" altLang="en-US" sz="2000">
                <a:solidFill>
                  <a:srgbClr val="FFFFFF"/>
                </a:solidFill>
                <a:effectLst>
                  <a:outerShdw blurRad="38100" dist="38100" dir="2700000" algn="tl">
                    <a:srgbClr val="000000"/>
                  </a:outerShdw>
                </a:effectLst>
                <a:cs typeface="Arial" panose="020B0604020202020204" pitchFamily="34" charset="0"/>
              </a:rPr>
            </a:br>
            <a:r>
              <a:rPr lang="en-US" altLang="en-US" sz="2000" i="1">
                <a:solidFill>
                  <a:srgbClr val="FFFFFF"/>
                </a:solidFill>
                <a:effectLst>
                  <a:outerShdw blurRad="38100" dist="38100" dir="2700000" algn="tl">
                    <a:srgbClr val="000000"/>
                  </a:outerShdw>
                </a:effectLst>
                <a:cs typeface="Arial" panose="020B0604020202020204" pitchFamily="34" charset="0"/>
              </a:rPr>
              <a:t>Dr. Rick Griffith • </a:t>
            </a:r>
            <a:r>
              <a:rPr lang="zh-CN" altLang="en-US" sz="2000" i="1">
                <a:solidFill>
                  <a:srgbClr val="FFFFFF"/>
                </a:solidFill>
                <a:effectLst>
                  <a:outerShdw blurRad="38100" dist="38100" dir="2700000" algn="tl">
                    <a:srgbClr val="000000"/>
                  </a:outerShdw>
                </a:effectLst>
                <a:ea typeface="宋体" panose="02010600030101010101" pitchFamily="2" charset="-122"/>
              </a:rPr>
              <a:t>博士</a:t>
            </a:r>
            <a:r>
              <a:rPr lang="en-US" altLang="zh-CN" sz="2000" i="1">
                <a:solidFill>
                  <a:srgbClr val="FFFFFF"/>
                </a:solidFill>
                <a:effectLst>
                  <a:outerShdw blurRad="38100" dist="38100" dir="2700000" algn="tl">
                    <a:srgbClr val="000000"/>
                  </a:outerShdw>
                </a:effectLst>
                <a:ea typeface="宋体" panose="02010600030101010101" pitchFamily="2" charset="-122"/>
              </a:rPr>
              <a:t> • </a:t>
            </a:r>
            <a:r>
              <a:rPr lang="zh-CN" altLang="en-US" sz="2000" i="1">
                <a:solidFill>
                  <a:srgbClr val="FFFFFF"/>
                </a:solidFill>
                <a:effectLst>
                  <a:outerShdw blurRad="38100" dist="38100" dir="2700000" algn="tl">
                    <a:srgbClr val="000000"/>
                  </a:outerShdw>
                </a:effectLst>
                <a:ea typeface="宋体" panose="02010600030101010101" pitchFamily="2" charset="-122"/>
              </a:rPr>
              <a:t>新加坡神学院</a:t>
            </a:r>
            <a:r>
              <a:rPr lang="en-US" altLang="zh-CN" sz="2000" i="1">
                <a:solidFill>
                  <a:srgbClr val="FFFFFF"/>
                </a:solidFill>
                <a:effectLst>
                  <a:outerShdw blurRad="38100" dist="38100" dir="2700000" algn="tl">
                    <a:srgbClr val="000000"/>
                  </a:outerShdw>
                </a:effectLst>
                <a:ea typeface="宋体" panose="02010600030101010101" pitchFamily="2" charset="-122"/>
              </a:rPr>
              <a:t> </a:t>
            </a:r>
            <a:r>
              <a:rPr lang="en-US" altLang="zh-CN" sz="2000" i="1">
                <a:solidFill>
                  <a:srgbClr val="FFFFFF"/>
                </a:solidFill>
                <a:effectLst>
                  <a:outerShdw blurRad="38100" dist="38100" dir="2700000" algn="tl">
                    <a:srgbClr val="000000"/>
                  </a:outerShdw>
                </a:effectLst>
                <a:cs typeface="Arial" panose="020B0604020202020204" pitchFamily="34" charset="0"/>
              </a:rPr>
              <a:t>• </a:t>
            </a:r>
            <a:r>
              <a:rPr lang="en-US" altLang="ja-JP" sz="2000" i="1">
                <a:solidFill>
                  <a:srgbClr val="FFFFFF"/>
                </a:solidFill>
                <a:effectLst>
                  <a:outerShdw blurRad="38100" dist="38100" dir="2700000" algn="tl">
                    <a:srgbClr val="000000"/>
                  </a:outerShdw>
                </a:effectLst>
                <a:cs typeface="Arial" panose="020B0604020202020204" pitchFamily="34" charset="0"/>
              </a:rPr>
              <a:t>BibleStudyDownloads.org</a:t>
            </a:r>
            <a:endParaRPr lang="en-US" altLang="en-US" sz="2000" i="1">
              <a:solidFill>
                <a:srgbClr val="FFFFFF"/>
              </a:solidFill>
              <a:effectLst>
                <a:outerShdw blurRad="38100" dist="38100" dir="2700000" algn="tl">
                  <a:srgbClr val="000000"/>
                </a:outerShdw>
              </a:effectLst>
              <a:cs typeface="Arial" panose="020B0604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2">
            <a:extLst>
              <a:ext uri="{FF2B5EF4-FFF2-40B4-BE49-F238E27FC236}">
                <a16:creationId xmlns:a16="http://schemas.microsoft.com/office/drawing/2014/main" id="{46FA1F23-FF57-B27A-7BC2-20AD15DF0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5842" name="Text Box 3">
            <a:extLst>
              <a:ext uri="{FF2B5EF4-FFF2-40B4-BE49-F238E27FC236}">
                <a16:creationId xmlns:a16="http://schemas.microsoft.com/office/drawing/2014/main" id="{22760D55-4910-6D39-F777-28E31FCE27BF}"/>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35843" name="Text Box 4">
            <a:extLst>
              <a:ext uri="{FF2B5EF4-FFF2-40B4-BE49-F238E27FC236}">
                <a16:creationId xmlns:a16="http://schemas.microsoft.com/office/drawing/2014/main" id="{755A4166-3673-C618-0D57-EEEA4A3AC665}"/>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269" name="Text Box 5">
            <a:extLst>
              <a:ext uri="{FF2B5EF4-FFF2-40B4-BE49-F238E27FC236}">
                <a16:creationId xmlns:a16="http://schemas.microsoft.com/office/drawing/2014/main" id="{0AA9021A-C06B-86BD-7261-E69B5A00466B}"/>
              </a:ext>
            </a:extLst>
          </p:cNvPr>
          <p:cNvSpPr txBox="1">
            <a:spLocks noChangeArrowheads="1"/>
          </p:cNvSpPr>
          <p:nvPr/>
        </p:nvSpPr>
        <p:spPr bwMode="auto">
          <a:xfrm>
            <a:off x="87313" y="2252663"/>
            <a:ext cx="8942387" cy="3113087"/>
          </a:xfrm>
          <a:prstGeom prst="rect">
            <a:avLst/>
          </a:prstGeom>
          <a:noFill/>
          <a:ln w="9525">
            <a:noFill/>
            <a:miter lim="800000"/>
            <a:headEnd/>
            <a:tailEnd/>
          </a:ln>
          <a:effectLst>
            <a:outerShdw blurRad="63500" dist="38099" dir="2700000" algn="ctr" rotWithShape="0">
              <a:srgbClr val="85FBFF">
                <a:alpha val="74998"/>
              </a:srgb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3600">
                <a:solidFill>
                  <a:schemeClr val="bg2"/>
                </a:solidFill>
                <a:latin typeface="Comic Sans MS" panose="030F0902030302020204" pitchFamily="66" charset="0"/>
                <a:ea typeface="宋体" panose="02010600030101010101" pitchFamily="2" charset="-122"/>
              </a:rPr>
              <a:t>Dr. Henrietta Mears </a:t>
            </a:r>
            <a:r>
              <a:rPr lang="zh-CN" altLang="en-US" sz="3600">
                <a:solidFill>
                  <a:schemeClr val="bg2"/>
                </a:solidFill>
                <a:latin typeface="Comic Sans MS" panose="030F0902030302020204" pitchFamily="66" charset="0"/>
                <a:ea typeface="宋体" panose="02010600030101010101" pitchFamily="2" charset="-122"/>
              </a:rPr>
              <a:t>（亨利达）</a:t>
            </a:r>
            <a:r>
              <a:rPr lang="en-US" altLang="zh-CN" sz="3600">
                <a:solidFill>
                  <a:schemeClr val="bg2"/>
                </a:solidFill>
                <a:latin typeface="Comic Sans MS" panose="030F0902030302020204" pitchFamily="66" charset="0"/>
                <a:ea typeface="宋体" panose="02010600030101010101" pitchFamily="2" charset="-122"/>
              </a:rPr>
              <a:t> </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在她的著作</a:t>
            </a:r>
            <a:r>
              <a:rPr lang="en-US" altLang="zh-CN" sz="3600">
                <a:solidFill>
                  <a:schemeClr val="bg2"/>
                </a:solidFill>
                <a:latin typeface="Comic Sans MS" panose="030F0902030302020204" pitchFamily="66" charset="0"/>
                <a:ea typeface="宋体" panose="02010600030101010101" pitchFamily="2" charset="-122"/>
              </a:rPr>
              <a:t>《</a:t>
            </a:r>
            <a:r>
              <a:rPr lang="zh-CN" altLang="en-US" sz="3600">
                <a:solidFill>
                  <a:schemeClr val="bg2"/>
                </a:solidFill>
                <a:latin typeface="Comic Sans MS" panose="030F0902030302020204" pitchFamily="66" charset="0"/>
                <a:ea typeface="宋体" panose="02010600030101010101" pitchFamily="2" charset="-122"/>
              </a:rPr>
              <a:t>圣经到底是什么？</a:t>
            </a:r>
            <a:r>
              <a:rPr lang="en-US" altLang="zh-CN" sz="3600">
                <a:solidFill>
                  <a:schemeClr val="bg2"/>
                </a:solidFill>
                <a:latin typeface="Comic Sans MS" panose="030F0902030302020204" pitchFamily="66" charset="0"/>
                <a:ea typeface="宋体" panose="02010600030101010101" pitchFamily="2" charset="-122"/>
              </a:rPr>
              <a:t>》</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中提到……</a:t>
            </a:r>
          </a:p>
          <a:p>
            <a:pPr>
              <a:spcBef>
                <a:spcPct val="50000"/>
              </a:spcBef>
            </a:pPr>
            <a:endParaRPr lang="zh-CN" altLang="en-US" sz="3600">
              <a:solidFill>
                <a:schemeClr val="bg2"/>
              </a:solidFill>
              <a:latin typeface="Comic Sans MS" panose="030F0902030302020204" pitchFamily="66" charset="0"/>
              <a:ea typeface="宋体" panose="02010600030101010101" pitchFamily="2" charset="-122"/>
            </a:endParaRPr>
          </a:p>
        </p:txBody>
      </p:sp>
      <p:sp>
        <p:nvSpPr>
          <p:cNvPr id="35845" name="Text Box 6">
            <a:extLst>
              <a:ext uri="{FF2B5EF4-FFF2-40B4-BE49-F238E27FC236}">
                <a16:creationId xmlns:a16="http://schemas.microsoft.com/office/drawing/2014/main" id="{E301D7E4-204C-F61F-99A7-62B8F120429A}"/>
              </a:ext>
            </a:extLst>
          </p:cNvPr>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35846" name="Text Box 9">
            <a:extLst>
              <a:ext uri="{FF2B5EF4-FFF2-40B4-BE49-F238E27FC236}">
                <a16:creationId xmlns:a16="http://schemas.microsoft.com/office/drawing/2014/main" id="{915F49CC-FDC0-51B4-08EE-FC2253375C8A}"/>
              </a:ext>
            </a:extLst>
          </p:cNvPr>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600">
              <a:ea typeface="宋体" panose="02010600030101010101" pitchFamily="2" charset="-122"/>
            </a:endParaRPr>
          </a:p>
        </p:txBody>
      </p:sp>
      <p:sp>
        <p:nvSpPr>
          <p:cNvPr id="11275" name="Text Box 11">
            <a:extLst>
              <a:ext uri="{FF2B5EF4-FFF2-40B4-BE49-F238E27FC236}">
                <a16:creationId xmlns:a16="http://schemas.microsoft.com/office/drawing/2014/main" id="{C4E51825-7989-B9AE-FB65-13D755CB56E2}"/>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08</a:t>
            </a:r>
          </a:p>
        </p:txBody>
      </p:sp>
      <p:sp>
        <p:nvSpPr>
          <p:cNvPr id="35848" name="Text Box 13">
            <a:extLst>
              <a:ext uri="{FF2B5EF4-FFF2-40B4-BE49-F238E27FC236}">
                <a16:creationId xmlns:a16="http://schemas.microsoft.com/office/drawing/2014/main" id="{B4226FEC-84E7-AA0F-2822-D5BA9B8A5E1A}"/>
              </a:ext>
            </a:extLst>
          </p:cNvPr>
          <p:cNvSpPr txBox="1">
            <a:spLocks noChangeArrowheads="1"/>
          </p:cNvSpPr>
          <p:nvPr/>
        </p:nvSpPr>
        <p:spPr bwMode="auto">
          <a:xfrm>
            <a:off x="7326313" y="628491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6</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a:extLst>
              <a:ext uri="{FF2B5EF4-FFF2-40B4-BE49-F238E27FC236}">
                <a16:creationId xmlns:a16="http://schemas.microsoft.com/office/drawing/2014/main" id="{14312186-2569-085C-B212-DF3E99438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7890" name="Text Box 3">
            <a:extLst>
              <a:ext uri="{FF2B5EF4-FFF2-40B4-BE49-F238E27FC236}">
                <a16:creationId xmlns:a16="http://schemas.microsoft.com/office/drawing/2014/main" id="{219DB263-34A4-0427-262B-AE87A8FB1E0E}"/>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37891" name="Text Box 4">
            <a:extLst>
              <a:ext uri="{FF2B5EF4-FFF2-40B4-BE49-F238E27FC236}">
                <a16:creationId xmlns:a16="http://schemas.microsoft.com/office/drawing/2014/main" id="{CF821362-59ED-2C27-BFB0-5C1BF2B836D1}"/>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2293" name="Text Box 5">
            <a:extLst>
              <a:ext uri="{FF2B5EF4-FFF2-40B4-BE49-F238E27FC236}">
                <a16:creationId xmlns:a16="http://schemas.microsoft.com/office/drawing/2014/main" id="{773742AE-BA93-352D-7CC4-794177AB7E1A}"/>
              </a:ext>
            </a:extLst>
          </p:cNvPr>
          <p:cNvSpPr txBox="1">
            <a:spLocks noChangeArrowheads="1"/>
          </p:cNvSpPr>
          <p:nvPr/>
        </p:nvSpPr>
        <p:spPr bwMode="auto">
          <a:xfrm>
            <a:off x="584200" y="2292350"/>
            <a:ext cx="7950200" cy="2289175"/>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3600">
                <a:solidFill>
                  <a:schemeClr val="bg2"/>
                </a:solidFill>
                <a:latin typeface="Comic Sans MS" panose="030F0902030302020204" pitchFamily="66" charset="0"/>
                <a:ea typeface="宋体" panose="02010600030101010101" pitchFamily="2" charset="-122"/>
              </a:rPr>
              <a:t>许多人的圣经知识就好像</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一串昂贵的珍珠项链。</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 但在众多读者的脑海中</a:t>
            </a:r>
            <a:r>
              <a:rPr lang="en-US" altLang="zh-CN" sz="3600">
                <a:solidFill>
                  <a:schemeClr val="bg2"/>
                </a:solidFill>
                <a:latin typeface="Comic Sans MS" panose="030F0902030302020204" pitchFamily="66" charset="0"/>
                <a:ea typeface="宋体" panose="02010600030101010101" pitchFamily="2" charset="-122"/>
              </a:rPr>
              <a:t>…</a:t>
            </a:r>
          </a:p>
        </p:txBody>
      </p:sp>
      <p:sp>
        <p:nvSpPr>
          <p:cNvPr id="12297" name="Text Box 9">
            <a:extLst>
              <a:ext uri="{FF2B5EF4-FFF2-40B4-BE49-F238E27FC236}">
                <a16:creationId xmlns:a16="http://schemas.microsoft.com/office/drawing/2014/main" id="{FBABBCDD-EEA5-8EBB-1AB8-71B72DC98F8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09</a:t>
            </a:r>
          </a:p>
        </p:txBody>
      </p:sp>
      <p:sp>
        <p:nvSpPr>
          <p:cNvPr id="37894" name="Text Box 10">
            <a:extLst>
              <a:ext uri="{FF2B5EF4-FFF2-40B4-BE49-F238E27FC236}">
                <a16:creationId xmlns:a16="http://schemas.microsoft.com/office/drawing/2014/main" id="{1B353F7E-8996-4DD9-C7E6-D197A0B2C5F9}"/>
              </a:ext>
            </a:extLst>
          </p:cNvPr>
          <p:cNvSpPr txBox="1">
            <a:spLocks noChangeArrowheads="1"/>
          </p:cNvSpPr>
          <p:nvPr/>
        </p:nvSpPr>
        <p:spPr bwMode="auto">
          <a:xfrm>
            <a:off x="7326313" y="628491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6</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a:extLst>
              <a:ext uri="{FF2B5EF4-FFF2-40B4-BE49-F238E27FC236}">
                <a16:creationId xmlns:a16="http://schemas.microsoft.com/office/drawing/2014/main" id="{D970351A-3A22-0931-EBE9-3697495B1852}"/>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82613" y="592138"/>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9938" name="Text Box 3">
            <a:extLst>
              <a:ext uri="{FF2B5EF4-FFF2-40B4-BE49-F238E27FC236}">
                <a16:creationId xmlns:a16="http://schemas.microsoft.com/office/drawing/2014/main" id="{12E6BF7B-A59A-1D91-A880-9626993681C1}"/>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39939" name="Text Box 4">
            <a:extLst>
              <a:ext uri="{FF2B5EF4-FFF2-40B4-BE49-F238E27FC236}">
                <a16:creationId xmlns:a16="http://schemas.microsoft.com/office/drawing/2014/main" id="{E8E952E3-6842-DC23-F2F5-068BD5FB4651}"/>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39940" name="Text Box 6">
            <a:extLst>
              <a:ext uri="{FF2B5EF4-FFF2-40B4-BE49-F238E27FC236}">
                <a16:creationId xmlns:a16="http://schemas.microsoft.com/office/drawing/2014/main" id="{278E63B5-71E7-70DB-B9F4-B6C36C60DDFB}"/>
              </a:ext>
            </a:extLst>
          </p:cNvPr>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3321" name="Text Box 9">
            <a:extLst>
              <a:ext uri="{FF2B5EF4-FFF2-40B4-BE49-F238E27FC236}">
                <a16:creationId xmlns:a16="http://schemas.microsoft.com/office/drawing/2014/main" id="{5B15CF92-072B-23E3-F709-C66E75B9DEE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10</a:t>
            </a:r>
          </a:p>
        </p:txBody>
      </p:sp>
      <p:sp>
        <p:nvSpPr>
          <p:cNvPr id="13322" name="Text Box 10">
            <a:extLst>
              <a:ext uri="{FF2B5EF4-FFF2-40B4-BE49-F238E27FC236}">
                <a16:creationId xmlns:a16="http://schemas.microsoft.com/office/drawing/2014/main" id="{C71B587E-853A-31A1-ECFA-C860B0B82EAC}"/>
              </a:ext>
            </a:extLst>
          </p:cNvPr>
          <p:cNvSpPr txBox="1">
            <a:spLocks noChangeArrowheads="1"/>
          </p:cNvSpPr>
          <p:nvPr/>
        </p:nvSpPr>
        <p:spPr bwMode="auto">
          <a:xfrm>
            <a:off x="584200" y="2292350"/>
            <a:ext cx="7950200" cy="2289175"/>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3600">
                <a:solidFill>
                  <a:schemeClr val="bg2"/>
                </a:solidFill>
                <a:latin typeface="Comic Sans MS" panose="030F0902030302020204" pitchFamily="66" charset="0"/>
                <a:ea typeface="宋体" panose="02010600030101010101" pitchFamily="2" charset="-122"/>
              </a:rPr>
              <a:t>这串珍珠项链是断了线的</a:t>
            </a:r>
            <a:r>
              <a:rPr lang="en-US" altLang="zh-CN" sz="3600">
                <a:solidFill>
                  <a:schemeClr val="bg2"/>
                </a:solidFill>
                <a:latin typeface="Comic Sans MS" panose="030F0902030302020204" pitchFamily="66" charset="0"/>
                <a:ea typeface="宋体" panose="02010600030101010101" pitchFamily="2" charset="-122"/>
              </a:rPr>
              <a:t>…</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有秩序的圣经故事的进展</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显得杂乱无章、令人困惑！</a:t>
            </a:r>
            <a:endParaRPr lang="en-US" altLang="zh-CN" sz="3600">
              <a:solidFill>
                <a:schemeClr val="bg2"/>
              </a:solidFill>
              <a:latin typeface="Comic Sans MS" panose="030F0902030302020204" pitchFamily="66" charset="0"/>
              <a:ea typeface="宋体" panose="02010600030101010101" pitchFamily="2" charset="-122"/>
            </a:endParaRPr>
          </a:p>
        </p:txBody>
      </p:sp>
      <p:sp>
        <p:nvSpPr>
          <p:cNvPr id="39943" name="Text Box 11">
            <a:extLst>
              <a:ext uri="{FF2B5EF4-FFF2-40B4-BE49-F238E27FC236}">
                <a16:creationId xmlns:a16="http://schemas.microsoft.com/office/drawing/2014/main" id="{3FE832FA-B698-9FF8-61C4-EC5B4C3F6FEC}"/>
              </a:ext>
            </a:extLst>
          </p:cNvPr>
          <p:cNvSpPr txBox="1">
            <a:spLocks noChangeArrowheads="1"/>
          </p:cNvSpPr>
          <p:nvPr/>
        </p:nvSpPr>
        <p:spPr bwMode="auto">
          <a:xfrm>
            <a:off x="7326313" y="628491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6</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a:extLst>
              <a:ext uri="{FF2B5EF4-FFF2-40B4-BE49-F238E27FC236}">
                <a16:creationId xmlns:a16="http://schemas.microsoft.com/office/drawing/2014/main" id="{73675DAF-4997-A5B6-61D7-37D58FCBBEBB}"/>
              </a:ext>
            </a:extLst>
          </p:cNvPr>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41986" name="Text Box 3">
            <a:extLst>
              <a:ext uri="{FF2B5EF4-FFF2-40B4-BE49-F238E27FC236}">
                <a16:creationId xmlns:a16="http://schemas.microsoft.com/office/drawing/2014/main" id="{CA24EE1F-400E-AAFF-E57E-07D4E43708B4}"/>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1987" name="Text Box 4">
            <a:extLst>
              <a:ext uri="{FF2B5EF4-FFF2-40B4-BE49-F238E27FC236}">
                <a16:creationId xmlns:a16="http://schemas.microsoft.com/office/drawing/2014/main" id="{4A750463-6183-3737-5CE5-511DFE73AE46}"/>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1988" name="Text Box 5">
            <a:extLst>
              <a:ext uri="{FF2B5EF4-FFF2-40B4-BE49-F238E27FC236}">
                <a16:creationId xmlns:a16="http://schemas.microsoft.com/office/drawing/2014/main" id="{A947C81F-995A-C486-B79A-33621DEC1445}"/>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grpSp>
        <p:nvGrpSpPr>
          <p:cNvPr id="2" name="Group 8">
            <a:extLst>
              <a:ext uri="{FF2B5EF4-FFF2-40B4-BE49-F238E27FC236}">
                <a16:creationId xmlns:a16="http://schemas.microsoft.com/office/drawing/2014/main" id="{1DF37D81-968B-C03F-BE97-11DCA2772989}"/>
              </a:ext>
            </a:extLst>
          </p:cNvPr>
          <p:cNvGrpSpPr>
            <a:grpSpLocks/>
          </p:cNvGrpSpPr>
          <p:nvPr/>
        </p:nvGrpSpPr>
        <p:grpSpPr bwMode="auto">
          <a:xfrm>
            <a:off x="2027238" y="2601913"/>
            <a:ext cx="379412" cy="379412"/>
            <a:chOff x="3461" y="3471"/>
            <a:chExt cx="239" cy="239"/>
          </a:xfrm>
        </p:grpSpPr>
        <p:pic>
          <p:nvPicPr>
            <p:cNvPr id="42131" name="Picture 9">
              <a:extLst>
                <a:ext uri="{FF2B5EF4-FFF2-40B4-BE49-F238E27FC236}">
                  <a16:creationId xmlns:a16="http://schemas.microsoft.com/office/drawing/2014/main" id="{B6E01AFA-2B7E-376F-E20A-76D48A5B483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32" name="Picture 10">
              <a:extLst>
                <a:ext uri="{FF2B5EF4-FFF2-40B4-BE49-F238E27FC236}">
                  <a16:creationId xmlns:a16="http://schemas.microsoft.com/office/drawing/2014/main" id="{5BBE4C91-64B6-BACB-4C2B-7880D42E2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 name="Group 11">
            <a:extLst>
              <a:ext uri="{FF2B5EF4-FFF2-40B4-BE49-F238E27FC236}">
                <a16:creationId xmlns:a16="http://schemas.microsoft.com/office/drawing/2014/main" id="{9532ACC5-2B63-9F5A-8ECB-F6B2D43806EB}"/>
              </a:ext>
            </a:extLst>
          </p:cNvPr>
          <p:cNvGrpSpPr>
            <a:grpSpLocks/>
          </p:cNvGrpSpPr>
          <p:nvPr/>
        </p:nvGrpSpPr>
        <p:grpSpPr bwMode="auto">
          <a:xfrm>
            <a:off x="2501900" y="1819275"/>
            <a:ext cx="379413" cy="379413"/>
            <a:chOff x="3461" y="3471"/>
            <a:chExt cx="239" cy="239"/>
          </a:xfrm>
        </p:grpSpPr>
        <p:pic>
          <p:nvPicPr>
            <p:cNvPr id="42129" name="Picture 12">
              <a:extLst>
                <a:ext uri="{FF2B5EF4-FFF2-40B4-BE49-F238E27FC236}">
                  <a16:creationId xmlns:a16="http://schemas.microsoft.com/office/drawing/2014/main" id="{08B9F8B2-B534-9853-7B0B-82E194983AF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30" name="Picture 13">
              <a:extLst>
                <a:ext uri="{FF2B5EF4-FFF2-40B4-BE49-F238E27FC236}">
                  <a16:creationId xmlns:a16="http://schemas.microsoft.com/office/drawing/2014/main" id="{5B1CB384-84D4-9198-2C65-38D74BE72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 name="Group 14">
            <a:extLst>
              <a:ext uri="{FF2B5EF4-FFF2-40B4-BE49-F238E27FC236}">
                <a16:creationId xmlns:a16="http://schemas.microsoft.com/office/drawing/2014/main" id="{0B04AF13-6ECE-5D7E-C283-54D0C18044E0}"/>
              </a:ext>
            </a:extLst>
          </p:cNvPr>
          <p:cNvGrpSpPr>
            <a:grpSpLocks/>
          </p:cNvGrpSpPr>
          <p:nvPr/>
        </p:nvGrpSpPr>
        <p:grpSpPr bwMode="auto">
          <a:xfrm>
            <a:off x="4543425" y="1565275"/>
            <a:ext cx="379413" cy="379413"/>
            <a:chOff x="3461" y="3471"/>
            <a:chExt cx="239" cy="239"/>
          </a:xfrm>
        </p:grpSpPr>
        <p:pic>
          <p:nvPicPr>
            <p:cNvPr id="42127" name="Picture 15">
              <a:extLst>
                <a:ext uri="{FF2B5EF4-FFF2-40B4-BE49-F238E27FC236}">
                  <a16:creationId xmlns:a16="http://schemas.microsoft.com/office/drawing/2014/main" id="{0DCB6FF9-FD93-2582-18E0-A15CB73FE76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28" name="Picture 16">
              <a:extLst>
                <a:ext uri="{FF2B5EF4-FFF2-40B4-BE49-F238E27FC236}">
                  <a16:creationId xmlns:a16="http://schemas.microsoft.com/office/drawing/2014/main" id="{71F3B7CC-102A-4235-C761-495D75B54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 name="Group 17">
            <a:extLst>
              <a:ext uri="{FF2B5EF4-FFF2-40B4-BE49-F238E27FC236}">
                <a16:creationId xmlns:a16="http://schemas.microsoft.com/office/drawing/2014/main" id="{85DE412B-23EC-BD51-B234-24694FFFC066}"/>
              </a:ext>
            </a:extLst>
          </p:cNvPr>
          <p:cNvGrpSpPr>
            <a:grpSpLocks/>
          </p:cNvGrpSpPr>
          <p:nvPr/>
        </p:nvGrpSpPr>
        <p:grpSpPr bwMode="auto">
          <a:xfrm>
            <a:off x="5659438" y="1385888"/>
            <a:ext cx="379412" cy="379412"/>
            <a:chOff x="3461" y="3471"/>
            <a:chExt cx="239" cy="239"/>
          </a:xfrm>
        </p:grpSpPr>
        <p:pic>
          <p:nvPicPr>
            <p:cNvPr id="42125" name="Picture 18">
              <a:extLst>
                <a:ext uri="{FF2B5EF4-FFF2-40B4-BE49-F238E27FC236}">
                  <a16:creationId xmlns:a16="http://schemas.microsoft.com/office/drawing/2014/main" id="{834C4740-3887-EE15-C28D-7D987511327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26" name="Picture 19">
              <a:extLst>
                <a:ext uri="{FF2B5EF4-FFF2-40B4-BE49-F238E27FC236}">
                  <a16:creationId xmlns:a16="http://schemas.microsoft.com/office/drawing/2014/main" id="{9ABDF28B-DEDC-5E38-32F3-7E3DEB020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6" name="Group 20">
            <a:extLst>
              <a:ext uri="{FF2B5EF4-FFF2-40B4-BE49-F238E27FC236}">
                <a16:creationId xmlns:a16="http://schemas.microsoft.com/office/drawing/2014/main" id="{AA59E7B7-5CF6-557F-4833-E1EC3CF3131D}"/>
              </a:ext>
            </a:extLst>
          </p:cNvPr>
          <p:cNvGrpSpPr>
            <a:grpSpLocks/>
          </p:cNvGrpSpPr>
          <p:nvPr/>
        </p:nvGrpSpPr>
        <p:grpSpPr bwMode="auto">
          <a:xfrm>
            <a:off x="6508750" y="1706563"/>
            <a:ext cx="379413" cy="379412"/>
            <a:chOff x="3461" y="3471"/>
            <a:chExt cx="239" cy="239"/>
          </a:xfrm>
        </p:grpSpPr>
        <p:pic>
          <p:nvPicPr>
            <p:cNvPr id="42123" name="Picture 21">
              <a:extLst>
                <a:ext uri="{FF2B5EF4-FFF2-40B4-BE49-F238E27FC236}">
                  <a16:creationId xmlns:a16="http://schemas.microsoft.com/office/drawing/2014/main" id="{E3DCDF90-23A3-AF9C-D848-4E3A5EEC5E8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24" name="Picture 22">
              <a:extLst>
                <a:ext uri="{FF2B5EF4-FFF2-40B4-BE49-F238E27FC236}">
                  <a16:creationId xmlns:a16="http://schemas.microsoft.com/office/drawing/2014/main" id="{C9CCC10B-ED6D-03F5-4920-FA75CD377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7" name="Group 23">
            <a:extLst>
              <a:ext uri="{FF2B5EF4-FFF2-40B4-BE49-F238E27FC236}">
                <a16:creationId xmlns:a16="http://schemas.microsoft.com/office/drawing/2014/main" id="{BA359A06-63BF-169C-638D-E997A86A167E}"/>
              </a:ext>
            </a:extLst>
          </p:cNvPr>
          <p:cNvGrpSpPr>
            <a:grpSpLocks/>
          </p:cNvGrpSpPr>
          <p:nvPr/>
        </p:nvGrpSpPr>
        <p:grpSpPr bwMode="auto">
          <a:xfrm>
            <a:off x="7597775" y="3138488"/>
            <a:ext cx="379413" cy="379412"/>
            <a:chOff x="3461" y="3471"/>
            <a:chExt cx="239" cy="239"/>
          </a:xfrm>
        </p:grpSpPr>
        <p:pic>
          <p:nvPicPr>
            <p:cNvPr id="42121" name="Picture 24">
              <a:extLst>
                <a:ext uri="{FF2B5EF4-FFF2-40B4-BE49-F238E27FC236}">
                  <a16:creationId xmlns:a16="http://schemas.microsoft.com/office/drawing/2014/main" id="{441BC40D-B203-8875-3AE7-954A7218B26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22" name="Picture 25">
              <a:extLst>
                <a:ext uri="{FF2B5EF4-FFF2-40B4-BE49-F238E27FC236}">
                  <a16:creationId xmlns:a16="http://schemas.microsoft.com/office/drawing/2014/main" id="{CABB68B4-F4C4-820A-190A-3865A79C5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8" name="Group 26">
            <a:extLst>
              <a:ext uri="{FF2B5EF4-FFF2-40B4-BE49-F238E27FC236}">
                <a16:creationId xmlns:a16="http://schemas.microsoft.com/office/drawing/2014/main" id="{E1A91CC4-F338-94D7-BDEE-6DA652F27E9F}"/>
              </a:ext>
            </a:extLst>
          </p:cNvPr>
          <p:cNvGrpSpPr>
            <a:grpSpLocks/>
          </p:cNvGrpSpPr>
          <p:nvPr/>
        </p:nvGrpSpPr>
        <p:grpSpPr bwMode="auto">
          <a:xfrm>
            <a:off x="7153275" y="3771900"/>
            <a:ext cx="379413" cy="379413"/>
            <a:chOff x="3461" y="3471"/>
            <a:chExt cx="239" cy="239"/>
          </a:xfrm>
        </p:grpSpPr>
        <p:pic>
          <p:nvPicPr>
            <p:cNvPr id="42119" name="Picture 27">
              <a:extLst>
                <a:ext uri="{FF2B5EF4-FFF2-40B4-BE49-F238E27FC236}">
                  <a16:creationId xmlns:a16="http://schemas.microsoft.com/office/drawing/2014/main" id="{2722FC89-233A-6AF1-7DB4-6BEC980930F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20" name="Picture 28">
              <a:extLst>
                <a:ext uri="{FF2B5EF4-FFF2-40B4-BE49-F238E27FC236}">
                  <a16:creationId xmlns:a16="http://schemas.microsoft.com/office/drawing/2014/main" id="{4878C4C3-74A6-94DF-E57E-5EBE974BF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9" name="Group 29">
            <a:extLst>
              <a:ext uri="{FF2B5EF4-FFF2-40B4-BE49-F238E27FC236}">
                <a16:creationId xmlns:a16="http://schemas.microsoft.com/office/drawing/2014/main" id="{F825CE33-FB3D-A20A-C786-2254B4FBCF62}"/>
              </a:ext>
            </a:extLst>
          </p:cNvPr>
          <p:cNvGrpSpPr>
            <a:grpSpLocks/>
          </p:cNvGrpSpPr>
          <p:nvPr/>
        </p:nvGrpSpPr>
        <p:grpSpPr bwMode="auto">
          <a:xfrm>
            <a:off x="6154738" y="3675063"/>
            <a:ext cx="379412" cy="379412"/>
            <a:chOff x="3461" y="3471"/>
            <a:chExt cx="239" cy="239"/>
          </a:xfrm>
        </p:grpSpPr>
        <p:pic>
          <p:nvPicPr>
            <p:cNvPr id="42117" name="Picture 30">
              <a:extLst>
                <a:ext uri="{FF2B5EF4-FFF2-40B4-BE49-F238E27FC236}">
                  <a16:creationId xmlns:a16="http://schemas.microsoft.com/office/drawing/2014/main" id="{5AD8A527-7408-D74A-D445-AE1201CFA7F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18" name="Picture 31">
              <a:extLst>
                <a:ext uri="{FF2B5EF4-FFF2-40B4-BE49-F238E27FC236}">
                  <a16:creationId xmlns:a16="http://schemas.microsoft.com/office/drawing/2014/main" id="{A3393D31-4498-4604-25F0-106136F80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0" name="Group 32">
            <a:extLst>
              <a:ext uri="{FF2B5EF4-FFF2-40B4-BE49-F238E27FC236}">
                <a16:creationId xmlns:a16="http://schemas.microsoft.com/office/drawing/2014/main" id="{17508A53-8D0B-3874-1FB9-336F3DB7B2D3}"/>
              </a:ext>
            </a:extLst>
          </p:cNvPr>
          <p:cNvGrpSpPr>
            <a:grpSpLocks/>
          </p:cNvGrpSpPr>
          <p:nvPr/>
        </p:nvGrpSpPr>
        <p:grpSpPr bwMode="auto">
          <a:xfrm>
            <a:off x="5522913" y="3590925"/>
            <a:ext cx="379412" cy="379413"/>
            <a:chOff x="3461" y="3471"/>
            <a:chExt cx="239" cy="239"/>
          </a:xfrm>
        </p:grpSpPr>
        <p:pic>
          <p:nvPicPr>
            <p:cNvPr id="42115" name="Picture 33">
              <a:extLst>
                <a:ext uri="{FF2B5EF4-FFF2-40B4-BE49-F238E27FC236}">
                  <a16:creationId xmlns:a16="http://schemas.microsoft.com/office/drawing/2014/main" id="{E7A0BCB9-101F-A26B-682F-83662E2E20E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16" name="Picture 34">
              <a:extLst>
                <a:ext uri="{FF2B5EF4-FFF2-40B4-BE49-F238E27FC236}">
                  <a16:creationId xmlns:a16="http://schemas.microsoft.com/office/drawing/2014/main" id="{1348F277-CFB2-5C65-267C-565EC7404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1" name="Group 35">
            <a:extLst>
              <a:ext uri="{FF2B5EF4-FFF2-40B4-BE49-F238E27FC236}">
                <a16:creationId xmlns:a16="http://schemas.microsoft.com/office/drawing/2014/main" id="{0B7EB5CC-0181-2CE8-C9D6-5A7B9096C9B8}"/>
              </a:ext>
            </a:extLst>
          </p:cNvPr>
          <p:cNvGrpSpPr>
            <a:grpSpLocks/>
          </p:cNvGrpSpPr>
          <p:nvPr/>
        </p:nvGrpSpPr>
        <p:grpSpPr bwMode="auto">
          <a:xfrm>
            <a:off x="4649788" y="3849688"/>
            <a:ext cx="379412" cy="379412"/>
            <a:chOff x="3461" y="3471"/>
            <a:chExt cx="239" cy="239"/>
          </a:xfrm>
        </p:grpSpPr>
        <p:pic>
          <p:nvPicPr>
            <p:cNvPr id="42113" name="Picture 36">
              <a:extLst>
                <a:ext uri="{FF2B5EF4-FFF2-40B4-BE49-F238E27FC236}">
                  <a16:creationId xmlns:a16="http://schemas.microsoft.com/office/drawing/2014/main" id="{712923C3-E609-A524-9F4C-6796587B379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14" name="Picture 37">
              <a:extLst>
                <a:ext uri="{FF2B5EF4-FFF2-40B4-BE49-F238E27FC236}">
                  <a16:creationId xmlns:a16="http://schemas.microsoft.com/office/drawing/2014/main" id="{0D1B22F0-0658-3B89-C8C1-98B617D5D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2" name="Group 38">
            <a:extLst>
              <a:ext uri="{FF2B5EF4-FFF2-40B4-BE49-F238E27FC236}">
                <a16:creationId xmlns:a16="http://schemas.microsoft.com/office/drawing/2014/main" id="{2478CEE7-8586-4C8D-480A-C34BB9B84F39}"/>
              </a:ext>
            </a:extLst>
          </p:cNvPr>
          <p:cNvGrpSpPr>
            <a:grpSpLocks/>
          </p:cNvGrpSpPr>
          <p:nvPr/>
        </p:nvGrpSpPr>
        <p:grpSpPr bwMode="auto">
          <a:xfrm>
            <a:off x="3332163" y="4229100"/>
            <a:ext cx="379412" cy="379413"/>
            <a:chOff x="3461" y="3471"/>
            <a:chExt cx="239" cy="239"/>
          </a:xfrm>
        </p:grpSpPr>
        <p:pic>
          <p:nvPicPr>
            <p:cNvPr id="42111" name="Picture 39">
              <a:extLst>
                <a:ext uri="{FF2B5EF4-FFF2-40B4-BE49-F238E27FC236}">
                  <a16:creationId xmlns:a16="http://schemas.microsoft.com/office/drawing/2014/main" id="{245039A7-FC29-3F80-E72E-CE9840DBC8D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12" name="Picture 40">
              <a:extLst>
                <a:ext uri="{FF2B5EF4-FFF2-40B4-BE49-F238E27FC236}">
                  <a16:creationId xmlns:a16="http://schemas.microsoft.com/office/drawing/2014/main" id="{0A4B23F4-7380-7475-1928-D3DD76B3B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3" name="Group 41">
            <a:extLst>
              <a:ext uri="{FF2B5EF4-FFF2-40B4-BE49-F238E27FC236}">
                <a16:creationId xmlns:a16="http://schemas.microsoft.com/office/drawing/2014/main" id="{67C8E2B5-1C60-4471-CA71-932F5CC4FA3B}"/>
              </a:ext>
            </a:extLst>
          </p:cNvPr>
          <p:cNvGrpSpPr>
            <a:grpSpLocks/>
          </p:cNvGrpSpPr>
          <p:nvPr/>
        </p:nvGrpSpPr>
        <p:grpSpPr bwMode="auto">
          <a:xfrm>
            <a:off x="2720975" y="4005263"/>
            <a:ext cx="379413" cy="379412"/>
            <a:chOff x="3461" y="3471"/>
            <a:chExt cx="239" cy="239"/>
          </a:xfrm>
        </p:grpSpPr>
        <p:pic>
          <p:nvPicPr>
            <p:cNvPr id="42109" name="Picture 42">
              <a:extLst>
                <a:ext uri="{FF2B5EF4-FFF2-40B4-BE49-F238E27FC236}">
                  <a16:creationId xmlns:a16="http://schemas.microsoft.com/office/drawing/2014/main" id="{F6505593-9BFC-0C70-D364-C242A62188B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10" name="Picture 43">
              <a:extLst>
                <a:ext uri="{FF2B5EF4-FFF2-40B4-BE49-F238E27FC236}">
                  <a16:creationId xmlns:a16="http://schemas.microsoft.com/office/drawing/2014/main" id="{A40D8F64-5EFE-5508-74DD-D180B359F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 name="Group 44">
            <a:extLst>
              <a:ext uri="{FF2B5EF4-FFF2-40B4-BE49-F238E27FC236}">
                <a16:creationId xmlns:a16="http://schemas.microsoft.com/office/drawing/2014/main" id="{4B6E4AD4-35A2-248B-7961-8EA97CCCB136}"/>
              </a:ext>
            </a:extLst>
          </p:cNvPr>
          <p:cNvGrpSpPr>
            <a:grpSpLocks/>
          </p:cNvGrpSpPr>
          <p:nvPr/>
        </p:nvGrpSpPr>
        <p:grpSpPr bwMode="auto">
          <a:xfrm>
            <a:off x="2227263" y="3582988"/>
            <a:ext cx="379412" cy="379412"/>
            <a:chOff x="3461" y="3471"/>
            <a:chExt cx="239" cy="239"/>
          </a:xfrm>
        </p:grpSpPr>
        <p:pic>
          <p:nvPicPr>
            <p:cNvPr id="42107" name="Picture 45">
              <a:extLst>
                <a:ext uri="{FF2B5EF4-FFF2-40B4-BE49-F238E27FC236}">
                  <a16:creationId xmlns:a16="http://schemas.microsoft.com/office/drawing/2014/main" id="{A78537D2-9AC1-24B2-B779-27AB308268E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08" name="Picture 46">
              <a:extLst>
                <a:ext uri="{FF2B5EF4-FFF2-40B4-BE49-F238E27FC236}">
                  <a16:creationId xmlns:a16="http://schemas.microsoft.com/office/drawing/2014/main" id="{AECC45E2-B363-CEE3-7172-3CCC4313B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5" name="Group 47">
            <a:extLst>
              <a:ext uri="{FF2B5EF4-FFF2-40B4-BE49-F238E27FC236}">
                <a16:creationId xmlns:a16="http://schemas.microsoft.com/office/drawing/2014/main" id="{AE45DD88-DE18-A887-737A-966AAFE7CAD0}"/>
              </a:ext>
            </a:extLst>
          </p:cNvPr>
          <p:cNvGrpSpPr>
            <a:grpSpLocks/>
          </p:cNvGrpSpPr>
          <p:nvPr/>
        </p:nvGrpSpPr>
        <p:grpSpPr bwMode="auto">
          <a:xfrm>
            <a:off x="2065338" y="3198813"/>
            <a:ext cx="104775" cy="223837"/>
            <a:chOff x="3461" y="3471"/>
            <a:chExt cx="239" cy="239"/>
          </a:xfrm>
        </p:grpSpPr>
        <p:pic>
          <p:nvPicPr>
            <p:cNvPr id="42105" name="Picture 48">
              <a:extLst>
                <a:ext uri="{FF2B5EF4-FFF2-40B4-BE49-F238E27FC236}">
                  <a16:creationId xmlns:a16="http://schemas.microsoft.com/office/drawing/2014/main" id="{B1401AE2-EED8-FC6B-87F2-5AE0E291D21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06" name="Picture 49">
              <a:extLst>
                <a:ext uri="{FF2B5EF4-FFF2-40B4-BE49-F238E27FC236}">
                  <a16:creationId xmlns:a16="http://schemas.microsoft.com/office/drawing/2014/main" id="{DD34C2A7-E251-F1D4-6BE9-35E9BC1AA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6" name="Group 50">
            <a:extLst>
              <a:ext uri="{FF2B5EF4-FFF2-40B4-BE49-F238E27FC236}">
                <a16:creationId xmlns:a16="http://schemas.microsoft.com/office/drawing/2014/main" id="{A0CBA393-8C0E-1BB2-EC42-CFB6622C4A13}"/>
              </a:ext>
            </a:extLst>
          </p:cNvPr>
          <p:cNvGrpSpPr>
            <a:grpSpLocks/>
          </p:cNvGrpSpPr>
          <p:nvPr/>
        </p:nvGrpSpPr>
        <p:grpSpPr bwMode="auto">
          <a:xfrm>
            <a:off x="2873375" y="1397000"/>
            <a:ext cx="379413" cy="379413"/>
            <a:chOff x="3461" y="3471"/>
            <a:chExt cx="239" cy="239"/>
          </a:xfrm>
        </p:grpSpPr>
        <p:pic>
          <p:nvPicPr>
            <p:cNvPr id="42103" name="Picture 51">
              <a:extLst>
                <a:ext uri="{FF2B5EF4-FFF2-40B4-BE49-F238E27FC236}">
                  <a16:creationId xmlns:a16="http://schemas.microsoft.com/office/drawing/2014/main" id="{A3FE0B58-C66A-5925-4CC3-C81FDC84446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04" name="Picture 52">
              <a:extLst>
                <a:ext uri="{FF2B5EF4-FFF2-40B4-BE49-F238E27FC236}">
                  <a16:creationId xmlns:a16="http://schemas.microsoft.com/office/drawing/2014/main" id="{C4CAC40D-D1B8-9F15-E6E9-8DA8901DF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7" name="Group 53">
            <a:extLst>
              <a:ext uri="{FF2B5EF4-FFF2-40B4-BE49-F238E27FC236}">
                <a16:creationId xmlns:a16="http://schemas.microsoft.com/office/drawing/2014/main" id="{1E66EF67-6422-39BD-53BB-016AFE00939E}"/>
              </a:ext>
            </a:extLst>
          </p:cNvPr>
          <p:cNvGrpSpPr>
            <a:grpSpLocks/>
          </p:cNvGrpSpPr>
          <p:nvPr/>
        </p:nvGrpSpPr>
        <p:grpSpPr bwMode="auto">
          <a:xfrm>
            <a:off x="1914525" y="2898775"/>
            <a:ext cx="379413" cy="379413"/>
            <a:chOff x="3461" y="3471"/>
            <a:chExt cx="239" cy="239"/>
          </a:xfrm>
        </p:grpSpPr>
        <p:pic>
          <p:nvPicPr>
            <p:cNvPr id="42101" name="Picture 54">
              <a:extLst>
                <a:ext uri="{FF2B5EF4-FFF2-40B4-BE49-F238E27FC236}">
                  <a16:creationId xmlns:a16="http://schemas.microsoft.com/office/drawing/2014/main" id="{66F3E10F-EA2B-549E-E34E-DC11F22AE2E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02" name="Picture 55">
              <a:extLst>
                <a:ext uri="{FF2B5EF4-FFF2-40B4-BE49-F238E27FC236}">
                  <a16:creationId xmlns:a16="http://schemas.microsoft.com/office/drawing/2014/main" id="{2FE2DF10-9298-5681-F08D-E3B4D4420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8" name="Group 56">
            <a:extLst>
              <a:ext uri="{FF2B5EF4-FFF2-40B4-BE49-F238E27FC236}">
                <a16:creationId xmlns:a16="http://schemas.microsoft.com/office/drawing/2014/main" id="{64764B4E-C532-92EA-B5C9-ECB9DB5C2792}"/>
              </a:ext>
            </a:extLst>
          </p:cNvPr>
          <p:cNvGrpSpPr>
            <a:grpSpLocks/>
          </p:cNvGrpSpPr>
          <p:nvPr/>
        </p:nvGrpSpPr>
        <p:grpSpPr bwMode="auto">
          <a:xfrm>
            <a:off x="2181225" y="2332038"/>
            <a:ext cx="379413" cy="379412"/>
            <a:chOff x="3461" y="3471"/>
            <a:chExt cx="239" cy="239"/>
          </a:xfrm>
        </p:grpSpPr>
        <p:pic>
          <p:nvPicPr>
            <p:cNvPr id="42099" name="Picture 57">
              <a:extLst>
                <a:ext uri="{FF2B5EF4-FFF2-40B4-BE49-F238E27FC236}">
                  <a16:creationId xmlns:a16="http://schemas.microsoft.com/office/drawing/2014/main" id="{40803E03-5AC5-08B8-1183-9E364CFA001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00" name="Picture 58">
              <a:extLst>
                <a:ext uri="{FF2B5EF4-FFF2-40B4-BE49-F238E27FC236}">
                  <a16:creationId xmlns:a16="http://schemas.microsoft.com/office/drawing/2014/main" id="{A86CDC65-4475-79A0-12BD-3B3C7A40F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9" name="Group 59">
            <a:extLst>
              <a:ext uri="{FF2B5EF4-FFF2-40B4-BE49-F238E27FC236}">
                <a16:creationId xmlns:a16="http://schemas.microsoft.com/office/drawing/2014/main" id="{C71454FE-8448-2059-215B-6817189BE146}"/>
              </a:ext>
            </a:extLst>
          </p:cNvPr>
          <p:cNvGrpSpPr>
            <a:grpSpLocks/>
          </p:cNvGrpSpPr>
          <p:nvPr/>
        </p:nvGrpSpPr>
        <p:grpSpPr bwMode="auto">
          <a:xfrm>
            <a:off x="2336800" y="2062163"/>
            <a:ext cx="379413" cy="379412"/>
            <a:chOff x="3461" y="3471"/>
            <a:chExt cx="239" cy="239"/>
          </a:xfrm>
        </p:grpSpPr>
        <p:pic>
          <p:nvPicPr>
            <p:cNvPr id="42097" name="Picture 60">
              <a:extLst>
                <a:ext uri="{FF2B5EF4-FFF2-40B4-BE49-F238E27FC236}">
                  <a16:creationId xmlns:a16="http://schemas.microsoft.com/office/drawing/2014/main" id="{54CA960C-5E94-BB51-6010-C1525AA42BA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98" name="Picture 61">
              <a:extLst>
                <a:ext uri="{FF2B5EF4-FFF2-40B4-BE49-F238E27FC236}">
                  <a16:creationId xmlns:a16="http://schemas.microsoft.com/office/drawing/2014/main" id="{915479CB-7646-76D5-4DFC-8AC75E561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 name="Group 62">
            <a:extLst>
              <a:ext uri="{FF2B5EF4-FFF2-40B4-BE49-F238E27FC236}">
                <a16:creationId xmlns:a16="http://schemas.microsoft.com/office/drawing/2014/main" id="{7B156CB5-E829-5A70-2A14-CCF46721222F}"/>
              </a:ext>
            </a:extLst>
          </p:cNvPr>
          <p:cNvGrpSpPr>
            <a:grpSpLocks/>
          </p:cNvGrpSpPr>
          <p:nvPr/>
        </p:nvGrpSpPr>
        <p:grpSpPr bwMode="auto">
          <a:xfrm>
            <a:off x="2670175" y="1592263"/>
            <a:ext cx="379413" cy="379412"/>
            <a:chOff x="3461" y="3471"/>
            <a:chExt cx="239" cy="239"/>
          </a:xfrm>
        </p:grpSpPr>
        <p:pic>
          <p:nvPicPr>
            <p:cNvPr id="42095" name="Picture 63">
              <a:extLst>
                <a:ext uri="{FF2B5EF4-FFF2-40B4-BE49-F238E27FC236}">
                  <a16:creationId xmlns:a16="http://schemas.microsoft.com/office/drawing/2014/main" id="{9F1C05C8-6414-F9DC-AF7C-D1F17C0BED6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96" name="Picture 64">
              <a:extLst>
                <a:ext uri="{FF2B5EF4-FFF2-40B4-BE49-F238E27FC236}">
                  <a16:creationId xmlns:a16="http://schemas.microsoft.com/office/drawing/2014/main" id="{BC9549C3-F42A-BE0B-9A2C-94DE9AA0C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 name="Group 65">
            <a:extLst>
              <a:ext uri="{FF2B5EF4-FFF2-40B4-BE49-F238E27FC236}">
                <a16:creationId xmlns:a16="http://schemas.microsoft.com/office/drawing/2014/main" id="{A6AB25E0-3E37-C531-9584-7A0CE9D98A6F}"/>
              </a:ext>
            </a:extLst>
          </p:cNvPr>
          <p:cNvGrpSpPr>
            <a:grpSpLocks/>
          </p:cNvGrpSpPr>
          <p:nvPr/>
        </p:nvGrpSpPr>
        <p:grpSpPr bwMode="auto">
          <a:xfrm>
            <a:off x="3394075" y="1163638"/>
            <a:ext cx="379413" cy="379412"/>
            <a:chOff x="3461" y="3471"/>
            <a:chExt cx="239" cy="239"/>
          </a:xfrm>
        </p:grpSpPr>
        <p:pic>
          <p:nvPicPr>
            <p:cNvPr id="42093" name="Picture 66">
              <a:extLst>
                <a:ext uri="{FF2B5EF4-FFF2-40B4-BE49-F238E27FC236}">
                  <a16:creationId xmlns:a16="http://schemas.microsoft.com/office/drawing/2014/main" id="{E846CDB8-0793-89AB-88EB-A0E7A187572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94" name="Picture 67">
              <a:extLst>
                <a:ext uri="{FF2B5EF4-FFF2-40B4-BE49-F238E27FC236}">
                  <a16:creationId xmlns:a16="http://schemas.microsoft.com/office/drawing/2014/main" id="{99F9450E-B34B-78FB-DCC3-6A51CE9DF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2" name="Group 68">
            <a:extLst>
              <a:ext uri="{FF2B5EF4-FFF2-40B4-BE49-F238E27FC236}">
                <a16:creationId xmlns:a16="http://schemas.microsoft.com/office/drawing/2014/main" id="{43720905-AF2D-A3DB-1434-42BDA296B8F5}"/>
              </a:ext>
            </a:extLst>
          </p:cNvPr>
          <p:cNvGrpSpPr>
            <a:grpSpLocks/>
          </p:cNvGrpSpPr>
          <p:nvPr/>
        </p:nvGrpSpPr>
        <p:grpSpPr bwMode="auto">
          <a:xfrm>
            <a:off x="3646488" y="1168400"/>
            <a:ext cx="379412" cy="379413"/>
            <a:chOff x="3461" y="3471"/>
            <a:chExt cx="239" cy="239"/>
          </a:xfrm>
        </p:grpSpPr>
        <p:pic>
          <p:nvPicPr>
            <p:cNvPr id="42091" name="Picture 69">
              <a:extLst>
                <a:ext uri="{FF2B5EF4-FFF2-40B4-BE49-F238E27FC236}">
                  <a16:creationId xmlns:a16="http://schemas.microsoft.com/office/drawing/2014/main" id="{EAFED11A-339B-6069-D5E6-3021A55E683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92" name="Picture 70">
              <a:extLst>
                <a:ext uri="{FF2B5EF4-FFF2-40B4-BE49-F238E27FC236}">
                  <a16:creationId xmlns:a16="http://schemas.microsoft.com/office/drawing/2014/main" id="{5987B5B0-284A-6E0B-44BB-76732A013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3" name="Group 71">
            <a:extLst>
              <a:ext uri="{FF2B5EF4-FFF2-40B4-BE49-F238E27FC236}">
                <a16:creationId xmlns:a16="http://schemas.microsoft.com/office/drawing/2014/main" id="{52DF95A8-7F89-DF7B-E3B8-796257566862}"/>
              </a:ext>
            </a:extLst>
          </p:cNvPr>
          <p:cNvGrpSpPr>
            <a:grpSpLocks/>
          </p:cNvGrpSpPr>
          <p:nvPr/>
        </p:nvGrpSpPr>
        <p:grpSpPr bwMode="auto">
          <a:xfrm>
            <a:off x="3925888" y="1308100"/>
            <a:ext cx="379412" cy="379413"/>
            <a:chOff x="3461" y="3471"/>
            <a:chExt cx="239" cy="239"/>
          </a:xfrm>
        </p:grpSpPr>
        <p:pic>
          <p:nvPicPr>
            <p:cNvPr id="42089" name="Picture 72">
              <a:extLst>
                <a:ext uri="{FF2B5EF4-FFF2-40B4-BE49-F238E27FC236}">
                  <a16:creationId xmlns:a16="http://schemas.microsoft.com/office/drawing/2014/main" id="{9630B5CA-F8C5-B1A2-E660-9416367F7F1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90" name="Picture 73">
              <a:extLst>
                <a:ext uri="{FF2B5EF4-FFF2-40B4-BE49-F238E27FC236}">
                  <a16:creationId xmlns:a16="http://schemas.microsoft.com/office/drawing/2014/main" id="{641522DE-8592-B5F0-5A8C-AF8602028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4" name="Group 74">
            <a:extLst>
              <a:ext uri="{FF2B5EF4-FFF2-40B4-BE49-F238E27FC236}">
                <a16:creationId xmlns:a16="http://schemas.microsoft.com/office/drawing/2014/main" id="{F3349594-3EB4-FB9E-0B5B-2A32CB7627EA}"/>
              </a:ext>
            </a:extLst>
          </p:cNvPr>
          <p:cNvGrpSpPr>
            <a:grpSpLocks/>
          </p:cNvGrpSpPr>
          <p:nvPr/>
        </p:nvGrpSpPr>
        <p:grpSpPr bwMode="auto">
          <a:xfrm>
            <a:off x="4184650" y="1498600"/>
            <a:ext cx="379413" cy="379413"/>
            <a:chOff x="3461" y="3471"/>
            <a:chExt cx="239" cy="239"/>
          </a:xfrm>
        </p:grpSpPr>
        <p:pic>
          <p:nvPicPr>
            <p:cNvPr id="42087" name="Picture 75">
              <a:extLst>
                <a:ext uri="{FF2B5EF4-FFF2-40B4-BE49-F238E27FC236}">
                  <a16:creationId xmlns:a16="http://schemas.microsoft.com/office/drawing/2014/main" id="{32E0CA07-5404-7360-13F1-F41D06807C9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88" name="Picture 76">
              <a:extLst>
                <a:ext uri="{FF2B5EF4-FFF2-40B4-BE49-F238E27FC236}">
                  <a16:creationId xmlns:a16="http://schemas.microsoft.com/office/drawing/2014/main" id="{3C710965-A289-B456-5322-D3E25ECB6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 name="Group 77">
            <a:extLst>
              <a:ext uri="{FF2B5EF4-FFF2-40B4-BE49-F238E27FC236}">
                <a16:creationId xmlns:a16="http://schemas.microsoft.com/office/drawing/2014/main" id="{9D9E7BFE-C8C3-B468-F296-DA5A2D38D443}"/>
              </a:ext>
            </a:extLst>
          </p:cNvPr>
          <p:cNvGrpSpPr>
            <a:grpSpLocks/>
          </p:cNvGrpSpPr>
          <p:nvPr/>
        </p:nvGrpSpPr>
        <p:grpSpPr bwMode="auto">
          <a:xfrm>
            <a:off x="4822825" y="1525588"/>
            <a:ext cx="379413" cy="379412"/>
            <a:chOff x="3461" y="3471"/>
            <a:chExt cx="239" cy="239"/>
          </a:xfrm>
        </p:grpSpPr>
        <p:pic>
          <p:nvPicPr>
            <p:cNvPr id="42085" name="Picture 78">
              <a:extLst>
                <a:ext uri="{FF2B5EF4-FFF2-40B4-BE49-F238E27FC236}">
                  <a16:creationId xmlns:a16="http://schemas.microsoft.com/office/drawing/2014/main" id="{90BBC963-3C0E-7229-7FAC-2C977990D8C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86" name="Picture 79">
              <a:extLst>
                <a:ext uri="{FF2B5EF4-FFF2-40B4-BE49-F238E27FC236}">
                  <a16:creationId xmlns:a16="http://schemas.microsoft.com/office/drawing/2014/main" id="{36DAB3FC-1DFD-2330-8DD6-B44461B48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6" name="Group 80">
            <a:extLst>
              <a:ext uri="{FF2B5EF4-FFF2-40B4-BE49-F238E27FC236}">
                <a16:creationId xmlns:a16="http://schemas.microsoft.com/office/drawing/2014/main" id="{537881B3-6D85-D435-4936-674E62EA1168}"/>
              </a:ext>
            </a:extLst>
          </p:cNvPr>
          <p:cNvGrpSpPr>
            <a:grpSpLocks/>
          </p:cNvGrpSpPr>
          <p:nvPr/>
        </p:nvGrpSpPr>
        <p:grpSpPr bwMode="auto">
          <a:xfrm>
            <a:off x="5078413" y="1465263"/>
            <a:ext cx="379412" cy="379412"/>
            <a:chOff x="3461" y="3471"/>
            <a:chExt cx="239" cy="239"/>
          </a:xfrm>
        </p:grpSpPr>
        <p:pic>
          <p:nvPicPr>
            <p:cNvPr id="42083" name="Picture 81">
              <a:extLst>
                <a:ext uri="{FF2B5EF4-FFF2-40B4-BE49-F238E27FC236}">
                  <a16:creationId xmlns:a16="http://schemas.microsoft.com/office/drawing/2014/main" id="{2BF90209-50B9-A8D3-F1F9-98D265F2C57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84" name="Picture 82">
              <a:extLst>
                <a:ext uri="{FF2B5EF4-FFF2-40B4-BE49-F238E27FC236}">
                  <a16:creationId xmlns:a16="http://schemas.microsoft.com/office/drawing/2014/main" id="{1BA74019-F72E-2EA9-92D3-41C3E3097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7" name="Group 83">
            <a:extLst>
              <a:ext uri="{FF2B5EF4-FFF2-40B4-BE49-F238E27FC236}">
                <a16:creationId xmlns:a16="http://schemas.microsoft.com/office/drawing/2014/main" id="{38707E39-C02F-DB37-3E38-EB9894D611DD}"/>
              </a:ext>
            </a:extLst>
          </p:cNvPr>
          <p:cNvGrpSpPr>
            <a:grpSpLocks/>
          </p:cNvGrpSpPr>
          <p:nvPr/>
        </p:nvGrpSpPr>
        <p:grpSpPr bwMode="auto">
          <a:xfrm>
            <a:off x="5368925" y="1411288"/>
            <a:ext cx="379413" cy="379412"/>
            <a:chOff x="3461" y="3471"/>
            <a:chExt cx="239" cy="239"/>
          </a:xfrm>
        </p:grpSpPr>
        <p:pic>
          <p:nvPicPr>
            <p:cNvPr id="42081" name="Picture 84">
              <a:extLst>
                <a:ext uri="{FF2B5EF4-FFF2-40B4-BE49-F238E27FC236}">
                  <a16:creationId xmlns:a16="http://schemas.microsoft.com/office/drawing/2014/main" id="{EEFB6412-D12C-61CA-8347-997DBE0736F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82" name="Picture 85">
              <a:extLst>
                <a:ext uri="{FF2B5EF4-FFF2-40B4-BE49-F238E27FC236}">
                  <a16:creationId xmlns:a16="http://schemas.microsoft.com/office/drawing/2014/main" id="{3DDFE536-F47A-DEED-5B6F-EE097C252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8" name="Group 86">
            <a:extLst>
              <a:ext uri="{FF2B5EF4-FFF2-40B4-BE49-F238E27FC236}">
                <a16:creationId xmlns:a16="http://schemas.microsoft.com/office/drawing/2014/main" id="{7A77E1EF-615B-6EE6-1A23-38F55BACECB2}"/>
              </a:ext>
            </a:extLst>
          </p:cNvPr>
          <p:cNvGrpSpPr>
            <a:grpSpLocks/>
          </p:cNvGrpSpPr>
          <p:nvPr/>
        </p:nvGrpSpPr>
        <p:grpSpPr bwMode="auto">
          <a:xfrm>
            <a:off x="5978525" y="1409700"/>
            <a:ext cx="379413" cy="379413"/>
            <a:chOff x="3461" y="3471"/>
            <a:chExt cx="239" cy="239"/>
          </a:xfrm>
        </p:grpSpPr>
        <p:pic>
          <p:nvPicPr>
            <p:cNvPr id="42079" name="Picture 87">
              <a:extLst>
                <a:ext uri="{FF2B5EF4-FFF2-40B4-BE49-F238E27FC236}">
                  <a16:creationId xmlns:a16="http://schemas.microsoft.com/office/drawing/2014/main" id="{F6953549-0077-49AA-DE86-448BB35F930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80" name="Picture 88">
              <a:extLst>
                <a:ext uri="{FF2B5EF4-FFF2-40B4-BE49-F238E27FC236}">
                  <a16:creationId xmlns:a16="http://schemas.microsoft.com/office/drawing/2014/main" id="{715056B4-A8BA-42B7-57E2-CCFB88C51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9" name="Group 89">
            <a:extLst>
              <a:ext uri="{FF2B5EF4-FFF2-40B4-BE49-F238E27FC236}">
                <a16:creationId xmlns:a16="http://schemas.microsoft.com/office/drawing/2014/main" id="{302FF5B0-3C4D-0671-7598-E85FB66D2E44}"/>
              </a:ext>
            </a:extLst>
          </p:cNvPr>
          <p:cNvGrpSpPr>
            <a:grpSpLocks/>
          </p:cNvGrpSpPr>
          <p:nvPr/>
        </p:nvGrpSpPr>
        <p:grpSpPr bwMode="auto">
          <a:xfrm>
            <a:off x="6275388" y="1554163"/>
            <a:ext cx="379412" cy="379412"/>
            <a:chOff x="3461" y="3471"/>
            <a:chExt cx="239" cy="239"/>
          </a:xfrm>
        </p:grpSpPr>
        <p:pic>
          <p:nvPicPr>
            <p:cNvPr id="42077" name="Picture 90">
              <a:extLst>
                <a:ext uri="{FF2B5EF4-FFF2-40B4-BE49-F238E27FC236}">
                  <a16:creationId xmlns:a16="http://schemas.microsoft.com/office/drawing/2014/main" id="{805951E9-267D-6D49-B109-24657376E6C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78" name="Picture 91">
              <a:extLst>
                <a:ext uri="{FF2B5EF4-FFF2-40B4-BE49-F238E27FC236}">
                  <a16:creationId xmlns:a16="http://schemas.microsoft.com/office/drawing/2014/main" id="{0900CDCD-B9AA-8BAD-782C-B2D59CF9F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 name="Group 92">
            <a:extLst>
              <a:ext uri="{FF2B5EF4-FFF2-40B4-BE49-F238E27FC236}">
                <a16:creationId xmlns:a16="http://schemas.microsoft.com/office/drawing/2014/main" id="{95248866-5669-FA1C-7177-92FB7D050F53}"/>
              </a:ext>
            </a:extLst>
          </p:cNvPr>
          <p:cNvGrpSpPr>
            <a:grpSpLocks/>
          </p:cNvGrpSpPr>
          <p:nvPr/>
        </p:nvGrpSpPr>
        <p:grpSpPr bwMode="auto">
          <a:xfrm>
            <a:off x="6794500" y="1860550"/>
            <a:ext cx="379413" cy="379413"/>
            <a:chOff x="3461" y="3471"/>
            <a:chExt cx="239" cy="239"/>
          </a:xfrm>
        </p:grpSpPr>
        <p:pic>
          <p:nvPicPr>
            <p:cNvPr id="42075" name="Picture 93">
              <a:extLst>
                <a:ext uri="{FF2B5EF4-FFF2-40B4-BE49-F238E27FC236}">
                  <a16:creationId xmlns:a16="http://schemas.microsoft.com/office/drawing/2014/main" id="{C6CCD486-B188-C8F7-EB79-C491138E092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76" name="Picture 94">
              <a:extLst>
                <a:ext uri="{FF2B5EF4-FFF2-40B4-BE49-F238E27FC236}">
                  <a16:creationId xmlns:a16="http://schemas.microsoft.com/office/drawing/2014/main" id="{7761EA62-E657-7680-C191-9864A32A5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1" name="Group 95">
            <a:extLst>
              <a:ext uri="{FF2B5EF4-FFF2-40B4-BE49-F238E27FC236}">
                <a16:creationId xmlns:a16="http://schemas.microsoft.com/office/drawing/2014/main" id="{16CB5092-9A07-272B-1FDA-D30F40FBF3D6}"/>
              </a:ext>
            </a:extLst>
          </p:cNvPr>
          <p:cNvGrpSpPr>
            <a:grpSpLocks/>
          </p:cNvGrpSpPr>
          <p:nvPr/>
        </p:nvGrpSpPr>
        <p:grpSpPr bwMode="auto">
          <a:xfrm>
            <a:off x="6992938" y="2068513"/>
            <a:ext cx="379412" cy="379412"/>
            <a:chOff x="3461" y="3471"/>
            <a:chExt cx="239" cy="239"/>
          </a:xfrm>
        </p:grpSpPr>
        <p:pic>
          <p:nvPicPr>
            <p:cNvPr id="42073" name="Picture 96">
              <a:extLst>
                <a:ext uri="{FF2B5EF4-FFF2-40B4-BE49-F238E27FC236}">
                  <a16:creationId xmlns:a16="http://schemas.microsoft.com/office/drawing/2014/main" id="{69C601E6-EEBA-F11A-FD45-3899504210A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74" name="Picture 97">
              <a:extLst>
                <a:ext uri="{FF2B5EF4-FFF2-40B4-BE49-F238E27FC236}">
                  <a16:creationId xmlns:a16="http://schemas.microsoft.com/office/drawing/2014/main" id="{FC97D406-3D41-36D1-15F5-68535896F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0" name="Group 98">
            <a:extLst>
              <a:ext uri="{FF2B5EF4-FFF2-40B4-BE49-F238E27FC236}">
                <a16:creationId xmlns:a16="http://schemas.microsoft.com/office/drawing/2014/main" id="{084E51AB-85C2-AB63-65B1-F28C060203C5}"/>
              </a:ext>
            </a:extLst>
          </p:cNvPr>
          <p:cNvGrpSpPr>
            <a:grpSpLocks/>
          </p:cNvGrpSpPr>
          <p:nvPr/>
        </p:nvGrpSpPr>
        <p:grpSpPr bwMode="auto">
          <a:xfrm>
            <a:off x="7229475" y="2290763"/>
            <a:ext cx="379413" cy="379412"/>
            <a:chOff x="3461" y="3471"/>
            <a:chExt cx="239" cy="239"/>
          </a:xfrm>
        </p:grpSpPr>
        <p:pic>
          <p:nvPicPr>
            <p:cNvPr id="42071" name="Picture 99">
              <a:extLst>
                <a:ext uri="{FF2B5EF4-FFF2-40B4-BE49-F238E27FC236}">
                  <a16:creationId xmlns:a16="http://schemas.microsoft.com/office/drawing/2014/main" id="{179DD0C2-D9AA-B78D-BE87-14CBC1E4569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72" name="Picture 100">
              <a:extLst>
                <a:ext uri="{FF2B5EF4-FFF2-40B4-BE49-F238E27FC236}">
                  <a16:creationId xmlns:a16="http://schemas.microsoft.com/office/drawing/2014/main" id="{1618E048-DA5E-2FD2-682D-0AAE09C94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1" name="Group 101">
            <a:extLst>
              <a:ext uri="{FF2B5EF4-FFF2-40B4-BE49-F238E27FC236}">
                <a16:creationId xmlns:a16="http://schemas.microsoft.com/office/drawing/2014/main" id="{126412FB-FF43-44F8-971F-E05B83A35285}"/>
              </a:ext>
            </a:extLst>
          </p:cNvPr>
          <p:cNvGrpSpPr>
            <a:grpSpLocks/>
          </p:cNvGrpSpPr>
          <p:nvPr/>
        </p:nvGrpSpPr>
        <p:grpSpPr bwMode="auto">
          <a:xfrm>
            <a:off x="7421563" y="2559050"/>
            <a:ext cx="379412" cy="379413"/>
            <a:chOff x="3461" y="3471"/>
            <a:chExt cx="239" cy="239"/>
          </a:xfrm>
        </p:grpSpPr>
        <p:pic>
          <p:nvPicPr>
            <p:cNvPr id="42069" name="Picture 102">
              <a:extLst>
                <a:ext uri="{FF2B5EF4-FFF2-40B4-BE49-F238E27FC236}">
                  <a16:creationId xmlns:a16="http://schemas.microsoft.com/office/drawing/2014/main" id="{F606F38E-CCFD-8254-0F7C-132A28049FC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70" name="Picture 103">
              <a:extLst>
                <a:ext uri="{FF2B5EF4-FFF2-40B4-BE49-F238E27FC236}">
                  <a16:creationId xmlns:a16="http://schemas.microsoft.com/office/drawing/2014/main" id="{590E289D-F24F-5F71-10AA-DC17EA41C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2" name="Group 104">
            <a:extLst>
              <a:ext uri="{FF2B5EF4-FFF2-40B4-BE49-F238E27FC236}">
                <a16:creationId xmlns:a16="http://schemas.microsoft.com/office/drawing/2014/main" id="{F943DE33-692A-86AA-7C05-B603E3BDAE7E}"/>
              </a:ext>
            </a:extLst>
          </p:cNvPr>
          <p:cNvGrpSpPr>
            <a:grpSpLocks/>
          </p:cNvGrpSpPr>
          <p:nvPr/>
        </p:nvGrpSpPr>
        <p:grpSpPr bwMode="auto">
          <a:xfrm>
            <a:off x="7513638" y="2846388"/>
            <a:ext cx="379412" cy="379412"/>
            <a:chOff x="3461" y="3471"/>
            <a:chExt cx="239" cy="239"/>
          </a:xfrm>
        </p:grpSpPr>
        <p:pic>
          <p:nvPicPr>
            <p:cNvPr id="42067" name="Picture 105">
              <a:extLst>
                <a:ext uri="{FF2B5EF4-FFF2-40B4-BE49-F238E27FC236}">
                  <a16:creationId xmlns:a16="http://schemas.microsoft.com/office/drawing/2014/main" id="{93802D44-D4DC-73C9-C2CC-A2B28795BBA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68" name="Picture 106">
              <a:extLst>
                <a:ext uri="{FF2B5EF4-FFF2-40B4-BE49-F238E27FC236}">
                  <a16:creationId xmlns:a16="http://schemas.microsoft.com/office/drawing/2014/main" id="{98BFCA8A-7C44-1607-9C42-42F0B7D52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3" name="Group 107">
            <a:extLst>
              <a:ext uri="{FF2B5EF4-FFF2-40B4-BE49-F238E27FC236}">
                <a16:creationId xmlns:a16="http://schemas.microsoft.com/office/drawing/2014/main" id="{951C2266-46E4-B042-E7EC-259F3C5B1FC0}"/>
              </a:ext>
            </a:extLst>
          </p:cNvPr>
          <p:cNvGrpSpPr>
            <a:grpSpLocks/>
          </p:cNvGrpSpPr>
          <p:nvPr/>
        </p:nvGrpSpPr>
        <p:grpSpPr bwMode="auto">
          <a:xfrm>
            <a:off x="7466013" y="3670300"/>
            <a:ext cx="379412" cy="379413"/>
            <a:chOff x="3461" y="3471"/>
            <a:chExt cx="239" cy="239"/>
          </a:xfrm>
        </p:grpSpPr>
        <p:pic>
          <p:nvPicPr>
            <p:cNvPr id="42065" name="Picture 108">
              <a:extLst>
                <a:ext uri="{FF2B5EF4-FFF2-40B4-BE49-F238E27FC236}">
                  <a16:creationId xmlns:a16="http://schemas.microsoft.com/office/drawing/2014/main" id="{344E2D64-D0F8-D4AB-52ED-36095CF98F9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66" name="Picture 109">
              <a:extLst>
                <a:ext uri="{FF2B5EF4-FFF2-40B4-BE49-F238E27FC236}">
                  <a16:creationId xmlns:a16="http://schemas.microsoft.com/office/drawing/2014/main" id="{2A4145D9-565D-3094-61E7-149BDD1E5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4" name="Group 110">
            <a:extLst>
              <a:ext uri="{FF2B5EF4-FFF2-40B4-BE49-F238E27FC236}">
                <a16:creationId xmlns:a16="http://schemas.microsoft.com/office/drawing/2014/main" id="{9E89F01C-D2D9-3A47-2DBB-A819DAA72F73}"/>
              </a:ext>
            </a:extLst>
          </p:cNvPr>
          <p:cNvGrpSpPr>
            <a:grpSpLocks/>
          </p:cNvGrpSpPr>
          <p:nvPr/>
        </p:nvGrpSpPr>
        <p:grpSpPr bwMode="auto">
          <a:xfrm>
            <a:off x="6497638" y="3730625"/>
            <a:ext cx="379412" cy="379413"/>
            <a:chOff x="3461" y="3471"/>
            <a:chExt cx="239" cy="239"/>
          </a:xfrm>
        </p:grpSpPr>
        <p:pic>
          <p:nvPicPr>
            <p:cNvPr id="42063" name="Picture 111">
              <a:extLst>
                <a:ext uri="{FF2B5EF4-FFF2-40B4-BE49-F238E27FC236}">
                  <a16:creationId xmlns:a16="http://schemas.microsoft.com/office/drawing/2014/main" id="{4050E598-609A-925E-5524-B81BCB7059F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64" name="Picture 112">
              <a:extLst>
                <a:ext uri="{FF2B5EF4-FFF2-40B4-BE49-F238E27FC236}">
                  <a16:creationId xmlns:a16="http://schemas.microsoft.com/office/drawing/2014/main" id="{97E5AD16-7A32-76B6-11B7-8D64E00FD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5" name="Group 113">
            <a:extLst>
              <a:ext uri="{FF2B5EF4-FFF2-40B4-BE49-F238E27FC236}">
                <a16:creationId xmlns:a16="http://schemas.microsoft.com/office/drawing/2014/main" id="{B2D537E3-B145-6536-CD30-9BE85E1C9E8C}"/>
              </a:ext>
            </a:extLst>
          </p:cNvPr>
          <p:cNvGrpSpPr>
            <a:grpSpLocks/>
          </p:cNvGrpSpPr>
          <p:nvPr/>
        </p:nvGrpSpPr>
        <p:grpSpPr bwMode="auto">
          <a:xfrm>
            <a:off x="6824663" y="3776663"/>
            <a:ext cx="379412" cy="379412"/>
            <a:chOff x="3461" y="3471"/>
            <a:chExt cx="239" cy="239"/>
          </a:xfrm>
        </p:grpSpPr>
        <p:pic>
          <p:nvPicPr>
            <p:cNvPr id="42061" name="Picture 114">
              <a:extLst>
                <a:ext uri="{FF2B5EF4-FFF2-40B4-BE49-F238E27FC236}">
                  <a16:creationId xmlns:a16="http://schemas.microsoft.com/office/drawing/2014/main" id="{2706D822-78C8-14ED-B338-B087730D78B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62" name="Picture 115">
              <a:extLst>
                <a:ext uri="{FF2B5EF4-FFF2-40B4-BE49-F238E27FC236}">
                  <a16:creationId xmlns:a16="http://schemas.microsoft.com/office/drawing/2014/main" id="{5E74E198-4944-52F5-D639-EF0A957C4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6" name="Group 116">
            <a:extLst>
              <a:ext uri="{FF2B5EF4-FFF2-40B4-BE49-F238E27FC236}">
                <a16:creationId xmlns:a16="http://schemas.microsoft.com/office/drawing/2014/main" id="{8B118A7D-1291-2D2D-873E-29A15D2C56EA}"/>
              </a:ext>
            </a:extLst>
          </p:cNvPr>
          <p:cNvGrpSpPr>
            <a:grpSpLocks/>
          </p:cNvGrpSpPr>
          <p:nvPr/>
        </p:nvGrpSpPr>
        <p:grpSpPr bwMode="auto">
          <a:xfrm>
            <a:off x="5178425" y="3679825"/>
            <a:ext cx="379413" cy="379413"/>
            <a:chOff x="3461" y="3471"/>
            <a:chExt cx="239" cy="239"/>
          </a:xfrm>
        </p:grpSpPr>
        <p:pic>
          <p:nvPicPr>
            <p:cNvPr id="42059" name="Picture 117">
              <a:extLst>
                <a:ext uri="{FF2B5EF4-FFF2-40B4-BE49-F238E27FC236}">
                  <a16:creationId xmlns:a16="http://schemas.microsoft.com/office/drawing/2014/main" id="{1A2B9ADF-01C6-3B97-B68A-9F1F38B90F1A}"/>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60" name="Picture 118">
              <a:extLst>
                <a:ext uri="{FF2B5EF4-FFF2-40B4-BE49-F238E27FC236}">
                  <a16:creationId xmlns:a16="http://schemas.microsoft.com/office/drawing/2014/main" id="{E1C250C7-1950-8C3A-E397-669A97E08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7" name="Group 119">
            <a:extLst>
              <a:ext uri="{FF2B5EF4-FFF2-40B4-BE49-F238E27FC236}">
                <a16:creationId xmlns:a16="http://schemas.microsoft.com/office/drawing/2014/main" id="{AE92DCD9-2FAB-3ACC-2225-D50E85427669}"/>
              </a:ext>
            </a:extLst>
          </p:cNvPr>
          <p:cNvGrpSpPr>
            <a:grpSpLocks/>
          </p:cNvGrpSpPr>
          <p:nvPr/>
        </p:nvGrpSpPr>
        <p:grpSpPr bwMode="auto">
          <a:xfrm>
            <a:off x="4908550" y="3752850"/>
            <a:ext cx="379413" cy="379413"/>
            <a:chOff x="3461" y="3471"/>
            <a:chExt cx="239" cy="239"/>
          </a:xfrm>
        </p:grpSpPr>
        <p:pic>
          <p:nvPicPr>
            <p:cNvPr id="42057" name="Picture 120">
              <a:extLst>
                <a:ext uri="{FF2B5EF4-FFF2-40B4-BE49-F238E27FC236}">
                  <a16:creationId xmlns:a16="http://schemas.microsoft.com/office/drawing/2014/main" id="{417832AB-D5AF-4A99-A8B3-574415B0AEE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58" name="Picture 121">
              <a:extLst>
                <a:ext uri="{FF2B5EF4-FFF2-40B4-BE49-F238E27FC236}">
                  <a16:creationId xmlns:a16="http://schemas.microsoft.com/office/drawing/2014/main" id="{7BA21A3E-3A39-3306-3C1E-A2A7111BC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8" name="Group 122">
            <a:extLst>
              <a:ext uri="{FF2B5EF4-FFF2-40B4-BE49-F238E27FC236}">
                <a16:creationId xmlns:a16="http://schemas.microsoft.com/office/drawing/2014/main" id="{69EC92F4-578D-B108-F637-8CC6473B0376}"/>
              </a:ext>
            </a:extLst>
          </p:cNvPr>
          <p:cNvGrpSpPr>
            <a:grpSpLocks/>
          </p:cNvGrpSpPr>
          <p:nvPr/>
        </p:nvGrpSpPr>
        <p:grpSpPr bwMode="auto">
          <a:xfrm>
            <a:off x="4325938" y="3940175"/>
            <a:ext cx="379412" cy="379413"/>
            <a:chOff x="3461" y="3471"/>
            <a:chExt cx="239" cy="239"/>
          </a:xfrm>
        </p:grpSpPr>
        <p:pic>
          <p:nvPicPr>
            <p:cNvPr id="42055" name="Picture 123">
              <a:extLst>
                <a:ext uri="{FF2B5EF4-FFF2-40B4-BE49-F238E27FC236}">
                  <a16:creationId xmlns:a16="http://schemas.microsoft.com/office/drawing/2014/main" id="{EE78CFDB-2983-E9BF-FDEE-20D81DDABFF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56" name="Picture 124">
              <a:extLst>
                <a:ext uri="{FF2B5EF4-FFF2-40B4-BE49-F238E27FC236}">
                  <a16:creationId xmlns:a16="http://schemas.microsoft.com/office/drawing/2014/main" id="{C452BBA2-0904-04D4-1966-D8C00E1E0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9" name="Group 125">
            <a:extLst>
              <a:ext uri="{FF2B5EF4-FFF2-40B4-BE49-F238E27FC236}">
                <a16:creationId xmlns:a16="http://schemas.microsoft.com/office/drawing/2014/main" id="{2D77796A-63F5-59F1-3399-705B7249BDD5}"/>
              </a:ext>
            </a:extLst>
          </p:cNvPr>
          <p:cNvGrpSpPr>
            <a:grpSpLocks/>
          </p:cNvGrpSpPr>
          <p:nvPr/>
        </p:nvGrpSpPr>
        <p:grpSpPr bwMode="auto">
          <a:xfrm>
            <a:off x="5854700" y="3581400"/>
            <a:ext cx="379413" cy="379413"/>
            <a:chOff x="3461" y="3471"/>
            <a:chExt cx="239" cy="239"/>
          </a:xfrm>
        </p:grpSpPr>
        <p:pic>
          <p:nvPicPr>
            <p:cNvPr id="42053" name="Picture 126">
              <a:extLst>
                <a:ext uri="{FF2B5EF4-FFF2-40B4-BE49-F238E27FC236}">
                  <a16:creationId xmlns:a16="http://schemas.microsoft.com/office/drawing/2014/main" id="{B819A421-CEBC-6568-3ADE-ABE578187CD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54" name="Picture 127">
              <a:extLst>
                <a:ext uri="{FF2B5EF4-FFF2-40B4-BE49-F238E27FC236}">
                  <a16:creationId xmlns:a16="http://schemas.microsoft.com/office/drawing/2014/main" id="{24407D3F-7D00-A4E2-0DAE-0B933EF70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0" name="Group 128">
            <a:extLst>
              <a:ext uri="{FF2B5EF4-FFF2-40B4-BE49-F238E27FC236}">
                <a16:creationId xmlns:a16="http://schemas.microsoft.com/office/drawing/2014/main" id="{5B6EE9FB-F6AD-1B8D-2545-067BFCDB602C}"/>
              </a:ext>
            </a:extLst>
          </p:cNvPr>
          <p:cNvGrpSpPr>
            <a:grpSpLocks/>
          </p:cNvGrpSpPr>
          <p:nvPr/>
        </p:nvGrpSpPr>
        <p:grpSpPr bwMode="auto">
          <a:xfrm>
            <a:off x="4019550" y="4027488"/>
            <a:ext cx="379413" cy="379412"/>
            <a:chOff x="3461" y="3471"/>
            <a:chExt cx="239" cy="239"/>
          </a:xfrm>
        </p:grpSpPr>
        <p:pic>
          <p:nvPicPr>
            <p:cNvPr id="42051" name="Picture 129">
              <a:extLst>
                <a:ext uri="{FF2B5EF4-FFF2-40B4-BE49-F238E27FC236}">
                  <a16:creationId xmlns:a16="http://schemas.microsoft.com/office/drawing/2014/main" id="{90C6B4A0-8097-2F5A-6877-EBCB23F2C13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52" name="Picture 130">
              <a:extLst>
                <a:ext uri="{FF2B5EF4-FFF2-40B4-BE49-F238E27FC236}">
                  <a16:creationId xmlns:a16="http://schemas.microsoft.com/office/drawing/2014/main" id="{1659D45B-3D79-540A-F0EF-8EA148AE3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1" name="Group 131">
            <a:extLst>
              <a:ext uri="{FF2B5EF4-FFF2-40B4-BE49-F238E27FC236}">
                <a16:creationId xmlns:a16="http://schemas.microsoft.com/office/drawing/2014/main" id="{D6F3FA89-6D21-A849-CDE2-7B4D27C39760}"/>
              </a:ext>
            </a:extLst>
          </p:cNvPr>
          <p:cNvGrpSpPr>
            <a:grpSpLocks/>
          </p:cNvGrpSpPr>
          <p:nvPr/>
        </p:nvGrpSpPr>
        <p:grpSpPr bwMode="auto">
          <a:xfrm>
            <a:off x="3692525" y="4160838"/>
            <a:ext cx="379413" cy="379412"/>
            <a:chOff x="3461" y="3471"/>
            <a:chExt cx="239" cy="239"/>
          </a:xfrm>
        </p:grpSpPr>
        <p:pic>
          <p:nvPicPr>
            <p:cNvPr id="42049" name="Picture 132">
              <a:extLst>
                <a:ext uri="{FF2B5EF4-FFF2-40B4-BE49-F238E27FC236}">
                  <a16:creationId xmlns:a16="http://schemas.microsoft.com/office/drawing/2014/main" id="{4F88D800-ABA9-27E9-912E-3EC0B6BF832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50" name="Picture 133">
              <a:extLst>
                <a:ext uri="{FF2B5EF4-FFF2-40B4-BE49-F238E27FC236}">
                  <a16:creationId xmlns:a16="http://schemas.microsoft.com/office/drawing/2014/main" id="{71A13536-53B9-F24C-D2FB-B2E66B0B8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2" name="Group 134">
            <a:extLst>
              <a:ext uri="{FF2B5EF4-FFF2-40B4-BE49-F238E27FC236}">
                <a16:creationId xmlns:a16="http://schemas.microsoft.com/office/drawing/2014/main" id="{C8E3A897-1946-8C27-F0D4-540135C248EA}"/>
              </a:ext>
            </a:extLst>
          </p:cNvPr>
          <p:cNvGrpSpPr>
            <a:grpSpLocks/>
          </p:cNvGrpSpPr>
          <p:nvPr/>
        </p:nvGrpSpPr>
        <p:grpSpPr bwMode="auto">
          <a:xfrm>
            <a:off x="2998788" y="4141788"/>
            <a:ext cx="379412" cy="379412"/>
            <a:chOff x="3461" y="3471"/>
            <a:chExt cx="239" cy="239"/>
          </a:xfrm>
        </p:grpSpPr>
        <p:pic>
          <p:nvPicPr>
            <p:cNvPr id="42047" name="Picture 135">
              <a:extLst>
                <a:ext uri="{FF2B5EF4-FFF2-40B4-BE49-F238E27FC236}">
                  <a16:creationId xmlns:a16="http://schemas.microsoft.com/office/drawing/2014/main" id="{5B99055E-7332-9AEF-4D21-7E3795AE3F5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48" name="Picture 136">
              <a:extLst>
                <a:ext uri="{FF2B5EF4-FFF2-40B4-BE49-F238E27FC236}">
                  <a16:creationId xmlns:a16="http://schemas.microsoft.com/office/drawing/2014/main" id="{31509796-EABF-2C1B-F7E7-AB0FE66DF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3" name="Group 137">
            <a:extLst>
              <a:ext uri="{FF2B5EF4-FFF2-40B4-BE49-F238E27FC236}">
                <a16:creationId xmlns:a16="http://schemas.microsoft.com/office/drawing/2014/main" id="{9FA622F0-A311-F652-7617-717B3CC54AFB}"/>
              </a:ext>
            </a:extLst>
          </p:cNvPr>
          <p:cNvGrpSpPr>
            <a:grpSpLocks/>
          </p:cNvGrpSpPr>
          <p:nvPr/>
        </p:nvGrpSpPr>
        <p:grpSpPr bwMode="auto">
          <a:xfrm>
            <a:off x="2474913" y="3810000"/>
            <a:ext cx="379412" cy="379413"/>
            <a:chOff x="3461" y="3471"/>
            <a:chExt cx="239" cy="239"/>
          </a:xfrm>
        </p:grpSpPr>
        <p:pic>
          <p:nvPicPr>
            <p:cNvPr id="42045" name="Picture 138">
              <a:extLst>
                <a:ext uri="{FF2B5EF4-FFF2-40B4-BE49-F238E27FC236}">
                  <a16:creationId xmlns:a16="http://schemas.microsoft.com/office/drawing/2014/main" id="{05F21050-4DE8-DA33-BF85-0A45B2F747E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46" name="Picture 139">
              <a:extLst>
                <a:ext uri="{FF2B5EF4-FFF2-40B4-BE49-F238E27FC236}">
                  <a16:creationId xmlns:a16="http://schemas.microsoft.com/office/drawing/2014/main" id="{7DFFEC93-EBC0-65DE-5FA1-93D56A89A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4" name="Group 140">
            <a:extLst>
              <a:ext uri="{FF2B5EF4-FFF2-40B4-BE49-F238E27FC236}">
                <a16:creationId xmlns:a16="http://schemas.microsoft.com/office/drawing/2014/main" id="{BA7E1978-4013-A7C0-D6B8-4B3826F28895}"/>
              </a:ext>
            </a:extLst>
          </p:cNvPr>
          <p:cNvGrpSpPr>
            <a:grpSpLocks/>
          </p:cNvGrpSpPr>
          <p:nvPr/>
        </p:nvGrpSpPr>
        <p:grpSpPr bwMode="auto">
          <a:xfrm>
            <a:off x="2038350" y="3389313"/>
            <a:ext cx="346075" cy="336550"/>
            <a:chOff x="3461" y="3471"/>
            <a:chExt cx="239" cy="239"/>
          </a:xfrm>
        </p:grpSpPr>
        <p:pic>
          <p:nvPicPr>
            <p:cNvPr id="42043" name="Picture 141">
              <a:extLst>
                <a:ext uri="{FF2B5EF4-FFF2-40B4-BE49-F238E27FC236}">
                  <a16:creationId xmlns:a16="http://schemas.microsoft.com/office/drawing/2014/main" id="{A7196907-F00D-9967-F5D6-3DD199AB135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44" name="Picture 142">
              <a:extLst>
                <a:ext uri="{FF2B5EF4-FFF2-40B4-BE49-F238E27FC236}">
                  <a16:creationId xmlns:a16="http://schemas.microsoft.com/office/drawing/2014/main" id="{B45F6B6E-2AF1-44B1-8687-263C1C551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5" name="Group 143">
            <a:extLst>
              <a:ext uri="{FF2B5EF4-FFF2-40B4-BE49-F238E27FC236}">
                <a16:creationId xmlns:a16="http://schemas.microsoft.com/office/drawing/2014/main" id="{FBA4AED3-0B51-C500-AF4A-3455852A1056}"/>
              </a:ext>
            </a:extLst>
          </p:cNvPr>
          <p:cNvGrpSpPr>
            <a:grpSpLocks/>
          </p:cNvGrpSpPr>
          <p:nvPr/>
        </p:nvGrpSpPr>
        <p:grpSpPr bwMode="auto">
          <a:xfrm>
            <a:off x="3101975" y="1228725"/>
            <a:ext cx="379413" cy="379413"/>
            <a:chOff x="3461" y="3471"/>
            <a:chExt cx="239" cy="239"/>
          </a:xfrm>
        </p:grpSpPr>
        <p:pic>
          <p:nvPicPr>
            <p:cNvPr id="42041" name="Picture 144">
              <a:extLst>
                <a:ext uri="{FF2B5EF4-FFF2-40B4-BE49-F238E27FC236}">
                  <a16:creationId xmlns:a16="http://schemas.microsoft.com/office/drawing/2014/main" id="{E2AE37E1-2D75-BBF7-E1ED-63403032BDF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42" name="Picture 145">
              <a:extLst>
                <a:ext uri="{FF2B5EF4-FFF2-40B4-BE49-F238E27FC236}">
                  <a16:creationId xmlns:a16="http://schemas.microsoft.com/office/drawing/2014/main" id="{483AA584-8EEC-DD2D-6ED4-B74D6E1A1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6" name="Group 146">
            <a:extLst>
              <a:ext uri="{FF2B5EF4-FFF2-40B4-BE49-F238E27FC236}">
                <a16:creationId xmlns:a16="http://schemas.microsoft.com/office/drawing/2014/main" id="{2239670C-1EDF-3CAE-3415-D9D9AC3218C2}"/>
              </a:ext>
            </a:extLst>
          </p:cNvPr>
          <p:cNvGrpSpPr>
            <a:grpSpLocks/>
          </p:cNvGrpSpPr>
          <p:nvPr/>
        </p:nvGrpSpPr>
        <p:grpSpPr bwMode="auto">
          <a:xfrm>
            <a:off x="7604125" y="3424238"/>
            <a:ext cx="379413" cy="379412"/>
            <a:chOff x="3461" y="3471"/>
            <a:chExt cx="239" cy="239"/>
          </a:xfrm>
        </p:grpSpPr>
        <p:pic>
          <p:nvPicPr>
            <p:cNvPr id="42039" name="Picture 147">
              <a:extLst>
                <a:ext uri="{FF2B5EF4-FFF2-40B4-BE49-F238E27FC236}">
                  <a16:creationId xmlns:a16="http://schemas.microsoft.com/office/drawing/2014/main" id="{86B1FCBC-4FE4-D8B0-2322-521AE1AAC70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40" name="Picture 148">
              <a:extLst>
                <a:ext uri="{FF2B5EF4-FFF2-40B4-BE49-F238E27FC236}">
                  <a16:creationId xmlns:a16="http://schemas.microsoft.com/office/drawing/2014/main" id="{912784CF-D97F-E132-F0D9-11B228E74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259221" name="Picture 149">
            <a:extLst>
              <a:ext uri="{FF2B5EF4-FFF2-40B4-BE49-F238E27FC236}">
                <a16:creationId xmlns:a16="http://schemas.microsoft.com/office/drawing/2014/main" id="{2073122E-05F0-550C-E071-C1E2397B07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9223" name="Text Box 151">
            <a:extLst>
              <a:ext uri="{FF2B5EF4-FFF2-40B4-BE49-F238E27FC236}">
                <a16:creationId xmlns:a16="http://schemas.microsoft.com/office/drawing/2014/main" id="{390471A4-1AF4-90A9-43C2-A4DCAACDB337}"/>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11</a:t>
            </a:r>
          </a:p>
        </p:txBody>
      </p:sp>
      <p:sp>
        <p:nvSpPr>
          <p:cNvPr id="42038" name="Text Box 152">
            <a:extLst>
              <a:ext uri="{FF2B5EF4-FFF2-40B4-BE49-F238E27FC236}">
                <a16:creationId xmlns:a16="http://schemas.microsoft.com/office/drawing/2014/main" id="{A11A33C9-BAEC-B0AA-D77D-30311E75AE3B}"/>
              </a:ext>
            </a:extLst>
          </p:cNvPr>
          <p:cNvSpPr txBox="1">
            <a:spLocks noChangeArrowheads="1"/>
          </p:cNvSpPr>
          <p:nvPr/>
        </p:nvSpPr>
        <p:spPr bwMode="auto">
          <a:xfrm>
            <a:off x="7326313" y="628491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6</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259216"/>
                                        </p:tgtEl>
                                        <p:attrNameLst>
                                          <p:attrName>style.visibility</p:attrName>
                                        </p:attrNameLst>
                                      </p:cBhvr>
                                      <p:to>
                                        <p:strVal val="visible"/>
                                      </p:to>
                                    </p:set>
                                    <p:anim calcmode="lin" valueType="num">
                                      <p:cBhvr>
                                        <p:cTn id="28" dur="500" fill="hold"/>
                                        <p:tgtEl>
                                          <p:spTgt spid="259216"/>
                                        </p:tgtEl>
                                        <p:attrNameLst>
                                          <p:attrName>ppt_w</p:attrName>
                                        </p:attrNameLst>
                                      </p:cBhvr>
                                      <p:tavLst>
                                        <p:tav tm="0">
                                          <p:val>
                                            <p:strVal val="(6*min(max(#ppt_w*#ppt_h,.3),1)-7.4)/-.7*#ppt_w"/>
                                          </p:val>
                                        </p:tav>
                                        <p:tav tm="100000">
                                          <p:val>
                                            <p:strVal val="#ppt_w"/>
                                          </p:val>
                                        </p:tav>
                                      </p:tavLst>
                                    </p:anim>
                                    <p:anim calcmode="lin" valueType="num">
                                      <p:cBhvr>
                                        <p:cTn id="29" dur="500" fill="hold"/>
                                        <p:tgtEl>
                                          <p:spTgt spid="259216"/>
                                        </p:tgtEl>
                                        <p:attrNameLst>
                                          <p:attrName>ppt_h</p:attrName>
                                        </p:attrNameLst>
                                      </p:cBhvr>
                                      <p:tavLst>
                                        <p:tav tm="0">
                                          <p:val>
                                            <p:strVal val="(6*min(max(#ppt_w*#ppt_h,.3),1)-7.4)/-.7*#ppt_h"/>
                                          </p:val>
                                        </p:tav>
                                        <p:tav tm="100000">
                                          <p:val>
                                            <p:strVal val="#ppt_h"/>
                                          </p:val>
                                        </p:tav>
                                      </p:tavLst>
                                    </p:anim>
                                    <p:anim calcmode="lin" valueType="num">
                                      <p:cBhvr>
                                        <p:cTn id="30" dur="500" fill="hold"/>
                                        <p:tgtEl>
                                          <p:spTgt spid="259216"/>
                                        </p:tgtEl>
                                        <p:attrNameLst>
                                          <p:attrName>ppt_x</p:attrName>
                                        </p:attrNameLst>
                                      </p:cBhvr>
                                      <p:tavLst>
                                        <p:tav tm="0">
                                          <p:val>
                                            <p:fltVal val="0.5"/>
                                          </p:val>
                                        </p:tav>
                                        <p:tav tm="100000">
                                          <p:val>
                                            <p:strVal val="#ppt_x"/>
                                          </p:val>
                                        </p:tav>
                                      </p:tavLst>
                                    </p:anim>
                                    <p:anim calcmode="lin" valueType="num">
                                      <p:cBhvr>
                                        <p:cTn id="31" dur="500" fill="hold"/>
                                        <p:tgtEl>
                                          <p:spTgt spid="259216"/>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259205"/>
                                        </p:tgtEl>
                                        <p:attrNameLst>
                                          <p:attrName>style.visibility</p:attrName>
                                        </p:attrNameLst>
                                      </p:cBhvr>
                                      <p:to>
                                        <p:strVal val="visible"/>
                                      </p:to>
                                    </p:set>
                                    <p:anim calcmode="lin" valueType="num">
                                      <p:cBhvr>
                                        <p:cTn id="42" dur="500" fill="hold"/>
                                        <p:tgtEl>
                                          <p:spTgt spid="259205"/>
                                        </p:tgtEl>
                                        <p:attrNameLst>
                                          <p:attrName>ppt_w</p:attrName>
                                        </p:attrNameLst>
                                      </p:cBhvr>
                                      <p:tavLst>
                                        <p:tav tm="0">
                                          <p:val>
                                            <p:strVal val="(6*min(max(#ppt_w*#ppt_h,.3),1)-7.4)/-.7*#ppt_w"/>
                                          </p:val>
                                        </p:tav>
                                        <p:tav tm="100000">
                                          <p:val>
                                            <p:strVal val="#ppt_w"/>
                                          </p:val>
                                        </p:tav>
                                      </p:tavLst>
                                    </p:anim>
                                    <p:anim calcmode="lin" valueType="num">
                                      <p:cBhvr>
                                        <p:cTn id="43" dur="500" fill="hold"/>
                                        <p:tgtEl>
                                          <p:spTgt spid="259205"/>
                                        </p:tgtEl>
                                        <p:attrNameLst>
                                          <p:attrName>ppt_h</p:attrName>
                                        </p:attrNameLst>
                                      </p:cBhvr>
                                      <p:tavLst>
                                        <p:tav tm="0">
                                          <p:val>
                                            <p:strVal val="(6*min(max(#ppt_w*#ppt_h,.3),1)-7.4)/-.7*#ppt_h"/>
                                          </p:val>
                                        </p:tav>
                                        <p:tav tm="100000">
                                          <p:val>
                                            <p:strVal val="#ppt_h"/>
                                          </p:val>
                                        </p:tav>
                                      </p:tavLst>
                                    </p:anim>
                                    <p:anim calcmode="lin" valueType="num">
                                      <p:cBhvr>
                                        <p:cTn id="44" dur="500" fill="hold"/>
                                        <p:tgtEl>
                                          <p:spTgt spid="259205"/>
                                        </p:tgtEl>
                                        <p:attrNameLst>
                                          <p:attrName>ppt_x</p:attrName>
                                        </p:attrNameLst>
                                      </p:cBhvr>
                                      <p:tavLst>
                                        <p:tav tm="0">
                                          <p:val>
                                            <p:fltVal val="0.5"/>
                                          </p:val>
                                        </p:tav>
                                        <p:tav tm="100000">
                                          <p:val>
                                            <p:strVal val="#ppt_x"/>
                                          </p:val>
                                        </p:tav>
                                      </p:tavLst>
                                    </p:anim>
                                    <p:anim calcmode="lin" valueType="num">
                                      <p:cBhvr>
                                        <p:cTn id="45" dur="500" fill="hold"/>
                                        <p:tgtEl>
                                          <p:spTgt spid="259205"/>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259206"/>
                                        </p:tgtEl>
                                        <p:attrNameLst>
                                          <p:attrName>style.visibility</p:attrName>
                                        </p:attrNameLst>
                                      </p:cBhvr>
                                      <p:to>
                                        <p:strVal val="visible"/>
                                      </p:to>
                                    </p:set>
                                    <p:anim calcmode="lin" valueType="num">
                                      <p:cBhvr>
                                        <p:cTn id="70" dur="500" fill="hold"/>
                                        <p:tgtEl>
                                          <p:spTgt spid="259206"/>
                                        </p:tgtEl>
                                        <p:attrNameLst>
                                          <p:attrName>ppt_w</p:attrName>
                                        </p:attrNameLst>
                                      </p:cBhvr>
                                      <p:tavLst>
                                        <p:tav tm="0">
                                          <p:val>
                                            <p:strVal val="(6*min(max(#ppt_w*#ppt_h,.3),1)-7.4)/-.7*#ppt_w"/>
                                          </p:val>
                                        </p:tav>
                                        <p:tav tm="100000">
                                          <p:val>
                                            <p:strVal val="#ppt_w"/>
                                          </p:val>
                                        </p:tav>
                                      </p:tavLst>
                                    </p:anim>
                                    <p:anim calcmode="lin" valueType="num">
                                      <p:cBhvr>
                                        <p:cTn id="71" dur="500" fill="hold"/>
                                        <p:tgtEl>
                                          <p:spTgt spid="259206"/>
                                        </p:tgtEl>
                                        <p:attrNameLst>
                                          <p:attrName>ppt_h</p:attrName>
                                        </p:attrNameLst>
                                      </p:cBhvr>
                                      <p:tavLst>
                                        <p:tav tm="0">
                                          <p:val>
                                            <p:strVal val="(6*min(max(#ppt_w*#ppt_h,.3),1)-7.4)/-.7*#ppt_h"/>
                                          </p:val>
                                        </p:tav>
                                        <p:tav tm="100000">
                                          <p:val>
                                            <p:strVal val="#ppt_h"/>
                                          </p:val>
                                        </p:tav>
                                      </p:tavLst>
                                    </p:anim>
                                    <p:anim calcmode="lin" valueType="num">
                                      <p:cBhvr>
                                        <p:cTn id="72" dur="500" fill="hold"/>
                                        <p:tgtEl>
                                          <p:spTgt spid="259206"/>
                                        </p:tgtEl>
                                        <p:attrNameLst>
                                          <p:attrName>ppt_x</p:attrName>
                                        </p:attrNameLst>
                                      </p:cBhvr>
                                      <p:tavLst>
                                        <p:tav tm="0">
                                          <p:val>
                                            <p:fltVal val="0.5"/>
                                          </p:val>
                                        </p:tav>
                                        <p:tav tm="100000">
                                          <p:val>
                                            <p:strVal val="#ppt_x"/>
                                          </p:val>
                                        </p:tav>
                                      </p:tavLst>
                                    </p:anim>
                                    <p:anim calcmode="lin" valueType="num">
                                      <p:cBhvr>
                                        <p:cTn id="73" dur="500" fill="hold"/>
                                        <p:tgtEl>
                                          <p:spTgt spid="259206"/>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259201"/>
                                        </p:tgtEl>
                                        <p:attrNameLst>
                                          <p:attrName>style.visibility</p:attrName>
                                        </p:attrNameLst>
                                      </p:cBhvr>
                                      <p:to>
                                        <p:strVal val="visible"/>
                                      </p:to>
                                    </p:set>
                                    <p:anim calcmode="lin" valueType="num">
                                      <p:cBhvr>
                                        <p:cTn id="77" dur="500" fill="hold"/>
                                        <p:tgtEl>
                                          <p:spTgt spid="259201"/>
                                        </p:tgtEl>
                                        <p:attrNameLst>
                                          <p:attrName>ppt_w</p:attrName>
                                        </p:attrNameLst>
                                      </p:cBhvr>
                                      <p:tavLst>
                                        <p:tav tm="0">
                                          <p:val>
                                            <p:strVal val="(6*min(max(#ppt_w*#ppt_h,.3),1)-7.4)/-.7*#ppt_w"/>
                                          </p:val>
                                        </p:tav>
                                        <p:tav tm="100000">
                                          <p:val>
                                            <p:strVal val="#ppt_w"/>
                                          </p:val>
                                        </p:tav>
                                      </p:tavLst>
                                    </p:anim>
                                    <p:anim calcmode="lin" valueType="num">
                                      <p:cBhvr>
                                        <p:cTn id="78" dur="500" fill="hold"/>
                                        <p:tgtEl>
                                          <p:spTgt spid="259201"/>
                                        </p:tgtEl>
                                        <p:attrNameLst>
                                          <p:attrName>ppt_h</p:attrName>
                                        </p:attrNameLst>
                                      </p:cBhvr>
                                      <p:tavLst>
                                        <p:tav tm="0">
                                          <p:val>
                                            <p:strVal val="(6*min(max(#ppt_w*#ppt_h,.3),1)-7.4)/-.7*#ppt_h"/>
                                          </p:val>
                                        </p:tav>
                                        <p:tav tm="100000">
                                          <p:val>
                                            <p:strVal val="#ppt_h"/>
                                          </p:val>
                                        </p:tav>
                                      </p:tavLst>
                                    </p:anim>
                                    <p:anim calcmode="lin" valueType="num">
                                      <p:cBhvr>
                                        <p:cTn id="79" dur="500" fill="hold"/>
                                        <p:tgtEl>
                                          <p:spTgt spid="259201"/>
                                        </p:tgtEl>
                                        <p:attrNameLst>
                                          <p:attrName>ppt_x</p:attrName>
                                        </p:attrNameLst>
                                      </p:cBhvr>
                                      <p:tavLst>
                                        <p:tav tm="0">
                                          <p:val>
                                            <p:fltVal val="0.5"/>
                                          </p:val>
                                        </p:tav>
                                        <p:tav tm="100000">
                                          <p:val>
                                            <p:strVal val="#ppt_x"/>
                                          </p:val>
                                        </p:tav>
                                      </p:tavLst>
                                    </p:anim>
                                    <p:anim calcmode="lin" valueType="num">
                                      <p:cBhvr>
                                        <p:cTn id="80" dur="500" fill="hold"/>
                                        <p:tgtEl>
                                          <p:spTgt spid="259201"/>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259207"/>
                                        </p:tgtEl>
                                        <p:attrNameLst>
                                          <p:attrName>style.visibility</p:attrName>
                                        </p:attrNameLst>
                                      </p:cBhvr>
                                      <p:to>
                                        <p:strVal val="visible"/>
                                      </p:to>
                                    </p:set>
                                    <p:anim calcmode="lin" valueType="num">
                                      <p:cBhvr>
                                        <p:cTn id="91" dur="500" fill="hold"/>
                                        <p:tgtEl>
                                          <p:spTgt spid="259207"/>
                                        </p:tgtEl>
                                        <p:attrNameLst>
                                          <p:attrName>ppt_w</p:attrName>
                                        </p:attrNameLst>
                                      </p:cBhvr>
                                      <p:tavLst>
                                        <p:tav tm="0">
                                          <p:val>
                                            <p:strVal val="(6*min(max(#ppt_w*#ppt_h,.3),1)-7.4)/-.7*#ppt_w"/>
                                          </p:val>
                                        </p:tav>
                                        <p:tav tm="100000">
                                          <p:val>
                                            <p:strVal val="#ppt_w"/>
                                          </p:val>
                                        </p:tav>
                                      </p:tavLst>
                                    </p:anim>
                                    <p:anim calcmode="lin" valueType="num">
                                      <p:cBhvr>
                                        <p:cTn id="92" dur="500" fill="hold"/>
                                        <p:tgtEl>
                                          <p:spTgt spid="259207"/>
                                        </p:tgtEl>
                                        <p:attrNameLst>
                                          <p:attrName>ppt_h</p:attrName>
                                        </p:attrNameLst>
                                      </p:cBhvr>
                                      <p:tavLst>
                                        <p:tav tm="0">
                                          <p:val>
                                            <p:strVal val="(6*min(max(#ppt_w*#ppt_h,.3),1)-7.4)/-.7*#ppt_h"/>
                                          </p:val>
                                        </p:tav>
                                        <p:tav tm="100000">
                                          <p:val>
                                            <p:strVal val="#ppt_h"/>
                                          </p:val>
                                        </p:tav>
                                      </p:tavLst>
                                    </p:anim>
                                    <p:anim calcmode="lin" valueType="num">
                                      <p:cBhvr>
                                        <p:cTn id="93" dur="500" fill="hold"/>
                                        <p:tgtEl>
                                          <p:spTgt spid="259207"/>
                                        </p:tgtEl>
                                        <p:attrNameLst>
                                          <p:attrName>ppt_x</p:attrName>
                                        </p:attrNameLst>
                                      </p:cBhvr>
                                      <p:tavLst>
                                        <p:tav tm="0">
                                          <p:val>
                                            <p:fltVal val="0.5"/>
                                          </p:val>
                                        </p:tav>
                                        <p:tav tm="100000">
                                          <p:val>
                                            <p:strVal val="#ppt_x"/>
                                          </p:val>
                                        </p:tav>
                                      </p:tavLst>
                                    </p:anim>
                                    <p:anim calcmode="lin" valueType="num">
                                      <p:cBhvr>
                                        <p:cTn id="94" dur="500" fill="hold"/>
                                        <p:tgtEl>
                                          <p:spTgt spid="259207"/>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259215"/>
                                        </p:tgtEl>
                                        <p:attrNameLst>
                                          <p:attrName>style.visibility</p:attrName>
                                        </p:attrNameLst>
                                      </p:cBhvr>
                                      <p:to>
                                        <p:strVal val="visible"/>
                                      </p:to>
                                    </p:set>
                                    <p:anim calcmode="lin" valueType="num">
                                      <p:cBhvr>
                                        <p:cTn id="105" dur="500" fill="hold"/>
                                        <p:tgtEl>
                                          <p:spTgt spid="259215"/>
                                        </p:tgtEl>
                                        <p:attrNameLst>
                                          <p:attrName>ppt_w</p:attrName>
                                        </p:attrNameLst>
                                      </p:cBhvr>
                                      <p:tavLst>
                                        <p:tav tm="0">
                                          <p:val>
                                            <p:strVal val="(6*min(max(#ppt_w*#ppt_h,.3),1)-7.4)/-.7*#ppt_w"/>
                                          </p:val>
                                        </p:tav>
                                        <p:tav tm="100000">
                                          <p:val>
                                            <p:strVal val="#ppt_w"/>
                                          </p:val>
                                        </p:tav>
                                      </p:tavLst>
                                    </p:anim>
                                    <p:anim calcmode="lin" valueType="num">
                                      <p:cBhvr>
                                        <p:cTn id="106" dur="500" fill="hold"/>
                                        <p:tgtEl>
                                          <p:spTgt spid="259215"/>
                                        </p:tgtEl>
                                        <p:attrNameLst>
                                          <p:attrName>ppt_h</p:attrName>
                                        </p:attrNameLst>
                                      </p:cBhvr>
                                      <p:tavLst>
                                        <p:tav tm="0">
                                          <p:val>
                                            <p:strVal val="(6*min(max(#ppt_w*#ppt_h,.3),1)-7.4)/-.7*#ppt_h"/>
                                          </p:val>
                                        </p:tav>
                                        <p:tav tm="100000">
                                          <p:val>
                                            <p:strVal val="#ppt_h"/>
                                          </p:val>
                                        </p:tav>
                                      </p:tavLst>
                                    </p:anim>
                                    <p:anim calcmode="lin" valueType="num">
                                      <p:cBhvr>
                                        <p:cTn id="107" dur="500" fill="hold"/>
                                        <p:tgtEl>
                                          <p:spTgt spid="259215"/>
                                        </p:tgtEl>
                                        <p:attrNameLst>
                                          <p:attrName>ppt_x</p:attrName>
                                        </p:attrNameLst>
                                      </p:cBhvr>
                                      <p:tavLst>
                                        <p:tav tm="0">
                                          <p:val>
                                            <p:fltVal val="0.5"/>
                                          </p:val>
                                        </p:tav>
                                        <p:tav tm="100000">
                                          <p:val>
                                            <p:strVal val="#ppt_x"/>
                                          </p:val>
                                        </p:tav>
                                      </p:tavLst>
                                    </p:anim>
                                    <p:anim calcmode="lin" valueType="num">
                                      <p:cBhvr>
                                        <p:cTn id="108" dur="500" fill="hold"/>
                                        <p:tgtEl>
                                          <p:spTgt spid="259215"/>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259208"/>
                                        </p:tgtEl>
                                        <p:attrNameLst>
                                          <p:attrName>style.visibility</p:attrName>
                                        </p:attrNameLst>
                                      </p:cBhvr>
                                      <p:to>
                                        <p:strVal val="visible"/>
                                      </p:to>
                                    </p:set>
                                    <p:anim calcmode="lin" valueType="num">
                                      <p:cBhvr>
                                        <p:cTn id="140" dur="500" fill="hold"/>
                                        <p:tgtEl>
                                          <p:spTgt spid="259208"/>
                                        </p:tgtEl>
                                        <p:attrNameLst>
                                          <p:attrName>ppt_w</p:attrName>
                                        </p:attrNameLst>
                                      </p:cBhvr>
                                      <p:tavLst>
                                        <p:tav tm="0">
                                          <p:val>
                                            <p:strVal val="(6*min(max(#ppt_w*#ppt_h,.3),1)-7.4)/-.7*#ppt_w"/>
                                          </p:val>
                                        </p:tav>
                                        <p:tav tm="100000">
                                          <p:val>
                                            <p:strVal val="#ppt_w"/>
                                          </p:val>
                                        </p:tav>
                                      </p:tavLst>
                                    </p:anim>
                                    <p:anim calcmode="lin" valueType="num">
                                      <p:cBhvr>
                                        <p:cTn id="141" dur="500" fill="hold"/>
                                        <p:tgtEl>
                                          <p:spTgt spid="259208"/>
                                        </p:tgtEl>
                                        <p:attrNameLst>
                                          <p:attrName>ppt_h</p:attrName>
                                        </p:attrNameLst>
                                      </p:cBhvr>
                                      <p:tavLst>
                                        <p:tav tm="0">
                                          <p:val>
                                            <p:strVal val="(6*min(max(#ppt_w*#ppt_h,.3),1)-7.4)/-.7*#ppt_h"/>
                                          </p:val>
                                        </p:tav>
                                        <p:tav tm="100000">
                                          <p:val>
                                            <p:strVal val="#ppt_h"/>
                                          </p:val>
                                        </p:tav>
                                      </p:tavLst>
                                    </p:anim>
                                    <p:anim calcmode="lin" valueType="num">
                                      <p:cBhvr>
                                        <p:cTn id="142" dur="500" fill="hold"/>
                                        <p:tgtEl>
                                          <p:spTgt spid="259208"/>
                                        </p:tgtEl>
                                        <p:attrNameLst>
                                          <p:attrName>ppt_x</p:attrName>
                                        </p:attrNameLst>
                                      </p:cBhvr>
                                      <p:tavLst>
                                        <p:tav tm="0">
                                          <p:val>
                                            <p:fltVal val="0.5"/>
                                          </p:val>
                                        </p:tav>
                                        <p:tav tm="100000">
                                          <p:val>
                                            <p:strVal val="#ppt_x"/>
                                          </p:val>
                                        </p:tav>
                                      </p:tavLst>
                                    </p:anim>
                                    <p:anim calcmode="lin" valueType="num">
                                      <p:cBhvr>
                                        <p:cTn id="143" dur="500" fill="hold"/>
                                        <p:tgtEl>
                                          <p:spTgt spid="259208"/>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259209"/>
                                        </p:tgtEl>
                                        <p:attrNameLst>
                                          <p:attrName>style.visibility</p:attrName>
                                        </p:attrNameLst>
                                      </p:cBhvr>
                                      <p:to>
                                        <p:strVal val="visible"/>
                                      </p:to>
                                    </p:set>
                                    <p:anim calcmode="lin" valueType="num">
                                      <p:cBhvr>
                                        <p:cTn id="161" dur="500" fill="hold"/>
                                        <p:tgtEl>
                                          <p:spTgt spid="259209"/>
                                        </p:tgtEl>
                                        <p:attrNameLst>
                                          <p:attrName>ppt_w</p:attrName>
                                        </p:attrNameLst>
                                      </p:cBhvr>
                                      <p:tavLst>
                                        <p:tav tm="0">
                                          <p:val>
                                            <p:strVal val="(6*min(max(#ppt_w*#ppt_h,.3),1)-7.4)/-.7*#ppt_w"/>
                                          </p:val>
                                        </p:tav>
                                        <p:tav tm="100000">
                                          <p:val>
                                            <p:strVal val="#ppt_w"/>
                                          </p:val>
                                        </p:tav>
                                      </p:tavLst>
                                    </p:anim>
                                    <p:anim calcmode="lin" valueType="num">
                                      <p:cBhvr>
                                        <p:cTn id="162" dur="500" fill="hold"/>
                                        <p:tgtEl>
                                          <p:spTgt spid="259209"/>
                                        </p:tgtEl>
                                        <p:attrNameLst>
                                          <p:attrName>ppt_h</p:attrName>
                                        </p:attrNameLst>
                                      </p:cBhvr>
                                      <p:tavLst>
                                        <p:tav tm="0">
                                          <p:val>
                                            <p:strVal val="(6*min(max(#ppt_w*#ppt_h,.3),1)-7.4)/-.7*#ppt_h"/>
                                          </p:val>
                                        </p:tav>
                                        <p:tav tm="100000">
                                          <p:val>
                                            <p:strVal val="#ppt_h"/>
                                          </p:val>
                                        </p:tav>
                                      </p:tavLst>
                                    </p:anim>
                                    <p:anim calcmode="lin" valueType="num">
                                      <p:cBhvr>
                                        <p:cTn id="163" dur="500" fill="hold"/>
                                        <p:tgtEl>
                                          <p:spTgt spid="259209"/>
                                        </p:tgtEl>
                                        <p:attrNameLst>
                                          <p:attrName>ppt_x</p:attrName>
                                        </p:attrNameLst>
                                      </p:cBhvr>
                                      <p:tavLst>
                                        <p:tav tm="0">
                                          <p:val>
                                            <p:fltVal val="0.5"/>
                                          </p:val>
                                        </p:tav>
                                        <p:tav tm="100000">
                                          <p:val>
                                            <p:strVal val="#ppt_x"/>
                                          </p:val>
                                        </p:tav>
                                      </p:tavLst>
                                    </p:anim>
                                    <p:anim calcmode="lin" valueType="num">
                                      <p:cBhvr>
                                        <p:cTn id="164" dur="500" fill="hold"/>
                                        <p:tgtEl>
                                          <p:spTgt spid="259209"/>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259210"/>
                                        </p:tgtEl>
                                        <p:attrNameLst>
                                          <p:attrName>style.visibility</p:attrName>
                                        </p:attrNameLst>
                                      </p:cBhvr>
                                      <p:to>
                                        <p:strVal val="visible"/>
                                      </p:to>
                                    </p:set>
                                    <p:anim calcmode="lin" valueType="num">
                                      <p:cBhvr>
                                        <p:cTn id="182" dur="500" fill="hold"/>
                                        <p:tgtEl>
                                          <p:spTgt spid="259210"/>
                                        </p:tgtEl>
                                        <p:attrNameLst>
                                          <p:attrName>ppt_w</p:attrName>
                                        </p:attrNameLst>
                                      </p:cBhvr>
                                      <p:tavLst>
                                        <p:tav tm="0">
                                          <p:val>
                                            <p:strVal val="(6*min(max(#ppt_w*#ppt_h,.3),1)-7.4)/-.7*#ppt_w"/>
                                          </p:val>
                                        </p:tav>
                                        <p:tav tm="100000">
                                          <p:val>
                                            <p:strVal val="#ppt_w"/>
                                          </p:val>
                                        </p:tav>
                                      </p:tavLst>
                                    </p:anim>
                                    <p:anim calcmode="lin" valueType="num">
                                      <p:cBhvr>
                                        <p:cTn id="183" dur="500" fill="hold"/>
                                        <p:tgtEl>
                                          <p:spTgt spid="259210"/>
                                        </p:tgtEl>
                                        <p:attrNameLst>
                                          <p:attrName>ppt_h</p:attrName>
                                        </p:attrNameLst>
                                      </p:cBhvr>
                                      <p:tavLst>
                                        <p:tav tm="0">
                                          <p:val>
                                            <p:strVal val="(6*min(max(#ppt_w*#ppt_h,.3),1)-7.4)/-.7*#ppt_h"/>
                                          </p:val>
                                        </p:tav>
                                        <p:tav tm="100000">
                                          <p:val>
                                            <p:strVal val="#ppt_h"/>
                                          </p:val>
                                        </p:tav>
                                      </p:tavLst>
                                    </p:anim>
                                    <p:anim calcmode="lin" valueType="num">
                                      <p:cBhvr>
                                        <p:cTn id="184" dur="500" fill="hold"/>
                                        <p:tgtEl>
                                          <p:spTgt spid="259210"/>
                                        </p:tgtEl>
                                        <p:attrNameLst>
                                          <p:attrName>ppt_x</p:attrName>
                                        </p:attrNameLst>
                                      </p:cBhvr>
                                      <p:tavLst>
                                        <p:tav tm="0">
                                          <p:val>
                                            <p:fltVal val="0.5"/>
                                          </p:val>
                                        </p:tav>
                                        <p:tav tm="100000">
                                          <p:val>
                                            <p:strVal val="#ppt_x"/>
                                          </p:val>
                                        </p:tav>
                                      </p:tavLst>
                                    </p:anim>
                                    <p:anim calcmode="lin" valueType="num">
                                      <p:cBhvr>
                                        <p:cTn id="185" dur="500" fill="hold"/>
                                        <p:tgtEl>
                                          <p:spTgt spid="259210"/>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259211"/>
                                        </p:tgtEl>
                                        <p:attrNameLst>
                                          <p:attrName>style.visibility</p:attrName>
                                        </p:attrNameLst>
                                      </p:cBhvr>
                                      <p:to>
                                        <p:strVal val="visible"/>
                                      </p:to>
                                    </p:set>
                                    <p:anim calcmode="lin" valueType="num">
                                      <p:cBhvr>
                                        <p:cTn id="189" dur="500" fill="hold"/>
                                        <p:tgtEl>
                                          <p:spTgt spid="259211"/>
                                        </p:tgtEl>
                                        <p:attrNameLst>
                                          <p:attrName>ppt_w</p:attrName>
                                        </p:attrNameLst>
                                      </p:cBhvr>
                                      <p:tavLst>
                                        <p:tav tm="0">
                                          <p:val>
                                            <p:strVal val="(6*min(max(#ppt_w*#ppt_h,.3),1)-7.4)/-.7*#ppt_w"/>
                                          </p:val>
                                        </p:tav>
                                        <p:tav tm="100000">
                                          <p:val>
                                            <p:strVal val="#ppt_w"/>
                                          </p:val>
                                        </p:tav>
                                      </p:tavLst>
                                    </p:anim>
                                    <p:anim calcmode="lin" valueType="num">
                                      <p:cBhvr>
                                        <p:cTn id="190" dur="500" fill="hold"/>
                                        <p:tgtEl>
                                          <p:spTgt spid="259211"/>
                                        </p:tgtEl>
                                        <p:attrNameLst>
                                          <p:attrName>ppt_h</p:attrName>
                                        </p:attrNameLst>
                                      </p:cBhvr>
                                      <p:tavLst>
                                        <p:tav tm="0">
                                          <p:val>
                                            <p:strVal val="(6*min(max(#ppt_w*#ppt_h,.3),1)-7.4)/-.7*#ppt_h"/>
                                          </p:val>
                                        </p:tav>
                                        <p:tav tm="100000">
                                          <p:val>
                                            <p:strVal val="#ppt_h"/>
                                          </p:val>
                                        </p:tav>
                                      </p:tavLst>
                                    </p:anim>
                                    <p:anim calcmode="lin" valueType="num">
                                      <p:cBhvr>
                                        <p:cTn id="191" dur="500" fill="hold"/>
                                        <p:tgtEl>
                                          <p:spTgt spid="259211"/>
                                        </p:tgtEl>
                                        <p:attrNameLst>
                                          <p:attrName>ppt_x</p:attrName>
                                        </p:attrNameLst>
                                      </p:cBhvr>
                                      <p:tavLst>
                                        <p:tav tm="0">
                                          <p:val>
                                            <p:fltVal val="0.5"/>
                                          </p:val>
                                        </p:tav>
                                        <p:tav tm="100000">
                                          <p:val>
                                            <p:strVal val="#ppt_x"/>
                                          </p:val>
                                        </p:tav>
                                      </p:tavLst>
                                    </p:anim>
                                    <p:anim calcmode="lin" valueType="num">
                                      <p:cBhvr>
                                        <p:cTn id="192" dur="500" fill="hold"/>
                                        <p:tgtEl>
                                          <p:spTgt spid="259211"/>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259203"/>
                                        </p:tgtEl>
                                        <p:attrNameLst>
                                          <p:attrName>style.visibility</p:attrName>
                                        </p:attrNameLst>
                                      </p:cBhvr>
                                      <p:to>
                                        <p:strVal val="visible"/>
                                      </p:to>
                                    </p:set>
                                    <p:anim calcmode="lin" valueType="num">
                                      <p:cBhvr>
                                        <p:cTn id="203" dur="500" fill="hold"/>
                                        <p:tgtEl>
                                          <p:spTgt spid="259203"/>
                                        </p:tgtEl>
                                        <p:attrNameLst>
                                          <p:attrName>ppt_w</p:attrName>
                                        </p:attrNameLst>
                                      </p:cBhvr>
                                      <p:tavLst>
                                        <p:tav tm="0">
                                          <p:val>
                                            <p:strVal val="(6*min(max(#ppt_w*#ppt_h,.3),1)-7.4)/-.7*#ppt_w"/>
                                          </p:val>
                                        </p:tav>
                                        <p:tav tm="100000">
                                          <p:val>
                                            <p:strVal val="#ppt_w"/>
                                          </p:val>
                                        </p:tav>
                                      </p:tavLst>
                                    </p:anim>
                                    <p:anim calcmode="lin" valueType="num">
                                      <p:cBhvr>
                                        <p:cTn id="204" dur="500" fill="hold"/>
                                        <p:tgtEl>
                                          <p:spTgt spid="259203"/>
                                        </p:tgtEl>
                                        <p:attrNameLst>
                                          <p:attrName>ppt_h</p:attrName>
                                        </p:attrNameLst>
                                      </p:cBhvr>
                                      <p:tavLst>
                                        <p:tav tm="0">
                                          <p:val>
                                            <p:strVal val="(6*min(max(#ppt_w*#ppt_h,.3),1)-7.4)/-.7*#ppt_h"/>
                                          </p:val>
                                        </p:tav>
                                        <p:tav tm="100000">
                                          <p:val>
                                            <p:strVal val="#ppt_h"/>
                                          </p:val>
                                        </p:tav>
                                      </p:tavLst>
                                    </p:anim>
                                    <p:anim calcmode="lin" valueType="num">
                                      <p:cBhvr>
                                        <p:cTn id="205" dur="500" fill="hold"/>
                                        <p:tgtEl>
                                          <p:spTgt spid="259203"/>
                                        </p:tgtEl>
                                        <p:attrNameLst>
                                          <p:attrName>ppt_x</p:attrName>
                                        </p:attrNameLst>
                                      </p:cBhvr>
                                      <p:tavLst>
                                        <p:tav tm="0">
                                          <p:val>
                                            <p:fltVal val="0.5"/>
                                          </p:val>
                                        </p:tav>
                                        <p:tav tm="100000">
                                          <p:val>
                                            <p:strVal val="#ppt_x"/>
                                          </p:val>
                                        </p:tav>
                                      </p:tavLst>
                                    </p:anim>
                                    <p:anim calcmode="lin" valueType="num">
                                      <p:cBhvr>
                                        <p:cTn id="206" dur="500" fill="hold"/>
                                        <p:tgtEl>
                                          <p:spTgt spid="259203"/>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259212"/>
                                        </p:tgtEl>
                                        <p:attrNameLst>
                                          <p:attrName>style.visibility</p:attrName>
                                        </p:attrNameLst>
                                      </p:cBhvr>
                                      <p:to>
                                        <p:strVal val="visible"/>
                                      </p:to>
                                    </p:set>
                                    <p:anim calcmode="lin" valueType="num">
                                      <p:cBhvr>
                                        <p:cTn id="210" dur="500" fill="hold"/>
                                        <p:tgtEl>
                                          <p:spTgt spid="259212"/>
                                        </p:tgtEl>
                                        <p:attrNameLst>
                                          <p:attrName>ppt_w</p:attrName>
                                        </p:attrNameLst>
                                      </p:cBhvr>
                                      <p:tavLst>
                                        <p:tav tm="0">
                                          <p:val>
                                            <p:strVal val="(6*min(max(#ppt_w*#ppt_h,.3),1)-7.4)/-.7*#ppt_w"/>
                                          </p:val>
                                        </p:tav>
                                        <p:tav tm="100000">
                                          <p:val>
                                            <p:strVal val="#ppt_w"/>
                                          </p:val>
                                        </p:tav>
                                      </p:tavLst>
                                    </p:anim>
                                    <p:anim calcmode="lin" valueType="num">
                                      <p:cBhvr>
                                        <p:cTn id="211" dur="500" fill="hold"/>
                                        <p:tgtEl>
                                          <p:spTgt spid="259212"/>
                                        </p:tgtEl>
                                        <p:attrNameLst>
                                          <p:attrName>ppt_h</p:attrName>
                                        </p:attrNameLst>
                                      </p:cBhvr>
                                      <p:tavLst>
                                        <p:tav tm="0">
                                          <p:val>
                                            <p:strVal val="(6*min(max(#ppt_w*#ppt_h,.3),1)-7.4)/-.7*#ppt_h"/>
                                          </p:val>
                                        </p:tav>
                                        <p:tav tm="100000">
                                          <p:val>
                                            <p:strVal val="#ppt_h"/>
                                          </p:val>
                                        </p:tav>
                                      </p:tavLst>
                                    </p:anim>
                                    <p:anim calcmode="lin" valueType="num">
                                      <p:cBhvr>
                                        <p:cTn id="212" dur="500" fill="hold"/>
                                        <p:tgtEl>
                                          <p:spTgt spid="259212"/>
                                        </p:tgtEl>
                                        <p:attrNameLst>
                                          <p:attrName>ppt_x</p:attrName>
                                        </p:attrNameLst>
                                      </p:cBhvr>
                                      <p:tavLst>
                                        <p:tav tm="0">
                                          <p:val>
                                            <p:fltVal val="0.5"/>
                                          </p:val>
                                        </p:tav>
                                        <p:tav tm="100000">
                                          <p:val>
                                            <p:strVal val="#ppt_x"/>
                                          </p:val>
                                        </p:tav>
                                      </p:tavLst>
                                    </p:anim>
                                    <p:anim calcmode="lin" valueType="num">
                                      <p:cBhvr>
                                        <p:cTn id="213" dur="500" fill="hold"/>
                                        <p:tgtEl>
                                          <p:spTgt spid="259212"/>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259204"/>
                                        </p:tgtEl>
                                        <p:attrNameLst>
                                          <p:attrName>style.visibility</p:attrName>
                                        </p:attrNameLst>
                                      </p:cBhvr>
                                      <p:to>
                                        <p:strVal val="visible"/>
                                      </p:to>
                                    </p:set>
                                    <p:anim calcmode="lin" valueType="num">
                                      <p:cBhvr>
                                        <p:cTn id="231" dur="500" fill="hold"/>
                                        <p:tgtEl>
                                          <p:spTgt spid="259204"/>
                                        </p:tgtEl>
                                        <p:attrNameLst>
                                          <p:attrName>ppt_w</p:attrName>
                                        </p:attrNameLst>
                                      </p:cBhvr>
                                      <p:tavLst>
                                        <p:tav tm="0">
                                          <p:val>
                                            <p:strVal val="(6*min(max(#ppt_w*#ppt_h,.3),1)-7.4)/-.7*#ppt_w"/>
                                          </p:val>
                                        </p:tav>
                                        <p:tav tm="100000">
                                          <p:val>
                                            <p:strVal val="#ppt_w"/>
                                          </p:val>
                                        </p:tav>
                                      </p:tavLst>
                                    </p:anim>
                                    <p:anim calcmode="lin" valueType="num">
                                      <p:cBhvr>
                                        <p:cTn id="232" dur="500" fill="hold"/>
                                        <p:tgtEl>
                                          <p:spTgt spid="259204"/>
                                        </p:tgtEl>
                                        <p:attrNameLst>
                                          <p:attrName>ppt_h</p:attrName>
                                        </p:attrNameLst>
                                      </p:cBhvr>
                                      <p:tavLst>
                                        <p:tav tm="0">
                                          <p:val>
                                            <p:strVal val="(6*min(max(#ppt_w*#ppt_h,.3),1)-7.4)/-.7*#ppt_h"/>
                                          </p:val>
                                        </p:tav>
                                        <p:tav tm="100000">
                                          <p:val>
                                            <p:strVal val="#ppt_h"/>
                                          </p:val>
                                        </p:tav>
                                      </p:tavLst>
                                    </p:anim>
                                    <p:anim calcmode="lin" valueType="num">
                                      <p:cBhvr>
                                        <p:cTn id="233" dur="500" fill="hold"/>
                                        <p:tgtEl>
                                          <p:spTgt spid="259204"/>
                                        </p:tgtEl>
                                        <p:attrNameLst>
                                          <p:attrName>ppt_x</p:attrName>
                                        </p:attrNameLst>
                                      </p:cBhvr>
                                      <p:tavLst>
                                        <p:tav tm="0">
                                          <p:val>
                                            <p:fltVal val="0.5"/>
                                          </p:val>
                                        </p:tav>
                                        <p:tav tm="100000">
                                          <p:val>
                                            <p:strVal val="#ppt_x"/>
                                          </p:val>
                                        </p:tav>
                                      </p:tavLst>
                                    </p:anim>
                                    <p:anim calcmode="lin" valueType="num">
                                      <p:cBhvr>
                                        <p:cTn id="234" dur="500" fill="hold"/>
                                        <p:tgtEl>
                                          <p:spTgt spid="259204"/>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259200"/>
                                        </p:tgtEl>
                                        <p:attrNameLst>
                                          <p:attrName>style.visibility</p:attrName>
                                        </p:attrNameLst>
                                      </p:cBhvr>
                                      <p:to>
                                        <p:strVal val="visible"/>
                                      </p:to>
                                    </p:set>
                                    <p:anim calcmode="lin" valueType="num">
                                      <p:cBhvr>
                                        <p:cTn id="259" dur="500" fill="hold"/>
                                        <p:tgtEl>
                                          <p:spTgt spid="259200"/>
                                        </p:tgtEl>
                                        <p:attrNameLst>
                                          <p:attrName>ppt_w</p:attrName>
                                        </p:attrNameLst>
                                      </p:cBhvr>
                                      <p:tavLst>
                                        <p:tav tm="0">
                                          <p:val>
                                            <p:strVal val="(6*min(max(#ppt_w*#ppt_h,.3),1)-7.4)/-.7*#ppt_w"/>
                                          </p:val>
                                        </p:tav>
                                        <p:tav tm="100000">
                                          <p:val>
                                            <p:strVal val="#ppt_w"/>
                                          </p:val>
                                        </p:tav>
                                      </p:tavLst>
                                    </p:anim>
                                    <p:anim calcmode="lin" valueType="num">
                                      <p:cBhvr>
                                        <p:cTn id="260" dur="500" fill="hold"/>
                                        <p:tgtEl>
                                          <p:spTgt spid="259200"/>
                                        </p:tgtEl>
                                        <p:attrNameLst>
                                          <p:attrName>ppt_h</p:attrName>
                                        </p:attrNameLst>
                                      </p:cBhvr>
                                      <p:tavLst>
                                        <p:tav tm="0">
                                          <p:val>
                                            <p:strVal val="(6*min(max(#ppt_w*#ppt_h,.3),1)-7.4)/-.7*#ppt_h"/>
                                          </p:val>
                                        </p:tav>
                                        <p:tav tm="100000">
                                          <p:val>
                                            <p:strVal val="#ppt_h"/>
                                          </p:val>
                                        </p:tav>
                                      </p:tavLst>
                                    </p:anim>
                                    <p:anim calcmode="lin" valueType="num">
                                      <p:cBhvr>
                                        <p:cTn id="261" dur="500" fill="hold"/>
                                        <p:tgtEl>
                                          <p:spTgt spid="259200"/>
                                        </p:tgtEl>
                                        <p:attrNameLst>
                                          <p:attrName>ppt_x</p:attrName>
                                        </p:attrNameLst>
                                      </p:cBhvr>
                                      <p:tavLst>
                                        <p:tav tm="0">
                                          <p:val>
                                            <p:fltVal val="0.5"/>
                                          </p:val>
                                        </p:tav>
                                        <p:tav tm="100000">
                                          <p:val>
                                            <p:strVal val="#ppt_x"/>
                                          </p:val>
                                        </p:tav>
                                      </p:tavLst>
                                    </p:anim>
                                    <p:anim calcmode="lin" valueType="num">
                                      <p:cBhvr>
                                        <p:cTn id="262" dur="500" fill="hold"/>
                                        <p:tgtEl>
                                          <p:spTgt spid="259200"/>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259213"/>
                                        </p:tgtEl>
                                        <p:attrNameLst>
                                          <p:attrName>style.visibility</p:attrName>
                                        </p:attrNameLst>
                                      </p:cBhvr>
                                      <p:to>
                                        <p:strVal val="visible"/>
                                      </p:to>
                                    </p:set>
                                    <p:anim calcmode="lin" valueType="num">
                                      <p:cBhvr>
                                        <p:cTn id="266" dur="500" fill="hold"/>
                                        <p:tgtEl>
                                          <p:spTgt spid="259213"/>
                                        </p:tgtEl>
                                        <p:attrNameLst>
                                          <p:attrName>ppt_w</p:attrName>
                                        </p:attrNameLst>
                                      </p:cBhvr>
                                      <p:tavLst>
                                        <p:tav tm="0">
                                          <p:val>
                                            <p:strVal val="(6*min(max(#ppt_w*#ppt_h,.3),1)-7.4)/-.7*#ppt_w"/>
                                          </p:val>
                                        </p:tav>
                                        <p:tav tm="100000">
                                          <p:val>
                                            <p:strVal val="#ppt_w"/>
                                          </p:val>
                                        </p:tav>
                                      </p:tavLst>
                                    </p:anim>
                                    <p:anim calcmode="lin" valueType="num">
                                      <p:cBhvr>
                                        <p:cTn id="267" dur="500" fill="hold"/>
                                        <p:tgtEl>
                                          <p:spTgt spid="259213"/>
                                        </p:tgtEl>
                                        <p:attrNameLst>
                                          <p:attrName>ppt_h</p:attrName>
                                        </p:attrNameLst>
                                      </p:cBhvr>
                                      <p:tavLst>
                                        <p:tav tm="0">
                                          <p:val>
                                            <p:strVal val="(6*min(max(#ppt_w*#ppt_h,.3),1)-7.4)/-.7*#ppt_h"/>
                                          </p:val>
                                        </p:tav>
                                        <p:tav tm="100000">
                                          <p:val>
                                            <p:strVal val="#ppt_h"/>
                                          </p:val>
                                        </p:tav>
                                      </p:tavLst>
                                    </p:anim>
                                    <p:anim calcmode="lin" valueType="num">
                                      <p:cBhvr>
                                        <p:cTn id="268" dur="500" fill="hold"/>
                                        <p:tgtEl>
                                          <p:spTgt spid="259213"/>
                                        </p:tgtEl>
                                        <p:attrNameLst>
                                          <p:attrName>ppt_x</p:attrName>
                                        </p:attrNameLst>
                                      </p:cBhvr>
                                      <p:tavLst>
                                        <p:tav tm="0">
                                          <p:val>
                                            <p:fltVal val="0.5"/>
                                          </p:val>
                                        </p:tav>
                                        <p:tav tm="100000">
                                          <p:val>
                                            <p:strVal val="#ppt_x"/>
                                          </p:val>
                                        </p:tav>
                                      </p:tavLst>
                                    </p:anim>
                                    <p:anim calcmode="lin" valueType="num">
                                      <p:cBhvr>
                                        <p:cTn id="269" dur="500" fill="hold"/>
                                        <p:tgtEl>
                                          <p:spTgt spid="259213"/>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259214"/>
                                        </p:tgtEl>
                                        <p:attrNameLst>
                                          <p:attrName>style.visibility</p:attrName>
                                        </p:attrNameLst>
                                      </p:cBhvr>
                                      <p:to>
                                        <p:strVal val="visible"/>
                                      </p:to>
                                    </p:set>
                                    <p:anim calcmode="lin" valueType="num">
                                      <p:cBhvr>
                                        <p:cTn id="301" dur="500" fill="hold"/>
                                        <p:tgtEl>
                                          <p:spTgt spid="259214"/>
                                        </p:tgtEl>
                                        <p:attrNameLst>
                                          <p:attrName>ppt_w</p:attrName>
                                        </p:attrNameLst>
                                      </p:cBhvr>
                                      <p:tavLst>
                                        <p:tav tm="0">
                                          <p:val>
                                            <p:strVal val="(6*min(max(#ppt_w*#ppt_h,.3),1)-7.4)/-.7*#ppt_w"/>
                                          </p:val>
                                        </p:tav>
                                        <p:tav tm="100000">
                                          <p:val>
                                            <p:strVal val="#ppt_w"/>
                                          </p:val>
                                        </p:tav>
                                      </p:tavLst>
                                    </p:anim>
                                    <p:anim calcmode="lin" valueType="num">
                                      <p:cBhvr>
                                        <p:cTn id="302" dur="500" fill="hold"/>
                                        <p:tgtEl>
                                          <p:spTgt spid="259214"/>
                                        </p:tgtEl>
                                        <p:attrNameLst>
                                          <p:attrName>ppt_h</p:attrName>
                                        </p:attrNameLst>
                                      </p:cBhvr>
                                      <p:tavLst>
                                        <p:tav tm="0">
                                          <p:val>
                                            <p:strVal val="(6*min(max(#ppt_w*#ppt_h,.3),1)-7.4)/-.7*#ppt_h"/>
                                          </p:val>
                                        </p:tav>
                                        <p:tav tm="100000">
                                          <p:val>
                                            <p:strVal val="#ppt_h"/>
                                          </p:val>
                                        </p:tav>
                                      </p:tavLst>
                                    </p:anim>
                                    <p:anim calcmode="lin" valueType="num">
                                      <p:cBhvr>
                                        <p:cTn id="303" dur="500" fill="hold"/>
                                        <p:tgtEl>
                                          <p:spTgt spid="259214"/>
                                        </p:tgtEl>
                                        <p:attrNameLst>
                                          <p:attrName>ppt_x</p:attrName>
                                        </p:attrNameLst>
                                      </p:cBhvr>
                                      <p:tavLst>
                                        <p:tav tm="0">
                                          <p:val>
                                            <p:fltVal val="0.5"/>
                                          </p:val>
                                        </p:tav>
                                        <p:tav tm="100000">
                                          <p:val>
                                            <p:strVal val="#ppt_x"/>
                                          </p:val>
                                        </p:tav>
                                      </p:tavLst>
                                    </p:anim>
                                    <p:anim calcmode="lin" valueType="num">
                                      <p:cBhvr>
                                        <p:cTn id="304" dur="500" fill="hold"/>
                                        <p:tgtEl>
                                          <p:spTgt spid="259214"/>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259202"/>
                                        </p:tgtEl>
                                        <p:attrNameLst>
                                          <p:attrName>style.visibility</p:attrName>
                                        </p:attrNameLst>
                                      </p:cBhvr>
                                      <p:to>
                                        <p:strVal val="visible"/>
                                      </p:to>
                                    </p:set>
                                    <p:anim calcmode="lin" valueType="num">
                                      <p:cBhvr>
                                        <p:cTn id="308" dur="500" fill="hold"/>
                                        <p:tgtEl>
                                          <p:spTgt spid="259202"/>
                                        </p:tgtEl>
                                        <p:attrNameLst>
                                          <p:attrName>ppt_w</p:attrName>
                                        </p:attrNameLst>
                                      </p:cBhvr>
                                      <p:tavLst>
                                        <p:tav tm="0">
                                          <p:val>
                                            <p:strVal val="(6*min(max(#ppt_w*#ppt_h,.3),1)-7.4)/-.7*#ppt_w"/>
                                          </p:val>
                                        </p:tav>
                                        <p:tav tm="100000">
                                          <p:val>
                                            <p:strVal val="#ppt_w"/>
                                          </p:val>
                                        </p:tav>
                                      </p:tavLst>
                                    </p:anim>
                                    <p:anim calcmode="lin" valueType="num">
                                      <p:cBhvr>
                                        <p:cTn id="309" dur="500" fill="hold"/>
                                        <p:tgtEl>
                                          <p:spTgt spid="259202"/>
                                        </p:tgtEl>
                                        <p:attrNameLst>
                                          <p:attrName>ppt_h</p:attrName>
                                        </p:attrNameLst>
                                      </p:cBhvr>
                                      <p:tavLst>
                                        <p:tav tm="0">
                                          <p:val>
                                            <p:strVal val="(6*min(max(#ppt_w*#ppt_h,.3),1)-7.4)/-.7*#ppt_h"/>
                                          </p:val>
                                        </p:tav>
                                        <p:tav tm="100000">
                                          <p:val>
                                            <p:strVal val="#ppt_h"/>
                                          </p:val>
                                        </p:tav>
                                      </p:tavLst>
                                    </p:anim>
                                    <p:anim calcmode="lin" valueType="num">
                                      <p:cBhvr>
                                        <p:cTn id="310" dur="500" fill="hold"/>
                                        <p:tgtEl>
                                          <p:spTgt spid="259202"/>
                                        </p:tgtEl>
                                        <p:attrNameLst>
                                          <p:attrName>ppt_x</p:attrName>
                                        </p:attrNameLst>
                                      </p:cBhvr>
                                      <p:tavLst>
                                        <p:tav tm="0">
                                          <p:val>
                                            <p:fltVal val="0.5"/>
                                          </p:val>
                                        </p:tav>
                                        <p:tav tm="100000">
                                          <p:val>
                                            <p:strVal val="#ppt_x"/>
                                          </p:val>
                                        </p:tav>
                                      </p:tavLst>
                                    </p:anim>
                                    <p:anim calcmode="lin" valueType="num">
                                      <p:cBhvr>
                                        <p:cTn id="311" dur="500" fill="hold"/>
                                        <p:tgtEl>
                                          <p:spTgt spid="259202"/>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259221"/>
                                        </p:tgtEl>
                                        <p:attrNameLst>
                                          <p:attrName>style.visibility</p:attrName>
                                        </p:attrNameLst>
                                      </p:cBhvr>
                                      <p:to>
                                        <p:strVal val="visible"/>
                                      </p:to>
                                    </p:set>
                                    <p:animEffect transition="in" filter="dissolve">
                                      <p:cBhvr>
                                        <p:cTn id="336" dur="500"/>
                                        <p:tgtEl>
                                          <p:spTgt spid="25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a:extLst>
              <a:ext uri="{FF2B5EF4-FFF2-40B4-BE49-F238E27FC236}">
                <a16:creationId xmlns:a16="http://schemas.microsoft.com/office/drawing/2014/main" id="{D0825A70-9360-28B6-573C-D2B617E52520}"/>
              </a:ext>
            </a:extLst>
          </p:cNvPr>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44034" name="Text Box 3">
            <a:extLst>
              <a:ext uri="{FF2B5EF4-FFF2-40B4-BE49-F238E27FC236}">
                <a16:creationId xmlns:a16="http://schemas.microsoft.com/office/drawing/2014/main" id="{A8C515B1-6E88-1B66-C03A-1BDE19FC4A2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4035" name="Text Box 4">
            <a:extLst>
              <a:ext uri="{FF2B5EF4-FFF2-40B4-BE49-F238E27FC236}">
                <a16:creationId xmlns:a16="http://schemas.microsoft.com/office/drawing/2014/main" id="{72A82139-9FED-2138-A24E-D0BC554AA64C}"/>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4036" name="Text Box 5">
            <a:extLst>
              <a:ext uri="{FF2B5EF4-FFF2-40B4-BE49-F238E27FC236}">
                <a16:creationId xmlns:a16="http://schemas.microsoft.com/office/drawing/2014/main" id="{2B5816D1-3F39-70FE-FFFD-C3F561B1283F}"/>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grpSp>
        <p:nvGrpSpPr>
          <p:cNvPr id="44037" name="Group 6">
            <a:extLst>
              <a:ext uri="{FF2B5EF4-FFF2-40B4-BE49-F238E27FC236}">
                <a16:creationId xmlns:a16="http://schemas.microsoft.com/office/drawing/2014/main" id="{F1358495-C5D9-F6CC-2106-9DBDD431ECCD}"/>
              </a:ext>
            </a:extLst>
          </p:cNvPr>
          <p:cNvGrpSpPr>
            <a:grpSpLocks/>
          </p:cNvGrpSpPr>
          <p:nvPr/>
        </p:nvGrpSpPr>
        <p:grpSpPr bwMode="auto">
          <a:xfrm>
            <a:off x="2027238" y="2601913"/>
            <a:ext cx="379412" cy="379412"/>
            <a:chOff x="3461" y="3471"/>
            <a:chExt cx="239" cy="239"/>
          </a:xfrm>
        </p:grpSpPr>
        <p:pic>
          <p:nvPicPr>
            <p:cNvPr id="44183" name="Picture 7">
              <a:extLst>
                <a:ext uri="{FF2B5EF4-FFF2-40B4-BE49-F238E27FC236}">
                  <a16:creationId xmlns:a16="http://schemas.microsoft.com/office/drawing/2014/main" id="{8CA455C4-91F2-D4A8-FF6C-1D96DEE5E81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84" name="Picture 8">
              <a:extLst>
                <a:ext uri="{FF2B5EF4-FFF2-40B4-BE49-F238E27FC236}">
                  <a16:creationId xmlns:a16="http://schemas.microsoft.com/office/drawing/2014/main" id="{30E1DBA6-CE1B-FC9F-1896-6F6882266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38" name="Group 9">
            <a:extLst>
              <a:ext uri="{FF2B5EF4-FFF2-40B4-BE49-F238E27FC236}">
                <a16:creationId xmlns:a16="http://schemas.microsoft.com/office/drawing/2014/main" id="{60CDB382-8E24-CE5E-F3D7-C25A50CFEF1E}"/>
              </a:ext>
            </a:extLst>
          </p:cNvPr>
          <p:cNvGrpSpPr>
            <a:grpSpLocks/>
          </p:cNvGrpSpPr>
          <p:nvPr/>
        </p:nvGrpSpPr>
        <p:grpSpPr bwMode="auto">
          <a:xfrm>
            <a:off x="2501900" y="1819275"/>
            <a:ext cx="379413" cy="379413"/>
            <a:chOff x="3461" y="3471"/>
            <a:chExt cx="239" cy="239"/>
          </a:xfrm>
        </p:grpSpPr>
        <p:pic>
          <p:nvPicPr>
            <p:cNvPr id="44181" name="Picture 10">
              <a:extLst>
                <a:ext uri="{FF2B5EF4-FFF2-40B4-BE49-F238E27FC236}">
                  <a16:creationId xmlns:a16="http://schemas.microsoft.com/office/drawing/2014/main" id="{4EF5B9F2-F547-45B8-66F7-52E9921CE1D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82" name="Picture 11">
              <a:extLst>
                <a:ext uri="{FF2B5EF4-FFF2-40B4-BE49-F238E27FC236}">
                  <a16:creationId xmlns:a16="http://schemas.microsoft.com/office/drawing/2014/main" id="{A6901304-EA83-13AA-7F6A-5665BB8FE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39" name="Group 12">
            <a:extLst>
              <a:ext uri="{FF2B5EF4-FFF2-40B4-BE49-F238E27FC236}">
                <a16:creationId xmlns:a16="http://schemas.microsoft.com/office/drawing/2014/main" id="{6FE39F52-3C53-2596-593E-B529CAE17704}"/>
              </a:ext>
            </a:extLst>
          </p:cNvPr>
          <p:cNvGrpSpPr>
            <a:grpSpLocks/>
          </p:cNvGrpSpPr>
          <p:nvPr/>
        </p:nvGrpSpPr>
        <p:grpSpPr bwMode="auto">
          <a:xfrm>
            <a:off x="4543425" y="1565275"/>
            <a:ext cx="379413" cy="379413"/>
            <a:chOff x="3461" y="3471"/>
            <a:chExt cx="239" cy="239"/>
          </a:xfrm>
        </p:grpSpPr>
        <p:pic>
          <p:nvPicPr>
            <p:cNvPr id="44179" name="Picture 13">
              <a:extLst>
                <a:ext uri="{FF2B5EF4-FFF2-40B4-BE49-F238E27FC236}">
                  <a16:creationId xmlns:a16="http://schemas.microsoft.com/office/drawing/2014/main" id="{B5DF80D4-2F32-A2E4-25A2-E5355CF4BDF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80" name="Picture 14">
              <a:extLst>
                <a:ext uri="{FF2B5EF4-FFF2-40B4-BE49-F238E27FC236}">
                  <a16:creationId xmlns:a16="http://schemas.microsoft.com/office/drawing/2014/main" id="{A97F276F-6F7B-74B6-919D-E9BFA4E8E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0" name="Group 15">
            <a:extLst>
              <a:ext uri="{FF2B5EF4-FFF2-40B4-BE49-F238E27FC236}">
                <a16:creationId xmlns:a16="http://schemas.microsoft.com/office/drawing/2014/main" id="{35E83552-96FB-7805-AFB4-936D41A578FD}"/>
              </a:ext>
            </a:extLst>
          </p:cNvPr>
          <p:cNvGrpSpPr>
            <a:grpSpLocks/>
          </p:cNvGrpSpPr>
          <p:nvPr/>
        </p:nvGrpSpPr>
        <p:grpSpPr bwMode="auto">
          <a:xfrm>
            <a:off x="5659438" y="1385888"/>
            <a:ext cx="379412" cy="379412"/>
            <a:chOff x="3461" y="3471"/>
            <a:chExt cx="239" cy="239"/>
          </a:xfrm>
        </p:grpSpPr>
        <p:pic>
          <p:nvPicPr>
            <p:cNvPr id="44177" name="Picture 16">
              <a:extLst>
                <a:ext uri="{FF2B5EF4-FFF2-40B4-BE49-F238E27FC236}">
                  <a16:creationId xmlns:a16="http://schemas.microsoft.com/office/drawing/2014/main" id="{A77B4A0F-DE4D-8449-4D45-9C6EA8DABA1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78" name="Picture 17">
              <a:extLst>
                <a:ext uri="{FF2B5EF4-FFF2-40B4-BE49-F238E27FC236}">
                  <a16:creationId xmlns:a16="http://schemas.microsoft.com/office/drawing/2014/main" id="{7CC39A54-5F62-B9FD-48F2-60CFECA22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1" name="Group 18">
            <a:extLst>
              <a:ext uri="{FF2B5EF4-FFF2-40B4-BE49-F238E27FC236}">
                <a16:creationId xmlns:a16="http://schemas.microsoft.com/office/drawing/2014/main" id="{F3BA7C10-8EA8-16AC-12FB-1ED3B4D82BCC}"/>
              </a:ext>
            </a:extLst>
          </p:cNvPr>
          <p:cNvGrpSpPr>
            <a:grpSpLocks/>
          </p:cNvGrpSpPr>
          <p:nvPr/>
        </p:nvGrpSpPr>
        <p:grpSpPr bwMode="auto">
          <a:xfrm>
            <a:off x="6508750" y="1706563"/>
            <a:ext cx="379413" cy="379412"/>
            <a:chOff x="3461" y="3471"/>
            <a:chExt cx="239" cy="239"/>
          </a:xfrm>
        </p:grpSpPr>
        <p:pic>
          <p:nvPicPr>
            <p:cNvPr id="44175" name="Picture 19">
              <a:extLst>
                <a:ext uri="{FF2B5EF4-FFF2-40B4-BE49-F238E27FC236}">
                  <a16:creationId xmlns:a16="http://schemas.microsoft.com/office/drawing/2014/main" id="{03191FEC-0C18-DB8B-F636-013F81A7249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76" name="Picture 20">
              <a:extLst>
                <a:ext uri="{FF2B5EF4-FFF2-40B4-BE49-F238E27FC236}">
                  <a16:creationId xmlns:a16="http://schemas.microsoft.com/office/drawing/2014/main" id="{65F47EE9-30CA-9D99-9110-32DBBEBC8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2" name="Group 21">
            <a:extLst>
              <a:ext uri="{FF2B5EF4-FFF2-40B4-BE49-F238E27FC236}">
                <a16:creationId xmlns:a16="http://schemas.microsoft.com/office/drawing/2014/main" id="{3E31C933-7C3F-341B-DEE7-77B44DDADAE6}"/>
              </a:ext>
            </a:extLst>
          </p:cNvPr>
          <p:cNvGrpSpPr>
            <a:grpSpLocks/>
          </p:cNvGrpSpPr>
          <p:nvPr/>
        </p:nvGrpSpPr>
        <p:grpSpPr bwMode="auto">
          <a:xfrm>
            <a:off x="7597775" y="3138488"/>
            <a:ext cx="379413" cy="379412"/>
            <a:chOff x="3461" y="3471"/>
            <a:chExt cx="239" cy="239"/>
          </a:xfrm>
        </p:grpSpPr>
        <p:pic>
          <p:nvPicPr>
            <p:cNvPr id="44173" name="Picture 22">
              <a:extLst>
                <a:ext uri="{FF2B5EF4-FFF2-40B4-BE49-F238E27FC236}">
                  <a16:creationId xmlns:a16="http://schemas.microsoft.com/office/drawing/2014/main" id="{23023599-7477-9E79-647A-8D91191FBB2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74" name="Picture 23">
              <a:extLst>
                <a:ext uri="{FF2B5EF4-FFF2-40B4-BE49-F238E27FC236}">
                  <a16:creationId xmlns:a16="http://schemas.microsoft.com/office/drawing/2014/main" id="{8226FB36-7DBD-F586-6595-AC17A94CE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3" name="Group 24">
            <a:extLst>
              <a:ext uri="{FF2B5EF4-FFF2-40B4-BE49-F238E27FC236}">
                <a16:creationId xmlns:a16="http://schemas.microsoft.com/office/drawing/2014/main" id="{3C8E5CED-F76F-6AF6-716D-44BDAE83697C}"/>
              </a:ext>
            </a:extLst>
          </p:cNvPr>
          <p:cNvGrpSpPr>
            <a:grpSpLocks/>
          </p:cNvGrpSpPr>
          <p:nvPr/>
        </p:nvGrpSpPr>
        <p:grpSpPr bwMode="auto">
          <a:xfrm>
            <a:off x="7153275" y="3771900"/>
            <a:ext cx="379413" cy="379413"/>
            <a:chOff x="3461" y="3471"/>
            <a:chExt cx="239" cy="239"/>
          </a:xfrm>
        </p:grpSpPr>
        <p:pic>
          <p:nvPicPr>
            <p:cNvPr id="44171" name="Picture 25">
              <a:extLst>
                <a:ext uri="{FF2B5EF4-FFF2-40B4-BE49-F238E27FC236}">
                  <a16:creationId xmlns:a16="http://schemas.microsoft.com/office/drawing/2014/main" id="{991107BC-A678-782F-09B8-C6BDB602FFF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72" name="Picture 26">
              <a:extLst>
                <a:ext uri="{FF2B5EF4-FFF2-40B4-BE49-F238E27FC236}">
                  <a16:creationId xmlns:a16="http://schemas.microsoft.com/office/drawing/2014/main" id="{536179CE-6E83-9865-6EB7-0CB4F3589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4" name="Group 27">
            <a:extLst>
              <a:ext uri="{FF2B5EF4-FFF2-40B4-BE49-F238E27FC236}">
                <a16:creationId xmlns:a16="http://schemas.microsoft.com/office/drawing/2014/main" id="{4C0B0BAF-45BA-F375-B2A4-DB8F014C0FB3}"/>
              </a:ext>
            </a:extLst>
          </p:cNvPr>
          <p:cNvGrpSpPr>
            <a:grpSpLocks/>
          </p:cNvGrpSpPr>
          <p:nvPr/>
        </p:nvGrpSpPr>
        <p:grpSpPr bwMode="auto">
          <a:xfrm>
            <a:off x="6154738" y="3675063"/>
            <a:ext cx="379412" cy="379412"/>
            <a:chOff x="3461" y="3471"/>
            <a:chExt cx="239" cy="239"/>
          </a:xfrm>
        </p:grpSpPr>
        <p:pic>
          <p:nvPicPr>
            <p:cNvPr id="44169" name="Picture 28">
              <a:extLst>
                <a:ext uri="{FF2B5EF4-FFF2-40B4-BE49-F238E27FC236}">
                  <a16:creationId xmlns:a16="http://schemas.microsoft.com/office/drawing/2014/main" id="{D82EA724-1320-2426-45F8-982643932C1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70" name="Picture 29">
              <a:extLst>
                <a:ext uri="{FF2B5EF4-FFF2-40B4-BE49-F238E27FC236}">
                  <a16:creationId xmlns:a16="http://schemas.microsoft.com/office/drawing/2014/main" id="{00AFED05-2859-1A25-8CB2-F77DC8888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5" name="Group 30">
            <a:extLst>
              <a:ext uri="{FF2B5EF4-FFF2-40B4-BE49-F238E27FC236}">
                <a16:creationId xmlns:a16="http://schemas.microsoft.com/office/drawing/2014/main" id="{304CE9F5-0E0A-787A-9BD2-1BD46AE754C0}"/>
              </a:ext>
            </a:extLst>
          </p:cNvPr>
          <p:cNvGrpSpPr>
            <a:grpSpLocks/>
          </p:cNvGrpSpPr>
          <p:nvPr/>
        </p:nvGrpSpPr>
        <p:grpSpPr bwMode="auto">
          <a:xfrm>
            <a:off x="5522913" y="3590925"/>
            <a:ext cx="379412" cy="379413"/>
            <a:chOff x="3461" y="3471"/>
            <a:chExt cx="239" cy="239"/>
          </a:xfrm>
        </p:grpSpPr>
        <p:pic>
          <p:nvPicPr>
            <p:cNvPr id="44167" name="Picture 31">
              <a:extLst>
                <a:ext uri="{FF2B5EF4-FFF2-40B4-BE49-F238E27FC236}">
                  <a16:creationId xmlns:a16="http://schemas.microsoft.com/office/drawing/2014/main" id="{A1753F36-5980-FE1C-33CE-1366E12D3AD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68" name="Picture 32">
              <a:extLst>
                <a:ext uri="{FF2B5EF4-FFF2-40B4-BE49-F238E27FC236}">
                  <a16:creationId xmlns:a16="http://schemas.microsoft.com/office/drawing/2014/main" id="{D9BF4BDB-B5EB-766F-4722-0DF5BD0A3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6" name="Group 33">
            <a:extLst>
              <a:ext uri="{FF2B5EF4-FFF2-40B4-BE49-F238E27FC236}">
                <a16:creationId xmlns:a16="http://schemas.microsoft.com/office/drawing/2014/main" id="{87FF89A9-0D00-3756-D76C-6B9D180C0D11}"/>
              </a:ext>
            </a:extLst>
          </p:cNvPr>
          <p:cNvGrpSpPr>
            <a:grpSpLocks/>
          </p:cNvGrpSpPr>
          <p:nvPr/>
        </p:nvGrpSpPr>
        <p:grpSpPr bwMode="auto">
          <a:xfrm>
            <a:off x="4649788" y="3849688"/>
            <a:ext cx="379412" cy="379412"/>
            <a:chOff x="3461" y="3471"/>
            <a:chExt cx="239" cy="239"/>
          </a:xfrm>
        </p:grpSpPr>
        <p:pic>
          <p:nvPicPr>
            <p:cNvPr id="44165" name="Picture 34">
              <a:extLst>
                <a:ext uri="{FF2B5EF4-FFF2-40B4-BE49-F238E27FC236}">
                  <a16:creationId xmlns:a16="http://schemas.microsoft.com/office/drawing/2014/main" id="{5623CFB0-24CE-EC73-9E70-A05A6F6DD0C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66" name="Picture 35">
              <a:extLst>
                <a:ext uri="{FF2B5EF4-FFF2-40B4-BE49-F238E27FC236}">
                  <a16:creationId xmlns:a16="http://schemas.microsoft.com/office/drawing/2014/main" id="{03647039-5393-54C6-A552-6A99A7D18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7" name="Group 36">
            <a:extLst>
              <a:ext uri="{FF2B5EF4-FFF2-40B4-BE49-F238E27FC236}">
                <a16:creationId xmlns:a16="http://schemas.microsoft.com/office/drawing/2014/main" id="{C7B726F0-BDF1-007E-7794-7BD0307FF8F5}"/>
              </a:ext>
            </a:extLst>
          </p:cNvPr>
          <p:cNvGrpSpPr>
            <a:grpSpLocks/>
          </p:cNvGrpSpPr>
          <p:nvPr/>
        </p:nvGrpSpPr>
        <p:grpSpPr bwMode="auto">
          <a:xfrm>
            <a:off x="3332163" y="4229100"/>
            <a:ext cx="379412" cy="379413"/>
            <a:chOff x="3461" y="3471"/>
            <a:chExt cx="239" cy="239"/>
          </a:xfrm>
        </p:grpSpPr>
        <p:pic>
          <p:nvPicPr>
            <p:cNvPr id="44163" name="Picture 37">
              <a:extLst>
                <a:ext uri="{FF2B5EF4-FFF2-40B4-BE49-F238E27FC236}">
                  <a16:creationId xmlns:a16="http://schemas.microsoft.com/office/drawing/2014/main" id="{64A634D2-D653-268A-A688-D492FF0EEAF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64" name="Picture 38">
              <a:extLst>
                <a:ext uri="{FF2B5EF4-FFF2-40B4-BE49-F238E27FC236}">
                  <a16:creationId xmlns:a16="http://schemas.microsoft.com/office/drawing/2014/main" id="{3EF5F82D-A4A4-E511-DCE7-A8A46DDA6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8" name="Group 39">
            <a:extLst>
              <a:ext uri="{FF2B5EF4-FFF2-40B4-BE49-F238E27FC236}">
                <a16:creationId xmlns:a16="http://schemas.microsoft.com/office/drawing/2014/main" id="{2C4EA06C-4701-6254-66FA-59B864E1392B}"/>
              </a:ext>
            </a:extLst>
          </p:cNvPr>
          <p:cNvGrpSpPr>
            <a:grpSpLocks/>
          </p:cNvGrpSpPr>
          <p:nvPr/>
        </p:nvGrpSpPr>
        <p:grpSpPr bwMode="auto">
          <a:xfrm>
            <a:off x="2720975" y="4005263"/>
            <a:ext cx="379413" cy="379412"/>
            <a:chOff x="3461" y="3471"/>
            <a:chExt cx="239" cy="239"/>
          </a:xfrm>
        </p:grpSpPr>
        <p:pic>
          <p:nvPicPr>
            <p:cNvPr id="44161" name="Picture 40">
              <a:extLst>
                <a:ext uri="{FF2B5EF4-FFF2-40B4-BE49-F238E27FC236}">
                  <a16:creationId xmlns:a16="http://schemas.microsoft.com/office/drawing/2014/main" id="{1C86B422-DF76-5162-159C-A0F3F1AADE1A}"/>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62" name="Picture 41">
              <a:extLst>
                <a:ext uri="{FF2B5EF4-FFF2-40B4-BE49-F238E27FC236}">
                  <a16:creationId xmlns:a16="http://schemas.microsoft.com/office/drawing/2014/main" id="{B1A1138B-608A-10E7-9D1F-0AF5E0B6A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9" name="Group 42">
            <a:extLst>
              <a:ext uri="{FF2B5EF4-FFF2-40B4-BE49-F238E27FC236}">
                <a16:creationId xmlns:a16="http://schemas.microsoft.com/office/drawing/2014/main" id="{207AC8F2-E9D9-8C71-0FF9-15C4DDE74511}"/>
              </a:ext>
            </a:extLst>
          </p:cNvPr>
          <p:cNvGrpSpPr>
            <a:grpSpLocks/>
          </p:cNvGrpSpPr>
          <p:nvPr/>
        </p:nvGrpSpPr>
        <p:grpSpPr bwMode="auto">
          <a:xfrm>
            <a:off x="2227263" y="3582988"/>
            <a:ext cx="379412" cy="379412"/>
            <a:chOff x="3461" y="3471"/>
            <a:chExt cx="239" cy="239"/>
          </a:xfrm>
        </p:grpSpPr>
        <p:pic>
          <p:nvPicPr>
            <p:cNvPr id="44159" name="Picture 43">
              <a:extLst>
                <a:ext uri="{FF2B5EF4-FFF2-40B4-BE49-F238E27FC236}">
                  <a16:creationId xmlns:a16="http://schemas.microsoft.com/office/drawing/2014/main" id="{6C2A3360-0784-9DBC-E761-43DF657918D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60" name="Picture 44">
              <a:extLst>
                <a:ext uri="{FF2B5EF4-FFF2-40B4-BE49-F238E27FC236}">
                  <a16:creationId xmlns:a16="http://schemas.microsoft.com/office/drawing/2014/main" id="{09A16EDE-07B6-3D40-A395-B02BCF7B7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0" name="Group 45">
            <a:extLst>
              <a:ext uri="{FF2B5EF4-FFF2-40B4-BE49-F238E27FC236}">
                <a16:creationId xmlns:a16="http://schemas.microsoft.com/office/drawing/2014/main" id="{FBB3D802-A46C-2F28-8233-95A1A7C2219F}"/>
              </a:ext>
            </a:extLst>
          </p:cNvPr>
          <p:cNvGrpSpPr>
            <a:grpSpLocks/>
          </p:cNvGrpSpPr>
          <p:nvPr/>
        </p:nvGrpSpPr>
        <p:grpSpPr bwMode="auto">
          <a:xfrm>
            <a:off x="2065338" y="3198813"/>
            <a:ext cx="104775" cy="223837"/>
            <a:chOff x="3461" y="3471"/>
            <a:chExt cx="239" cy="239"/>
          </a:xfrm>
        </p:grpSpPr>
        <p:pic>
          <p:nvPicPr>
            <p:cNvPr id="44157" name="Picture 46">
              <a:extLst>
                <a:ext uri="{FF2B5EF4-FFF2-40B4-BE49-F238E27FC236}">
                  <a16:creationId xmlns:a16="http://schemas.microsoft.com/office/drawing/2014/main" id="{EBCA8CA0-0DD6-6059-9961-9C516F89398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58" name="Picture 47">
              <a:extLst>
                <a:ext uri="{FF2B5EF4-FFF2-40B4-BE49-F238E27FC236}">
                  <a16:creationId xmlns:a16="http://schemas.microsoft.com/office/drawing/2014/main" id="{8FDC7EA2-4FAF-D966-CE8D-374F2296E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1" name="Group 48">
            <a:extLst>
              <a:ext uri="{FF2B5EF4-FFF2-40B4-BE49-F238E27FC236}">
                <a16:creationId xmlns:a16="http://schemas.microsoft.com/office/drawing/2014/main" id="{A1D670D8-808C-5A63-39F5-16C6F06C1714}"/>
              </a:ext>
            </a:extLst>
          </p:cNvPr>
          <p:cNvGrpSpPr>
            <a:grpSpLocks/>
          </p:cNvGrpSpPr>
          <p:nvPr/>
        </p:nvGrpSpPr>
        <p:grpSpPr bwMode="auto">
          <a:xfrm>
            <a:off x="2873375" y="1397000"/>
            <a:ext cx="379413" cy="379413"/>
            <a:chOff x="3461" y="3471"/>
            <a:chExt cx="239" cy="239"/>
          </a:xfrm>
        </p:grpSpPr>
        <p:pic>
          <p:nvPicPr>
            <p:cNvPr id="44155" name="Picture 49">
              <a:extLst>
                <a:ext uri="{FF2B5EF4-FFF2-40B4-BE49-F238E27FC236}">
                  <a16:creationId xmlns:a16="http://schemas.microsoft.com/office/drawing/2014/main" id="{BF26C7BF-E0BD-CCB6-6BFD-0AE22730C4B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56" name="Picture 50">
              <a:extLst>
                <a:ext uri="{FF2B5EF4-FFF2-40B4-BE49-F238E27FC236}">
                  <a16:creationId xmlns:a16="http://schemas.microsoft.com/office/drawing/2014/main" id="{17D3CDEB-7EBC-1F50-FC75-E0FA862E7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2" name="Group 51">
            <a:extLst>
              <a:ext uri="{FF2B5EF4-FFF2-40B4-BE49-F238E27FC236}">
                <a16:creationId xmlns:a16="http://schemas.microsoft.com/office/drawing/2014/main" id="{4C164239-ECE7-47A3-B5AA-9661F575F144}"/>
              </a:ext>
            </a:extLst>
          </p:cNvPr>
          <p:cNvGrpSpPr>
            <a:grpSpLocks/>
          </p:cNvGrpSpPr>
          <p:nvPr/>
        </p:nvGrpSpPr>
        <p:grpSpPr bwMode="auto">
          <a:xfrm>
            <a:off x="1914525" y="2898775"/>
            <a:ext cx="379413" cy="379413"/>
            <a:chOff x="3461" y="3471"/>
            <a:chExt cx="239" cy="239"/>
          </a:xfrm>
        </p:grpSpPr>
        <p:pic>
          <p:nvPicPr>
            <p:cNvPr id="44153" name="Picture 52">
              <a:extLst>
                <a:ext uri="{FF2B5EF4-FFF2-40B4-BE49-F238E27FC236}">
                  <a16:creationId xmlns:a16="http://schemas.microsoft.com/office/drawing/2014/main" id="{E24451F7-62DA-95BF-2E08-0A57BA36A8C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54" name="Picture 53">
              <a:extLst>
                <a:ext uri="{FF2B5EF4-FFF2-40B4-BE49-F238E27FC236}">
                  <a16:creationId xmlns:a16="http://schemas.microsoft.com/office/drawing/2014/main" id="{D803A547-CEEA-DF80-00E8-481B88DD6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3" name="Group 54">
            <a:extLst>
              <a:ext uri="{FF2B5EF4-FFF2-40B4-BE49-F238E27FC236}">
                <a16:creationId xmlns:a16="http://schemas.microsoft.com/office/drawing/2014/main" id="{B90A4104-A85E-6D4A-19AE-59ADA016D5CD}"/>
              </a:ext>
            </a:extLst>
          </p:cNvPr>
          <p:cNvGrpSpPr>
            <a:grpSpLocks/>
          </p:cNvGrpSpPr>
          <p:nvPr/>
        </p:nvGrpSpPr>
        <p:grpSpPr bwMode="auto">
          <a:xfrm>
            <a:off x="2181225" y="2332038"/>
            <a:ext cx="379413" cy="379412"/>
            <a:chOff x="3461" y="3471"/>
            <a:chExt cx="239" cy="239"/>
          </a:xfrm>
        </p:grpSpPr>
        <p:pic>
          <p:nvPicPr>
            <p:cNvPr id="44151" name="Picture 55">
              <a:extLst>
                <a:ext uri="{FF2B5EF4-FFF2-40B4-BE49-F238E27FC236}">
                  <a16:creationId xmlns:a16="http://schemas.microsoft.com/office/drawing/2014/main" id="{93B4E5EE-E5A8-71CA-7E56-37C4053AB19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52" name="Picture 56">
              <a:extLst>
                <a:ext uri="{FF2B5EF4-FFF2-40B4-BE49-F238E27FC236}">
                  <a16:creationId xmlns:a16="http://schemas.microsoft.com/office/drawing/2014/main" id="{BFA0D909-DCCD-2730-5A96-7D8C3BEC3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4" name="Group 57">
            <a:extLst>
              <a:ext uri="{FF2B5EF4-FFF2-40B4-BE49-F238E27FC236}">
                <a16:creationId xmlns:a16="http://schemas.microsoft.com/office/drawing/2014/main" id="{705758AC-7D36-7B62-C028-792F4B41F667}"/>
              </a:ext>
            </a:extLst>
          </p:cNvPr>
          <p:cNvGrpSpPr>
            <a:grpSpLocks/>
          </p:cNvGrpSpPr>
          <p:nvPr/>
        </p:nvGrpSpPr>
        <p:grpSpPr bwMode="auto">
          <a:xfrm>
            <a:off x="2336800" y="2062163"/>
            <a:ext cx="379413" cy="379412"/>
            <a:chOff x="3461" y="3471"/>
            <a:chExt cx="239" cy="239"/>
          </a:xfrm>
        </p:grpSpPr>
        <p:pic>
          <p:nvPicPr>
            <p:cNvPr id="44149" name="Picture 58">
              <a:extLst>
                <a:ext uri="{FF2B5EF4-FFF2-40B4-BE49-F238E27FC236}">
                  <a16:creationId xmlns:a16="http://schemas.microsoft.com/office/drawing/2014/main" id="{D94FEA6D-D3A5-68F9-7EAB-E95F3EEE35F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50" name="Picture 59">
              <a:extLst>
                <a:ext uri="{FF2B5EF4-FFF2-40B4-BE49-F238E27FC236}">
                  <a16:creationId xmlns:a16="http://schemas.microsoft.com/office/drawing/2014/main" id="{8BF4AA15-75A1-2F34-1E49-037891FF9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5" name="Group 60">
            <a:extLst>
              <a:ext uri="{FF2B5EF4-FFF2-40B4-BE49-F238E27FC236}">
                <a16:creationId xmlns:a16="http://schemas.microsoft.com/office/drawing/2014/main" id="{5720F585-74D4-3B08-121E-E991BAC03F83}"/>
              </a:ext>
            </a:extLst>
          </p:cNvPr>
          <p:cNvGrpSpPr>
            <a:grpSpLocks/>
          </p:cNvGrpSpPr>
          <p:nvPr/>
        </p:nvGrpSpPr>
        <p:grpSpPr bwMode="auto">
          <a:xfrm>
            <a:off x="2670175" y="1592263"/>
            <a:ext cx="379413" cy="379412"/>
            <a:chOff x="3461" y="3471"/>
            <a:chExt cx="239" cy="239"/>
          </a:xfrm>
        </p:grpSpPr>
        <p:pic>
          <p:nvPicPr>
            <p:cNvPr id="44147" name="Picture 61">
              <a:extLst>
                <a:ext uri="{FF2B5EF4-FFF2-40B4-BE49-F238E27FC236}">
                  <a16:creationId xmlns:a16="http://schemas.microsoft.com/office/drawing/2014/main" id="{3CBACCF3-0D34-0476-522B-4C68504FA21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48" name="Picture 62">
              <a:extLst>
                <a:ext uri="{FF2B5EF4-FFF2-40B4-BE49-F238E27FC236}">
                  <a16:creationId xmlns:a16="http://schemas.microsoft.com/office/drawing/2014/main" id="{126178FE-C1A4-90A8-7D9E-EB3096EF3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6" name="Group 63">
            <a:extLst>
              <a:ext uri="{FF2B5EF4-FFF2-40B4-BE49-F238E27FC236}">
                <a16:creationId xmlns:a16="http://schemas.microsoft.com/office/drawing/2014/main" id="{6982020B-720D-1947-8765-E4F72C006C6B}"/>
              </a:ext>
            </a:extLst>
          </p:cNvPr>
          <p:cNvGrpSpPr>
            <a:grpSpLocks/>
          </p:cNvGrpSpPr>
          <p:nvPr/>
        </p:nvGrpSpPr>
        <p:grpSpPr bwMode="auto">
          <a:xfrm>
            <a:off x="3394075" y="1163638"/>
            <a:ext cx="379413" cy="379412"/>
            <a:chOff x="3461" y="3471"/>
            <a:chExt cx="239" cy="239"/>
          </a:xfrm>
        </p:grpSpPr>
        <p:pic>
          <p:nvPicPr>
            <p:cNvPr id="44145" name="Picture 64">
              <a:extLst>
                <a:ext uri="{FF2B5EF4-FFF2-40B4-BE49-F238E27FC236}">
                  <a16:creationId xmlns:a16="http://schemas.microsoft.com/office/drawing/2014/main" id="{800BF9D3-442F-A64D-8C96-275E412E561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46" name="Picture 65">
              <a:extLst>
                <a:ext uri="{FF2B5EF4-FFF2-40B4-BE49-F238E27FC236}">
                  <a16:creationId xmlns:a16="http://schemas.microsoft.com/office/drawing/2014/main" id="{8DBDA122-841F-6CC7-AC6F-D67F77D13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7" name="Group 66">
            <a:extLst>
              <a:ext uri="{FF2B5EF4-FFF2-40B4-BE49-F238E27FC236}">
                <a16:creationId xmlns:a16="http://schemas.microsoft.com/office/drawing/2014/main" id="{1D6681E1-2A39-D39B-909C-D64B96606C72}"/>
              </a:ext>
            </a:extLst>
          </p:cNvPr>
          <p:cNvGrpSpPr>
            <a:grpSpLocks/>
          </p:cNvGrpSpPr>
          <p:nvPr/>
        </p:nvGrpSpPr>
        <p:grpSpPr bwMode="auto">
          <a:xfrm>
            <a:off x="3646488" y="1168400"/>
            <a:ext cx="379412" cy="379413"/>
            <a:chOff x="3461" y="3471"/>
            <a:chExt cx="239" cy="239"/>
          </a:xfrm>
        </p:grpSpPr>
        <p:pic>
          <p:nvPicPr>
            <p:cNvPr id="44143" name="Picture 67">
              <a:extLst>
                <a:ext uri="{FF2B5EF4-FFF2-40B4-BE49-F238E27FC236}">
                  <a16:creationId xmlns:a16="http://schemas.microsoft.com/office/drawing/2014/main" id="{10FA5C94-BFC5-6251-1F3C-F9C3AC10A3A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44" name="Picture 68">
              <a:extLst>
                <a:ext uri="{FF2B5EF4-FFF2-40B4-BE49-F238E27FC236}">
                  <a16:creationId xmlns:a16="http://schemas.microsoft.com/office/drawing/2014/main" id="{1F6BDBD7-F259-F157-2E77-7363410FE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8" name="Group 69">
            <a:extLst>
              <a:ext uri="{FF2B5EF4-FFF2-40B4-BE49-F238E27FC236}">
                <a16:creationId xmlns:a16="http://schemas.microsoft.com/office/drawing/2014/main" id="{AD22EB67-FB06-8741-D21F-D7F7B26B00B2}"/>
              </a:ext>
            </a:extLst>
          </p:cNvPr>
          <p:cNvGrpSpPr>
            <a:grpSpLocks/>
          </p:cNvGrpSpPr>
          <p:nvPr/>
        </p:nvGrpSpPr>
        <p:grpSpPr bwMode="auto">
          <a:xfrm>
            <a:off x="3925888" y="1308100"/>
            <a:ext cx="379412" cy="379413"/>
            <a:chOff x="3461" y="3471"/>
            <a:chExt cx="239" cy="239"/>
          </a:xfrm>
        </p:grpSpPr>
        <p:pic>
          <p:nvPicPr>
            <p:cNvPr id="44141" name="Picture 70">
              <a:extLst>
                <a:ext uri="{FF2B5EF4-FFF2-40B4-BE49-F238E27FC236}">
                  <a16:creationId xmlns:a16="http://schemas.microsoft.com/office/drawing/2014/main" id="{CC780B29-4235-0C9D-AFF5-4B503639F54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42" name="Picture 71">
              <a:extLst>
                <a:ext uri="{FF2B5EF4-FFF2-40B4-BE49-F238E27FC236}">
                  <a16:creationId xmlns:a16="http://schemas.microsoft.com/office/drawing/2014/main" id="{BF009DFB-4A38-AC48-4CAD-C33B7B834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9" name="Group 72">
            <a:extLst>
              <a:ext uri="{FF2B5EF4-FFF2-40B4-BE49-F238E27FC236}">
                <a16:creationId xmlns:a16="http://schemas.microsoft.com/office/drawing/2014/main" id="{BF42CDC6-FF6B-88FE-8735-699D187A840D}"/>
              </a:ext>
            </a:extLst>
          </p:cNvPr>
          <p:cNvGrpSpPr>
            <a:grpSpLocks/>
          </p:cNvGrpSpPr>
          <p:nvPr/>
        </p:nvGrpSpPr>
        <p:grpSpPr bwMode="auto">
          <a:xfrm>
            <a:off x="4184650" y="1498600"/>
            <a:ext cx="379413" cy="379413"/>
            <a:chOff x="3461" y="3471"/>
            <a:chExt cx="239" cy="239"/>
          </a:xfrm>
        </p:grpSpPr>
        <p:pic>
          <p:nvPicPr>
            <p:cNvPr id="44139" name="Picture 73">
              <a:extLst>
                <a:ext uri="{FF2B5EF4-FFF2-40B4-BE49-F238E27FC236}">
                  <a16:creationId xmlns:a16="http://schemas.microsoft.com/office/drawing/2014/main" id="{B6E6A0C5-88FB-A600-32A3-13E62A8F69B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40" name="Picture 74">
              <a:extLst>
                <a:ext uri="{FF2B5EF4-FFF2-40B4-BE49-F238E27FC236}">
                  <a16:creationId xmlns:a16="http://schemas.microsoft.com/office/drawing/2014/main" id="{87426F3F-9639-194D-7429-101094D46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0" name="Group 75">
            <a:extLst>
              <a:ext uri="{FF2B5EF4-FFF2-40B4-BE49-F238E27FC236}">
                <a16:creationId xmlns:a16="http://schemas.microsoft.com/office/drawing/2014/main" id="{8EAC55FD-0E3A-6F2B-CBCD-79A260F69497}"/>
              </a:ext>
            </a:extLst>
          </p:cNvPr>
          <p:cNvGrpSpPr>
            <a:grpSpLocks/>
          </p:cNvGrpSpPr>
          <p:nvPr/>
        </p:nvGrpSpPr>
        <p:grpSpPr bwMode="auto">
          <a:xfrm>
            <a:off x="4822825" y="1525588"/>
            <a:ext cx="379413" cy="379412"/>
            <a:chOff x="3461" y="3471"/>
            <a:chExt cx="239" cy="239"/>
          </a:xfrm>
        </p:grpSpPr>
        <p:pic>
          <p:nvPicPr>
            <p:cNvPr id="44137" name="Picture 76">
              <a:extLst>
                <a:ext uri="{FF2B5EF4-FFF2-40B4-BE49-F238E27FC236}">
                  <a16:creationId xmlns:a16="http://schemas.microsoft.com/office/drawing/2014/main" id="{CF2F18FD-E54B-DD04-60B2-7AC55782D87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38" name="Picture 77">
              <a:extLst>
                <a:ext uri="{FF2B5EF4-FFF2-40B4-BE49-F238E27FC236}">
                  <a16:creationId xmlns:a16="http://schemas.microsoft.com/office/drawing/2014/main" id="{2355019C-B159-3F09-EA7D-D5645214C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1" name="Group 78">
            <a:extLst>
              <a:ext uri="{FF2B5EF4-FFF2-40B4-BE49-F238E27FC236}">
                <a16:creationId xmlns:a16="http://schemas.microsoft.com/office/drawing/2014/main" id="{9985B910-C647-94EC-0CA0-F7E69C5C303C}"/>
              </a:ext>
            </a:extLst>
          </p:cNvPr>
          <p:cNvGrpSpPr>
            <a:grpSpLocks/>
          </p:cNvGrpSpPr>
          <p:nvPr/>
        </p:nvGrpSpPr>
        <p:grpSpPr bwMode="auto">
          <a:xfrm>
            <a:off x="5078413" y="1465263"/>
            <a:ext cx="379412" cy="379412"/>
            <a:chOff x="3461" y="3471"/>
            <a:chExt cx="239" cy="239"/>
          </a:xfrm>
        </p:grpSpPr>
        <p:pic>
          <p:nvPicPr>
            <p:cNvPr id="44135" name="Picture 79">
              <a:extLst>
                <a:ext uri="{FF2B5EF4-FFF2-40B4-BE49-F238E27FC236}">
                  <a16:creationId xmlns:a16="http://schemas.microsoft.com/office/drawing/2014/main" id="{8636891C-6C08-C0E2-263F-CB357676C63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36" name="Picture 80">
              <a:extLst>
                <a:ext uri="{FF2B5EF4-FFF2-40B4-BE49-F238E27FC236}">
                  <a16:creationId xmlns:a16="http://schemas.microsoft.com/office/drawing/2014/main" id="{646DC014-DF01-8196-3755-17BBA2640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2" name="Group 81">
            <a:extLst>
              <a:ext uri="{FF2B5EF4-FFF2-40B4-BE49-F238E27FC236}">
                <a16:creationId xmlns:a16="http://schemas.microsoft.com/office/drawing/2014/main" id="{CB4B90AD-832C-163E-E2F6-77AEF0119B61}"/>
              </a:ext>
            </a:extLst>
          </p:cNvPr>
          <p:cNvGrpSpPr>
            <a:grpSpLocks/>
          </p:cNvGrpSpPr>
          <p:nvPr/>
        </p:nvGrpSpPr>
        <p:grpSpPr bwMode="auto">
          <a:xfrm>
            <a:off x="5368925" y="1411288"/>
            <a:ext cx="379413" cy="379412"/>
            <a:chOff x="3461" y="3471"/>
            <a:chExt cx="239" cy="239"/>
          </a:xfrm>
        </p:grpSpPr>
        <p:pic>
          <p:nvPicPr>
            <p:cNvPr id="44133" name="Picture 82">
              <a:extLst>
                <a:ext uri="{FF2B5EF4-FFF2-40B4-BE49-F238E27FC236}">
                  <a16:creationId xmlns:a16="http://schemas.microsoft.com/office/drawing/2014/main" id="{E7642A79-BD42-FE05-80E1-F45E921FCA4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34" name="Picture 83">
              <a:extLst>
                <a:ext uri="{FF2B5EF4-FFF2-40B4-BE49-F238E27FC236}">
                  <a16:creationId xmlns:a16="http://schemas.microsoft.com/office/drawing/2014/main" id="{576CC674-F35D-12F5-736C-AFACB6480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3" name="Group 84">
            <a:extLst>
              <a:ext uri="{FF2B5EF4-FFF2-40B4-BE49-F238E27FC236}">
                <a16:creationId xmlns:a16="http://schemas.microsoft.com/office/drawing/2014/main" id="{18F0D6E9-8975-872F-8238-F4B7BE10E0D6}"/>
              </a:ext>
            </a:extLst>
          </p:cNvPr>
          <p:cNvGrpSpPr>
            <a:grpSpLocks/>
          </p:cNvGrpSpPr>
          <p:nvPr/>
        </p:nvGrpSpPr>
        <p:grpSpPr bwMode="auto">
          <a:xfrm>
            <a:off x="5978525" y="1409700"/>
            <a:ext cx="379413" cy="379413"/>
            <a:chOff x="3461" y="3471"/>
            <a:chExt cx="239" cy="239"/>
          </a:xfrm>
        </p:grpSpPr>
        <p:pic>
          <p:nvPicPr>
            <p:cNvPr id="44131" name="Picture 85">
              <a:extLst>
                <a:ext uri="{FF2B5EF4-FFF2-40B4-BE49-F238E27FC236}">
                  <a16:creationId xmlns:a16="http://schemas.microsoft.com/office/drawing/2014/main" id="{A82EFE7F-FA6C-0BB0-CDC0-5E57CB42844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32" name="Picture 86">
              <a:extLst>
                <a:ext uri="{FF2B5EF4-FFF2-40B4-BE49-F238E27FC236}">
                  <a16:creationId xmlns:a16="http://schemas.microsoft.com/office/drawing/2014/main" id="{EDBC576D-8707-62A4-78B2-25FB0331A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4" name="Group 87">
            <a:extLst>
              <a:ext uri="{FF2B5EF4-FFF2-40B4-BE49-F238E27FC236}">
                <a16:creationId xmlns:a16="http://schemas.microsoft.com/office/drawing/2014/main" id="{3AACF1F6-7720-A7F6-023D-4ACF9F92DD0F}"/>
              </a:ext>
            </a:extLst>
          </p:cNvPr>
          <p:cNvGrpSpPr>
            <a:grpSpLocks/>
          </p:cNvGrpSpPr>
          <p:nvPr/>
        </p:nvGrpSpPr>
        <p:grpSpPr bwMode="auto">
          <a:xfrm>
            <a:off x="6275388" y="1554163"/>
            <a:ext cx="379412" cy="379412"/>
            <a:chOff x="3461" y="3471"/>
            <a:chExt cx="239" cy="239"/>
          </a:xfrm>
        </p:grpSpPr>
        <p:pic>
          <p:nvPicPr>
            <p:cNvPr id="44129" name="Picture 88">
              <a:extLst>
                <a:ext uri="{FF2B5EF4-FFF2-40B4-BE49-F238E27FC236}">
                  <a16:creationId xmlns:a16="http://schemas.microsoft.com/office/drawing/2014/main" id="{C9CCF57D-8FC8-C120-4EAD-4DEDA958F08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30" name="Picture 89">
              <a:extLst>
                <a:ext uri="{FF2B5EF4-FFF2-40B4-BE49-F238E27FC236}">
                  <a16:creationId xmlns:a16="http://schemas.microsoft.com/office/drawing/2014/main" id="{21BF3501-BEA0-7C2A-F8C9-B6132C103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5" name="Group 90">
            <a:extLst>
              <a:ext uri="{FF2B5EF4-FFF2-40B4-BE49-F238E27FC236}">
                <a16:creationId xmlns:a16="http://schemas.microsoft.com/office/drawing/2014/main" id="{26B4C769-244A-ADBD-CB51-053F6D12EF5C}"/>
              </a:ext>
            </a:extLst>
          </p:cNvPr>
          <p:cNvGrpSpPr>
            <a:grpSpLocks/>
          </p:cNvGrpSpPr>
          <p:nvPr/>
        </p:nvGrpSpPr>
        <p:grpSpPr bwMode="auto">
          <a:xfrm>
            <a:off x="6794500" y="1860550"/>
            <a:ext cx="379413" cy="379413"/>
            <a:chOff x="3461" y="3471"/>
            <a:chExt cx="239" cy="239"/>
          </a:xfrm>
        </p:grpSpPr>
        <p:pic>
          <p:nvPicPr>
            <p:cNvPr id="44127" name="Picture 91">
              <a:extLst>
                <a:ext uri="{FF2B5EF4-FFF2-40B4-BE49-F238E27FC236}">
                  <a16:creationId xmlns:a16="http://schemas.microsoft.com/office/drawing/2014/main" id="{23F0E4E4-DC05-657C-E1AC-C9878B0F577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28" name="Picture 92">
              <a:extLst>
                <a:ext uri="{FF2B5EF4-FFF2-40B4-BE49-F238E27FC236}">
                  <a16:creationId xmlns:a16="http://schemas.microsoft.com/office/drawing/2014/main" id="{13027BBC-4BB0-4DF5-7F57-1FC14FD7A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6" name="Group 93">
            <a:extLst>
              <a:ext uri="{FF2B5EF4-FFF2-40B4-BE49-F238E27FC236}">
                <a16:creationId xmlns:a16="http://schemas.microsoft.com/office/drawing/2014/main" id="{A9606A00-A343-6BC4-0A53-EF9E341ED428}"/>
              </a:ext>
            </a:extLst>
          </p:cNvPr>
          <p:cNvGrpSpPr>
            <a:grpSpLocks/>
          </p:cNvGrpSpPr>
          <p:nvPr/>
        </p:nvGrpSpPr>
        <p:grpSpPr bwMode="auto">
          <a:xfrm>
            <a:off x="6992938" y="2068513"/>
            <a:ext cx="379412" cy="379412"/>
            <a:chOff x="3461" y="3471"/>
            <a:chExt cx="239" cy="239"/>
          </a:xfrm>
        </p:grpSpPr>
        <p:pic>
          <p:nvPicPr>
            <p:cNvPr id="44125" name="Picture 94">
              <a:extLst>
                <a:ext uri="{FF2B5EF4-FFF2-40B4-BE49-F238E27FC236}">
                  <a16:creationId xmlns:a16="http://schemas.microsoft.com/office/drawing/2014/main" id="{D0986E75-AB12-5EF8-BD81-2FBC132FD74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26" name="Picture 95">
              <a:extLst>
                <a:ext uri="{FF2B5EF4-FFF2-40B4-BE49-F238E27FC236}">
                  <a16:creationId xmlns:a16="http://schemas.microsoft.com/office/drawing/2014/main" id="{506E3BFA-6DFD-72A4-2E5E-C33FB4B72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7" name="Group 96">
            <a:extLst>
              <a:ext uri="{FF2B5EF4-FFF2-40B4-BE49-F238E27FC236}">
                <a16:creationId xmlns:a16="http://schemas.microsoft.com/office/drawing/2014/main" id="{D0463C60-BB39-1F40-643C-BF08A807C1AB}"/>
              </a:ext>
            </a:extLst>
          </p:cNvPr>
          <p:cNvGrpSpPr>
            <a:grpSpLocks/>
          </p:cNvGrpSpPr>
          <p:nvPr/>
        </p:nvGrpSpPr>
        <p:grpSpPr bwMode="auto">
          <a:xfrm>
            <a:off x="7229475" y="2290763"/>
            <a:ext cx="379413" cy="379412"/>
            <a:chOff x="3461" y="3471"/>
            <a:chExt cx="239" cy="239"/>
          </a:xfrm>
        </p:grpSpPr>
        <p:pic>
          <p:nvPicPr>
            <p:cNvPr id="44123" name="Picture 97">
              <a:extLst>
                <a:ext uri="{FF2B5EF4-FFF2-40B4-BE49-F238E27FC236}">
                  <a16:creationId xmlns:a16="http://schemas.microsoft.com/office/drawing/2014/main" id="{66ED7159-84CE-4DAB-B2E3-798F2E4E858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24" name="Picture 98">
              <a:extLst>
                <a:ext uri="{FF2B5EF4-FFF2-40B4-BE49-F238E27FC236}">
                  <a16:creationId xmlns:a16="http://schemas.microsoft.com/office/drawing/2014/main" id="{8D4CE9F2-5343-A11A-2FBB-AA08760B7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8" name="Group 99">
            <a:extLst>
              <a:ext uri="{FF2B5EF4-FFF2-40B4-BE49-F238E27FC236}">
                <a16:creationId xmlns:a16="http://schemas.microsoft.com/office/drawing/2014/main" id="{5754774C-0BF9-4046-3242-E7AF83CB6737}"/>
              </a:ext>
            </a:extLst>
          </p:cNvPr>
          <p:cNvGrpSpPr>
            <a:grpSpLocks/>
          </p:cNvGrpSpPr>
          <p:nvPr/>
        </p:nvGrpSpPr>
        <p:grpSpPr bwMode="auto">
          <a:xfrm>
            <a:off x="7421563" y="2559050"/>
            <a:ext cx="379412" cy="379413"/>
            <a:chOff x="3461" y="3471"/>
            <a:chExt cx="239" cy="239"/>
          </a:xfrm>
        </p:grpSpPr>
        <p:pic>
          <p:nvPicPr>
            <p:cNvPr id="44121" name="Picture 100">
              <a:extLst>
                <a:ext uri="{FF2B5EF4-FFF2-40B4-BE49-F238E27FC236}">
                  <a16:creationId xmlns:a16="http://schemas.microsoft.com/office/drawing/2014/main" id="{D789822D-A1A5-350A-51DC-FCEDD18E3D7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22" name="Picture 101">
              <a:extLst>
                <a:ext uri="{FF2B5EF4-FFF2-40B4-BE49-F238E27FC236}">
                  <a16:creationId xmlns:a16="http://schemas.microsoft.com/office/drawing/2014/main" id="{4D9C6565-2DBC-FEDA-8DF3-BD7E95A1C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9" name="Group 102">
            <a:extLst>
              <a:ext uri="{FF2B5EF4-FFF2-40B4-BE49-F238E27FC236}">
                <a16:creationId xmlns:a16="http://schemas.microsoft.com/office/drawing/2014/main" id="{9DA640C7-F729-55D3-9F41-4FE658217B8D}"/>
              </a:ext>
            </a:extLst>
          </p:cNvPr>
          <p:cNvGrpSpPr>
            <a:grpSpLocks/>
          </p:cNvGrpSpPr>
          <p:nvPr/>
        </p:nvGrpSpPr>
        <p:grpSpPr bwMode="auto">
          <a:xfrm>
            <a:off x="7513638" y="2846388"/>
            <a:ext cx="379412" cy="379412"/>
            <a:chOff x="3461" y="3471"/>
            <a:chExt cx="239" cy="239"/>
          </a:xfrm>
        </p:grpSpPr>
        <p:pic>
          <p:nvPicPr>
            <p:cNvPr id="44119" name="Picture 103">
              <a:extLst>
                <a:ext uri="{FF2B5EF4-FFF2-40B4-BE49-F238E27FC236}">
                  <a16:creationId xmlns:a16="http://schemas.microsoft.com/office/drawing/2014/main" id="{992310C6-9B9F-25E6-3DAF-C075740D3A0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20" name="Picture 104">
              <a:extLst>
                <a:ext uri="{FF2B5EF4-FFF2-40B4-BE49-F238E27FC236}">
                  <a16:creationId xmlns:a16="http://schemas.microsoft.com/office/drawing/2014/main" id="{F5D21D84-BA6A-BDC1-4B18-A29257BF5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0" name="Group 105">
            <a:extLst>
              <a:ext uri="{FF2B5EF4-FFF2-40B4-BE49-F238E27FC236}">
                <a16:creationId xmlns:a16="http://schemas.microsoft.com/office/drawing/2014/main" id="{411DCB85-BCA7-B3E3-67FE-88932041AEDE}"/>
              </a:ext>
            </a:extLst>
          </p:cNvPr>
          <p:cNvGrpSpPr>
            <a:grpSpLocks/>
          </p:cNvGrpSpPr>
          <p:nvPr/>
        </p:nvGrpSpPr>
        <p:grpSpPr bwMode="auto">
          <a:xfrm>
            <a:off x="7466013" y="3670300"/>
            <a:ext cx="379412" cy="379413"/>
            <a:chOff x="3461" y="3471"/>
            <a:chExt cx="239" cy="239"/>
          </a:xfrm>
        </p:grpSpPr>
        <p:pic>
          <p:nvPicPr>
            <p:cNvPr id="44117" name="Picture 106">
              <a:extLst>
                <a:ext uri="{FF2B5EF4-FFF2-40B4-BE49-F238E27FC236}">
                  <a16:creationId xmlns:a16="http://schemas.microsoft.com/office/drawing/2014/main" id="{B72EF873-4644-4D6F-5A69-60777BB0919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18" name="Picture 107">
              <a:extLst>
                <a:ext uri="{FF2B5EF4-FFF2-40B4-BE49-F238E27FC236}">
                  <a16:creationId xmlns:a16="http://schemas.microsoft.com/office/drawing/2014/main" id="{DC6C1CD0-CDEF-EC53-C521-D70B129F7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1" name="Group 108">
            <a:extLst>
              <a:ext uri="{FF2B5EF4-FFF2-40B4-BE49-F238E27FC236}">
                <a16:creationId xmlns:a16="http://schemas.microsoft.com/office/drawing/2014/main" id="{717ABB2E-57BC-2448-09CC-64D6A321E9FB}"/>
              </a:ext>
            </a:extLst>
          </p:cNvPr>
          <p:cNvGrpSpPr>
            <a:grpSpLocks/>
          </p:cNvGrpSpPr>
          <p:nvPr/>
        </p:nvGrpSpPr>
        <p:grpSpPr bwMode="auto">
          <a:xfrm>
            <a:off x="6497638" y="3730625"/>
            <a:ext cx="379412" cy="379413"/>
            <a:chOff x="3461" y="3471"/>
            <a:chExt cx="239" cy="239"/>
          </a:xfrm>
        </p:grpSpPr>
        <p:pic>
          <p:nvPicPr>
            <p:cNvPr id="44115" name="Picture 109">
              <a:extLst>
                <a:ext uri="{FF2B5EF4-FFF2-40B4-BE49-F238E27FC236}">
                  <a16:creationId xmlns:a16="http://schemas.microsoft.com/office/drawing/2014/main" id="{3EFBBE16-A1ED-E383-3047-71AE18C5474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16" name="Picture 110">
              <a:extLst>
                <a:ext uri="{FF2B5EF4-FFF2-40B4-BE49-F238E27FC236}">
                  <a16:creationId xmlns:a16="http://schemas.microsoft.com/office/drawing/2014/main" id="{0BC761D8-3C6B-EE5C-9505-C41DCD28D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2" name="Group 111">
            <a:extLst>
              <a:ext uri="{FF2B5EF4-FFF2-40B4-BE49-F238E27FC236}">
                <a16:creationId xmlns:a16="http://schemas.microsoft.com/office/drawing/2014/main" id="{63B4C884-2074-052C-4345-84410E4E915F}"/>
              </a:ext>
            </a:extLst>
          </p:cNvPr>
          <p:cNvGrpSpPr>
            <a:grpSpLocks/>
          </p:cNvGrpSpPr>
          <p:nvPr/>
        </p:nvGrpSpPr>
        <p:grpSpPr bwMode="auto">
          <a:xfrm>
            <a:off x="6824663" y="3776663"/>
            <a:ext cx="379412" cy="379412"/>
            <a:chOff x="3461" y="3471"/>
            <a:chExt cx="239" cy="239"/>
          </a:xfrm>
        </p:grpSpPr>
        <p:pic>
          <p:nvPicPr>
            <p:cNvPr id="44113" name="Picture 112">
              <a:extLst>
                <a:ext uri="{FF2B5EF4-FFF2-40B4-BE49-F238E27FC236}">
                  <a16:creationId xmlns:a16="http://schemas.microsoft.com/office/drawing/2014/main" id="{EBF4EBEC-669E-0C17-F727-76887D02DCD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14" name="Picture 113">
              <a:extLst>
                <a:ext uri="{FF2B5EF4-FFF2-40B4-BE49-F238E27FC236}">
                  <a16:creationId xmlns:a16="http://schemas.microsoft.com/office/drawing/2014/main" id="{68E0EC8D-4722-2FA8-53D7-9DEE1011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3" name="Group 114">
            <a:extLst>
              <a:ext uri="{FF2B5EF4-FFF2-40B4-BE49-F238E27FC236}">
                <a16:creationId xmlns:a16="http://schemas.microsoft.com/office/drawing/2014/main" id="{DDC4649C-4CD1-3B3A-82FE-3FFC234809B8}"/>
              </a:ext>
            </a:extLst>
          </p:cNvPr>
          <p:cNvGrpSpPr>
            <a:grpSpLocks/>
          </p:cNvGrpSpPr>
          <p:nvPr/>
        </p:nvGrpSpPr>
        <p:grpSpPr bwMode="auto">
          <a:xfrm>
            <a:off x="5178425" y="3679825"/>
            <a:ext cx="379413" cy="379413"/>
            <a:chOff x="3461" y="3471"/>
            <a:chExt cx="239" cy="239"/>
          </a:xfrm>
        </p:grpSpPr>
        <p:pic>
          <p:nvPicPr>
            <p:cNvPr id="44111" name="Picture 115">
              <a:extLst>
                <a:ext uri="{FF2B5EF4-FFF2-40B4-BE49-F238E27FC236}">
                  <a16:creationId xmlns:a16="http://schemas.microsoft.com/office/drawing/2014/main" id="{2F7D96FD-8F06-4165-BCEF-45598089050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12" name="Picture 116">
              <a:extLst>
                <a:ext uri="{FF2B5EF4-FFF2-40B4-BE49-F238E27FC236}">
                  <a16:creationId xmlns:a16="http://schemas.microsoft.com/office/drawing/2014/main" id="{B1E92986-3660-518A-63DD-11C4F7343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4" name="Group 117">
            <a:extLst>
              <a:ext uri="{FF2B5EF4-FFF2-40B4-BE49-F238E27FC236}">
                <a16:creationId xmlns:a16="http://schemas.microsoft.com/office/drawing/2014/main" id="{5A4A2004-F4B2-2EFA-F97A-FE33FBA637AE}"/>
              </a:ext>
            </a:extLst>
          </p:cNvPr>
          <p:cNvGrpSpPr>
            <a:grpSpLocks/>
          </p:cNvGrpSpPr>
          <p:nvPr/>
        </p:nvGrpSpPr>
        <p:grpSpPr bwMode="auto">
          <a:xfrm>
            <a:off x="4908550" y="3752850"/>
            <a:ext cx="379413" cy="379413"/>
            <a:chOff x="3461" y="3471"/>
            <a:chExt cx="239" cy="239"/>
          </a:xfrm>
        </p:grpSpPr>
        <p:pic>
          <p:nvPicPr>
            <p:cNvPr id="44109" name="Picture 118">
              <a:extLst>
                <a:ext uri="{FF2B5EF4-FFF2-40B4-BE49-F238E27FC236}">
                  <a16:creationId xmlns:a16="http://schemas.microsoft.com/office/drawing/2014/main" id="{FAB5C662-655D-E92F-F98B-40897928A82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10" name="Picture 119">
              <a:extLst>
                <a:ext uri="{FF2B5EF4-FFF2-40B4-BE49-F238E27FC236}">
                  <a16:creationId xmlns:a16="http://schemas.microsoft.com/office/drawing/2014/main" id="{BDDECC5D-B72D-287C-8C30-51C743E8E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5" name="Group 120">
            <a:extLst>
              <a:ext uri="{FF2B5EF4-FFF2-40B4-BE49-F238E27FC236}">
                <a16:creationId xmlns:a16="http://schemas.microsoft.com/office/drawing/2014/main" id="{FD397782-EDBA-489A-89E3-304465C2393F}"/>
              </a:ext>
            </a:extLst>
          </p:cNvPr>
          <p:cNvGrpSpPr>
            <a:grpSpLocks/>
          </p:cNvGrpSpPr>
          <p:nvPr/>
        </p:nvGrpSpPr>
        <p:grpSpPr bwMode="auto">
          <a:xfrm>
            <a:off x="4325938" y="3940175"/>
            <a:ext cx="379412" cy="379413"/>
            <a:chOff x="3461" y="3471"/>
            <a:chExt cx="239" cy="239"/>
          </a:xfrm>
        </p:grpSpPr>
        <p:pic>
          <p:nvPicPr>
            <p:cNvPr id="44107" name="Picture 121">
              <a:extLst>
                <a:ext uri="{FF2B5EF4-FFF2-40B4-BE49-F238E27FC236}">
                  <a16:creationId xmlns:a16="http://schemas.microsoft.com/office/drawing/2014/main" id="{9F96A895-71F0-99D1-820B-42932ED3ADF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08" name="Picture 122">
              <a:extLst>
                <a:ext uri="{FF2B5EF4-FFF2-40B4-BE49-F238E27FC236}">
                  <a16:creationId xmlns:a16="http://schemas.microsoft.com/office/drawing/2014/main" id="{7ED0009C-60C5-3F73-0E80-76629FDDF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6" name="Group 123">
            <a:extLst>
              <a:ext uri="{FF2B5EF4-FFF2-40B4-BE49-F238E27FC236}">
                <a16:creationId xmlns:a16="http://schemas.microsoft.com/office/drawing/2014/main" id="{2BCC0A87-80FF-0368-E31F-A3EC9A4F5C66}"/>
              </a:ext>
            </a:extLst>
          </p:cNvPr>
          <p:cNvGrpSpPr>
            <a:grpSpLocks/>
          </p:cNvGrpSpPr>
          <p:nvPr/>
        </p:nvGrpSpPr>
        <p:grpSpPr bwMode="auto">
          <a:xfrm>
            <a:off x="5854700" y="3581400"/>
            <a:ext cx="379413" cy="379413"/>
            <a:chOff x="3461" y="3471"/>
            <a:chExt cx="239" cy="239"/>
          </a:xfrm>
        </p:grpSpPr>
        <p:pic>
          <p:nvPicPr>
            <p:cNvPr id="44105" name="Picture 124">
              <a:extLst>
                <a:ext uri="{FF2B5EF4-FFF2-40B4-BE49-F238E27FC236}">
                  <a16:creationId xmlns:a16="http://schemas.microsoft.com/office/drawing/2014/main" id="{9E794ED3-ED21-774D-4DB6-602C727E1EC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06" name="Picture 125">
              <a:extLst>
                <a:ext uri="{FF2B5EF4-FFF2-40B4-BE49-F238E27FC236}">
                  <a16:creationId xmlns:a16="http://schemas.microsoft.com/office/drawing/2014/main" id="{048AD9F4-102D-34C4-7A45-BA8EEF5DC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7" name="Group 126">
            <a:extLst>
              <a:ext uri="{FF2B5EF4-FFF2-40B4-BE49-F238E27FC236}">
                <a16:creationId xmlns:a16="http://schemas.microsoft.com/office/drawing/2014/main" id="{78866C25-2618-605E-9F63-CB072A56B4A7}"/>
              </a:ext>
            </a:extLst>
          </p:cNvPr>
          <p:cNvGrpSpPr>
            <a:grpSpLocks/>
          </p:cNvGrpSpPr>
          <p:nvPr/>
        </p:nvGrpSpPr>
        <p:grpSpPr bwMode="auto">
          <a:xfrm>
            <a:off x="4019550" y="4027488"/>
            <a:ext cx="379413" cy="379412"/>
            <a:chOff x="3461" y="3471"/>
            <a:chExt cx="239" cy="239"/>
          </a:xfrm>
        </p:grpSpPr>
        <p:pic>
          <p:nvPicPr>
            <p:cNvPr id="44103" name="Picture 127">
              <a:extLst>
                <a:ext uri="{FF2B5EF4-FFF2-40B4-BE49-F238E27FC236}">
                  <a16:creationId xmlns:a16="http://schemas.microsoft.com/office/drawing/2014/main" id="{2F823282-7CF9-AD30-A969-818B2146175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04" name="Picture 128">
              <a:extLst>
                <a:ext uri="{FF2B5EF4-FFF2-40B4-BE49-F238E27FC236}">
                  <a16:creationId xmlns:a16="http://schemas.microsoft.com/office/drawing/2014/main" id="{8EE19BFF-5238-C44F-411D-E9A704C87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8" name="Group 129">
            <a:extLst>
              <a:ext uri="{FF2B5EF4-FFF2-40B4-BE49-F238E27FC236}">
                <a16:creationId xmlns:a16="http://schemas.microsoft.com/office/drawing/2014/main" id="{4C6EF3A9-FA58-CA95-D6C4-C10A66A71F62}"/>
              </a:ext>
            </a:extLst>
          </p:cNvPr>
          <p:cNvGrpSpPr>
            <a:grpSpLocks/>
          </p:cNvGrpSpPr>
          <p:nvPr/>
        </p:nvGrpSpPr>
        <p:grpSpPr bwMode="auto">
          <a:xfrm>
            <a:off x="3692525" y="4160838"/>
            <a:ext cx="379413" cy="379412"/>
            <a:chOff x="3461" y="3471"/>
            <a:chExt cx="239" cy="239"/>
          </a:xfrm>
        </p:grpSpPr>
        <p:pic>
          <p:nvPicPr>
            <p:cNvPr id="44101" name="Picture 130">
              <a:extLst>
                <a:ext uri="{FF2B5EF4-FFF2-40B4-BE49-F238E27FC236}">
                  <a16:creationId xmlns:a16="http://schemas.microsoft.com/office/drawing/2014/main" id="{E907762B-38FB-0045-2569-1CF69C928EA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02" name="Picture 131">
              <a:extLst>
                <a:ext uri="{FF2B5EF4-FFF2-40B4-BE49-F238E27FC236}">
                  <a16:creationId xmlns:a16="http://schemas.microsoft.com/office/drawing/2014/main" id="{6AB87AA5-A141-92F6-1DB3-B0BE47EE4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9" name="Group 132">
            <a:extLst>
              <a:ext uri="{FF2B5EF4-FFF2-40B4-BE49-F238E27FC236}">
                <a16:creationId xmlns:a16="http://schemas.microsoft.com/office/drawing/2014/main" id="{8E11A8F5-D427-15E5-7838-6EC47DAB4DBA}"/>
              </a:ext>
            </a:extLst>
          </p:cNvPr>
          <p:cNvGrpSpPr>
            <a:grpSpLocks/>
          </p:cNvGrpSpPr>
          <p:nvPr/>
        </p:nvGrpSpPr>
        <p:grpSpPr bwMode="auto">
          <a:xfrm>
            <a:off x="2998788" y="4141788"/>
            <a:ext cx="379412" cy="379412"/>
            <a:chOff x="3461" y="3471"/>
            <a:chExt cx="239" cy="239"/>
          </a:xfrm>
        </p:grpSpPr>
        <p:pic>
          <p:nvPicPr>
            <p:cNvPr id="44099" name="Picture 133">
              <a:extLst>
                <a:ext uri="{FF2B5EF4-FFF2-40B4-BE49-F238E27FC236}">
                  <a16:creationId xmlns:a16="http://schemas.microsoft.com/office/drawing/2014/main" id="{A92F916E-C1D7-B7EF-7CDF-76A3C80353C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00" name="Picture 134">
              <a:extLst>
                <a:ext uri="{FF2B5EF4-FFF2-40B4-BE49-F238E27FC236}">
                  <a16:creationId xmlns:a16="http://schemas.microsoft.com/office/drawing/2014/main" id="{E25ECF69-E1F5-CA55-07A1-1D6157565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80" name="Group 135">
            <a:extLst>
              <a:ext uri="{FF2B5EF4-FFF2-40B4-BE49-F238E27FC236}">
                <a16:creationId xmlns:a16="http://schemas.microsoft.com/office/drawing/2014/main" id="{934E4B7B-37CF-7064-A326-1DF663F3E6A8}"/>
              </a:ext>
            </a:extLst>
          </p:cNvPr>
          <p:cNvGrpSpPr>
            <a:grpSpLocks/>
          </p:cNvGrpSpPr>
          <p:nvPr/>
        </p:nvGrpSpPr>
        <p:grpSpPr bwMode="auto">
          <a:xfrm>
            <a:off x="2474913" y="3810000"/>
            <a:ext cx="379412" cy="379413"/>
            <a:chOff x="3461" y="3471"/>
            <a:chExt cx="239" cy="239"/>
          </a:xfrm>
        </p:grpSpPr>
        <p:pic>
          <p:nvPicPr>
            <p:cNvPr id="44097" name="Picture 136">
              <a:extLst>
                <a:ext uri="{FF2B5EF4-FFF2-40B4-BE49-F238E27FC236}">
                  <a16:creationId xmlns:a16="http://schemas.microsoft.com/office/drawing/2014/main" id="{E671379C-9BD3-F32F-9AEA-1FFBB1D705E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098" name="Picture 137">
              <a:extLst>
                <a:ext uri="{FF2B5EF4-FFF2-40B4-BE49-F238E27FC236}">
                  <a16:creationId xmlns:a16="http://schemas.microsoft.com/office/drawing/2014/main" id="{A9E34521-B3A9-F2FC-A74D-1BDDA27F5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81" name="Group 138">
            <a:extLst>
              <a:ext uri="{FF2B5EF4-FFF2-40B4-BE49-F238E27FC236}">
                <a16:creationId xmlns:a16="http://schemas.microsoft.com/office/drawing/2014/main" id="{C1F6FC62-4D5C-9EF5-7E4A-9FCF7AD3BEC1}"/>
              </a:ext>
            </a:extLst>
          </p:cNvPr>
          <p:cNvGrpSpPr>
            <a:grpSpLocks/>
          </p:cNvGrpSpPr>
          <p:nvPr/>
        </p:nvGrpSpPr>
        <p:grpSpPr bwMode="auto">
          <a:xfrm>
            <a:off x="2038350" y="3389313"/>
            <a:ext cx="346075" cy="336550"/>
            <a:chOff x="3461" y="3471"/>
            <a:chExt cx="239" cy="239"/>
          </a:xfrm>
        </p:grpSpPr>
        <p:pic>
          <p:nvPicPr>
            <p:cNvPr id="44095" name="Picture 139">
              <a:extLst>
                <a:ext uri="{FF2B5EF4-FFF2-40B4-BE49-F238E27FC236}">
                  <a16:creationId xmlns:a16="http://schemas.microsoft.com/office/drawing/2014/main" id="{C3873606-A950-6D64-2445-EE68E8DE642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096" name="Picture 140">
              <a:extLst>
                <a:ext uri="{FF2B5EF4-FFF2-40B4-BE49-F238E27FC236}">
                  <a16:creationId xmlns:a16="http://schemas.microsoft.com/office/drawing/2014/main" id="{A4E626F7-B53F-F6DF-0D55-F0CA0EBF2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82" name="Group 141">
            <a:extLst>
              <a:ext uri="{FF2B5EF4-FFF2-40B4-BE49-F238E27FC236}">
                <a16:creationId xmlns:a16="http://schemas.microsoft.com/office/drawing/2014/main" id="{101A9997-5D45-0F8A-BD32-7483B5A8B105}"/>
              </a:ext>
            </a:extLst>
          </p:cNvPr>
          <p:cNvGrpSpPr>
            <a:grpSpLocks/>
          </p:cNvGrpSpPr>
          <p:nvPr/>
        </p:nvGrpSpPr>
        <p:grpSpPr bwMode="auto">
          <a:xfrm>
            <a:off x="3101975" y="1228725"/>
            <a:ext cx="379413" cy="379413"/>
            <a:chOff x="3461" y="3471"/>
            <a:chExt cx="239" cy="239"/>
          </a:xfrm>
        </p:grpSpPr>
        <p:pic>
          <p:nvPicPr>
            <p:cNvPr id="44093" name="Picture 142">
              <a:extLst>
                <a:ext uri="{FF2B5EF4-FFF2-40B4-BE49-F238E27FC236}">
                  <a16:creationId xmlns:a16="http://schemas.microsoft.com/office/drawing/2014/main" id="{5658DDB2-01A2-A00D-C59C-82E898C2CC8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094" name="Picture 143">
              <a:extLst>
                <a:ext uri="{FF2B5EF4-FFF2-40B4-BE49-F238E27FC236}">
                  <a16:creationId xmlns:a16="http://schemas.microsoft.com/office/drawing/2014/main" id="{85ACA7E4-339A-B1F1-34D3-6CCBC93F3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83" name="Group 144">
            <a:extLst>
              <a:ext uri="{FF2B5EF4-FFF2-40B4-BE49-F238E27FC236}">
                <a16:creationId xmlns:a16="http://schemas.microsoft.com/office/drawing/2014/main" id="{2D7383AB-7A0F-80CC-618A-B7F015BC833B}"/>
              </a:ext>
            </a:extLst>
          </p:cNvPr>
          <p:cNvGrpSpPr>
            <a:grpSpLocks/>
          </p:cNvGrpSpPr>
          <p:nvPr/>
        </p:nvGrpSpPr>
        <p:grpSpPr bwMode="auto">
          <a:xfrm>
            <a:off x="7604125" y="3424238"/>
            <a:ext cx="379413" cy="379412"/>
            <a:chOff x="3461" y="3471"/>
            <a:chExt cx="239" cy="239"/>
          </a:xfrm>
        </p:grpSpPr>
        <p:pic>
          <p:nvPicPr>
            <p:cNvPr id="44091" name="Picture 145">
              <a:extLst>
                <a:ext uri="{FF2B5EF4-FFF2-40B4-BE49-F238E27FC236}">
                  <a16:creationId xmlns:a16="http://schemas.microsoft.com/office/drawing/2014/main" id="{5008B3D2-125A-56CF-AC34-958302566FB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092" name="Picture 146">
              <a:extLst>
                <a:ext uri="{FF2B5EF4-FFF2-40B4-BE49-F238E27FC236}">
                  <a16:creationId xmlns:a16="http://schemas.microsoft.com/office/drawing/2014/main" id="{95FC1CEA-4CAF-F4FF-7395-D77B2C463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44084" name="Picture 147">
            <a:extLst>
              <a:ext uri="{FF2B5EF4-FFF2-40B4-BE49-F238E27FC236}">
                <a16:creationId xmlns:a16="http://schemas.microsoft.com/office/drawing/2014/main" id="{C9463551-2AC7-5806-1DA0-3A651EAA83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0181" name="Text Box 149">
            <a:extLst>
              <a:ext uri="{FF2B5EF4-FFF2-40B4-BE49-F238E27FC236}">
                <a16:creationId xmlns:a16="http://schemas.microsoft.com/office/drawing/2014/main" id="{427CCF20-F7C4-00B6-6C0A-9419CF210367}"/>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12</a:t>
            </a:r>
          </a:p>
        </p:txBody>
      </p:sp>
      <p:sp>
        <p:nvSpPr>
          <p:cNvPr id="44086" name="Text Box 150">
            <a:extLst>
              <a:ext uri="{FF2B5EF4-FFF2-40B4-BE49-F238E27FC236}">
                <a16:creationId xmlns:a16="http://schemas.microsoft.com/office/drawing/2014/main" id="{B739D09C-F476-092D-8AC9-AFD817FB16E4}"/>
              </a:ext>
            </a:extLst>
          </p:cNvPr>
          <p:cNvSpPr txBox="1">
            <a:spLocks noChangeArrowheads="1"/>
          </p:cNvSpPr>
          <p:nvPr/>
        </p:nvSpPr>
        <p:spPr bwMode="auto">
          <a:xfrm>
            <a:off x="8607425" y="6413500"/>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2</a:t>
            </a:r>
          </a:p>
        </p:txBody>
      </p:sp>
      <p:sp>
        <p:nvSpPr>
          <p:cNvPr id="44087" name="Rectangle 154">
            <a:extLst>
              <a:ext uri="{FF2B5EF4-FFF2-40B4-BE49-F238E27FC236}">
                <a16:creationId xmlns:a16="http://schemas.microsoft.com/office/drawing/2014/main" id="{5288DE76-1572-A257-1FB1-52721281B84E}"/>
              </a:ext>
            </a:extLst>
          </p:cNvPr>
          <p:cNvSpPr>
            <a:spLocks noChangeArrowheads="1"/>
          </p:cNvSpPr>
          <p:nvPr/>
        </p:nvSpPr>
        <p:spPr bwMode="auto">
          <a:xfrm>
            <a:off x="603250" y="60007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0183" name="Text Box 151">
            <a:extLst>
              <a:ext uri="{FF2B5EF4-FFF2-40B4-BE49-F238E27FC236}">
                <a16:creationId xmlns:a16="http://schemas.microsoft.com/office/drawing/2014/main" id="{78A2D08B-D506-B9F5-20ED-8436F00431BF}"/>
              </a:ext>
            </a:extLst>
          </p:cNvPr>
          <p:cNvSpPr txBox="1">
            <a:spLocks noChangeArrowheads="1"/>
          </p:cNvSpPr>
          <p:nvPr/>
        </p:nvSpPr>
        <p:spPr bwMode="auto">
          <a:xfrm>
            <a:off x="1736725" y="2830513"/>
            <a:ext cx="5737225" cy="1006475"/>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000">
                <a:solidFill>
                  <a:srgbClr val="FFFF00"/>
                </a:solidFill>
                <a:latin typeface="Comic Sans MS" charset="0"/>
                <a:ea typeface="宋体" charset="0"/>
                <a:cs typeface="宋体" charset="0"/>
              </a:rPr>
              <a:t>语意的微妙之处</a:t>
            </a:r>
          </a:p>
        </p:txBody>
      </p:sp>
      <p:sp>
        <p:nvSpPr>
          <p:cNvPr id="300184" name="Text Box 152">
            <a:extLst>
              <a:ext uri="{FF2B5EF4-FFF2-40B4-BE49-F238E27FC236}">
                <a16:creationId xmlns:a16="http://schemas.microsoft.com/office/drawing/2014/main" id="{DCFD4498-E3E2-2865-67D0-89ED2C6E5F31}"/>
              </a:ext>
            </a:extLst>
          </p:cNvPr>
          <p:cNvSpPr txBox="1">
            <a:spLocks noChangeArrowheads="1"/>
          </p:cNvSpPr>
          <p:nvPr/>
        </p:nvSpPr>
        <p:spPr bwMode="auto">
          <a:xfrm>
            <a:off x="1855788" y="4048125"/>
            <a:ext cx="6300787" cy="1006475"/>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sz="6000">
                <a:solidFill>
                  <a:srgbClr val="FFFF00"/>
                </a:solidFill>
                <a:latin typeface="Comic Sans MS" charset="0"/>
                <a:ea typeface="宋体" charset="0"/>
                <a:cs typeface="宋体" charset="0"/>
              </a:rPr>
              <a:t>圣灵的更深带领</a:t>
            </a:r>
            <a:endParaRPr lang="en-US" altLang="zh-CN" sz="6000">
              <a:solidFill>
                <a:srgbClr val="FFFF00"/>
              </a:solidFill>
              <a:latin typeface="Comic Sans MS" charset="0"/>
              <a:ea typeface="宋体" charset="0"/>
              <a:cs typeface="宋体" charset="0"/>
            </a:endParaRPr>
          </a:p>
        </p:txBody>
      </p:sp>
      <p:sp>
        <p:nvSpPr>
          <p:cNvPr id="300185" name="Text Box 153">
            <a:extLst>
              <a:ext uri="{FF2B5EF4-FFF2-40B4-BE49-F238E27FC236}">
                <a16:creationId xmlns:a16="http://schemas.microsoft.com/office/drawing/2014/main" id="{8B26B49F-2BF2-324D-2907-1CB4E9D5E43C}"/>
              </a:ext>
            </a:extLst>
          </p:cNvPr>
          <p:cNvSpPr txBox="1">
            <a:spLocks noChangeArrowheads="1"/>
          </p:cNvSpPr>
          <p:nvPr/>
        </p:nvSpPr>
        <p:spPr bwMode="auto">
          <a:xfrm>
            <a:off x="2424113" y="1657350"/>
            <a:ext cx="4273550" cy="1006475"/>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000">
                <a:solidFill>
                  <a:srgbClr val="FFFF00"/>
                </a:solidFill>
                <a:latin typeface="Comic Sans MS" charset="0"/>
                <a:ea typeface="宋体" charset="0"/>
                <a:cs typeface="宋体" charset="0"/>
              </a:rPr>
              <a:t>经文的深度</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0185"/>
                                        </p:tgtEl>
                                        <p:attrNameLst>
                                          <p:attrName>style.visibility</p:attrName>
                                        </p:attrNameLst>
                                      </p:cBhvr>
                                      <p:to>
                                        <p:strVal val="visible"/>
                                      </p:to>
                                    </p:set>
                                    <p:animEffect transition="in" filter="fade">
                                      <p:cBhvr>
                                        <p:cTn id="7" dur="1000"/>
                                        <p:tgtEl>
                                          <p:spTgt spid="300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0183"/>
                                        </p:tgtEl>
                                        <p:attrNameLst>
                                          <p:attrName>style.visibility</p:attrName>
                                        </p:attrNameLst>
                                      </p:cBhvr>
                                      <p:to>
                                        <p:strVal val="visible"/>
                                      </p:to>
                                    </p:set>
                                    <p:animEffect transition="in" filter="fade">
                                      <p:cBhvr>
                                        <p:cTn id="12" dur="1000"/>
                                        <p:tgtEl>
                                          <p:spTgt spid="3001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0184"/>
                                        </p:tgtEl>
                                        <p:attrNameLst>
                                          <p:attrName>style.visibility</p:attrName>
                                        </p:attrNameLst>
                                      </p:cBhvr>
                                      <p:to>
                                        <p:strVal val="visible"/>
                                      </p:to>
                                    </p:set>
                                    <p:animEffect transition="in" filter="fade">
                                      <p:cBhvr>
                                        <p:cTn id="17" dur="1000"/>
                                        <p:tgtEl>
                                          <p:spTgt spid="30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183" grpId="0" autoUpdateAnimBg="0"/>
      <p:bldP spid="300184" grpId="0" autoUpdateAnimBg="0"/>
      <p:bldP spid="30018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a:extLst>
              <a:ext uri="{FF2B5EF4-FFF2-40B4-BE49-F238E27FC236}">
                <a16:creationId xmlns:a16="http://schemas.microsoft.com/office/drawing/2014/main" id="{3CEAB82A-62B1-7339-E813-2C4572EA4892}"/>
              </a:ext>
            </a:extLst>
          </p:cNvPr>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46082" name="Text Box 3">
            <a:extLst>
              <a:ext uri="{FF2B5EF4-FFF2-40B4-BE49-F238E27FC236}">
                <a16:creationId xmlns:a16="http://schemas.microsoft.com/office/drawing/2014/main" id="{0E01FA10-BF71-F825-F500-7EE3F718314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6083" name="Text Box 4">
            <a:extLst>
              <a:ext uri="{FF2B5EF4-FFF2-40B4-BE49-F238E27FC236}">
                <a16:creationId xmlns:a16="http://schemas.microsoft.com/office/drawing/2014/main" id="{9F3F831B-4C81-A49E-3111-759189B87740}"/>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6084" name="Text Box 5">
            <a:extLst>
              <a:ext uri="{FF2B5EF4-FFF2-40B4-BE49-F238E27FC236}">
                <a16:creationId xmlns:a16="http://schemas.microsoft.com/office/drawing/2014/main" id="{EA51CA76-FEAA-A8B2-E10A-1D48018506FF}"/>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grpSp>
        <p:nvGrpSpPr>
          <p:cNvPr id="46085" name="Group 6">
            <a:extLst>
              <a:ext uri="{FF2B5EF4-FFF2-40B4-BE49-F238E27FC236}">
                <a16:creationId xmlns:a16="http://schemas.microsoft.com/office/drawing/2014/main" id="{485191DE-6099-A8F7-36A4-05C9FCC57681}"/>
              </a:ext>
            </a:extLst>
          </p:cNvPr>
          <p:cNvGrpSpPr>
            <a:grpSpLocks/>
          </p:cNvGrpSpPr>
          <p:nvPr/>
        </p:nvGrpSpPr>
        <p:grpSpPr bwMode="auto">
          <a:xfrm>
            <a:off x="2027238" y="2601913"/>
            <a:ext cx="379412" cy="379412"/>
            <a:chOff x="3461" y="3471"/>
            <a:chExt cx="239" cy="239"/>
          </a:xfrm>
        </p:grpSpPr>
        <p:pic>
          <p:nvPicPr>
            <p:cNvPr id="46238" name="Picture 7">
              <a:extLst>
                <a:ext uri="{FF2B5EF4-FFF2-40B4-BE49-F238E27FC236}">
                  <a16:creationId xmlns:a16="http://schemas.microsoft.com/office/drawing/2014/main" id="{B5F29E57-D078-4F46-A4AE-BA41DEBE307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39" name="Picture 8">
              <a:extLst>
                <a:ext uri="{FF2B5EF4-FFF2-40B4-BE49-F238E27FC236}">
                  <a16:creationId xmlns:a16="http://schemas.microsoft.com/office/drawing/2014/main" id="{A7C95B89-406C-EE06-398D-07E787C8F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86" name="Group 9">
            <a:extLst>
              <a:ext uri="{FF2B5EF4-FFF2-40B4-BE49-F238E27FC236}">
                <a16:creationId xmlns:a16="http://schemas.microsoft.com/office/drawing/2014/main" id="{9F38137F-3D49-B1E7-E36B-D698FFF32CC7}"/>
              </a:ext>
            </a:extLst>
          </p:cNvPr>
          <p:cNvGrpSpPr>
            <a:grpSpLocks/>
          </p:cNvGrpSpPr>
          <p:nvPr/>
        </p:nvGrpSpPr>
        <p:grpSpPr bwMode="auto">
          <a:xfrm>
            <a:off x="2501900" y="1819275"/>
            <a:ext cx="379413" cy="379413"/>
            <a:chOff x="3461" y="3471"/>
            <a:chExt cx="239" cy="239"/>
          </a:xfrm>
        </p:grpSpPr>
        <p:pic>
          <p:nvPicPr>
            <p:cNvPr id="46236" name="Picture 10">
              <a:extLst>
                <a:ext uri="{FF2B5EF4-FFF2-40B4-BE49-F238E27FC236}">
                  <a16:creationId xmlns:a16="http://schemas.microsoft.com/office/drawing/2014/main" id="{B360A09D-13D0-7CFE-6AE9-6B52791124B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37" name="Picture 11">
              <a:extLst>
                <a:ext uri="{FF2B5EF4-FFF2-40B4-BE49-F238E27FC236}">
                  <a16:creationId xmlns:a16="http://schemas.microsoft.com/office/drawing/2014/main" id="{3656F89E-CFD3-554D-7610-346E1EC60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87" name="Group 12">
            <a:extLst>
              <a:ext uri="{FF2B5EF4-FFF2-40B4-BE49-F238E27FC236}">
                <a16:creationId xmlns:a16="http://schemas.microsoft.com/office/drawing/2014/main" id="{418E7FC9-3F15-976F-0F5F-0BE9683DD95D}"/>
              </a:ext>
            </a:extLst>
          </p:cNvPr>
          <p:cNvGrpSpPr>
            <a:grpSpLocks/>
          </p:cNvGrpSpPr>
          <p:nvPr/>
        </p:nvGrpSpPr>
        <p:grpSpPr bwMode="auto">
          <a:xfrm>
            <a:off x="4543425" y="1565275"/>
            <a:ext cx="379413" cy="379413"/>
            <a:chOff x="3461" y="3471"/>
            <a:chExt cx="239" cy="239"/>
          </a:xfrm>
        </p:grpSpPr>
        <p:pic>
          <p:nvPicPr>
            <p:cNvPr id="46234" name="Picture 13">
              <a:extLst>
                <a:ext uri="{FF2B5EF4-FFF2-40B4-BE49-F238E27FC236}">
                  <a16:creationId xmlns:a16="http://schemas.microsoft.com/office/drawing/2014/main" id="{FD91E49A-66B4-C73C-D651-87A6A32B2C8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35" name="Picture 14">
              <a:extLst>
                <a:ext uri="{FF2B5EF4-FFF2-40B4-BE49-F238E27FC236}">
                  <a16:creationId xmlns:a16="http://schemas.microsoft.com/office/drawing/2014/main" id="{F8C5921C-D18D-C7F6-1F12-33E060842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88" name="Group 15">
            <a:extLst>
              <a:ext uri="{FF2B5EF4-FFF2-40B4-BE49-F238E27FC236}">
                <a16:creationId xmlns:a16="http://schemas.microsoft.com/office/drawing/2014/main" id="{C0724CA9-07FE-8404-A4B6-50DD5D3CF4CB}"/>
              </a:ext>
            </a:extLst>
          </p:cNvPr>
          <p:cNvGrpSpPr>
            <a:grpSpLocks/>
          </p:cNvGrpSpPr>
          <p:nvPr/>
        </p:nvGrpSpPr>
        <p:grpSpPr bwMode="auto">
          <a:xfrm>
            <a:off x="5659438" y="1385888"/>
            <a:ext cx="379412" cy="379412"/>
            <a:chOff x="3461" y="3471"/>
            <a:chExt cx="239" cy="239"/>
          </a:xfrm>
        </p:grpSpPr>
        <p:pic>
          <p:nvPicPr>
            <p:cNvPr id="46232" name="Picture 16">
              <a:extLst>
                <a:ext uri="{FF2B5EF4-FFF2-40B4-BE49-F238E27FC236}">
                  <a16:creationId xmlns:a16="http://schemas.microsoft.com/office/drawing/2014/main" id="{E9B23EDE-0A4C-C3EE-4EBC-17F5CDABD8D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33" name="Picture 17">
              <a:extLst>
                <a:ext uri="{FF2B5EF4-FFF2-40B4-BE49-F238E27FC236}">
                  <a16:creationId xmlns:a16="http://schemas.microsoft.com/office/drawing/2014/main" id="{A8AD5AC7-DA87-2169-B687-F89712945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89" name="Group 18">
            <a:extLst>
              <a:ext uri="{FF2B5EF4-FFF2-40B4-BE49-F238E27FC236}">
                <a16:creationId xmlns:a16="http://schemas.microsoft.com/office/drawing/2014/main" id="{FA604C7A-4D63-E499-3405-9E8FE8B7B2A7}"/>
              </a:ext>
            </a:extLst>
          </p:cNvPr>
          <p:cNvGrpSpPr>
            <a:grpSpLocks/>
          </p:cNvGrpSpPr>
          <p:nvPr/>
        </p:nvGrpSpPr>
        <p:grpSpPr bwMode="auto">
          <a:xfrm>
            <a:off x="6508750" y="1706563"/>
            <a:ext cx="379413" cy="379412"/>
            <a:chOff x="3461" y="3471"/>
            <a:chExt cx="239" cy="239"/>
          </a:xfrm>
        </p:grpSpPr>
        <p:pic>
          <p:nvPicPr>
            <p:cNvPr id="46230" name="Picture 19">
              <a:extLst>
                <a:ext uri="{FF2B5EF4-FFF2-40B4-BE49-F238E27FC236}">
                  <a16:creationId xmlns:a16="http://schemas.microsoft.com/office/drawing/2014/main" id="{204FDCFA-B9AC-1943-6679-5103AD86CA3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31" name="Picture 20">
              <a:extLst>
                <a:ext uri="{FF2B5EF4-FFF2-40B4-BE49-F238E27FC236}">
                  <a16:creationId xmlns:a16="http://schemas.microsoft.com/office/drawing/2014/main" id="{4881E582-1109-9FF0-A1CD-D040D5965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0" name="Group 21">
            <a:extLst>
              <a:ext uri="{FF2B5EF4-FFF2-40B4-BE49-F238E27FC236}">
                <a16:creationId xmlns:a16="http://schemas.microsoft.com/office/drawing/2014/main" id="{A4E4FC52-CBB7-004E-C64E-8436782E0981}"/>
              </a:ext>
            </a:extLst>
          </p:cNvPr>
          <p:cNvGrpSpPr>
            <a:grpSpLocks/>
          </p:cNvGrpSpPr>
          <p:nvPr/>
        </p:nvGrpSpPr>
        <p:grpSpPr bwMode="auto">
          <a:xfrm>
            <a:off x="7597775" y="3138488"/>
            <a:ext cx="379413" cy="379412"/>
            <a:chOff x="3461" y="3471"/>
            <a:chExt cx="239" cy="239"/>
          </a:xfrm>
        </p:grpSpPr>
        <p:pic>
          <p:nvPicPr>
            <p:cNvPr id="46228" name="Picture 22">
              <a:extLst>
                <a:ext uri="{FF2B5EF4-FFF2-40B4-BE49-F238E27FC236}">
                  <a16:creationId xmlns:a16="http://schemas.microsoft.com/office/drawing/2014/main" id="{2C402F18-D188-86C0-FE7F-D3C1665E280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29" name="Picture 23">
              <a:extLst>
                <a:ext uri="{FF2B5EF4-FFF2-40B4-BE49-F238E27FC236}">
                  <a16:creationId xmlns:a16="http://schemas.microsoft.com/office/drawing/2014/main" id="{6F276D5F-5714-2968-0BE5-10553764C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1" name="Group 24">
            <a:extLst>
              <a:ext uri="{FF2B5EF4-FFF2-40B4-BE49-F238E27FC236}">
                <a16:creationId xmlns:a16="http://schemas.microsoft.com/office/drawing/2014/main" id="{28E6A8E2-35DB-6F10-C485-74B69EFB278C}"/>
              </a:ext>
            </a:extLst>
          </p:cNvPr>
          <p:cNvGrpSpPr>
            <a:grpSpLocks/>
          </p:cNvGrpSpPr>
          <p:nvPr/>
        </p:nvGrpSpPr>
        <p:grpSpPr bwMode="auto">
          <a:xfrm>
            <a:off x="7153275" y="3771900"/>
            <a:ext cx="379413" cy="379413"/>
            <a:chOff x="3461" y="3471"/>
            <a:chExt cx="239" cy="239"/>
          </a:xfrm>
        </p:grpSpPr>
        <p:pic>
          <p:nvPicPr>
            <p:cNvPr id="46226" name="Picture 25">
              <a:extLst>
                <a:ext uri="{FF2B5EF4-FFF2-40B4-BE49-F238E27FC236}">
                  <a16:creationId xmlns:a16="http://schemas.microsoft.com/office/drawing/2014/main" id="{788CC504-C58A-8A90-96C8-6FE572B397E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27" name="Picture 26">
              <a:extLst>
                <a:ext uri="{FF2B5EF4-FFF2-40B4-BE49-F238E27FC236}">
                  <a16:creationId xmlns:a16="http://schemas.microsoft.com/office/drawing/2014/main" id="{BD106FF9-4577-FF0A-223F-05AC231FC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2" name="Group 27">
            <a:extLst>
              <a:ext uri="{FF2B5EF4-FFF2-40B4-BE49-F238E27FC236}">
                <a16:creationId xmlns:a16="http://schemas.microsoft.com/office/drawing/2014/main" id="{70B6FA5E-D0AB-3633-0B9C-4E6287954B7C}"/>
              </a:ext>
            </a:extLst>
          </p:cNvPr>
          <p:cNvGrpSpPr>
            <a:grpSpLocks/>
          </p:cNvGrpSpPr>
          <p:nvPr/>
        </p:nvGrpSpPr>
        <p:grpSpPr bwMode="auto">
          <a:xfrm>
            <a:off x="6154738" y="3675063"/>
            <a:ext cx="379412" cy="379412"/>
            <a:chOff x="3461" y="3471"/>
            <a:chExt cx="239" cy="239"/>
          </a:xfrm>
        </p:grpSpPr>
        <p:pic>
          <p:nvPicPr>
            <p:cNvPr id="46224" name="Picture 28">
              <a:extLst>
                <a:ext uri="{FF2B5EF4-FFF2-40B4-BE49-F238E27FC236}">
                  <a16:creationId xmlns:a16="http://schemas.microsoft.com/office/drawing/2014/main" id="{CEF18809-DD58-A924-7650-AB1A52B0171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25" name="Picture 29">
              <a:extLst>
                <a:ext uri="{FF2B5EF4-FFF2-40B4-BE49-F238E27FC236}">
                  <a16:creationId xmlns:a16="http://schemas.microsoft.com/office/drawing/2014/main" id="{8450C275-214D-6506-E74D-741427E71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3" name="Group 30">
            <a:extLst>
              <a:ext uri="{FF2B5EF4-FFF2-40B4-BE49-F238E27FC236}">
                <a16:creationId xmlns:a16="http://schemas.microsoft.com/office/drawing/2014/main" id="{C79FF41F-D514-F4F2-3EC0-5AB97146FE62}"/>
              </a:ext>
            </a:extLst>
          </p:cNvPr>
          <p:cNvGrpSpPr>
            <a:grpSpLocks/>
          </p:cNvGrpSpPr>
          <p:nvPr/>
        </p:nvGrpSpPr>
        <p:grpSpPr bwMode="auto">
          <a:xfrm>
            <a:off x="5522913" y="3590925"/>
            <a:ext cx="379412" cy="379413"/>
            <a:chOff x="3461" y="3471"/>
            <a:chExt cx="239" cy="239"/>
          </a:xfrm>
        </p:grpSpPr>
        <p:pic>
          <p:nvPicPr>
            <p:cNvPr id="46222" name="Picture 31">
              <a:extLst>
                <a:ext uri="{FF2B5EF4-FFF2-40B4-BE49-F238E27FC236}">
                  <a16:creationId xmlns:a16="http://schemas.microsoft.com/office/drawing/2014/main" id="{5B1D2FF6-E5F0-9014-1531-47F24A83F2F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23" name="Picture 32">
              <a:extLst>
                <a:ext uri="{FF2B5EF4-FFF2-40B4-BE49-F238E27FC236}">
                  <a16:creationId xmlns:a16="http://schemas.microsoft.com/office/drawing/2014/main" id="{B9A5F502-8BD2-AAB0-6C58-30BE270C3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4" name="Group 33">
            <a:extLst>
              <a:ext uri="{FF2B5EF4-FFF2-40B4-BE49-F238E27FC236}">
                <a16:creationId xmlns:a16="http://schemas.microsoft.com/office/drawing/2014/main" id="{A9BC4D87-7A08-2689-8EAB-3FC5C1F97913}"/>
              </a:ext>
            </a:extLst>
          </p:cNvPr>
          <p:cNvGrpSpPr>
            <a:grpSpLocks/>
          </p:cNvGrpSpPr>
          <p:nvPr/>
        </p:nvGrpSpPr>
        <p:grpSpPr bwMode="auto">
          <a:xfrm>
            <a:off x="4649788" y="3849688"/>
            <a:ext cx="379412" cy="379412"/>
            <a:chOff x="3461" y="3471"/>
            <a:chExt cx="239" cy="239"/>
          </a:xfrm>
        </p:grpSpPr>
        <p:pic>
          <p:nvPicPr>
            <p:cNvPr id="46220" name="Picture 34">
              <a:extLst>
                <a:ext uri="{FF2B5EF4-FFF2-40B4-BE49-F238E27FC236}">
                  <a16:creationId xmlns:a16="http://schemas.microsoft.com/office/drawing/2014/main" id="{1FC7D076-C310-ABA1-653E-F9AA52F4D92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21" name="Picture 35">
              <a:extLst>
                <a:ext uri="{FF2B5EF4-FFF2-40B4-BE49-F238E27FC236}">
                  <a16:creationId xmlns:a16="http://schemas.microsoft.com/office/drawing/2014/main" id="{FB90BF5A-F6FA-BA70-3DD4-1E965A1A8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5" name="Group 36">
            <a:extLst>
              <a:ext uri="{FF2B5EF4-FFF2-40B4-BE49-F238E27FC236}">
                <a16:creationId xmlns:a16="http://schemas.microsoft.com/office/drawing/2014/main" id="{F66C4E9E-1F08-75CB-0422-49A7F6CBE258}"/>
              </a:ext>
            </a:extLst>
          </p:cNvPr>
          <p:cNvGrpSpPr>
            <a:grpSpLocks/>
          </p:cNvGrpSpPr>
          <p:nvPr/>
        </p:nvGrpSpPr>
        <p:grpSpPr bwMode="auto">
          <a:xfrm>
            <a:off x="3332163" y="4229100"/>
            <a:ext cx="379412" cy="379413"/>
            <a:chOff x="3461" y="3471"/>
            <a:chExt cx="239" cy="239"/>
          </a:xfrm>
        </p:grpSpPr>
        <p:pic>
          <p:nvPicPr>
            <p:cNvPr id="46218" name="Picture 37">
              <a:extLst>
                <a:ext uri="{FF2B5EF4-FFF2-40B4-BE49-F238E27FC236}">
                  <a16:creationId xmlns:a16="http://schemas.microsoft.com/office/drawing/2014/main" id="{0762F320-AE83-D468-E221-33025A0AAE8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19" name="Picture 38">
              <a:extLst>
                <a:ext uri="{FF2B5EF4-FFF2-40B4-BE49-F238E27FC236}">
                  <a16:creationId xmlns:a16="http://schemas.microsoft.com/office/drawing/2014/main" id="{C8F0EEA9-0018-9CD9-883C-E3D99B878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6" name="Group 39">
            <a:extLst>
              <a:ext uri="{FF2B5EF4-FFF2-40B4-BE49-F238E27FC236}">
                <a16:creationId xmlns:a16="http://schemas.microsoft.com/office/drawing/2014/main" id="{758D70A5-BB54-CEFF-B9D3-C6D0288045B0}"/>
              </a:ext>
            </a:extLst>
          </p:cNvPr>
          <p:cNvGrpSpPr>
            <a:grpSpLocks/>
          </p:cNvGrpSpPr>
          <p:nvPr/>
        </p:nvGrpSpPr>
        <p:grpSpPr bwMode="auto">
          <a:xfrm>
            <a:off x="2720975" y="4005263"/>
            <a:ext cx="379413" cy="379412"/>
            <a:chOff x="3461" y="3471"/>
            <a:chExt cx="239" cy="239"/>
          </a:xfrm>
        </p:grpSpPr>
        <p:pic>
          <p:nvPicPr>
            <p:cNvPr id="46216" name="Picture 40">
              <a:extLst>
                <a:ext uri="{FF2B5EF4-FFF2-40B4-BE49-F238E27FC236}">
                  <a16:creationId xmlns:a16="http://schemas.microsoft.com/office/drawing/2014/main" id="{E98C1C29-86AF-74E3-0865-3828ED9BEE9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17" name="Picture 41">
              <a:extLst>
                <a:ext uri="{FF2B5EF4-FFF2-40B4-BE49-F238E27FC236}">
                  <a16:creationId xmlns:a16="http://schemas.microsoft.com/office/drawing/2014/main" id="{349ED51C-EF26-E7F4-D436-B750EDA3A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7" name="Group 42">
            <a:extLst>
              <a:ext uri="{FF2B5EF4-FFF2-40B4-BE49-F238E27FC236}">
                <a16:creationId xmlns:a16="http://schemas.microsoft.com/office/drawing/2014/main" id="{F26BE8B7-CBCE-DE65-FBA5-B184A0DA22B4}"/>
              </a:ext>
            </a:extLst>
          </p:cNvPr>
          <p:cNvGrpSpPr>
            <a:grpSpLocks/>
          </p:cNvGrpSpPr>
          <p:nvPr/>
        </p:nvGrpSpPr>
        <p:grpSpPr bwMode="auto">
          <a:xfrm>
            <a:off x="2227263" y="3582988"/>
            <a:ext cx="379412" cy="379412"/>
            <a:chOff x="3461" y="3471"/>
            <a:chExt cx="239" cy="239"/>
          </a:xfrm>
        </p:grpSpPr>
        <p:pic>
          <p:nvPicPr>
            <p:cNvPr id="46214" name="Picture 43">
              <a:extLst>
                <a:ext uri="{FF2B5EF4-FFF2-40B4-BE49-F238E27FC236}">
                  <a16:creationId xmlns:a16="http://schemas.microsoft.com/office/drawing/2014/main" id="{3EBBDDF1-7A62-904F-6A31-451A9AC42B3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15" name="Picture 44">
              <a:extLst>
                <a:ext uri="{FF2B5EF4-FFF2-40B4-BE49-F238E27FC236}">
                  <a16:creationId xmlns:a16="http://schemas.microsoft.com/office/drawing/2014/main" id="{BEFC11C4-EE0F-2FAD-2ED6-2D8F61273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8" name="Group 45">
            <a:extLst>
              <a:ext uri="{FF2B5EF4-FFF2-40B4-BE49-F238E27FC236}">
                <a16:creationId xmlns:a16="http://schemas.microsoft.com/office/drawing/2014/main" id="{D59BA856-D82B-F714-E4C1-3FFE4D95DD3A}"/>
              </a:ext>
            </a:extLst>
          </p:cNvPr>
          <p:cNvGrpSpPr>
            <a:grpSpLocks/>
          </p:cNvGrpSpPr>
          <p:nvPr/>
        </p:nvGrpSpPr>
        <p:grpSpPr bwMode="auto">
          <a:xfrm>
            <a:off x="2065338" y="3198813"/>
            <a:ext cx="104775" cy="223837"/>
            <a:chOff x="3461" y="3471"/>
            <a:chExt cx="239" cy="239"/>
          </a:xfrm>
        </p:grpSpPr>
        <p:pic>
          <p:nvPicPr>
            <p:cNvPr id="46212" name="Picture 46">
              <a:extLst>
                <a:ext uri="{FF2B5EF4-FFF2-40B4-BE49-F238E27FC236}">
                  <a16:creationId xmlns:a16="http://schemas.microsoft.com/office/drawing/2014/main" id="{414B422F-BE40-171B-DF1A-826DEAB708E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13" name="Picture 47">
              <a:extLst>
                <a:ext uri="{FF2B5EF4-FFF2-40B4-BE49-F238E27FC236}">
                  <a16:creationId xmlns:a16="http://schemas.microsoft.com/office/drawing/2014/main" id="{4971D0DC-BD78-166D-EABE-6411EC025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9" name="Group 48">
            <a:extLst>
              <a:ext uri="{FF2B5EF4-FFF2-40B4-BE49-F238E27FC236}">
                <a16:creationId xmlns:a16="http://schemas.microsoft.com/office/drawing/2014/main" id="{81687D7F-18BB-9E27-A8BA-644E2AD7D669}"/>
              </a:ext>
            </a:extLst>
          </p:cNvPr>
          <p:cNvGrpSpPr>
            <a:grpSpLocks/>
          </p:cNvGrpSpPr>
          <p:nvPr/>
        </p:nvGrpSpPr>
        <p:grpSpPr bwMode="auto">
          <a:xfrm>
            <a:off x="2873375" y="1397000"/>
            <a:ext cx="379413" cy="379413"/>
            <a:chOff x="3461" y="3471"/>
            <a:chExt cx="239" cy="239"/>
          </a:xfrm>
        </p:grpSpPr>
        <p:pic>
          <p:nvPicPr>
            <p:cNvPr id="46210" name="Picture 49">
              <a:extLst>
                <a:ext uri="{FF2B5EF4-FFF2-40B4-BE49-F238E27FC236}">
                  <a16:creationId xmlns:a16="http://schemas.microsoft.com/office/drawing/2014/main" id="{9C803A4E-5020-5E9F-7300-57016535FB2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11" name="Picture 50">
              <a:extLst>
                <a:ext uri="{FF2B5EF4-FFF2-40B4-BE49-F238E27FC236}">
                  <a16:creationId xmlns:a16="http://schemas.microsoft.com/office/drawing/2014/main" id="{D3A9EBF7-2450-127C-338B-9988765F1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0" name="Group 51">
            <a:extLst>
              <a:ext uri="{FF2B5EF4-FFF2-40B4-BE49-F238E27FC236}">
                <a16:creationId xmlns:a16="http://schemas.microsoft.com/office/drawing/2014/main" id="{BE4E6DD8-FB25-674B-4ECD-7AEEA00F5F4B}"/>
              </a:ext>
            </a:extLst>
          </p:cNvPr>
          <p:cNvGrpSpPr>
            <a:grpSpLocks/>
          </p:cNvGrpSpPr>
          <p:nvPr/>
        </p:nvGrpSpPr>
        <p:grpSpPr bwMode="auto">
          <a:xfrm>
            <a:off x="1914525" y="2898775"/>
            <a:ext cx="379413" cy="379413"/>
            <a:chOff x="3461" y="3471"/>
            <a:chExt cx="239" cy="239"/>
          </a:xfrm>
        </p:grpSpPr>
        <p:pic>
          <p:nvPicPr>
            <p:cNvPr id="46208" name="Picture 52">
              <a:extLst>
                <a:ext uri="{FF2B5EF4-FFF2-40B4-BE49-F238E27FC236}">
                  <a16:creationId xmlns:a16="http://schemas.microsoft.com/office/drawing/2014/main" id="{A3BB85CB-FFF4-9999-BEEB-28DF1FF1481A}"/>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09" name="Picture 53">
              <a:extLst>
                <a:ext uri="{FF2B5EF4-FFF2-40B4-BE49-F238E27FC236}">
                  <a16:creationId xmlns:a16="http://schemas.microsoft.com/office/drawing/2014/main" id="{3F14EC1F-D336-D7EB-331D-D5104E499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1" name="Group 54">
            <a:extLst>
              <a:ext uri="{FF2B5EF4-FFF2-40B4-BE49-F238E27FC236}">
                <a16:creationId xmlns:a16="http://schemas.microsoft.com/office/drawing/2014/main" id="{7A97BD29-0BFA-B9AC-276C-B854C22387D7}"/>
              </a:ext>
            </a:extLst>
          </p:cNvPr>
          <p:cNvGrpSpPr>
            <a:grpSpLocks/>
          </p:cNvGrpSpPr>
          <p:nvPr/>
        </p:nvGrpSpPr>
        <p:grpSpPr bwMode="auto">
          <a:xfrm>
            <a:off x="2181225" y="2332038"/>
            <a:ext cx="379413" cy="379412"/>
            <a:chOff x="3461" y="3471"/>
            <a:chExt cx="239" cy="239"/>
          </a:xfrm>
        </p:grpSpPr>
        <p:pic>
          <p:nvPicPr>
            <p:cNvPr id="46206" name="Picture 55">
              <a:extLst>
                <a:ext uri="{FF2B5EF4-FFF2-40B4-BE49-F238E27FC236}">
                  <a16:creationId xmlns:a16="http://schemas.microsoft.com/office/drawing/2014/main" id="{58855FA5-D9C0-16BE-8B15-E7F3931E00C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07" name="Picture 56">
              <a:extLst>
                <a:ext uri="{FF2B5EF4-FFF2-40B4-BE49-F238E27FC236}">
                  <a16:creationId xmlns:a16="http://schemas.microsoft.com/office/drawing/2014/main" id="{8ACE4B51-5FA4-996A-671B-90301A410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2" name="Group 57">
            <a:extLst>
              <a:ext uri="{FF2B5EF4-FFF2-40B4-BE49-F238E27FC236}">
                <a16:creationId xmlns:a16="http://schemas.microsoft.com/office/drawing/2014/main" id="{036939D9-2C4B-8A17-D462-8EECA1FD47E0}"/>
              </a:ext>
            </a:extLst>
          </p:cNvPr>
          <p:cNvGrpSpPr>
            <a:grpSpLocks/>
          </p:cNvGrpSpPr>
          <p:nvPr/>
        </p:nvGrpSpPr>
        <p:grpSpPr bwMode="auto">
          <a:xfrm>
            <a:off x="2336800" y="2062163"/>
            <a:ext cx="379413" cy="379412"/>
            <a:chOff x="3461" y="3471"/>
            <a:chExt cx="239" cy="239"/>
          </a:xfrm>
        </p:grpSpPr>
        <p:pic>
          <p:nvPicPr>
            <p:cNvPr id="46204" name="Picture 58">
              <a:extLst>
                <a:ext uri="{FF2B5EF4-FFF2-40B4-BE49-F238E27FC236}">
                  <a16:creationId xmlns:a16="http://schemas.microsoft.com/office/drawing/2014/main" id="{9FA72528-5CC5-18FD-2AEE-E1A00CBF983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05" name="Picture 59">
              <a:extLst>
                <a:ext uri="{FF2B5EF4-FFF2-40B4-BE49-F238E27FC236}">
                  <a16:creationId xmlns:a16="http://schemas.microsoft.com/office/drawing/2014/main" id="{37AD5CC0-10D7-A04B-C4A5-FDFDC68A1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3" name="Group 60">
            <a:extLst>
              <a:ext uri="{FF2B5EF4-FFF2-40B4-BE49-F238E27FC236}">
                <a16:creationId xmlns:a16="http://schemas.microsoft.com/office/drawing/2014/main" id="{80D3A05F-604C-F1E1-DA31-CA73B8316AB3}"/>
              </a:ext>
            </a:extLst>
          </p:cNvPr>
          <p:cNvGrpSpPr>
            <a:grpSpLocks/>
          </p:cNvGrpSpPr>
          <p:nvPr/>
        </p:nvGrpSpPr>
        <p:grpSpPr bwMode="auto">
          <a:xfrm>
            <a:off x="2670175" y="1592263"/>
            <a:ext cx="379413" cy="379412"/>
            <a:chOff x="3461" y="3471"/>
            <a:chExt cx="239" cy="239"/>
          </a:xfrm>
        </p:grpSpPr>
        <p:pic>
          <p:nvPicPr>
            <p:cNvPr id="46202" name="Picture 61">
              <a:extLst>
                <a:ext uri="{FF2B5EF4-FFF2-40B4-BE49-F238E27FC236}">
                  <a16:creationId xmlns:a16="http://schemas.microsoft.com/office/drawing/2014/main" id="{DE9FE74F-910B-0F12-4E06-C987509C3F6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03" name="Picture 62">
              <a:extLst>
                <a:ext uri="{FF2B5EF4-FFF2-40B4-BE49-F238E27FC236}">
                  <a16:creationId xmlns:a16="http://schemas.microsoft.com/office/drawing/2014/main" id="{2D6027F2-5897-41CD-E815-308E49ADE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4" name="Group 63">
            <a:extLst>
              <a:ext uri="{FF2B5EF4-FFF2-40B4-BE49-F238E27FC236}">
                <a16:creationId xmlns:a16="http://schemas.microsoft.com/office/drawing/2014/main" id="{5D263690-2AD9-1BB3-838E-AB2F5BBBC450}"/>
              </a:ext>
            </a:extLst>
          </p:cNvPr>
          <p:cNvGrpSpPr>
            <a:grpSpLocks/>
          </p:cNvGrpSpPr>
          <p:nvPr/>
        </p:nvGrpSpPr>
        <p:grpSpPr bwMode="auto">
          <a:xfrm>
            <a:off x="3394075" y="1163638"/>
            <a:ext cx="379413" cy="379412"/>
            <a:chOff x="3461" y="3471"/>
            <a:chExt cx="239" cy="239"/>
          </a:xfrm>
        </p:grpSpPr>
        <p:pic>
          <p:nvPicPr>
            <p:cNvPr id="46200" name="Picture 64">
              <a:extLst>
                <a:ext uri="{FF2B5EF4-FFF2-40B4-BE49-F238E27FC236}">
                  <a16:creationId xmlns:a16="http://schemas.microsoft.com/office/drawing/2014/main" id="{4F56C030-D214-FA5A-B528-976EBD131C0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01" name="Picture 65">
              <a:extLst>
                <a:ext uri="{FF2B5EF4-FFF2-40B4-BE49-F238E27FC236}">
                  <a16:creationId xmlns:a16="http://schemas.microsoft.com/office/drawing/2014/main" id="{6214751B-E04D-45E7-525B-5A396AC58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5" name="Group 66">
            <a:extLst>
              <a:ext uri="{FF2B5EF4-FFF2-40B4-BE49-F238E27FC236}">
                <a16:creationId xmlns:a16="http://schemas.microsoft.com/office/drawing/2014/main" id="{5A8E0C5D-2D2C-E0A5-2BC4-78464BBA9D89}"/>
              </a:ext>
            </a:extLst>
          </p:cNvPr>
          <p:cNvGrpSpPr>
            <a:grpSpLocks/>
          </p:cNvGrpSpPr>
          <p:nvPr/>
        </p:nvGrpSpPr>
        <p:grpSpPr bwMode="auto">
          <a:xfrm>
            <a:off x="3646488" y="1168400"/>
            <a:ext cx="379412" cy="379413"/>
            <a:chOff x="3461" y="3471"/>
            <a:chExt cx="239" cy="239"/>
          </a:xfrm>
        </p:grpSpPr>
        <p:pic>
          <p:nvPicPr>
            <p:cNvPr id="46198" name="Picture 67">
              <a:extLst>
                <a:ext uri="{FF2B5EF4-FFF2-40B4-BE49-F238E27FC236}">
                  <a16:creationId xmlns:a16="http://schemas.microsoft.com/office/drawing/2014/main" id="{BD862294-E4FB-FCAB-4C26-C3BFF116263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99" name="Picture 68">
              <a:extLst>
                <a:ext uri="{FF2B5EF4-FFF2-40B4-BE49-F238E27FC236}">
                  <a16:creationId xmlns:a16="http://schemas.microsoft.com/office/drawing/2014/main" id="{11C4AF78-4B41-EB81-7B3A-F9B729B4C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6" name="Group 69">
            <a:extLst>
              <a:ext uri="{FF2B5EF4-FFF2-40B4-BE49-F238E27FC236}">
                <a16:creationId xmlns:a16="http://schemas.microsoft.com/office/drawing/2014/main" id="{AD201110-57AA-8D71-495E-86EF2608D24F}"/>
              </a:ext>
            </a:extLst>
          </p:cNvPr>
          <p:cNvGrpSpPr>
            <a:grpSpLocks/>
          </p:cNvGrpSpPr>
          <p:nvPr/>
        </p:nvGrpSpPr>
        <p:grpSpPr bwMode="auto">
          <a:xfrm>
            <a:off x="3925888" y="1308100"/>
            <a:ext cx="379412" cy="379413"/>
            <a:chOff x="3461" y="3471"/>
            <a:chExt cx="239" cy="239"/>
          </a:xfrm>
        </p:grpSpPr>
        <p:pic>
          <p:nvPicPr>
            <p:cNvPr id="46196" name="Picture 70">
              <a:extLst>
                <a:ext uri="{FF2B5EF4-FFF2-40B4-BE49-F238E27FC236}">
                  <a16:creationId xmlns:a16="http://schemas.microsoft.com/office/drawing/2014/main" id="{5BFEAA16-CCC8-25F4-8E4A-F8DDBA06407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97" name="Picture 71">
              <a:extLst>
                <a:ext uri="{FF2B5EF4-FFF2-40B4-BE49-F238E27FC236}">
                  <a16:creationId xmlns:a16="http://schemas.microsoft.com/office/drawing/2014/main" id="{3A01DD0C-BD58-A1D7-10AA-5363BE492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7" name="Group 72">
            <a:extLst>
              <a:ext uri="{FF2B5EF4-FFF2-40B4-BE49-F238E27FC236}">
                <a16:creationId xmlns:a16="http://schemas.microsoft.com/office/drawing/2014/main" id="{D656EA23-734F-F3D7-EC8B-F52C5FC77600}"/>
              </a:ext>
            </a:extLst>
          </p:cNvPr>
          <p:cNvGrpSpPr>
            <a:grpSpLocks/>
          </p:cNvGrpSpPr>
          <p:nvPr/>
        </p:nvGrpSpPr>
        <p:grpSpPr bwMode="auto">
          <a:xfrm>
            <a:off x="4184650" y="1498600"/>
            <a:ext cx="379413" cy="379413"/>
            <a:chOff x="3461" y="3471"/>
            <a:chExt cx="239" cy="239"/>
          </a:xfrm>
        </p:grpSpPr>
        <p:pic>
          <p:nvPicPr>
            <p:cNvPr id="46194" name="Picture 73">
              <a:extLst>
                <a:ext uri="{FF2B5EF4-FFF2-40B4-BE49-F238E27FC236}">
                  <a16:creationId xmlns:a16="http://schemas.microsoft.com/office/drawing/2014/main" id="{F5098B6A-AD25-59A2-3AAC-25C691182A1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95" name="Picture 74">
              <a:extLst>
                <a:ext uri="{FF2B5EF4-FFF2-40B4-BE49-F238E27FC236}">
                  <a16:creationId xmlns:a16="http://schemas.microsoft.com/office/drawing/2014/main" id="{7C8F6A0E-4D96-BC89-D1B0-1F85FC867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8" name="Group 75">
            <a:extLst>
              <a:ext uri="{FF2B5EF4-FFF2-40B4-BE49-F238E27FC236}">
                <a16:creationId xmlns:a16="http://schemas.microsoft.com/office/drawing/2014/main" id="{B857F419-8051-458F-8776-CAAEDB195282}"/>
              </a:ext>
            </a:extLst>
          </p:cNvPr>
          <p:cNvGrpSpPr>
            <a:grpSpLocks/>
          </p:cNvGrpSpPr>
          <p:nvPr/>
        </p:nvGrpSpPr>
        <p:grpSpPr bwMode="auto">
          <a:xfrm>
            <a:off x="4822825" y="1525588"/>
            <a:ext cx="379413" cy="379412"/>
            <a:chOff x="3461" y="3471"/>
            <a:chExt cx="239" cy="239"/>
          </a:xfrm>
        </p:grpSpPr>
        <p:pic>
          <p:nvPicPr>
            <p:cNvPr id="46192" name="Picture 76">
              <a:extLst>
                <a:ext uri="{FF2B5EF4-FFF2-40B4-BE49-F238E27FC236}">
                  <a16:creationId xmlns:a16="http://schemas.microsoft.com/office/drawing/2014/main" id="{18538FFB-1F8A-C5CD-2393-34EF32CD1AF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93" name="Picture 77">
              <a:extLst>
                <a:ext uri="{FF2B5EF4-FFF2-40B4-BE49-F238E27FC236}">
                  <a16:creationId xmlns:a16="http://schemas.microsoft.com/office/drawing/2014/main" id="{728CA55A-C7F3-96C6-8C20-B07A2EBB2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9" name="Group 78">
            <a:extLst>
              <a:ext uri="{FF2B5EF4-FFF2-40B4-BE49-F238E27FC236}">
                <a16:creationId xmlns:a16="http://schemas.microsoft.com/office/drawing/2014/main" id="{2BDDB54B-2509-9554-66A8-7C52872BF95E}"/>
              </a:ext>
            </a:extLst>
          </p:cNvPr>
          <p:cNvGrpSpPr>
            <a:grpSpLocks/>
          </p:cNvGrpSpPr>
          <p:nvPr/>
        </p:nvGrpSpPr>
        <p:grpSpPr bwMode="auto">
          <a:xfrm>
            <a:off x="5078413" y="1465263"/>
            <a:ext cx="379412" cy="379412"/>
            <a:chOff x="3461" y="3471"/>
            <a:chExt cx="239" cy="239"/>
          </a:xfrm>
        </p:grpSpPr>
        <p:pic>
          <p:nvPicPr>
            <p:cNvPr id="46190" name="Picture 79">
              <a:extLst>
                <a:ext uri="{FF2B5EF4-FFF2-40B4-BE49-F238E27FC236}">
                  <a16:creationId xmlns:a16="http://schemas.microsoft.com/office/drawing/2014/main" id="{5D4533AD-406D-E17A-C9BE-5C9DBECB4BA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91" name="Picture 80">
              <a:extLst>
                <a:ext uri="{FF2B5EF4-FFF2-40B4-BE49-F238E27FC236}">
                  <a16:creationId xmlns:a16="http://schemas.microsoft.com/office/drawing/2014/main" id="{2B999837-118E-2259-5F58-C6ED5AA55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0" name="Group 81">
            <a:extLst>
              <a:ext uri="{FF2B5EF4-FFF2-40B4-BE49-F238E27FC236}">
                <a16:creationId xmlns:a16="http://schemas.microsoft.com/office/drawing/2014/main" id="{F6652138-D825-A840-C9C5-44AFE7952ACC}"/>
              </a:ext>
            </a:extLst>
          </p:cNvPr>
          <p:cNvGrpSpPr>
            <a:grpSpLocks/>
          </p:cNvGrpSpPr>
          <p:nvPr/>
        </p:nvGrpSpPr>
        <p:grpSpPr bwMode="auto">
          <a:xfrm>
            <a:off x="5368925" y="1411288"/>
            <a:ext cx="379413" cy="379412"/>
            <a:chOff x="3461" y="3471"/>
            <a:chExt cx="239" cy="239"/>
          </a:xfrm>
        </p:grpSpPr>
        <p:pic>
          <p:nvPicPr>
            <p:cNvPr id="46188" name="Picture 82">
              <a:extLst>
                <a:ext uri="{FF2B5EF4-FFF2-40B4-BE49-F238E27FC236}">
                  <a16:creationId xmlns:a16="http://schemas.microsoft.com/office/drawing/2014/main" id="{905D2F5E-21BD-5F27-61EB-FA887FEA44B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89" name="Picture 83">
              <a:extLst>
                <a:ext uri="{FF2B5EF4-FFF2-40B4-BE49-F238E27FC236}">
                  <a16:creationId xmlns:a16="http://schemas.microsoft.com/office/drawing/2014/main" id="{6E16D294-6B15-65D6-0935-32575F1FE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1" name="Group 84">
            <a:extLst>
              <a:ext uri="{FF2B5EF4-FFF2-40B4-BE49-F238E27FC236}">
                <a16:creationId xmlns:a16="http://schemas.microsoft.com/office/drawing/2014/main" id="{E2886EA6-AE02-1CA2-3D14-95250287E709}"/>
              </a:ext>
            </a:extLst>
          </p:cNvPr>
          <p:cNvGrpSpPr>
            <a:grpSpLocks/>
          </p:cNvGrpSpPr>
          <p:nvPr/>
        </p:nvGrpSpPr>
        <p:grpSpPr bwMode="auto">
          <a:xfrm>
            <a:off x="5978525" y="1409700"/>
            <a:ext cx="379413" cy="379413"/>
            <a:chOff x="3461" y="3471"/>
            <a:chExt cx="239" cy="239"/>
          </a:xfrm>
        </p:grpSpPr>
        <p:pic>
          <p:nvPicPr>
            <p:cNvPr id="46186" name="Picture 85">
              <a:extLst>
                <a:ext uri="{FF2B5EF4-FFF2-40B4-BE49-F238E27FC236}">
                  <a16:creationId xmlns:a16="http://schemas.microsoft.com/office/drawing/2014/main" id="{DF09B96C-17BA-F81D-780E-22936A86FE7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87" name="Picture 86">
              <a:extLst>
                <a:ext uri="{FF2B5EF4-FFF2-40B4-BE49-F238E27FC236}">
                  <a16:creationId xmlns:a16="http://schemas.microsoft.com/office/drawing/2014/main" id="{45E4B1D9-320D-72BA-9585-B17E2E2F8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2" name="Group 87">
            <a:extLst>
              <a:ext uri="{FF2B5EF4-FFF2-40B4-BE49-F238E27FC236}">
                <a16:creationId xmlns:a16="http://schemas.microsoft.com/office/drawing/2014/main" id="{DBF3676E-7891-CB25-38AD-25E894B8568A}"/>
              </a:ext>
            </a:extLst>
          </p:cNvPr>
          <p:cNvGrpSpPr>
            <a:grpSpLocks/>
          </p:cNvGrpSpPr>
          <p:nvPr/>
        </p:nvGrpSpPr>
        <p:grpSpPr bwMode="auto">
          <a:xfrm>
            <a:off x="6275388" y="1554163"/>
            <a:ext cx="379412" cy="379412"/>
            <a:chOff x="3461" y="3471"/>
            <a:chExt cx="239" cy="239"/>
          </a:xfrm>
        </p:grpSpPr>
        <p:pic>
          <p:nvPicPr>
            <p:cNvPr id="46184" name="Picture 88">
              <a:extLst>
                <a:ext uri="{FF2B5EF4-FFF2-40B4-BE49-F238E27FC236}">
                  <a16:creationId xmlns:a16="http://schemas.microsoft.com/office/drawing/2014/main" id="{7C420001-C394-CF10-0BC3-DE5D6E9C4F5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85" name="Picture 89">
              <a:extLst>
                <a:ext uri="{FF2B5EF4-FFF2-40B4-BE49-F238E27FC236}">
                  <a16:creationId xmlns:a16="http://schemas.microsoft.com/office/drawing/2014/main" id="{4F29BFD6-ACF5-D370-3638-19EC76C74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3" name="Group 90">
            <a:extLst>
              <a:ext uri="{FF2B5EF4-FFF2-40B4-BE49-F238E27FC236}">
                <a16:creationId xmlns:a16="http://schemas.microsoft.com/office/drawing/2014/main" id="{3CBAA40D-5E93-E475-E78E-5FB09F0A849D}"/>
              </a:ext>
            </a:extLst>
          </p:cNvPr>
          <p:cNvGrpSpPr>
            <a:grpSpLocks/>
          </p:cNvGrpSpPr>
          <p:nvPr/>
        </p:nvGrpSpPr>
        <p:grpSpPr bwMode="auto">
          <a:xfrm>
            <a:off x="6794500" y="1860550"/>
            <a:ext cx="379413" cy="379413"/>
            <a:chOff x="3461" y="3471"/>
            <a:chExt cx="239" cy="239"/>
          </a:xfrm>
        </p:grpSpPr>
        <p:pic>
          <p:nvPicPr>
            <p:cNvPr id="46182" name="Picture 91">
              <a:extLst>
                <a:ext uri="{FF2B5EF4-FFF2-40B4-BE49-F238E27FC236}">
                  <a16:creationId xmlns:a16="http://schemas.microsoft.com/office/drawing/2014/main" id="{B59AD547-855F-DF8B-0CC9-2274BB32467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83" name="Picture 92">
              <a:extLst>
                <a:ext uri="{FF2B5EF4-FFF2-40B4-BE49-F238E27FC236}">
                  <a16:creationId xmlns:a16="http://schemas.microsoft.com/office/drawing/2014/main" id="{EECCD433-6C5D-5174-B1E0-94A074E6D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4" name="Group 93">
            <a:extLst>
              <a:ext uri="{FF2B5EF4-FFF2-40B4-BE49-F238E27FC236}">
                <a16:creationId xmlns:a16="http://schemas.microsoft.com/office/drawing/2014/main" id="{249EAED2-A312-8595-02E4-EC58BE6F79D3}"/>
              </a:ext>
            </a:extLst>
          </p:cNvPr>
          <p:cNvGrpSpPr>
            <a:grpSpLocks/>
          </p:cNvGrpSpPr>
          <p:nvPr/>
        </p:nvGrpSpPr>
        <p:grpSpPr bwMode="auto">
          <a:xfrm>
            <a:off x="6992938" y="2068513"/>
            <a:ext cx="379412" cy="379412"/>
            <a:chOff x="3461" y="3471"/>
            <a:chExt cx="239" cy="239"/>
          </a:xfrm>
        </p:grpSpPr>
        <p:pic>
          <p:nvPicPr>
            <p:cNvPr id="46180" name="Picture 94">
              <a:extLst>
                <a:ext uri="{FF2B5EF4-FFF2-40B4-BE49-F238E27FC236}">
                  <a16:creationId xmlns:a16="http://schemas.microsoft.com/office/drawing/2014/main" id="{4718461F-10AB-F58F-A7A8-2D049E733A7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81" name="Picture 95">
              <a:extLst>
                <a:ext uri="{FF2B5EF4-FFF2-40B4-BE49-F238E27FC236}">
                  <a16:creationId xmlns:a16="http://schemas.microsoft.com/office/drawing/2014/main" id="{DDA4EF2F-871C-7102-BDCD-AA47C8DFA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5" name="Group 96">
            <a:extLst>
              <a:ext uri="{FF2B5EF4-FFF2-40B4-BE49-F238E27FC236}">
                <a16:creationId xmlns:a16="http://schemas.microsoft.com/office/drawing/2014/main" id="{0626E14A-A6E3-5248-1106-B8BB0B15E8CC}"/>
              </a:ext>
            </a:extLst>
          </p:cNvPr>
          <p:cNvGrpSpPr>
            <a:grpSpLocks/>
          </p:cNvGrpSpPr>
          <p:nvPr/>
        </p:nvGrpSpPr>
        <p:grpSpPr bwMode="auto">
          <a:xfrm>
            <a:off x="7229475" y="2290763"/>
            <a:ext cx="379413" cy="379412"/>
            <a:chOff x="3461" y="3471"/>
            <a:chExt cx="239" cy="239"/>
          </a:xfrm>
        </p:grpSpPr>
        <p:pic>
          <p:nvPicPr>
            <p:cNvPr id="46178" name="Picture 97">
              <a:extLst>
                <a:ext uri="{FF2B5EF4-FFF2-40B4-BE49-F238E27FC236}">
                  <a16:creationId xmlns:a16="http://schemas.microsoft.com/office/drawing/2014/main" id="{BC9A0554-E88A-B22B-AF02-8BADEDFC40C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79" name="Picture 98">
              <a:extLst>
                <a:ext uri="{FF2B5EF4-FFF2-40B4-BE49-F238E27FC236}">
                  <a16:creationId xmlns:a16="http://schemas.microsoft.com/office/drawing/2014/main" id="{A81DF129-E716-FCEB-4328-4DABDDB0B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6" name="Group 99">
            <a:extLst>
              <a:ext uri="{FF2B5EF4-FFF2-40B4-BE49-F238E27FC236}">
                <a16:creationId xmlns:a16="http://schemas.microsoft.com/office/drawing/2014/main" id="{B9797F18-4E9C-2B0E-221E-02F9C7F41C1D}"/>
              </a:ext>
            </a:extLst>
          </p:cNvPr>
          <p:cNvGrpSpPr>
            <a:grpSpLocks/>
          </p:cNvGrpSpPr>
          <p:nvPr/>
        </p:nvGrpSpPr>
        <p:grpSpPr bwMode="auto">
          <a:xfrm>
            <a:off x="7421563" y="2559050"/>
            <a:ext cx="379412" cy="379413"/>
            <a:chOff x="3461" y="3471"/>
            <a:chExt cx="239" cy="239"/>
          </a:xfrm>
        </p:grpSpPr>
        <p:pic>
          <p:nvPicPr>
            <p:cNvPr id="46176" name="Picture 100">
              <a:extLst>
                <a:ext uri="{FF2B5EF4-FFF2-40B4-BE49-F238E27FC236}">
                  <a16:creationId xmlns:a16="http://schemas.microsoft.com/office/drawing/2014/main" id="{D0E2E009-F3E1-DE3E-7ACE-34878EA719A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77" name="Picture 101">
              <a:extLst>
                <a:ext uri="{FF2B5EF4-FFF2-40B4-BE49-F238E27FC236}">
                  <a16:creationId xmlns:a16="http://schemas.microsoft.com/office/drawing/2014/main" id="{84E8C84E-0153-C7B0-4075-8629B6ECF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7" name="Group 102">
            <a:extLst>
              <a:ext uri="{FF2B5EF4-FFF2-40B4-BE49-F238E27FC236}">
                <a16:creationId xmlns:a16="http://schemas.microsoft.com/office/drawing/2014/main" id="{8E4B72C9-7157-2315-D868-7592FD836193}"/>
              </a:ext>
            </a:extLst>
          </p:cNvPr>
          <p:cNvGrpSpPr>
            <a:grpSpLocks/>
          </p:cNvGrpSpPr>
          <p:nvPr/>
        </p:nvGrpSpPr>
        <p:grpSpPr bwMode="auto">
          <a:xfrm>
            <a:off x="7513638" y="2846388"/>
            <a:ext cx="379412" cy="379412"/>
            <a:chOff x="3461" y="3471"/>
            <a:chExt cx="239" cy="239"/>
          </a:xfrm>
        </p:grpSpPr>
        <p:pic>
          <p:nvPicPr>
            <p:cNvPr id="46174" name="Picture 103">
              <a:extLst>
                <a:ext uri="{FF2B5EF4-FFF2-40B4-BE49-F238E27FC236}">
                  <a16:creationId xmlns:a16="http://schemas.microsoft.com/office/drawing/2014/main" id="{42D409DE-1F2F-C923-AFF7-954ED186A16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75" name="Picture 104">
              <a:extLst>
                <a:ext uri="{FF2B5EF4-FFF2-40B4-BE49-F238E27FC236}">
                  <a16:creationId xmlns:a16="http://schemas.microsoft.com/office/drawing/2014/main" id="{D1500217-A6AD-420D-7C3F-1D9E428D8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8" name="Group 105">
            <a:extLst>
              <a:ext uri="{FF2B5EF4-FFF2-40B4-BE49-F238E27FC236}">
                <a16:creationId xmlns:a16="http://schemas.microsoft.com/office/drawing/2014/main" id="{8E7C85A6-0ECB-645D-310B-CC7303F1154C}"/>
              </a:ext>
            </a:extLst>
          </p:cNvPr>
          <p:cNvGrpSpPr>
            <a:grpSpLocks/>
          </p:cNvGrpSpPr>
          <p:nvPr/>
        </p:nvGrpSpPr>
        <p:grpSpPr bwMode="auto">
          <a:xfrm>
            <a:off x="7466013" y="3670300"/>
            <a:ext cx="379412" cy="379413"/>
            <a:chOff x="3461" y="3471"/>
            <a:chExt cx="239" cy="239"/>
          </a:xfrm>
        </p:grpSpPr>
        <p:pic>
          <p:nvPicPr>
            <p:cNvPr id="46172" name="Picture 106">
              <a:extLst>
                <a:ext uri="{FF2B5EF4-FFF2-40B4-BE49-F238E27FC236}">
                  <a16:creationId xmlns:a16="http://schemas.microsoft.com/office/drawing/2014/main" id="{DAA6BEB9-25A5-8A7D-6A47-0D9F3B13AD3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73" name="Picture 107">
              <a:extLst>
                <a:ext uri="{FF2B5EF4-FFF2-40B4-BE49-F238E27FC236}">
                  <a16:creationId xmlns:a16="http://schemas.microsoft.com/office/drawing/2014/main" id="{9430211E-0744-2A73-4C41-C39E9B0EE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9" name="Group 108">
            <a:extLst>
              <a:ext uri="{FF2B5EF4-FFF2-40B4-BE49-F238E27FC236}">
                <a16:creationId xmlns:a16="http://schemas.microsoft.com/office/drawing/2014/main" id="{E896E412-37B2-AF71-3D1A-5064F73FC1B6}"/>
              </a:ext>
            </a:extLst>
          </p:cNvPr>
          <p:cNvGrpSpPr>
            <a:grpSpLocks/>
          </p:cNvGrpSpPr>
          <p:nvPr/>
        </p:nvGrpSpPr>
        <p:grpSpPr bwMode="auto">
          <a:xfrm>
            <a:off x="6497638" y="3730625"/>
            <a:ext cx="379412" cy="379413"/>
            <a:chOff x="3461" y="3471"/>
            <a:chExt cx="239" cy="239"/>
          </a:xfrm>
        </p:grpSpPr>
        <p:pic>
          <p:nvPicPr>
            <p:cNvPr id="46170" name="Picture 109">
              <a:extLst>
                <a:ext uri="{FF2B5EF4-FFF2-40B4-BE49-F238E27FC236}">
                  <a16:creationId xmlns:a16="http://schemas.microsoft.com/office/drawing/2014/main" id="{52826916-B07F-7F1E-ACDF-AA2EAF9FF37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71" name="Picture 110">
              <a:extLst>
                <a:ext uri="{FF2B5EF4-FFF2-40B4-BE49-F238E27FC236}">
                  <a16:creationId xmlns:a16="http://schemas.microsoft.com/office/drawing/2014/main" id="{236DA5FF-BF07-79B6-26F3-6E1A8EEB5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0" name="Group 111">
            <a:extLst>
              <a:ext uri="{FF2B5EF4-FFF2-40B4-BE49-F238E27FC236}">
                <a16:creationId xmlns:a16="http://schemas.microsoft.com/office/drawing/2014/main" id="{E17A670A-4BFC-66BF-FCB2-2B80CE66BEB3}"/>
              </a:ext>
            </a:extLst>
          </p:cNvPr>
          <p:cNvGrpSpPr>
            <a:grpSpLocks/>
          </p:cNvGrpSpPr>
          <p:nvPr/>
        </p:nvGrpSpPr>
        <p:grpSpPr bwMode="auto">
          <a:xfrm>
            <a:off x="6824663" y="3776663"/>
            <a:ext cx="379412" cy="379412"/>
            <a:chOff x="3461" y="3471"/>
            <a:chExt cx="239" cy="239"/>
          </a:xfrm>
        </p:grpSpPr>
        <p:pic>
          <p:nvPicPr>
            <p:cNvPr id="46168" name="Picture 112">
              <a:extLst>
                <a:ext uri="{FF2B5EF4-FFF2-40B4-BE49-F238E27FC236}">
                  <a16:creationId xmlns:a16="http://schemas.microsoft.com/office/drawing/2014/main" id="{52F6F9C7-AFEA-A413-A62F-3AB5C71AC62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69" name="Picture 113">
              <a:extLst>
                <a:ext uri="{FF2B5EF4-FFF2-40B4-BE49-F238E27FC236}">
                  <a16:creationId xmlns:a16="http://schemas.microsoft.com/office/drawing/2014/main" id="{C7A88F51-5058-21A8-31A5-BC1F39DE6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1" name="Group 114">
            <a:extLst>
              <a:ext uri="{FF2B5EF4-FFF2-40B4-BE49-F238E27FC236}">
                <a16:creationId xmlns:a16="http://schemas.microsoft.com/office/drawing/2014/main" id="{8224A733-A7D0-5CD6-9FDF-F93ED4901D68}"/>
              </a:ext>
            </a:extLst>
          </p:cNvPr>
          <p:cNvGrpSpPr>
            <a:grpSpLocks/>
          </p:cNvGrpSpPr>
          <p:nvPr/>
        </p:nvGrpSpPr>
        <p:grpSpPr bwMode="auto">
          <a:xfrm>
            <a:off x="5178425" y="3679825"/>
            <a:ext cx="379413" cy="379413"/>
            <a:chOff x="3461" y="3471"/>
            <a:chExt cx="239" cy="239"/>
          </a:xfrm>
        </p:grpSpPr>
        <p:pic>
          <p:nvPicPr>
            <p:cNvPr id="46166" name="Picture 115">
              <a:extLst>
                <a:ext uri="{FF2B5EF4-FFF2-40B4-BE49-F238E27FC236}">
                  <a16:creationId xmlns:a16="http://schemas.microsoft.com/office/drawing/2014/main" id="{2EE4898E-CC2C-8A6F-2D24-1A54EB7D469A}"/>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67" name="Picture 116">
              <a:extLst>
                <a:ext uri="{FF2B5EF4-FFF2-40B4-BE49-F238E27FC236}">
                  <a16:creationId xmlns:a16="http://schemas.microsoft.com/office/drawing/2014/main" id="{59372429-AA43-A02C-BBE1-45B527B53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2" name="Group 117">
            <a:extLst>
              <a:ext uri="{FF2B5EF4-FFF2-40B4-BE49-F238E27FC236}">
                <a16:creationId xmlns:a16="http://schemas.microsoft.com/office/drawing/2014/main" id="{F4736A8D-0683-A21D-0DE8-61782F1699E8}"/>
              </a:ext>
            </a:extLst>
          </p:cNvPr>
          <p:cNvGrpSpPr>
            <a:grpSpLocks/>
          </p:cNvGrpSpPr>
          <p:nvPr/>
        </p:nvGrpSpPr>
        <p:grpSpPr bwMode="auto">
          <a:xfrm>
            <a:off x="4908550" y="3752850"/>
            <a:ext cx="379413" cy="379413"/>
            <a:chOff x="3461" y="3471"/>
            <a:chExt cx="239" cy="239"/>
          </a:xfrm>
        </p:grpSpPr>
        <p:pic>
          <p:nvPicPr>
            <p:cNvPr id="46164" name="Picture 118">
              <a:extLst>
                <a:ext uri="{FF2B5EF4-FFF2-40B4-BE49-F238E27FC236}">
                  <a16:creationId xmlns:a16="http://schemas.microsoft.com/office/drawing/2014/main" id="{571EC9CC-D40A-65D4-DBD7-EA44F032B97A}"/>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65" name="Picture 119">
              <a:extLst>
                <a:ext uri="{FF2B5EF4-FFF2-40B4-BE49-F238E27FC236}">
                  <a16:creationId xmlns:a16="http://schemas.microsoft.com/office/drawing/2014/main" id="{2766F041-B8A6-8581-A7B2-E5A2E2B0F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3" name="Group 120">
            <a:extLst>
              <a:ext uri="{FF2B5EF4-FFF2-40B4-BE49-F238E27FC236}">
                <a16:creationId xmlns:a16="http://schemas.microsoft.com/office/drawing/2014/main" id="{51A493CD-5EE3-B76C-1FC5-D2CF8F8174D0}"/>
              </a:ext>
            </a:extLst>
          </p:cNvPr>
          <p:cNvGrpSpPr>
            <a:grpSpLocks/>
          </p:cNvGrpSpPr>
          <p:nvPr/>
        </p:nvGrpSpPr>
        <p:grpSpPr bwMode="auto">
          <a:xfrm>
            <a:off x="4325938" y="3940175"/>
            <a:ext cx="379412" cy="379413"/>
            <a:chOff x="3461" y="3471"/>
            <a:chExt cx="239" cy="239"/>
          </a:xfrm>
        </p:grpSpPr>
        <p:pic>
          <p:nvPicPr>
            <p:cNvPr id="46162" name="Picture 121">
              <a:extLst>
                <a:ext uri="{FF2B5EF4-FFF2-40B4-BE49-F238E27FC236}">
                  <a16:creationId xmlns:a16="http://schemas.microsoft.com/office/drawing/2014/main" id="{E11C3658-24A8-E015-FEA4-FFF34E38BFE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63" name="Picture 122">
              <a:extLst>
                <a:ext uri="{FF2B5EF4-FFF2-40B4-BE49-F238E27FC236}">
                  <a16:creationId xmlns:a16="http://schemas.microsoft.com/office/drawing/2014/main" id="{7B66C0E2-2AAE-7AE6-789C-AF43B9AFF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4" name="Group 123">
            <a:extLst>
              <a:ext uri="{FF2B5EF4-FFF2-40B4-BE49-F238E27FC236}">
                <a16:creationId xmlns:a16="http://schemas.microsoft.com/office/drawing/2014/main" id="{C4C5E71B-C75D-84AD-03EF-6C776B38574F}"/>
              </a:ext>
            </a:extLst>
          </p:cNvPr>
          <p:cNvGrpSpPr>
            <a:grpSpLocks/>
          </p:cNvGrpSpPr>
          <p:nvPr/>
        </p:nvGrpSpPr>
        <p:grpSpPr bwMode="auto">
          <a:xfrm>
            <a:off x="5854700" y="3581400"/>
            <a:ext cx="379413" cy="379413"/>
            <a:chOff x="3461" y="3471"/>
            <a:chExt cx="239" cy="239"/>
          </a:xfrm>
        </p:grpSpPr>
        <p:pic>
          <p:nvPicPr>
            <p:cNvPr id="46160" name="Picture 124">
              <a:extLst>
                <a:ext uri="{FF2B5EF4-FFF2-40B4-BE49-F238E27FC236}">
                  <a16:creationId xmlns:a16="http://schemas.microsoft.com/office/drawing/2014/main" id="{08FFCFA7-14E1-61F6-A94A-4F74EC1A1B7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61" name="Picture 125">
              <a:extLst>
                <a:ext uri="{FF2B5EF4-FFF2-40B4-BE49-F238E27FC236}">
                  <a16:creationId xmlns:a16="http://schemas.microsoft.com/office/drawing/2014/main" id="{FDA020FB-8638-F108-849F-C39AF1144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5" name="Group 126">
            <a:extLst>
              <a:ext uri="{FF2B5EF4-FFF2-40B4-BE49-F238E27FC236}">
                <a16:creationId xmlns:a16="http://schemas.microsoft.com/office/drawing/2014/main" id="{57C10C10-4640-1A56-F4CA-9FDFA5C81164}"/>
              </a:ext>
            </a:extLst>
          </p:cNvPr>
          <p:cNvGrpSpPr>
            <a:grpSpLocks/>
          </p:cNvGrpSpPr>
          <p:nvPr/>
        </p:nvGrpSpPr>
        <p:grpSpPr bwMode="auto">
          <a:xfrm>
            <a:off x="4019550" y="4027488"/>
            <a:ext cx="379413" cy="379412"/>
            <a:chOff x="3461" y="3471"/>
            <a:chExt cx="239" cy="239"/>
          </a:xfrm>
        </p:grpSpPr>
        <p:pic>
          <p:nvPicPr>
            <p:cNvPr id="46158" name="Picture 127">
              <a:extLst>
                <a:ext uri="{FF2B5EF4-FFF2-40B4-BE49-F238E27FC236}">
                  <a16:creationId xmlns:a16="http://schemas.microsoft.com/office/drawing/2014/main" id="{CA7AC756-B109-91FD-3986-C7E2C0CC48A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59" name="Picture 128">
              <a:extLst>
                <a:ext uri="{FF2B5EF4-FFF2-40B4-BE49-F238E27FC236}">
                  <a16:creationId xmlns:a16="http://schemas.microsoft.com/office/drawing/2014/main" id="{B87DDB37-7E83-D3E2-61FF-7133834A9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6" name="Group 129">
            <a:extLst>
              <a:ext uri="{FF2B5EF4-FFF2-40B4-BE49-F238E27FC236}">
                <a16:creationId xmlns:a16="http://schemas.microsoft.com/office/drawing/2014/main" id="{C02400A8-41EA-6F81-643F-3C53E5F1F695}"/>
              </a:ext>
            </a:extLst>
          </p:cNvPr>
          <p:cNvGrpSpPr>
            <a:grpSpLocks/>
          </p:cNvGrpSpPr>
          <p:nvPr/>
        </p:nvGrpSpPr>
        <p:grpSpPr bwMode="auto">
          <a:xfrm>
            <a:off x="3692525" y="4160838"/>
            <a:ext cx="379413" cy="379412"/>
            <a:chOff x="3461" y="3471"/>
            <a:chExt cx="239" cy="239"/>
          </a:xfrm>
        </p:grpSpPr>
        <p:pic>
          <p:nvPicPr>
            <p:cNvPr id="46156" name="Picture 130">
              <a:extLst>
                <a:ext uri="{FF2B5EF4-FFF2-40B4-BE49-F238E27FC236}">
                  <a16:creationId xmlns:a16="http://schemas.microsoft.com/office/drawing/2014/main" id="{A68C774B-7A39-FF1A-16AD-A4AB91F7D16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57" name="Picture 131">
              <a:extLst>
                <a:ext uri="{FF2B5EF4-FFF2-40B4-BE49-F238E27FC236}">
                  <a16:creationId xmlns:a16="http://schemas.microsoft.com/office/drawing/2014/main" id="{F4CD6613-B992-5D08-C51F-1F3CDDA21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7" name="Group 132">
            <a:extLst>
              <a:ext uri="{FF2B5EF4-FFF2-40B4-BE49-F238E27FC236}">
                <a16:creationId xmlns:a16="http://schemas.microsoft.com/office/drawing/2014/main" id="{57FCF8DC-3AAE-5B1F-AACC-DE4B712C3B27}"/>
              </a:ext>
            </a:extLst>
          </p:cNvPr>
          <p:cNvGrpSpPr>
            <a:grpSpLocks/>
          </p:cNvGrpSpPr>
          <p:nvPr/>
        </p:nvGrpSpPr>
        <p:grpSpPr bwMode="auto">
          <a:xfrm>
            <a:off x="2998788" y="4141788"/>
            <a:ext cx="379412" cy="379412"/>
            <a:chOff x="3461" y="3471"/>
            <a:chExt cx="239" cy="239"/>
          </a:xfrm>
        </p:grpSpPr>
        <p:pic>
          <p:nvPicPr>
            <p:cNvPr id="46154" name="Picture 133">
              <a:extLst>
                <a:ext uri="{FF2B5EF4-FFF2-40B4-BE49-F238E27FC236}">
                  <a16:creationId xmlns:a16="http://schemas.microsoft.com/office/drawing/2014/main" id="{92C3ECA9-CF60-49E5-8A41-C0B3B4A91F0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55" name="Picture 134">
              <a:extLst>
                <a:ext uri="{FF2B5EF4-FFF2-40B4-BE49-F238E27FC236}">
                  <a16:creationId xmlns:a16="http://schemas.microsoft.com/office/drawing/2014/main" id="{48CEFABD-337F-FB8F-3D90-F7B793800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8" name="Group 135">
            <a:extLst>
              <a:ext uri="{FF2B5EF4-FFF2-40B4-BE49-F238E27FC236}">
                <a16:creationId xmlns:a16="http://schemas.microsoft.com/office/drawing/2014/main" id="{30789219-EA25-7A04-C8F5-6D6CB634881E}"/>
              </a:ext>
            </a:extLst>
          </p:cNvPr>
          <p:cNvGrpSpPr>
            <a:grpSpLocks/>
          </p:cNvGrpSpPr>
          <p:nvPr/>
        </p:nvGrpSpPr>
        <p:grpSpPr bwMode="auto">
          <a:xfrm>
            <a:off x="2474913" y="3810000"/>
            <a:ext cx="379412" cy="379413"/>
            <a:chOff x="3461" y="3471"/>
            <a:chExt cx="239" cy="239"/>
          </a:xfrm>
        </p:grpSpPr>
        <p:pic>
          <p:nvPicPr>
            <p:cNvPr id="46152" name="Picture 136">
              <a:extLst>
                <a:ext uri="{FF2B5EF4-FFF2-40B4-BE49-F238E27FC236}">
                  <a16:creationId xmlns:a16="http://schemas.microsoft.com/office/drawing/2014/main" id="{6588E27B-4D27-72B0-497E-3F3060BC2DC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53" name="Picture 137">
              <a:extLst>
                <a:ext uri="{FF2B5EF4-FFF2-40B4-BE49-F238E27FC236}">
                  <a16:creationId xmlns:a16="http://schemas.microsoft.com/office/drawing/2014/main" id="{8566856B-3DFC-AAF6-5BEF-9DAF23864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9" name="Group 138">
            <a:extLst>
              <a:ext uri="{FF2B5EF4-FFF2-40B4-BE49-F238E27FC236}">
                <a16:creationId xmlns:a16="http://schemas.microsoft.com/office/drawing/2014/main" id="{BA0A683F-498D-BB2E-F8A4-751F49F994CD}"/>
              </a:ext>
            </a:extLst>
          </p:cNvPr>
          <p:cNvGrpSpPr>
            <a:grpSpLocks/>
          </p:cNvGrpSpPr>
          <p:nvPr/>
        </p:nvGrpSpPr>
        <p:grpSpPr bwMode="auto">
          <a:xfrm>
            <a:off x="2038350" y="3389313"/>
            <a:ext cx="346075" cy="336550"/>
            <a:chOff x="3461" y="3471"/>
            <a:chExt cx="239" cy="239"/>
          </a:xfrm>
        </p:grpSpPr>
        <p:pic>
          <p:nvPicPr>
            <p:cNvPr id="46150" name="Picture 139">
              <a:extLst>
                <a:ext uri="{FF2B5EF4-FFF2-40B4-BE49-F238E27FC236}">
                  <a16:creationId xmlns:a16="http://schemas.microsoft.com/office/drawing/2014/main" id="{54547733-6F09-EB90-5B9A-C0A9597632D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51" name="Picture 140">
              <a:extLst>
                <a:ext uri="{FF2B5EF4-FFF2-40B4-BE49-F238E27FC236}">
                  <a16:creationId xmlns:a16="http://schemas.microsoft.com/office/drawing/2014/main" id="{92991DEA-4EFA-33C1-51F2-CCC4FAFD4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30" name="Group 141">
            <a:extLst>
              <a:ext uri="{FF2B5EF4-FFF2-40B4-BE49-F238E27FC236}">
                <a16:creationId xmlns:a16="http://schemas.microsoft.com/office/drawing/2014/main" id="{D952062E-5E50-7AD2-3513-CA6795684353}"/>
              </a:ext>
            </a:extLst>
          </p:cNvPr>
          <p:cNvGrpSpPr>
            <a:grpSpLocks/>
          </p:cNvGrpSpPr>
          <p:nvPr/>
        </p:nvGrpSpPr>
        <p:grpSpPr bwMode="auto">
          <a:xfrm>
            <a:off x="3101975" y="1228725"/>
            <a:ext cx="379413" cy="379413"/>
            <a:chOff x="3461" y="3471"/>
            <a:chExt cx="239" cy="239"/>
          </a:xfrm>
        </p:grpSpPr>
        <p:pic>
          <p:nvPicPr>
            <p:cNvPr id="46148" name="Picture 142">
              <a:extLst>
                <a:ext uri="{FF2B5EF4-FFF2-40B4-BE49-F238E27FC236}">
                  <a16:creationId xmlns:a16="http://schemas.microsoft.com/office/drawing/2014/main" id="{DB75B8E9-9281-35BC-6D6C-62C89D65C91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49" name="Picture 143">
              <a:extLst>
                <a:ext uri="{FF2B5EF4-FFF2-40B4-BE49-F238E27FC236}">
                  <a16:creationId xmlns:a16="http://schemas.microsoft.com/office/drawing/2014/main" id="{796B5D50-91D1-7F74-0049-46D9F6C2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31" name="Group 144">
            <a:extLst>
              <a:ext uri="{FF2B5EF4-FFF2-40B4-BE49-F238E27FC236}">
                <a16:creationId xmlns:a16="http://schemas.microsoft.com/office/drawing/2014/main" id="{42926C47-AD80-FF60-3D8E-A2C2353441B6}"/>
              </a:ext>
            </a:extLst>
          </p:cNvPr>
          <p:cNvGrpSpPr>
            <a:grpSpLocks/>
          </p:cNvGrpSpPr>
          <p:nvPr/>
        </p:nvGrpSpPr>
        <p:grpSpPr bwMode="auto">
          <a:xfrm>
            <a:off x="7604125" y="3424238"/>
            <a:ext cx="379413" cy="379412"/>
            <a:chOff x="3461" y="3471"/>
            <a:chExt cx="239" cy="239"/>
          </a:xfrm>
        </p:grpSpPr>
        <p:pic>
          <p:nvPicPr>
            <p:cNvPr id="46146" name="Picture 145">
              <a:extLst>
                <a:ext uri="{FF2B5EF4-FFF2-40B4-BE49-F238E27FC236}">
                  <a16:creationId xmlns:a16="http://schemas.microsoft.com/office/drawing/2014/main" id="{005E9FA8-A6A3-7A6F-777E-DBCB16CE5D2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47" name="Picture 146">
              <a:extLst>
                <a:ext uri="{FF2B5EF4-FFF2-40B4-BE49-F238E27FC236}">
                  <a16:creationId xmlns:a16="http://schemas.microsoft.com/office/drawing/2014/main" id="{A6610CDC-C4CE-1CA2-63D0-4BC19A88F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46132" name="Picture 147">
            <a:extLst>
              <a:ext uri="{FF2B5EF4-FFF2-40B4-BE49-F238E27FC236}">
                <a16:creationId xmlns:a16="http://schemas.microsoft.com/office/drawing/2014/main" id="{577ABD4C-C7A8-C4B1-C621-72F2836BD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1204" name="Text Box 148">
            <a:extLst>
              <a:ext uri="{FF2B5EF4-FFF2-40B4-BE49-F238E27FC236}">
                <a16:creationId xmlns:a16="http://schemas.microsoft.com/office/drawing/2014/main" id="{121828DA-9A27-79FB-253A-703DA711E221}"/>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13</a:t>
            </a:r>
          </a:p>
        </p:txBody>
      </p:sp>
      <p:sp>
        <p:nvSpPr>
          <p:cNvPr id="46134" name="Text Box 149">
            <a:extLst>
              <a:ext uri="{FF2B5EF4-FFF2-40B4-BE49-F238E27FC236}">
                <a16:creationId xmlns:a16="http://schemas.microsoft.com/office/drawing/2014/main" id="{0B108512-F6C8-097B-39FB-4E60BC6AE188}"/>
              </a:ext>
            </a:extLst>
          </p:cNvPr>
          <p:cNvSpPr txBox="1">
            <a:spLocks noChangeArrowheads="1"/>
          </p:cNvSpPr>
          <p:nvPr/>
        </p:nvSpPr>
        <p:spPr bwMode="auto">
          <a:xfrm>
            <a:off x="8607425" y="6413500"/>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latin typeface="Comic Sans MS" panose="030F0902030302020204" pitchFamily="66" charset="0"/>
                <a:ea typeface="宋体" panose="02010600030101010101" pitchFamily="2" charset="-122"/>
              </a:rPr>
              <a:t>5</a:t>
            </a:r>
          </a:p>
        </p:txBody>
      </p:sp>
      <p:sp>
        <p:nvSpPr>
          <p:cNvPr id="46135" name="Rectangle 150">
            <a:extLst>
              <a:ext uri="{FF2B5EF4-FFF2-40B4-BE49-F238E27FC236}">
                <a16:creationId xmlns:a16="http://schemas.microsoft.com/office/drawing/2014/main" id="{D7DC3D4A-9924-5353-765D-4F96164F06A2}"/>
              </a:ext>
            </a:extLst>
          </p:cNvPr>
          <p:cNvSpPr>
            <a:spLocks noChangeArrowheads="1"/>
          </p:cNvSpPr>
          <p:nvPr/>
        </p:nvSpPr>
        <p:spPr bwMode="auto">
          <a:xfrm>
            <a:off x="603250" y="60007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1210" name="Text Box 154">
            <a:extLst>
              <a:ext uri="{FF2B5EF4-FFF2-40B4-BE49-F238E27FC236}">
                <a16:creationId xmlns:a16="http://schemas.microsoft.com/office/drawing/2014/main" id="{4CED0E5A-6505-D566-56F4-961BA88B0313}"/>
              </a:ext>
            </a:extLst>
          </p:cNvPr>
          <p:cNvSpPr txBox="1">
            <a:spLocks noChangeArrowheads="1"/>
          </p:cNvSpPr>
          <p:nvPr/>
        </p:nvSpPr>
        <p:spPr bwMode="auto">
          <a:xfrm>
            <a:off x="754063" y="1482725"/>
            <a:ext cx="7550150" cy="3954463"/>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80000"/>
              </a:lnSpc>
              <a:spcBef>
                <a:spcPct val="50000"/>
              </a:spcBef>
              <a:defRPr/>
            </a:pPr>
            <a:r>
              <a:rPr lang="zh-CN" altLang="en-US" sz="5400">
                <a:solidFill>
                  <a:srgbClr val="FFFF00"/>
                </a:solidFill>
                <a:latin typeface="Comic Sans MS" charset="0"/>
                <a:ea typeface="宋体" charset="0"/>
                <a:cs typeface="宋体" charset="0"/>
              </a:rPr>
              <a:t>神的救赎计划</a:t>
            </a:r>
          </a:p>
          <a:p>
            <a:pPr>
              <a:lnSpc>
                <a:spcPct val="80000"/>
              </a:lnSpc>
              <a:spcBef>
                <a:spcPct val="50000"/>
              </a:spcBef>
              <a:defRPr/>
            </a:pPr>
            <a:r>
              <a:rPr lang="zh-CN" altLang="en-US" sz="5400">
                <a:solidFill>
                  <a:srgbClr val="FFFF00"/>
                </a:solidFill>
                <a:latin typeface="Comic Sans MS" charset="0"/>
                <a:ea typeface="宋体" charset="0"/>
                <a:cs typeface="宋体" charset="0"/>
              </a:rPr>
              <a:t>亚伯拉罕和古代以色列</a:t>
            </a:r>
          </a:p>
          <a:p>
            <a:pPr>
              <a:lnSpc>
                <a:spcPct val="80000"/>
              </a:lnSpc>
              <a:spcBef>
                <a:spcPct val="50000"/>
              </a:spcBef>
              <a:defRPr/>
            </a:pPr>
            <a:r>
              <a:rPr lang="zh-CN" altLang="en-US" sz="5400">
                <a:solidFill>
                  <a:srgbClr val="FFFF00"/>
                </a:solidFill>
                <a:latin typeface="Comic Sans MS" charset="0"/>
                <a:ea typeface="宋体" charset="0"/>
                <a:cs typeface="宋体" charset="0"/>
              </a:rPr>
              <a:t>主耶稣基督的出现</a:t>
            </a:r>
          </a:p>
          <a:p>
            <a:pPr>
              <a:lnSpc>
                <a:spcPct val="80000"/>
              </a:lnSpc>
              <a:spcBef>
                <a:spcPct val="50000"/>
              </a:spcBef>
              <a:defRPr/>
            </a:pPr>
            <a:r>
              <a:rPr lang="zh-CN" altLang="en-US" sz="5400">
                <a:solidFill>
                  <a:srgbClr val="FFFF00"/>
                </a:solidFill>
                <a:latin typeface="Comic Sans MS" charset="0"/>
                <a:ea typeface="宋体" charset="0"/>
                <a:cs typeface="宋体" charset="0"/>
              </a:rPr>
              <a:t>教会的诞生</a:t>
            </a:r>
          </a:p>
        </p:txBody>
      </p:sp>
      <p:sp>
        <p:nvSpPr>
          <p:cNvPr id="301211" name="Text Box 155">
            <a:extLst>
              <a:ext uri="{FF2B5EF4-FFF2-40B4-BE49-F238E27FC236}">
                <a16:creationId xmlns:a16="http://schemas.microsoft.com/office/drawing/2014/main" id="{DC6AF65E-5F07-4D0C-8AB4-86E51F0BA9A2}"/>
              </a:ext>
            </a:extLst>
          </p:cNvPr>
          <p:cNvSpPr txBox="1">
            <a:spLocks noChangeArrowheads="1"/>
          </p:cNvSpPr>
          <p:nvPr/>
        </p:nvSpPr>
        <p:spPr bwMode="auto">
          <a:xfrm>
            <a:off x="1895475" y="623888"/>
            <a:ext cx="222091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en-US" altLang="zh-CN" sz="18900">
                <a:solidFill>
                  <a:srgbClr val="FFAF18"/>
                </a:solidFill>
                <a:latin typeface="Helvetica" charset="0"/>
                <a:ea typeface="宋体" charset="0"/>
                <a:cs typeface="宋体" charset="0"/>
              </a:rPr>
              <a:t>?</a:t>
            </a:r>
            <a:endParaRPr lang="en-US" altLang="zh-CN" sz="18900">
              <a:solidFill>
                <a:srgbClr val="CC1417"/>
              </a:solidFill>
              <a:latin typeface="Helvetica" charset="0"/>
              <a:ea typeface="宋体" charset="0"/>
              <a:cs typeface="宋体" charset="0"/>
            </a:endParaRPr>
          </a:p>
        </p:txBody>
      </p:sp>
      <p:sp>
        <p:nvSpPr>
          <p:cNvPr id="301212" name="Text Box 156">
            <a:extLst>
              <a:ext uri="{FF2B5EF4-FFF2-40B4-BE49-F238E27FC236}">
                <a16:creationId xmlns:a16="http://schemas.microsoft.com/office/drawing/2014/main" id="{9437EF34-7262-B395-9AFB-49C7C413DA21}"/>
              </a:ext>
            </a:extLst>
          </p:cNvPr>
          <p:cNvSpPr txBox="1">
            <a:spLocks noChangeArrowheads="1"/>
          </p:cNvSpPr>
          <p:nvPr/>
        </p:nvSpPr>
        <p:spPr bwMode="auto">
          <a:xfrm>
            <a:off x="3435350" y="433388"/>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solidFill>
                  <a:srgbClr val="CC1417"/>
                </a:solidFill>
                <a:latin typeface="Helvetica" charset="0"/>
                <a:ea typeface="宋体" charset="-122"/>
              </a:rPr>
              <a:t>?</a:t>
            </a:r>
          </a:p>
        </p:txBody>
      </p:sp>
      <p:sp>
        <p:nvSpPr>
          <p:cNvPr id="301213" name="Text Box 157">
            <a:extLst>
              <a:ext uri="{FF2B5EF4-FFF2-40B4-BE49-F238E27FC236}">
                <a16:creationId xmlns:a16="http://schemas.microsoft.com/office/drawing/2014/main" id="{A6BA3E44-66D7-A10C-3B2D-D14411AB205B}"/>
              </a:ext>
            </a:extLst>
          </p:cNvPr>
          <p:cNvSpPr txBox="1">
            <a:spLocks noChangeArrowheads="1"/>
          </p:cNvSpPr>
          <p:nvPr/>
        </p:nvSpPr>
        <p:spPr bwMode="auto">
          <a:xfrm>
            <a:off x="2806700" y="3432175"/>
            <a:ext cx="269398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en-US" altLang="zh-CN" sz="18900">
                <a:solidFill>
                  <a:srgbClr val="6C18B0"/>
                </a:solidFill>
                <a:latin typeface="Helvetica" charset="0"/>
                <a:ea typeface="宋体" charset="0"/>
                <a:cs typeface="宋体" charset="0"/>
              </a:rPr>
              <a:t>?</a:t>
            </a:r>
            <a:endParaRPr lang="en-US" altLang="zh-CN" sz="18900">
              <a:solidFill>
                <a:srgbClr val="CC1417"/>
              </a:solidFill>
              <a:latin typeface="Helvetica" charset="0"/>
              <a:ea typeface="宋体" charset="0"/>
              <a:cs typeface="宋体" charset="0"/>
            </a:endParaRPr>
          </a:p>
        </p:txBody>
      </p:sp>
      <p:sp>
        <p:nvSpPr>
          <p:cNvPr id="301214" name="Text Box 158">
            <a:extLst>
              <a:ext uri="{FF2B5EF4-FFF2-40B4-BE49-F238E27FC236}">
                <a16:creationId xmlns:a16="http://schemas.microsoft.com/office/drawing/2014/main" id="{75C13FD7-A534-F87E-7F3E-EE1557CAB979}"/>
              </a:ext>
            </a:extLst>
          </p:cNvPr>
          <p:cNvSpPr txBox="1">
            <a:spLocks noChangeArrowheads="1"/>
          </p:cNvSpPr>
          <p:nvPr/>
        </p:nvSpPr>
        <p:spPr bwMode="auto">
          <a:xfrm>
            <a:off x="2247900" y="2473325"/>
            <a:ext cx="21510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latin typeface="Helvetica" charset="0"/>
                <a:ea typeface="宋体" charset="-122"/>
              </a:rPr>
              <a:t>?</a:t>
            </a:r>
          </a:p>
        </p:txBody>
      </p:sp>
      <p:sp>
        <p:nvSpPr>
          <p:cNvPr id="301215" name="Text Box 159">
            <a:extLst>
              <a:ext uri="{FF2B5EF4-FFF2-40B4-BE49-F238E27FC236}">
                <a16:creationId xmlns:a16="http://schemas.microsoft.com/office/drawing/2014/main" id="{24AE74B4-61CD-866E-1204-F11F5CE0D6EB}"/>
              </a:ext>
            </a:extLst>
          </p:cNvPr>
          <p:cNvSpPr txBox="1">
            <a:spLocks noChangeArrowheads="1"/>
          </p:cNvSpPr>
          <p:nvPr/>
        </p:nvSpPr>
        <p:spPr bwMode="auto">
          <a:xfrm>
            <a:off x="4125913" y="2195513"/>
            <a:ext cx="206533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solidFill>
                  <a:srgbClr val="187534"/>
                </a:solidFill>
                <a:latin typeface="Helvetica" charset="0"/>
                <a:ea typeface="宋体" charset="-122"/>
              </a:rPr>
              <a:t>?</a:t>
            </a:r>
          </a:p>
        </p:txBody>
      </p:sp>
      <p:sp>
        <p:nvSpPr>
          <p:cNvPr id="301216" name="Text Box 160">
            <a:extLst>
              <a:ext uri="{FF2B5EF4-FFF2-40B4-BE49-F238E27FC236}">
                <a16:creationId xmlns:a16="http://schemas.microsoft.com/office/drawing/2014/main" id="{31D80FCA-9AEE-F19E-BF18-CF1365E94314}"/>
              </a:ext>
            </a:extLst>
          </p:cNvPr>
          <p:cNvSpPr txBox="1">
            <a:spLocks noChangeArrowheads="1"/>
          </p:cNvSpPr>
          <p:nvPr/>
        </p:nvSpPr>
        <p:spPr bwMode="auto">
          <a:xfrm>
            <a:off x="849313" y="3262313"/>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solidFill>
                  <a:srgbClr val="CC1417"/>
                </a:solidFill>
                <a:latin typeface="Helvetica" charset="0"/>
                <a:ea typeface="宋体" charset="-122"/>
              </a:rPr>
              <a:t>?</a:t>
            </a:r>
          </a:p>
        </p:txBody>
      </p:sp>
      <p:sp>
        <p:nvSpPr>
          <p:cNvPr id="301217" name="Text Box 161">
            <a:extLst>
              <a:ext uri="{FF2B5EF4-FFF2-40B4-BE49-F238E27FC236}">
                <a16:creationId xmlns:a16="http://schemas.microsoft.com/office/drawing/2014/main" id="{CCDC2E9C-87D1-FBCE-0B35-CE694C3BB581}"/>
              </a:ext>
            </a:extLst>
          </p:cNvPr>
          <p:cNvSpPr txBox="1">
            <a:spLocks noChangeArrowheads="1"/>
          </p:cNvSpPr>
          <p:nvPr/>
        </p:nvSpPr>
        <p:spPr bwMode="auto">
          <a:xfrm>
            <a:off x="5251450" y="669925"/>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solidFill>
                  <a:schemeClr val="accent1"/>
                </a:solidFill>
                <a:latin typeface="Helvetica" charset="0"/>
                <a:ea typeface="宋体" charset="-122"/>
              </a:rPr>
              <a:t>?</a:t>
            </a:r>
          </a:p>
        </p:txBody>
      </p:sp>
      <p:sp>
        <p:nvSpPr>
          <p:cNvPr id="301218" name="Text Box 162">
            <a:extLst>
              <a:ext uri="{FF2B5EF4-FFF2-40B4-BE49-F238E27FC236}">
                <a16:creationId xmlns:a16="http://schemas.microsoft.com/office/drawing/2014/main" id="{7AE370A1-691E-2F6C-07C2-364777A33526}"/>
              </a:ext>
            </a:extLst>
          </p:cNvPr>
          <p:cNvSpPr txBox="1">
            <a:spLocks noChangeArrowheads="1"/>
          </p:cNvSpPr>
          <p:nvPr/>
        </p:nvSpPr>
        <p:spPr bwMode="auto">
          <a:xfrm>
            <a:off x="6569075" y="2344738"/>
            <a:ext cx="15922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en-US" altLang="zh-CN" sz="18900">
                <a:solidFill>
                  <a:srgbClr val="F06157"/>
                </a:solidFill>
                <a:latin typeface="Helvetica" charset="0"/>
                <a:ea typeface="宋体" charset="0"/>
                <a:cs typeface="宋体" charset="0"/>
              </a:rPr>
              <a:t>?</a:t>
            </a:r>
            <a:endParaRPr lang="en-US" altLang="zh-CN" sz="18900">
              <a:solidFill>
                <a:srgbClr val="CC1417"/>
              </a:solidFill>
              <a:latin typeface="Helvetica" charset="0"/>
              <a:ea typeface="宋体" charset="0"/>
              <a:cs typeface="宋体" charset="0"/>
            </a:endParaRPr>
          </a:p>
        </p:txBody>
      </p:sp>
      <p:sp>
        <p:nvSpPr>
          <p:cNvPr id="301219" name="Text Box 163">
            <a:extLst>
              <a:ext uri="{FF2B5EF4-FFF2-40B4-BE49-F238E27FC236}">
                <a16:creationId xmlns:a16="http://schemas.microsoft.com/office/drawing/2014/main" id="{B5953E65-C41D-3E33-A538-F9F4AD62C9E5}"/>
              </a:ext>
            </a:extLst>
          </p:cNvPr>
          <p:cNvSpPr txBox="1">
            <a:spLocks noChangeArrowheads="1"/>
          </p:cNvSpPr>
          <p:nvPr/>
        </p:nvSpPr>
        <p:spPr bwMode="auto">
          <a:xfrm>
            <a:off x="5194300" y="3521075"/>
            <a:ext cx="19637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solidFill>
                  <a:srgbClr val="1FCC16"/>
                </a:solidFill>
                <a:latin typeface="Helvetica" charset="0"/>
                <a:ea typeface="宋体" charset="-122"/>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01210">
                                            <p:txEl>
                                              <p:pRg st="0" end="0"/>
                                            </p:txEl>
                                          </p:spTgt>
                                        </p:tgtEl>
                                        <p:attrNameLst>
                                          <p:attrName>style.visibility</p:attrName>
                                        </p:attrNameLst>
                                      </p:cBhvr>
                                      <p:to>
                                        <p:strVal val="visible"/>
                                      </p:to>
                                    </p:set>
                                    <p:animEffect transition="in" filter="box(out)">
                                      <p:cBhvr>
                                        <p:cTn id="7" dur="500"/>
                                        <p:tgtEl>
                                          <p:spTgt spid="3012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01210">
                                            <p:txEl>
                                              <p:pRg st="1" end="1"/>
                                            </p:txEl>
                                          </p:spTgt>
                                        </p:tgtEl>
                                        <p:attrNameLst>
                                          <p:attrName>style.visibility</p:attrName>
                                        </p:attrNameLst>
                                      </p:cBhvr>
                                      <p:to>
                                        <p:strVal val="visible"/>
                                      </p:to>
                                    </p:set>
                                    <p:animEffect transition="in" filter="box(out)">
                                      <p:cBhvr>
                                        <p:cTn id="12" dur="500"/>
                                        <p:tgtEl>
                                          <p:spTgt spid="3012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01210">
                                            <p:txEl>
                                              <p:pRg st="2" end="2"/>
                                            </p:txEl>
                                          </p:spTgt>
                                        </p:tgtEl>
                                        <p:attrNameLst>
                                          <p:attrName>style.visibility</p:attrName>
                                        </p:attrNameLst>
                                      </p:cBhvr>
                                      <p:to>
                                        <p:strVal val="visible"/>
                                      </p:to>
                                    </p:set>
                                    <p:animEffect transition="in" filter="box(out)">
                                      <p:cBhvr>
                                        <p:cTn id="17" dur="500"/>
                                        <p:tgtEl>
                                          <p:spTgt spid="3012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301210">
                                            <p:txEl>
                                              <p:pRg st="3" end="3"/>
                                            </p:txEl>
                                          </p:spTgt>
                                        </p:tgtEl>
                                        <p:attrNameLst>
                                          <p:attrName>style.visibility</p:attrName>
                                        </p:attrNameLst>
                                      </p:cBhvr>
                                      <p:to>
                                        <p:strVal val="visible"/>
                                      </p:to>
                                    </p:set>
                                    <p:animEffect transition="in" filter="box(out)">
                                      <p:cBhvr>
                                        <p:cTn id="22" dur="500"/>
                                        <p:tgtEl>
                                          <p:spTgt spid="3012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72" fill="hold" nodeType="clickEffect">
                                  <p:stCondLst>
                                    <p:cond delay="0"/>
                                  </p:stCondLst>
                                  <p:childTnLst>
                                    <p:set>
                                      <p:cBhvr>
                                        <p:cTn id="26" dur="1" fill="hold">
                                          <p:stCondLst>
                                            <p:cond delay="0"/>
                                          </p:stCondLst>
                                        </p:cTn>
                                        <p:tgtEl>
                                          <p:spTgt spid="301211"/>
                                        </p:tgtEl>
                                        <p:attrNameLst>
                                          <p:attrName>style.visibility</p:attrName>
                                        </p:attrNameLst>
                                      </p:cBhvr>
                                      <p:to>
                                        <p:strVal val="visible"/>
                                      </p:to>
                                    </p:set>
                                    <p:anim calcmode="lin" valueType="num">
                                      <p:cBhvr>
                                        <p:cTn id="27" dur="500" fill="hold"/>
                                        <p:tgtEl>
                                          <p:spTgt spid="301211"/>
                                        </p:tgtEl>
                                        <p:attrNameLst>
                                          <p:attrName>ppt_w</p:attrName>
                                        </p:attrNameLst>
                                      </p:cBhvr>
                                      <p:tavLst>
                                        <p:tav tm="0">
                                          <p:val>
                                            <p:strVal val="2/3*#ppt_w"/>
                                          </p:val>
                                        </p:tav>
                                        <p:tav tm="100000">
                                          <p:val>
                                            <p:strVal val="#ppt_w"/>
                                          </p:val>
                                        </p:tav>
                                      </p:tavLst>
                                    </p:anim>
                                    <p:anim calcmode="lin" valueType="num">
                                      <p:cBhvr>
                                        <p:cTn id="28" dur="500" fill="hold"/>
                                        <p:tgtEl>
                                          <p:spTgt spid="301211"/>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
                            </p:stCondLst>
                            <p:childTnLst>
                              <p:par>
                                <p:cTn id="30" presetID="23" presetClass="entr" presetSubtype="272" fill="hold" nodeType="afterEffect">
                                  <p:stCondLst>
                                    <p:cond delay="0"/>
                                  </p:stCondLst>
                                  <p:childTnLst>
                                    <p:set>
                                      <p:cBhvr>
                                        <p:cTn id="31" dur="1" fill="hold">
                                          <p:stCondLst>
                                            <p:cond delay="0"/>
                                          </p:stCondLst>
                                        </p:cTn>
                                        <p:tgtEl>
                                          <p:spTgt spid="301212"/>
                                        </p:tgtEl>
                                        <p:attrNameLst>
                                          <p:attrName>style.visibility</p:attrName>
                                        </p:attrNameLst>
                                      </p:cBhvr>
                                      <p:to>
                                        <p:strVal val="visible"/>
                                      </p:to>
                                    </p:set>
                                    <p:anim calcmode="lin" valueType="num">
                                      <p:cBhvr>
                                        <p:cTn id="32" dur="500" fill="hold"/>
                                        <p:tgtEl>
                                          <p:spTgt spid="301212"/>
                                        </p:tgtEl>
                                        <p:attrNameLst>
                                          <p:attrName>ppt_w</p:attrName>
                                        </p:attrNameLst>
                                      </p:cBhvr>
                                      <p:tavLst>
                                        <p:tav tm="0">
                                          <p:val>
                                            <p:strVal val="2/3*#ppt_w"/>
                                          </p:val>
                                        </p:tav>
                                        <p:tav tm="100000">
                                          <p:val>
                                            <p:strVal val="#ppt_w"/>
                                          </p:val>
                                        </p:tav>
                                      </p:tavLst>
                                    </p:anim>
                                    <p:anim calcmode="lin" valueType="num">
                                      <p:cBhvr>
                                        <p:cTn id="33" dur="500" fill="hold"/>
                                        <p:tgtEl>
                                          <p:spTgt spid="301212"/>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1000"/>
                            </p:stCondLst>
                            <p:childTnLst>
                              <p:par>
                                <p:cTn id="35" presetID="23" presetClass="entr" presetSubtype="272" fill="hold" nodeType="afterEffect">
                                  <p:stCondLst>
                                    <p:cond delay="0"/>
                                  </p:stCondLst>
                                  <p:childTnLst>
                                    <p:set>
                                      <p:cBhvr>
                                        <p:cTn id="36" dur="1" fill="hold">
                                          <p:stCondLst>
                                            <p:cond delay="0"/>
                                          </p:stCondLst>
                                        </p:cTn>
                                        <p:tgtEl>
                                          <p:spTgt spid="301213"/>
                                        </p:tgtEl>
                                        <p:attrNameLst>
                                          <p:attrName>style.visibility</p:attrName>
                                        </p:attrNameLst>
                                      </p:cBhvr>
                                      <p:to>
                                        <p:strVal val="visible"/>
                                      </p:to>
                                    </p:set>
                                    <p:anim calcmode="lin" valueType="num">
                                      <p:cBhvr>
                                        <p:cTn id="37" dur="500" fill="hold"/>
                                        <p:tgtEl>
                                          <p:spTgt spid="301213"/>
                                        </p:tgtEl>
                                        <p:attrNameLst>
                                          <p:attrName>ppt_w</p:attrName>
                                        </p:attrNameLst>
                                      </p:cBhvr>
                                      <p:tavLst>
                                        <p:tav tm="0">
                                          <p:val>
                                            <p:strVal val="2/3*#ppt_w"/>
                                          </p:val>
                                        </p:tav>
                                        <p:tav tm="100000">
                                          <p:val>
                                            <p:strVal val="#ppt_w"/>
                                          </p:val>
                                        </p:tav>
                                      </p:tavLst>
                                    </p:anim>
                                    <p:anim calcmode="lin" valueType="num">
                                      <p:cBhvr>
                                        <p:cTn id="38" dur="500" fill="hold"/>
                                        <p:tgtEl>
                                          <p:spTgt spid="301213"/>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1500"/>
                            </p:stCondLst>
                            <p:childTnLst>
                              <p:par>
                                <p:cTn id="40" presetID="23" presetClass="entr" presetSubtype="272" fill="hold" nodeType="afterEffect">
                                  <p:stCondLst>
                                    <p:cond delay="0"/>
                                  </p:stCondLst>
                                  <p:childTnLst>
                                    <p:set>
                                      <p:cBhvr>
                                        <p:cTn id="41" dur="1" fill="hold">
                                          <p:stCondLst>
                                            <p:cond delay="0"/>
                                          </p:stCondLst>
                                        </p:cTn>
                                        <p:tgtEl>
                                          <p:spTgt spid="301214"/>
                                        </p:tgtEl>
                                        <p:attrNameLst>
                                          <p:attrName>style.visibility</p:attrName>
                                        </p:attrNameLst>
                                      </p:cBhvr>
                                      <p:to>
                                        <p:strVal val="visible"/>
                                      </p:to>
                                    </p:set>
                                    <p:anim calcmode="lin" valueType="num">
                                      <p:cBhvr>
                                        <p:cTn id="42" dur="500" fill="hold"/>
                                        <p:tgtEl>
                                          <p:spTgt spid="301214"/>
                                        </p:tgtEl>
                                        <p:attrNameLst>
                                          <p:attrName>ppt_w</p:attrName>
                                        </p:attrNameLst>
                                      </p:cBhvr>
                                      <p:tavLst>
                                        <p:tav tm="0">
                                          <p:val>
                                            <p:strVal val="2/3*#ppt_w"/>
                                          </p:val>
                                        </p:tav>
                                        <p:tav tm="100000">
                                          <p:val>
                                            <p:strVal val="#ppt_w"/>
                                          </p:val>
                                        </p:tav>
                                      </p:tavLst>
                                    </p:anim>
                                    <p:anim calcmode="lin" valueType="num">
                                      <p:cBhvr>
                                        <p:cTn id="43" dur="500" fill="hold"/>
                                        <p:tgtEl>
                                          <p:spTgt spid="301214"/>
                                        </p:tgtEl>
                                        <p:attrNameLst>
                                          <p:attrName>ppt_h</p:attrName>
                                        </p:attrNameLst>
                                      </p:cBhvr>
                                      <p:tavLst>
                                        <p:tav tm="0">
                                          <p:val>
                                            <p:strVal val="2/3*#ppt_h"/>
                                          </p:val>
                                        </p:tav>
                                        <p:tav tm="100000">
                                          <p:val>
                                            <p:strVal val="#ppt_h"/>
                                          </p:val>
                                        </p:tav>
                                      </p:tavLst>
                                    </p:anim>
                                  </p:childTnLst>
                                </p:cTn>
                              </p:par>
                            </p:childTnLst>
                          </p:cTn>
                        </p:par>
                        <p:par>
                          <p:cTn id="44" fill="hold" nodeType="afterGroup">
                            <p:stCondLst>
                              <p:cond delay="2000"/>
                            </p:stCondLst>
                            <p:childTnLst>
                              <p:par>
                                <p:cTn id="45" presetID="23" presetClass="entr" presetSubtype="272" fill="hold" nodeType="afterEffect">
                                  <p:stCondLst>
                                    <p:cond delay="0"/>
                                  </p:stCondLst>
                                  <p:childTnLst>
                                    <p:set>
                                      <p:cBhvr>
                                        <p:cTn id="46" dur="1" fill="hold">
                                          <p:stCondLst>
                                            <p:cond delay="0"/>
                                          </p:stCondLst>
                                        </p:cTn>
                                        <p:tgtEl>
                                          <p:spTgt spid="301215"/>
                                        </p:tgtEl>
                                        <p:attrNameLst>
                                          <p:attrName>style.visibility</p:attrName>
                                        </p:attrNameLst>
                                      </p:cBhvr>
                                      <p:to>
                                        <p:strVal val="visible"/>
                                      </p:to>
                                    </p:set>
                                    <p:anim calcmode="lin" valueType="num">
                                      <p:cBhvr>
                                        <p:cTn id="47" dur="500" fill="hold"/>
                                        <p:tgtEl>
                                          <p:spTgt spid="301215"/>
                                        </p:tgtEl>
                                        <p:attrNameLst>
                                          <p:attrName>ppt_w</p:attrName>
                                        </p:attrNameLst>
                                      </p:cBhvr>
                                      <p:tavLst>
                                        <p:tav tm="0">
                                          <p:val>
                                            <p:strVal val="2/3*#ppt_w"/>
                                          </p:val>
                                        </p:tav>
                                        <p:tav tm="100000">
                                          <p:val>
                                            <p:strVal val="#ppt_w"/>
                                          </p:val>
                                        </p:tav>
                                      </p:tavLst>
                                    </p:anim>
                                    <p:anim calcmode="lin" valueType="num">
                                      <p:cBhvr>
                                        <p:cTn id="48" dur="500" fill="hold"/>
                                        <p:tgtEl>
                                          <p:spTgt spid="301215"/>
                                        </p:tgtEl>
                                        <p:attrNameLst>
                                          <p:attrName>ppt_h</p:attrName>
                                        </p:attrNameLst>
                                      </p:cBhvr>
                                      <p:tavLst>
                                        <p:tav tm="0">
                                          <p:val>
                                            <p:strVal val="2/3*#ppt_h"/>
                                          </p:val>
                                        </p:tav>
                                        <p:tav tm="100000">
                                          <p:val>
                                            <p:strVal val="#ppt_h"/>
                                          </p:val>
                                        </p:tav>
                                      </p:tavLst>
                                    </p:anim>
                                  </p:childTnLst>
                                </p:cTn>
                              </p:par>
                            </p:childTnLst>
                          </p:cTn>
                        </p:par>
                        <p:par>
                          <p:cTn id="49" fill="hold" nodeType="afterGroup">
                            <p:stCondLst>
                              <p:cond delay="2500"/>
                            </p:stCondLst>
                            <p:childTnLst>
                              <p:par>
                                <p:cTn id="50" presetID="23" presetClass="entr" presetSubtype="272" fill="hold" nodeType="afterEffect">
                                  <p:stCondLst>
                                    <p:cond delay="0"/>
                                  </p:stCondLst>
                                  <p:childTnLst>
                                    <p:set>
                                      <p:cBhvr>
                                        <p:cTn id="51" dur="1" fill="hold">
                                          <p:stCondLst>
                                            <p:cond delay="0"/>
                                          </p:stCondLst>
                                        </p:cTn>
                                        <p:tgtEl>
                                          <p:spTgt spid="301216"/>
                                        </p:tgtEl>
                                        <p:attrNameLst>
                                          <p:attrName>style.visibility</p:attrName>
                                        </p:attrNameLst>
                                      </p:cBhvr>
                                      <p:to>
                                        <p:strVal val="visible"/>
                                      </p:to>
                                    </p:set>
                                    <p:anim calcmode="lin" valueType="num">
                                      <p:cBhvr>
                                        <p:cTn id="52" dur="500" fill="hold"/>
                                        <p:tgtEl>
                                          <p:spTgt spid="301216"/>
                                        </p:tgtEl>
                                        <p:attrNameLst>
                                          <p:attrName>ppt_w</p:attrName>
                                        </p:attrNameLst>
                                      </p:cBhvr>
                                      <p:tavLst>
                                        <p:tav tm="0">
                                          <p:val>
                                            <p:strVal val="2/3*#ppt_w"/>
                                          </p:val>
                                        </p:tav>
                                        <p:tav tm="100000">
                                          <p:val>
                                            <p:strVal val="#ppt_w"/>
                                          </p:val>
                                        </p:tav>
                                      </p:tavLst>
                                    </p:anim>
                                    <p:anim calcmode="lin" valueType="num">
                                      <p:cBhvr>
                                        <p:cTn id="53" dur="500" fill="hold"/>
                                        <p:tgtEl>
                                          <p:spTgt spid="301216"/>
                                        </p:tgtEl>
                                        <p:attrNameLst>
                                          <p:attrName>ppt_h</p:attrName>
                                        </p:attrNameLst>
                                      </p:cBhvr>
                                      <p:tavLst>
                                        <p:tav tm="0">
                                          <p:val>
                                            <p:strVal val="2/3*#ppt_h"/>
                                          </p:val>
                                        </p:tav>
                                        <p:tav tm="100000">
                                          <p:val>
                                            <p:strVal val="#ppt_h"/>
                                          </p:val>
                                        </p:tav>
                                      </p:tavLst>
                                    </p:anim>
                                  </p:childTnLst>
                                </p:cTn>
                              </p:par>
                            </p:childTnLst>
                          </p:cTn>
                        </p:par>
                        <p:par>
                          <p:cTn id="54" fill="hold" nodeType="afterGroup">
                            <p:stCondLst>
                              <p:cond delay="3000"/>
                            </p:stCondLst>
                            <p:childTnLst>
                              <p:par>
                                <p:cTn id="55" presetID="23" presetClass="entr" presetSubtype="272" fill="hold" nodeType="afterEffect">
                                  <p:stCondLst>
                                    <p:cond delay="0"/>
                                  </p:stCondLst>
                                  <p:childTnLst>
                                    <p:set>
                                      <p:cBhvr>
                                        <p:cTn id="56" dur="1" fill="hold">
                                          <p:stCondLst>
                                            <p:cond delay="0"/>
                                          </p:stCondLst>
                                        </p:cTn>
                                        <p:tgtEl>
                                          <p:spTgt spid="301217"/>
                                        </p:tgtEl>
                                        <p:attrNameLst>
                                          <p:attrName>style.visibility</p:attrName>
                                        </p:attrNameLst>
                                      </p:cBhvr>
                                      <p:to>
                                        <p:strVal val="visible"/>
                                      </p:to>
                                    </p:set>
                                    <p:anim calcmode="lin" valueType="num">
                                      <p:cBhvr>
                                        <p:cTn id="57" dur="500" fill="hold"/>
                                        <p:tgtEl>
                                          <p:spTgt spid="301217"/>
                                        </p:tgtEl>
                                        <p:attrNameLst>
                                          <p:attrName>ppt_w</p:attrName>
                                        </p:attrNameLst>
                                      </p:cBhvr>
                                      <p:tavLst>
                                        <p:tav tm="0">
                                          <p:val>
                                            <p:strVal val="2/3*#ppt_w"/>
                                          </p:val>
                                        </p:tav>
                                        <p:tav tm="100000">
                                          <p:val>
                                            <p:strVal val="#ppt_w"/>
                                          </p:val>
                                        </p:tav>
                                      </p:tavLst>
                                    </p:anim>
                                    <p:anim calcmode="lin" valueType="num">
                                      <p:cBhvr>
                                        <p:cTn id="58" dur="500" fill="hold"/>
                                        <p:tgtEl>
                                          <p:spTgt spid="301217"/>
                                        </p:tgtEl>
                                        <p:attrNameLst>
                                          <p:attrName>ppt_h</p:attrName>
                                        </p:attrNameLst>
                                      </p:cBhvr>
                                      <p:tavLst>
                                        <p:tav tm="0">
                                          <p:val>
                                            <p:strVal val="2/3*#ppt_h"/>
                                          </p:val>
                                        </p:tav>
                                        <p:tav tm="100000">
                                          <p:val>
                                            <p:strVal val="#ppt_h"/>
                                          </p:val>
                                        </p:tav>
                                      </p:tavLst>
                                    </p:anim>
                                  </p:childTnLst>
                                </p:cTn>
                              </p:par>
                            </p:childTnLst>
                          </p:cTn>
                        </p:par>
                        <p:par>
                          <p:cTn id="59" fill="hold" nodeType="afterGroup">
                            <p:stCondLst>
                              <p:cond delay="3500"/>
                            </p:stCondLst>
                            <p:childTnLst>
                              <p:par>
                                <p:cTn id="60" presetID="23" presetClass="entr" presetSubtype="272" fill="hold" nodeType="afterEffect">
                                  <p:stCondLst>
                                    <p:cond delay="0"/>
                                  </p:stCondLst>
                                  <p:childTnLst>
                                    <p:set>
                                      <p:cBhvr>
                                        <p:cTn id="61" dur="1" fill="hold">
                                          <p:stCondLst>
                                            <p:cond delay="0"/>
                                          </p:stCondLst>
                                        </p:cTn>
                                        <p:tgtEl>
                                          <p:spTgt spid="301218"/>
                                        </p:tgtEl>
                                        <p:attrNameLst>
                                          <p:attrName>style.visibility</p:attrName>
                                        </p:attrNameLst>
                                      </p:cBhvr>
                                      <p:to>
                                        <p:strVal val="visible"/>
                                      </p:to>
                                    </p:set>
                                    <p:anim calcmode="lin" valueType="num">
                                      <p:cBhvr>
                                        <p:cTn id="62" dur="500" fill="hold"/>
                                        <p:tgtEl>
                                          <p:spTgt spid="301218"/>
                                        </p:tgtEl>
                                        <p:attrNameLst>
                                          <p:attrName>ppt_w</p:attrName>
                                        </p:attrNameLst>
                                      </p:cBhvr>
                                      <p:tavLst>
                                        <p:tav tm="0">
                                          <p:val>
                                            <p:strVal val="2/3*#ppt_w"/>
                                          </p:val>
                                        </p:tav>
                                        <p:tav tm="100000">
                                          <p:val>
                                            <p:strVal val="#ppt_w"/>
                                          </p:val>
                                        </p:tav>
                                      </p:tavLst>
                                    </p:anim>
                                    <p:anim calcmode="lin" valueType="num">
                                      <p:cBhvr>
                                        <p:cTn id="63" dur="500" fill="hold"/>
                                        <p:tgtEl>
                                          <p:spTgt spid="301218"/>
                                        </p:tgtEl>
                                        <p:attrNameLst>
                                          <p:attrName>ppt_h</p:attrName>
                                        </p:attrNameLst>
                                      </p:cBhvr>
                                      <p:tavLst>
                                        <p:tav tm="0">
                                          <p:val>
                                            <p:strVal val="2/3*#ppt_h"/>
                                          </p:val>
                                        </p:tav>
                                        <p:tav tm="100000">
                                          <p:val>
                                            <p:strVal val="#ppt_h"/>
                                          </p:val>
                                        </p:tav>
                                      </p:tavLst>
                                    </p:anim>
                                  </p:childTnLst>
                                </p:cTn>
                              </p:par>
                            </p:childTnLst>
                          </p:cTn>
                        </p:par>
                        <p:par>
                          <p:cTn id="64" fill="hold" nodeType="afterGroup">
                            <p:stCondLst>
                              <p:cond delay="4000"/>
                            </p:stCondLst>
                            <p:childTnLst>
                              <p:par>
                                <p:cTn id="65" presetID="23" presetClass="entr" presetSubtype="272" fill="hold" nodeType="afterEffect">
                                  <p:stCondLst>
                                    <p:cond delay="0"/>
                                  </p:stCondLst>
                                  <p:childTnLst>
                                    <p:set>
                                      <p:cBhvr>
                                        <p:cTn id="66" dur="1" fill="hold">
                                          <p:stCondLst>
                                            <p:cond delay="0"/>
                                          </p:stCondLst>
                                        </p:cTn>
                                        <p:tgtEl>
                                          <p:spTgt spid="301219"/>
                                        </p:tgtEl>
                                        <p:attrNameLst>
                                          <p:attrName>style.visibility</p:attrName>
                                        </p:attrNameLst>
                                      </p:cBhvr>
                                      <p:to>
                                        <p:strVal val="visible"/>
                                      </p:to>
                                    </p:set>
                                    <p:anim calcmode="lin" valueType="num">
                                      <p:cBhvr>
                                        <p:cTn id="67" dur="500" fill="hold"/>
                                        <p:tgtEl>
                                          <p:spTgt spid="301219"/>
                                        </p:tgtEl>
                                        <p:attrNameLst>
                                          <p:attrName>ppt_w</p:attrName>
                                        </p:attrNameLst>
                                      </p:cBhvr>
                                      <p:tavLst>
                                        <p:tav tm="0">
                                          <p:val>
                                            <p:strVal val="2/3*#ppt_w"/>
                                          </p:val>
                                        </p:tav>
                                        <p:tav tm="100000">
                                          <p:val>
                                            <p:strVal val="#ppt_w"/>
                                          </p:val>
                                        </p:tav>
                                      </p:tavLst>
                                    </p:anim>
                                    <p:anim calcmode="lin" valueType="num">
                                      <p:cBhvr>
                                        <p:cTn id="68" dur="500" fill="hold"/>
                                        <p:tgtEl>
                                          <p:spTgt spid="30121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210" grpId="0" build="p" autoUpdateAnimBg="0"/>
      <p:bldP spid="301211" grpId="0" autoUpdateAnimBg="0"/>
      <p:bldP spid="301212" grpId="0" autoUpdateAnimBg="0"/>
      <p:bldP spid="301213" grpId="0" autoUpdateAnimBg="0"/>
      <p:bldP spid="301214" grpId="0" autoUpdateAnimBg="0"/>
      <p:bldP spid="301215" grpId="0" autoUpdateAnimBg="0"/>
      <p:bldP spid="301216" grpId="0" autoUpdateAnimBg="0"/>
      <p:bldP spid="301217" grpId="0" autoUpdateAnimBg="0"/>
      <p:bldP spid="301218" grpId="0" autoUpdateAnimBg="0"/>
      <p:bldP spid="30121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reeform 2">
            <a:extLst>
              <a:ext uri="{FF2B5EF4-FFF2-40B4-BE49-F238E27FC236}">
                <a16:creationId xmlns:a16="http://schemas.microsoft.com/office/drawing/2014/main" id="{10FF766C-074A-EC58-4B3A-CBA61DBF9921}"/>
              </a:ext>
            </a:extLst>
          </p:cNvPr>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48130" name="Picture 3">
            <a:extLst>
              <a:ext uri="{FF2B5EF4-FFF2-40B4-BE49-F238E27FC236}">
                <a16:creationId xmlns:a16="http://schemas.microsoft.com/office/drawing/2014/main" id="{C603CD14-4793-3A9C-C262-825B8B508227}"/>
              </a:ext>
            </a:extLst>
          </p:cNvPr>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C5EF8D8F-117E-4D85-DB12-5E72CE6BEA3A}"/>
              </a:ext>
            </a:extLst>
          </p:cNvPr>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5">
            <a:extLst>
              <a:ext uri="{FF2B5EF4-FFF2-40B4-BE49-F238E27FC236}">
                <a16:creationId xmlns:a16="http://schemas.microsoft.com/office/drawing/2014/main" id="{EE0FADB4-49A0-B290-B021-93B49F3127F5}"/>
              </a:ext>
            </a:extLst>
          </p:cNvPr>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787667DA-776E-F32A-24B0-4E471C4DD006}"/>
              </a:ext>
            </a:extLst>
          </p:cNvPr>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7">
            <a:extLst>
              <a:ext uri="{FF2B5EF4-FFF2-40B4-BE49-F238E27FC236}">
                <a16:creationId xmlns:a16="http://schemas.microsoft.com/office/drawing/2014/main" id="{C7E90820-634B-0E61-D80F-A720D481AFB8}"/>
              </a:ext>
            </a:extLst>
          </p:cNvPr>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8135" name="Text Box 8">
            <a:extLst>
              <a:ext uri="{FF2B5EF4-FFF2-40B4-BE49-F238E27FC236}">
                <a16:creationId xmlns:a16="http://schemas.microsoft.com/office/drawing/2014/main" id="{C9446442-87EC-AC3C-7944-CD916C3E7D81}"/>
              </a:ext>
            </a:extLst>
          </p:cNvPr>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7417" name="Text Box 9">
            <a:extLst>
              <a:ext uri="{FF2B5EF4-FFF2-40B4-BE49-F238E27FC236}">
                <a16:creationId xmlns:a16="http://schemas.microsoft.com/office/drawing/2014/main" id="{CC8B239B-F5B5-33DA-4263-2FCA0CC8A2E5}"/>
              </a:ext>
            </a:extLst>
          </p:cNvPr>
          <p:cNvSpPr txBox="1">
            <a:spLocks noChangeArrowheads="1"/>
          </p:cNvSpPr>
          <p:nvPr/>
        </p:nvSpPr>
        <p:spPr bwMode="auto">
          <a:xfrm>
            <a:off x="808038" y="2044700"/>
            <a:ext cx="7432675" cy="2774950"/>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marL="24161750" indent="-24161750">
              <a:defRPr sz="2400" b="1">
                <a:solidFill>
                  <a:schemeClr val="tx1"/>
                </a:solidFill>
                <a:latin typeface="Arial" charset="0"/>
                <a:ea typeface="ＭＳ Ｐゴシック" charset="0"/>
                <a:cs typeface="MS PGothic" charset="0"/>
              </a:defRPr>
            </a:lvl1pPr>
            <a:lvl2pPr>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lvl="1">
              <a:spcBef>
                <a:spcPct val="50000"/>
              </a:spcBef>
              <a:defRPr/>
            </a:pPr>
            <a:r>
              <a:rPr lang="zh-CN" altLang="en-US" sz="8800">
                <a:solidFill>
                  <a:srgbClr val="FFFF00"/>
                </a:solidFill>
                <a:latin typeface="Comic Sans MS" charset="0"/>
                <a:ea typeface="宋体" charset="0"/>
                <a:cs typeface="宋体" charset="0"/>
              </a:rPr>
              <a:t>这么多种的 圣经啊！</a:t>
            </a:r>
          </a:p>
        </p:txBody>
      </p:sp>
      <p:sp>
        <p:nvSpPr>
          <p:cNvPr id="48137" name="Text Box 10">
            <a:extLst>
              <a:ext uri="{FF2B5EF4-FFF2-40B4-BE49-F238E27FC236}">
                <a16:creationId xmlns:a16="http://schemas.microsoft.com/office/drawing/2014/main" id="{EF3999FF-A4E6-CD20-3EED-C44FA6579E61}"/>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48138" name="Text Box 11">
            <a:extLst>
              <a:ext uri="{FF2B5EF4-FFF2-40B4-BE49-F238E27FC236}">
                <a16:creationId xmlns:a16="http://schemas.microsoft.com/office/drawing/2014/main" id="{04EA2400-958D-6739-701D-AF6FA1B6AE28}"/>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17421" name="Text Box 13">
            <a:extLst>
              <a:ext uri="{FF2B5EF4-FFF2-40B4-BE49-F238E27FC236}">
                <a16:creationId xmlns:a16="http://schemas.microsoft.com/office/drawing/2014/main" id="{8B9A9895-5929-D5AD-97A6-7F0240BA4BE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7413"/>
                                        </p:tgtEl>
                                        <p:attrNameLst>
                                          <p:attrName>style.visibility</p:attrName>
                                        </p:attrNameLst>
                                      </p:cBhvr>
                                      <p:to>
                                        <p:strVal val="visible"/>
                                      </p:to>
                                    </p:set>
                                    <p:animEffect transition="in" filter="fade">
                                      <p:cBhvr>
                                        <p:cTn id="11" dur="1000"/>
                                        <p:tgtEl>
                                          <p:spTgt spid="17413"/>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fade">
                                      <p:cBhvr>
                                        <p:cTn id="15" dur="1000"/>
                                        <p:tgtEl>
                                          <p:spTgt spid="17414"/>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7415"/>
                                        </p:tgtEl>
                                        <p:attrNameLst>
                                          <p:attrName>style.visibility</p:attrName>
                                        </p:attrNameLst>
                                      </p:cBhvr>
                                      <p:to>
                                        <p:strVal val="visible"/>
                                      </p:to>
                                    </p:set>
                                    <p:animEffect transition="in" filter="fade">
                                      <p:cBhvr>
                                        <p:cTn id="19" dur="1000"/>
                                        <p:tgtEl>
                                          <p:spTgt spid="17415"/>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417"/>
                                        </p:tgtEl>
                                        <p:attrNameLst>
                                          <p:attrName>style.visibility</p:attrName>
                                        </p:attrNameLst>
                                      </p:cBhvr>
                                      <p:to>
                                        <p:strVal val="visible"/>
                                      </p:to>
                                    </p:set>
                                    <p:animEffect transition="in" filter="fade">
                                      <p:cBhvr>
                                        <p:cTn id="23" dur="1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a:extLst>
              <a:ext uri="{FF2B5EF4-FFF2-40B4-BE49-F238E27FC236}">
                <a16:creationId xmlns:a16="http://schemas.microsoft.com/office/drawing/2014/main" id="{8AB0266F-D8D8-E66D-1084-DD70A4518FA8}"/>
              </a:ext>
            </a:extLst>
          </p:cNvPr>
          <p:cNvSpPr>
            <a:spLocks noChangeArrowheads="1"/>
          </p:cNvSpPr>
          <p:nvPr/>
        </p:nvSpPr>
        <p:spPr bwMode="auto">
          <a:xfrm>
            <a:off x="466725" y="527050"/>
            <a:ext cx="7340600" cy="638175"/>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zh-CN" altLang="en-US" sz="3600" i="1" u="sng">
                <a:latin typeface="宋体" charset="0"/>
                <a:ea typeface="宋体" charset="0"/>
              </a:rPr>
              <a:t>这</a:t>
            </a:r>
            <a:r>
              <a:rPr lang="zh-CN" altLang="en-US" sz="3600" b="0">
                <a:solidFill>
                  <a:srgbClr val="F6FE0A"/>
                </a:solidFill>
                <a:latin typeface="宋体" charset="0"/>
                <a:ea typeface="宋体" charset="0"/>
              </a:rPr>
              <a:t>就是问题的开始！</a:t>
            </a:r>
            <a:endParaRPr lang="zh-CN" altLang="en-US" i="1">
              <a:solidFill>
                <a:srgbClr val="7FFF00"/>
              </a:solidFill>
              <a:latin typeface="宋体" charset="0"/>
              <a:ea typeface="宋体" charset="0"/>
            </a:endParaRPr>
          </a:p>
        </p:txBody>
      </p:sp>
      <p:sp>
        <p:nvSpPr>
          <p:cNvPr id="18441" name="Text Box 9">
            <a:extLst>
              <a:ext uri="{FF2B5EF4-FFF2-40B4-BE49-F238E27FC236}">
                <a16:creationId xmlns:a16="http://schemas.microsoft.com/office/drawing/2014/main" id="{DBFC3077-2671-CC4A-80A6-A0A126263314}"/>
              </a:ext>
            </a:extLst>
          </p:cNvPr>
          <p:cNvSpPr txBox="1">
            <a:spLocks noChangeArrowheads="1"/>
          </p:cNvSpPr>
          <p:nvPr/>
        </p:nvSpPr>
        <p:spPr bwMode="auto">
          <a:xfrm>
            <a:off x="1873250" y="1246188"/>
            <a:ext cx="6813550" cy="64135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3600" i="1">
                <a:solidFill>
                  <a:srgbClr val="99FF99"/>
                </a:solidFill>
                <a:latin typeface="宋体" charset="0"/>
                <a:ea typeface="宋体" charset="0"/>
                <a:cs typeface="宋体" charset="0"/>
              </a:rPr>
              <a:t>圣经是个巨大的难应付的拼图 ！</a:t>
            </a:r>
          </a:p>
        </p:txBody>
      </p:sp>
      <p:sp>
        <p:nvSpPr>
          <p:cNvPr id="50179" name="Text Box 10">
            <a:extLst>
              <a:ext uri="{FF2B5EF4-FFF2-40B4-BE49-F238E27FC236}">
                <a16:creationId xmlns:a16="http://schemas.microsoft.com/office/drawing/2014/main" id="{504DE6E1-1567-6FDE-C83C-7570B786715F}"/>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50180" name="Text Box 11">
            <a:extLst>
              <a:ext uri="{FF2B5EF4-FFF2-40B4-BE49-F238E27FC236}">
                <a16:creationId xmlns:a16="http://schemas.microsoft.com/office/drawing/2014/main" id="{29C86544-567C-914F-B832-DC169384B7F9}"/>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50181" name="Text Box 12">
            <a:extLst>
              <a:ext uri="{FF2B5EF4-FFF2-40B4-BE49-F238E27FC236}">
                <a16:creationId xmlns:a16="http://schemas.microsoft.com/office/drawing/2014/main" id="{EFFBDC32-2606-AD7B-E535-B26B739F5A01}"/>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50182" name="Text Box 17">
            <a:extLst>
              <a:ext uri="{FF2B5EF4-FFF2-40B4-BE49-F238E27FC236}">
                <a16:creationId xmlns:a16="http://schemas.microsoft.com/office/drawing/2014/main" id="{67FC66A6-833F-B11E-FA3E-CBE9D96F8659}"/>
              </a:ext>
            </a:extLst>
          </p:cNvPr>
          <p:cNvSpPr txBox="1">
            <a:spLocks noChangeArrowheads="1"/>
          </p:cNvSpPr>
          <p:nvPr/>
        </p:nvSpPr>
        <p:spPr bwMode="auto">
          <a:xfrm>
            <a:off x="8607425" y="6400800"/>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latin typeface="Comic Sans MS" panose="030F0902030302020204" pitchFamily="66" charset="0"/>
                <a:ea typeface="宋体" panose="02010600030101010101" pitchFamily="2" charset="-122"/>
              </a:rPr>
              <a:t>7</a:t>
            </a:r>
            <a:r>
              <a:rPr lang="en-US" altLang="zh-CN" sz="2000" b="0">
                <a:solidFill>
                  <a:srgbClr val="FFFFFF"/>
                </a:solidFill>
                <a:ea typeface="宋体" panose="02010600030101010101" pitchFamily="2" charset="-122"/>
              </a:rPr>
              <a:t> </a:t>
            </a:r>
          </a:p>
        </p:txBody>
      </p:sp>
      <p:sp>
        <p:nvSpPr>
          <p:cNvPr id="18451" name="Text Box 19">
            <a:extLst>
              <a:ext uri="{FF2B5EF4-FFF2-40B4-BE49-F238E27FC236}">
                <a16:creationId xmlns:a16="http://schemas.microsoft.com/office/drawing/2014/main" id="{46B898F5-D102-B199-011E-C641D668048F}"/>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15</a:t>
            </a:r>
          </a:p>
        </p:txBody>
      </p:sp>
      <p:grpSp>
        <p:nvGrpSpPr>
          <p:cNvPr id="2" name="Group 28">
            <a:extLst>
              <a:ext uri="{FF2B5EF4-FFF2-40B4-BE49-F238E27FC236}">
                <a16:creationId xmlns:a16="http://schemas.microsoft.com/office/drawing/2014/main" id="{F0B78509-E508-50C8-5CCB-3A1EBDED0FB7}"/>
              </a:ext>
            </a:extLst>
          </p:cNvPr>
          <p:cNvGrpSpPr>
            <a:grpSpLocks/>
          </p:cNvGrpSpPr>
          <p:nvPr/>
        </p:nvGrpSpPr>
        <p:grpSpPr bwMode="auto">
          <a:xfrm>
            <a:off x="1119188" y="1841500"/>
            <a:ext cx="6326187" cy="1189038"/>
            <a:chOff x="705" y="1160"/>
            <a:chExt cx="3985" cy="749"/>
          </a:xfrm>
        </p:grpSpPr>
        <p:sp>
          <p:nvSpPr>
            <p:cNvPr id="18434" name="Rectangle 2">
              <a:extLst>
                <a:ext uri="{FF2B5EF4-FFF2-40B4-BE49-F238E27FC236}">
                  <a16:creationId xmlns:a16="http://schemas.microsoft.com/office/drawing/2014/main" id="{5DCABD99-4180-DEA6-9ABE-4B09E1ED5D7C}"/>
                </a:ext>
              </a:extLst>
            </p:cNvPr>
            <p:cNvSpPr>
              <a:spLocks noChangeArrowheads="1"/>
            </p:cNvSpPr>
            <p:nvPr/>
          </p:nvSpPr>
          <p:spPr bwMode="auto">
            <a:xfrm>
              <a:off x="1053" y="1294"/>
              <a:ext cx="3637" cy="40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zh-CN" altLang="en-US" sz="3600">
                  <a:solidFill>
                    <a:srgbClr val="FFFF00"/>
                  </a:solidFill>
                  <a:latin typeface="宋体" charset="0"/>
                  <a:ea typeface="宋体" charset="0"/>
                </a:rPr>
                <a:t>数以万计的</a:t>
              </a:r>
              <a:r>
                <a:rPr lang="zh-CN" altLang="en-US" sz="3600">
                  <a:solidFill>
                    <a:srgbClr val="99FF99"/>
                  </a:solidFill>
                  <a:latin typeface="宋体" charset="0"/>
                  <a:ea typeface="宋体" charset="0"/>
                </a:rPr>
                <a:t>细节</a:t>
              </a:r>
              <a:endParaRPr lang="zh-CN" altLang="en-US" sz="3600">
                <a:solidFill>
                  <a:schemeClr val="tx2"/>
                </a:solidFill>
                <a:latin typeface="宋体" charset="0"/>
                <a:ea typeface="宋体" charset="0"/>
              </a:endParaRPr>
            </a:p>
          </p:txBody>
        </p:sp>
        <p:sp>
          <p:nvSpPr>
            <p:cNvPr id="18453" name="Text Box 21">
              <a:extLst>
                <a:ext uri="{FF2B5EF4-FFF2-40B4-BE49-F238E27FC236}">
                  <a16:creationId xmlns:a16="http://schemas.microsoft.com/office/drawing/2014/main" id="{E9963F9D-0C02-5487-1F25-FD23D5FB8E9C}"/>
                </a:ext>
              </a:extLst>
            </p:cNvPr>
            <p:cNvSpPr txBox="1">
              <a:spLocks noChangeArrowheads="1"/>
            </p:cNvSpPr>
            <p:nvPr/>
          </p:nvSpPr>
          <p:spPr bwMode="auto">
            <a:xfrm>
              <a:off x="705" y="1160"/>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grpSp>
        <p:nvGrpSpPr>
          <p:cNvPr id="3" name="Group 29">
            <a:extLst>
              <a:ext uri="{FF2B5EF4-FFF2-40B4-BE49-F238E27FC236}">
                <a16:creationId xmlns:a16="http://schemas.microsoft.com/office/drawing/2014/main" id="{B27742E8-D169-1B56-1225-828A391DADA6}"/>
              </a:ext>
            </a:extLst>
          </p:cNvPr>
          <p:cNvGrpSpPr>
            <a:grpSpLocks/>
          </p:cNvGrpSpPr>
          <p:nvPr/>
        </p:nvGrpSpPr>
        <p:grpSpPr bwMode="auto">
          <a:xfrm>
            <a:off x="1665288" y="2527300"/>
            <a:ext cx="5710237" cy="1189038"/>
            <a:chOff x="1049" y="1592"/>
            <a:chExt cx="3597" cy="749"/>
          </a:xfrm>
        </p:grpSpPr>
        <p:sp>
          <p:nvSpPr>
            <p:cNvPr id="18435" name="Rectangle 3">
              <a:extLst>
                <a:ext uri="{FF2B5EF4-FFF2-40B4-BE49-F238E27FC236}">
                  <a16:creationId xmlns:a16="http://schemas.microsoft.com/office/drawing/2014/main" id="{586C08F1-8FE0-BE9D-EECC-0FC24FD10344}"/>
                </a:ext>
              </a:extLst>
            </p:cNvPr>
            <p:cNvSpPr>
              <a:spLocks noChangeArrowheads="1"/>
            </p:cNvSpPr>
            <p:nvPr/>
          </p:nvSpPr>
          <p:spPr bwMode="auto">
            <a:xfrm>
              <a:off x="1365" y="1750"/>
              <a:ext cx="3281" cy="40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zh-CN" altLang="en-US" sz="3600">
                  <a:solidFill>
                    <a:srgbClr val="FFFF00"/>
                  </a:solidFill>
                  <a:latin typeface="宋体" charset="0"/>
                  <a:ea typeface="宋体" charset="0"/>
                </a:rPr>
                <a:t>上百</a:t>
              </a:r>
              <a:r>
                <a:rPr lang="zh-CN" altLang="en-US" sz="3600">
                  <a:solidFill>
                    <a:srgbClr val="F6FE0A"/>
                  </a:solidFill>
                  <a:latin typeface="宋体" charset="0"/>
                  <a:ea typeface="宋体" charset="0"/>
                </a:rPr>
                <a:t>个</a:t>
              </a:r>
              <a:r>
                <a:rPr lang="zh-CN" altLang="en-US" sz="3600">
                  <a:solidFill>
                    <a:srgbClr val="99FF99"/>
                  </a:solidFill>
                  <a:latin typeface="宋体" charset="0"/>
                  <a:ea typeface="宋体" charset="0"/>
                </a:rPr>
                <a:t>人物</a:t>
              </a:r>
              <a:endParaRPr lang="zh-CN" altLang="en-US" sz="3600">
                <a:solidFill>
                  <a:srgbClr val="F6FE0A"/>
                </a:solidFill>
                <a:latin typeface="宋体" charset="0"/>
                <a:ea typeface="宋体" charset="0"/>
              </a:endParaRPr>
            </a:p>
          </p:txBody>
        </p:sp>
        <p:sp>
          <p:nvSpPr>
            <p:cNvPr id="18455" name="Text Box 23">
              <a:extLst>
                <a:ext uri="{FF2B5EF4-FFF2-40B4-BE49-F238E27FC236}">
                  <a16:creationId xmlns:a16="http://schemas.microsoft.com/office/drawing/2014/main" id="{75392F8B-E79E-A24E-B490-E50CD5F6E637}"/>
                </a:ext>
              </a:extLst>
            </p:cNvPr>
            <p:cNvSpPr txBox="1">
              <a:spLocks noChangeArrowheads="1"/>
            </p:cNvSpPr>
            <p:nvPr/>
          </p:nvSpPr>
          <p:spPr bwMode="auto">
            <a:xfrm>
              <a:off x="1049" y="1592"/>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grpSp>
        <p:nvGrpSpPr>
          <p:cNvPr id="4" name="Group 30">
            <a:extLst>
              <a:ext uri="{FF2B5EF4-FFF2-40B4-BE49-F238E27FC236}">
                <a16:creationId xmlns:a16="http://schemas.microsoft.com/office/drawing/2014/main" id="{12AA24BF-8EE4-02BC-7785-50452660C55C}"/>
              </a:ext>
            </a:extLst>
          </p:cNvPr>
          <p:cNvGrpSpPr>
            <a:grpSpLocks/>
          </p:cNvGrpSpPr>
          <p:nvPr/>
        </p:nvGrpSpPr>
        <p:grpSpPr bwMode="auto">
          <a:xfrm>
            <a:off x="2160588" y="3238500"/>
            <a:ext cx="4852987" cy="1189038"/>
            <a:chOff x="1361" y="2040"/>
            <a:chExt cx="3057" cy="749"/>
          </a:xfrm>
        </p:grpSpPr>
        <p:sp>
          <p:nvSpPr>
            <p:cNvPr id="18436" name="Rectangle 4">
              <a:extLst>
                <a:ext uri="{FF2B5EF4-FFF2-40B4-BE49-F238E27FC236}">
                  <a16:creationId xmlns:a16="http://schemas.microsoft.com/office/drawing/2014/main" id="{709A35D2-FA95-0AF2-F429-BAEB7CE57BD7}"/>
                </a:ext>
              </a:extLst>
            </p:cNvPr>
            <p:cNvSpPr>
              <a:spLocks noChangeArrowheads="1"/>
            </p:cNvSpPr>
            <p:nvPr/>
          </p:nvSpPr>
          <p:spPr bwMode="auto">
            <a:xfrm>
              <a:off x="1459" y="2098"/>
              <a:ext cx="2959" cy="51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altLang="zh-CN" sz="4800">
                  <a:solidFill>
                    <a:schemeClr val="tx2"/>
                  </a:solidFill>
                  <a:latin typeface="宋体" charset="0"/>
                  <a:ea typeface="宋体" charset="0"/>
                </a:rPr>
                <a:t> </a:t>
              </a:r>
              <a:r>
                <a:rPr lang="en-US" altLang="zh-CN" sz="3600">
                  <a:solidFill>
                    <a:srgbClr val="F6FE0A"/>
                  </a:solidFill>
                  <a:latin typeface="宋体" charset="0"/>
                  <a:ea typeface="宋体" charset="0"/>
                </a:rPr>
                <a:t>750,000</a:t>
              </a:r>
              <a:r>
                <a:rPr lang="zh-CN" altLang="en-US" sz="3600">
                  <a:solidFill>
                    <a:srgbClr val="99FF99"/>
                  </a:solidFill>
                  <a:latin typeface="宋体" charset="0"/>
                  <a:ea typeface="宋体" charset="0"/>
                </a:rPr>
                <a:t>个词</a:t>
              </a:r>
              <a:endParaRPr lang="zh-CN" altLang="en-US" sz="3600">
                <a:solidFill>
                  <a:srgbClr val="00FF99"/>
                </a:solidFill>
                <a:latin typeface="宋体" charset="0"/>
                <a:ea typeface="宋体" charset="0"/>
              </a:endParaRPr>
            </a:p>
          </p:txBody>
        </p:sp>
        <p:sp>
          <p:nvSpPr>
            <p:cNvPr id="18456" name="Text Box 24">
              <a:extLst>
                <a:ext uri="{FF2B5EF4-FFF2-40B4-BE49-F238E27FC236}">
                  <a16:creationId xmlns:a16="http://schemas.microsoft.com/office/drawing/2014/main" id="{9E13F3F2-A504-32C5-57A3-FF28C6E5879F}"/>
                </a:ext>
              </a:extLst>
            </p:cNvPr>
            <p:cNvSpPr txBox="1">
              <a:spLocks noChangeArrowheads="1"/>
            </p:cNvSpPr>
            <p:nvPr/>
          </p:nvSpPr>
          <p:spPr bwMode="auto">
            <a:xfrm>
              <a:off x="1361" y="2040"/>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grpSp>
        <p:nvGrpSpPr>
          <p:cNvPr id="5" name="Group 31">
            <a:extLst>
              <a:ext uri="{FF2B5EF4-FFF2-40B4-BE49-F238E27FC236}">
                <a16:creationId xmlns:a16="http://schemas.microsoft.com/office/drawing/2014/main" id="{1810F006-ED42-F0C3-9860-BEE65BB13C9D}"/>
              </a:ext>
            </a:extLst>
          </p:cNvPr>
          <p:cNvGrpSpPr>
            <a:grpSpLocks/>
          </p:cNvGrpSpPr>
          <p:nvPr/>
        </p:nvGrpSpPr>
        <p:grpSpPr bwMode="auto">
          <a:xfrm>
            <a:off x="2655888" y="3898900"/>
            <a:ext cx="4356100" cy="1189038"/>
            <a:chOff x="1673" y="2456"/>
            <a:chExt cx="2744" cy="749"/>
          </a:xfrm>
        </p:grpSpPr>
        <p:sp>
          <p:nvSpPr>
            <p:cNvPr id="18437" name="Rectangle 5">
              <a:extLst>
                <a:ext uri="{FF2B5EF4-FFF2-40B4-BE49-F238E27FC236}">
                  <a16:creationId xmlns:a16="http://schemas.microsoft.com/office/drawing/2014/main" id="{430077D4-F6BE-4069-9F67-B82E07AEB50B}"/>
                </a:ext>
              </a:extLst>
            </p:cNvPr>
            <p:cNvSpPr>
              <a:spLocks noChangeArrowheads="1"/>
            </p:cNvSpPr>
            <p:nvPr/>
          </p:nvSpPr>
          <p:spPr bwMode="auto">
            <a:xfrm>
              <a:off x="1776" y="2505"/>
              <a:ext cx="2641" cy="51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altLang="zh-CN" sz="4800">
                  <a:solidFill>
                    <a:schemeClr val="tx2"/>
                  </a:solidFill>
                  <a:latin typeface="宋体" charset="0"/>
                  <a:ea typeface="宋体" charset="0"/>
                </a:rPr>
                <a:t> </a:t>
              </a:r>
              <a:r>
                <a:rPr lang="en-US" altLang="zh-CN" sz="3600">
                  <a:solidFill>
                    <a:srgbClr val="F6FE0A"/>
                  </a:solidFill>
                  <a:latin typeface="宋体" charset="0"/>
                  <a:ea typeface="宋体" charset="0"/>
                </a:rPr>
                <a:t>1,200</a:t>
              </a:r>
              <a:r>
                <a:rPr lang="zh-CN" altLang="en-US" sz="3600">
                  <a:solidFill>
                    <a:srgbClr val="99FF99"/>
                  </a:solidFill>
                  <a:latin typeface="宋体" charset="0"/>
                  <a:ea typeface="宋体" charset="0"/>
                </a:rPr>
                <a:t>章</a:t>
              </a:r>
            </a:p>
          </p:txBody>
        </p:sp>
        <p:sp>
          <p:nvSpPr>
            <p:cNvPr id="18457" name="Text Box 25">
              <a:extLst>
                <a:ext uri="{FF2B5EF4-FFF2-40B4-BE49-F238E27FC236}">
                  <a16:creationId xmlns:a16="http://schemas.microsoft.com/office/drawing/2014/main" id="{4C992BAA-547A-B500-07C4-0C65B02A7E24}"/>
                </a:ext>
              </a:extLst>
            </p:cNvPr>
            <p:cNvSpPr txBox="1">
              <a:spLocks noChangeArrowheads="1"/>
            </p:cNvSpPr>
            <p:nvPr/>
          </p:nvSpPr>
          <p:spPr bwMode="auto">
            <a:xfrm>
              <a:off x="1673" y="2456"/>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grpSp>
        <p:nvGrpSpPr>
          <p:cNvPr id="6" name="Group 32">
            <a:extLst>
              <a:ext uri="{FF2B5EF4-FFF2-40B4-BE49-F238E27FC236}">
                <a16:creationId xmlns:a16="http://schemas.microsoft.com/office/drawing/2014/main" id="{F8C10536-67B6-3F21-F23D-4F034C785D0E}"/>
              </a:ext>
            </a:extLst>
          </p:cNvPr>
          <p:cNvGrpSpPr>
            <a:grpSpLocks/>
          </p:cNvGrpSpPr>
          <p:nvPr/>
        </p:nvGrpSpPr>
        <p:grpSpPr bwMode="auto">
          <a:xfrm>
            <a:off x="3125788" y="4546600"/>
            <a:ext cx="4513262" cy="1189038"/>
            <a:chOff x="1969" y="2864"/>
            <a:chExt cx="2843" cy="749"/>
          </a:xfrm>
        </p:grpSpPr>
        <p:sp>
          <p:nvSpPr>
            <p:cNvPr id="18438" name="Rectangle 6">
              <a:extLst>
                <a:ext uri="{FF2B5EF4-FFF2-40B4-BE49-F238E27FC236}">
                  <a16:creationId xmlns:a16="http://schemas.microsoft.com/office/drawing/2014/main" id="{1A865B79-ED33-365D-280C-F6E8DB7BDD53}"/>
                </a:ext>
              </a:extLst>
            </p:cNvPr>
            <p:cNvSpPr>
              <a:spLocks noChangeArrowheads="1"/>
            </p:cNvSpPr>
            <p:nvPr/>
          </p:nvSpPr>
          <p:spPr bwMode="auto">
            <a:xfrm>
              <a:off x="2279" y="3010"/>
              <a:ext cx="2533" cy="40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altLang="zh-CN" sz="3600">
                  <a:solidFill>
                    <a:srgbClr val="FFFF00"/>
                  </a:solidFill>
                  <a:latin typeface="宋体" charset="0"/>
                  <a:ea typeface="宋体" charset="0"/>
                </a:rPr>
                <a:t>31,000</a:t>
              </a:r>
              <a:r>
                <a:rPr lang="zh-CN" altLang="en-US" sz="3600">
                  <a:solidFill>
                    <a:srgbClr val="99FF99"/>
                  </a:solidFill>
                  <a:latin typeface="宋体" charset="0"/>
                  <a:ea typeface="宋体" charset="0"/>
                </a:rPr>
                <a:t>经节</a:t>
              </a:r>
            </a:p>
          </p:txBody>
        </p:sp>
        <p:sp>
          <p:nvSpPr>
            <p:cNvPr id="18458" name="Text Box 26">
              <a:extLst>
                <a:ext uri="{FF2B5EF4-FFF2-40B4-BE49-F238E27FC236}">
                  <a16:creationId xmlns:a16="http://schemas.microsoft.com/office/drawing/2014/main" id="{A56E2165-B2BB-552B-9BC1-111C988D5462}"/>
                </a:ext>
              </a:extLst>
            </p:cNvPr>
            <p:cNvSpPr txBox="1">
              <a:spLocks noChangeArrowheads="1"/>
            </p:cNvSpPr>
            <p:nvPr/>
          </p:nvSpPr>
          <p:spPr bwMode="auto">
            <a:xfrm>
              <a:off x="1969" y="2864"/>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grpSp>
        <p:nvGrpSpPr>
          <p:cNvPr id="7" name="Group 33">
            <a:extLst>
              <a:ext uri="{FF2B5EF4-FFF2-40B4-BE49-F238E27FC236}">
                <a16:creationId xmlns:a16="http://schemas.microsoft.com/office/drawing/2014/main" id="{B7813173-1BF5-60B7-E2C8-F87C9D2B949B}"/>
              </a:ext>
            </a:extLst>
          </p:cNvPr>
          <p:cNvGrpSpPr>
            <a:grpSpLocks/>
          </p:cNvGrpSpPr>
          <p:nvPr/>
        </p:nvGrpSpPr>
        <p:grpSpPr bwMode="auto">
          <a:xfrm>
            <a:off x="3621088" y="5257800"/>
            <a:ext cx="5318125" cy="1189038"/>
            <a:chOff x="2281" y="3312"/>
            <a:chExt cx="3350" cy="749"/>
          </a:xfrm>
        </p:grpSpPr>
        <p:sp>
          <p:nvSpPr>
            <p:cNvPr id="18439" name="Rectangle 7">
              <a:extLst>
                <a:ext uri="{FF2B5EF4-FFF2-40B4-BE49-F238E27FC236}">
                  <a16:creationId xmlns:a16="http://schemas.microsoft.com/office/drawing/2014/main" id="{F8B3B851-B6AF-4CCB-490C-C615CD8930D0}"/>
                </a:ext>
              </a:extLst>
            </p:cNvPr>
            <p:cNvSpPr>
              <a:spLocks noChangeArrowheads="1"/>
            </p:cNvSpPr>
            <p:nvPr/>
          </p:nvSpPr>
          <p:spPr bwMode="auto">
            <a:xfrm>
              <a:off x="2445" y="3448"/>
              <a:ext cx="3186" cy="40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zh-CN" altLang="en-US" sz="3600">
                  <a:solidFill>
                    <a:srgbClr val="F6FE0A"/>
                  </a:solidFill>
                  <a:latin typeface="宋体" charset="0"/>
                  <a:ea typeface="宋体" charset="0"/>
                </a:rPr>
                <a:t> 数不尽的</a:t>
              </a:r>
              <a:r>
                <a:rPr lang="zh-CN" altLang="en-US" sz="3600">
                  <a:solidFill>
                    <a:srgbClr val="99FF99"/>
                  </a:solidFill>
                  <a:latin typeface="宋体" charset="0"/>
                  <a:ea typeface="宋体" charset="0"/>
                </a:rPr>
                <a:t>版本和译本</a:t>
              </a:r>
              <a:endParaRPr lang="en-US" altLang="zh-CN" sz="3600">
                <a:solidFill>
                  <a:srgbClr val="99FF99"/>
                </a:solidFill>
                <a:latin typeface="宋体" charset="0"/>
                <a:ea typeface="宋体" charset="0"/>
              </a:endParaRPr>
            </a:p>
          </p:txBody>
        </p:sp>
        <p:sp>
          <p:nvSpPr>
            <p:cNvPr id="18459" name="Text Box 27">
              <a:extLst>
                <a:ext uri="{FF2B5EF4-FFF2-40B4-BE49-F238E27FC236}">
                  <a16:creationId xmlns:a16="http://schemas.microsoft.com/office/drawing/2014/main" id="{3ECC9D7C-6F22-0E05-3C15-10F2676AF8F2}"/>
                </a:ext>
              </a:extLst>
            </p:cNvPr>
            <p:cNvSpPr txBox="1">
              <a:spLocks noChangeArrowheads="1"/>
            </p:cNvSpPr>
            <p:nvPr/>
          </p:nvSpPr>
          <p:spPr bwMode="auto">
            <a:xfrm>
              <a:off x="2281" y="3312"/>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additive="base">
                                        <p:cTn id="7" dur="500" fill="hold"/>
                                        <p:tgtEl>
                                          <p:spTgt spid="18441"/>
                                        </p:tgtEl>
                                        <p:attrNameLst>
                                          <p:attrName>ppt_x</p:attrName>
                                        </p:attrNameLst>
                                      </p:cBhvr>
                                      <p:tavLst>
                                        <p:tav tm="0">
                                          <p:val>
                                            <p:strVal val="0-#ppt_w/2"/>
                                          </p:val>
                                        </p:tav>
                                        <p:tav tm="100000">
                                          <p:val>
                                            <p:strVal val="#ppt_x"/>
                                          </p:val>
                                        </p:tav>
                                      </p:tavLst>
                                    </p:anim>
                                    <p:anim calcmode="lin" valueType="num">
                                      <p:cBhvr additive="base">
                                        <p:cTn id="8" dur="500" fill="hold"/>
                                        <p:tgtEl>
                                          <p:spTgt spid="184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ppt_w/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ppt_w/2"/>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ppt_w/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ppt_x</p:attrName>
                                        </p:attrNameLst>
                                      </p:cBhvr>
                                      <p:tavLst>
                                        <p:tav tm="0">
                                          <p:val>
                                            <p:strVal val="#ppt_x-#ppt_w/2"/>
                                          </p:val>
                                        </p:tav>
                                        <p:tav tm="100000">
                                          <p:val>
                                            <p:strVal val="#ppt_x"/>
                                          </p:val>
                                        </p:tav>
                                      </p:tavLst>
                                    </p:anim>
                                    <p:anim calcmode="lin" valueType="num">
                                      <p:cBhvr>
                                        <p:cTn id="46" dur="500" fill="hold"/>
                                        <p:tgtEl>
                                          <p:spTgt spid="6"/>
                                        </p:tgtEl>
                                        <p:attrNameLst>
                                          <p:attrName>ppt_y</p:attrName>
                                        </p:attrNameLst>
                                      </p:cBhvr>
                                      <p:tavLst>
                                        <p:tav tm="0">
                                          <p:val>
                                            <p:strVal val="#ppt_y"/>
                                          </p:val>
                                        </p:tav>
                                        <p:tav tm="100000">
                                          <p:val>
                                            <p:strVal val="#ppt_y"/>
                                          </p:val>
                                        </p:tav>
                                      </p:tavLst>
                                    </p:anim>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ppt_x</p:attrName>
                                        </p:attrNameLst>
                                      </p:cBhvr>
                                      <p:tavLst>
                                        <p:tav tm="0">
                                          <p:val>
                                            <p:strVal val="#ppt_x-#ppt_w/2"/>
                                          </p:val>
                                        </p:tav>
                                        <p:tav tm="100000">
                                          <p:val>
                                            <p:strVal val="#ppt_x"/>
                                          </p:val>
                                        </p:tav>
                                      </p:tavLst>
                                    </p:anim>
                                    <p:anim calcmode="lin" valueType="num">
                                      <p:cBhvr>
                                        <p:cTn id="54" dur="500" fill="hold"/>
                                        <p:tgtEl>
                                          <p:spTgt spid="7"/>
                                        </p:tgtEl>
                                        <p:attrNameLst>
                                          <p:attrName>ppt_y</p:attrName>
                                        </p:attrNameLst>
                                      </p:cBhvr>
                                      <p:tavLst>
                                        <p:tav tm="0">
                                          <p:val>
                                            <p:strVal val="#ppt_y"/>
                                          </p:val>
                                        </p:tav>
                                        <p:tav tm="100000">
                                          <p:val>
                                            <p:strVal val="#ppt_y"/>
                                          </p:val>
                                        </p:tav>
                                      </p:tavLst>
                                    </p:anim>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a:extLst>
              <a:ext uri="{FF2B5EF4-FFF2-40B4-BE49-F238E27FC236}">
                <a16:creationId xmlns:a16="http://schemas.microsoft.com/office/drawing/2014/main" id="{A2299484-891D-123F-F734-D6817B26C4D1}"/>
              </a:ext>
            </a:extLst>
          </p:cNvPr>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59" name="Rectangle 3">
            <a:extLst>
              <a:ext uri="{FF2B5EF4-FFF2-40B4-BE49-F238E27FC236}">
                <a16:creationId xmlns:a16="http://schemas.microsoft.com/office/drawing/2014/main" id="{02008D45-4CAB-EFD4-624A-79C208C5017A}"/>
              </a:ext>
            </a:extLst>
          </p:cNvPr>
          <p:cNvSpPr>
            <a:spLocks noChangeArrowheads="1"/>
          </p:cNvSpPr>
          <p:nvPr/>
        </p:nvSpPr>
        <p:spPr bwMode="auto">
          <a:xfrm rot="900000">
            <a:off x="712788" y="2511425"/>
            <a:ext cx="1524000"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00FF00"/>
                </a:solidFill>
                <a:latin typeface="Times" charset="0"/>
                <a:ea typeface="宋体" charset="0"/>
              </a:rPr>
              <a:t>书卷</a:t>
            </a:r>
          </a:p>
        </p:txBody>
      </p:sp>
      <p:sp>
        <p:nvSpPr>
          <p:cNvPr id="19460" name="Rectangle 4">
            <a:extLst>
              <a:ext uri="{FF2B5EF4-FFF2-40B4-BE49-F238E27FC236}">
                <a16:creationId xmlns:a16="http://schemas.microsoft.com/office/drawing/2014/main" id="{94105411-B90C-139A-5018-7F2EB6C28A27}"/>
              </a:ext>
            </a:extLst>
          </p:cNvPr>
          <p:cNvSpPr>
            <a:spLocks noChangeArrowheads="1"/>
          </p:cNvSpPr>
          <p:nvPr/>
        </p:nvSpPr>
        <p:spPr bwMode="auto">
          <a:xfrm rot="360000">
            <a:off x="709613" y="3713163"/>
            <a:ext cx="1765300"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00FF00"/>
                </a:solidFill>
                <a:latin typeface="Times" charset="0"/>
                <a:ea typeface="宋体" charset="0"/>
              </a:rPr>
              <a:t>人物</a:t>
            </a:r>
          </a:p>
        </p:txBody>
      </p:sp>
      <p:sp>
        <p:nvSpPr>
          <p:cNvPr id="19461" name="Rectangle 5">
            <a:extLst>
              <a:ext uri="{FF2B5EF4-FFF2-40B4-BE49-F238E27FC236}">
                <a16:creationId xmlns:a16="http://schemas.microsoft.com/office/drawing/2014/main" id="{E419AC51-BAAB-EFB6-7124-D67396551854}"/>
              </a:ext>
            </a:extLst>
          </p:cNvPr>
          <p:cNvSpPr>
            <a:spLocks noChangeArrowheads="1"/>
          </p:cNvSpPr>
          <p:nvPr/>
        </p:nvSpPr>
        <p:spPr bwMode="auto">
          <a:xfrm rot="20700000">
            <a:off x="6797675" y="4373563"/>
            <a:ext cx="1616075"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00FF00"/>
                </a:solidFill>
                <a:latin typeface="Times" charset="0"/>
                <a:ea typeface="宋体" charset="0"/>
              </a:rPr>
              <a:t>日期</a:t>
            </a:r>
          </a:p>
        </p:txBody>
      </p:sp>
      <p:sp>
        <p:nvSpPr>
          <p:cNvPr id="19462" name="Rectangle 6">
            <a:extLst>
              <a:ext uri="{FF2B5EF4-FFF2-40B4-BE49-F238E27FC236}">
                <a16:creationId xmlns:a16="http://schemas.microsoft.com/office/drawing/2014/main" id="{ADD03C4B-54AD-836D-F7DF-611C1EA2FF08}"/>
              </a:ext>
            </a:extLst>
          </p:cNvPr>
          <p:cNvSpPr>
            <a:spLocks noChangeArrowheads="1"/>
          </p:cNvSpPr>
          <p:nvPr/>
        </p:nvSpPr>
        <p:spPr bwMode="auto">
          <a:xfrm rot="20340000">
            <a:off x="512763" y="1144588"/>
            <a:ext cx="3244850"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FAFD00"/>
                </a:solidFill>
                <a:latin typeface="Times" charset="0"/>
                <a:ea typeface="宋体" charset="-122"/>
              </a:rPr>
              <a:t>谁说了</a:t>
            </a:r>
            <a:r>
              <a:rPr lang="zh-CN" altLang="en-US" sz="4000">
                <a:solidFill>
                  <a:srgbClr val="99FF33"/>
                </a:solidFill>
                <a:latin typeface="Times" charset="0"/>
                <a:ea typeface="宋体" charset="-122"/>
              </a:rPr>
              <a:t>什么</a:t>
            </a:r>
            <a:r>
              <a:rPr lang="en-US" altLang="zh-CN" sz="4000">
                <a:solidFill>
                  <a:srgbClr val="FAFD00"/>
                </a:solidFill>
                <a:latin typeface="Times" charset="0"/>
                <a:ea typeface="宋体" charset="-122"/>
              </a:rPr>
              <a:t>?</a:t>
            </a:r>
          </a:p>
        </p:txBody>
      </p:sp>
      <p:sp>
        <p:nvSpPr>
          <p:cNvPr id="19463" name="Rectangle 7">
            <a:extLst>
              <a:ext uri="{FF2B5EF4-FFF2-40B4-BE49-F238E27FC236}">
                <a16:creationId xmlns:a16="http://schemas.microsoft.com/office/drawing/2014/main" id="{A4EFF90E-CECC-293A-2D1D-804ECE244769}"/>
              </a:ext>
            </a:extLst>
          </p:cNvPr>
          <p:cNvSpPr>
            <a:spLocks noChangeArrowheads="1"/>
          </p:cNvSpPr>
          <p:nvPr/>
        </p:nvSpPr>
        <p:spPr bwMode="auto">
          <a:xfrm rot="1080000">
            <a:off x="6669088" y="3000375"/>
            <a:ext cx="2462212"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00FF00"/>
                </a:solidFill>
                <a:latin typeface="Times" charset="0"/>
                <a:ea typeface="宋体" charset="-122"/>
              </a:rPr>
              <a:t>为什么</a:t>
            </a:r>
            <a:r>
              <a:rPr lang="en-US" altLang="zh-CN" sz="4000">
                <a:solidFill>
                  <a:srgbClr val="00FF00"/>
                </a:solidFill>
                <a:latin typeface="Times" charset="0"/>
                <a:ea typeface="宋体" charset="-122"/>
              </a:rPr>
              <a:t>?</a:t>
            </a:r>
          </a:p>
        </p:txBody>
      </p:sp>
      <p:sp>
        <p:nvSpPr>
          <p:cNvPr id="19464" name="Rectangle 8">
            <a:extLst>
              <a:ext uri="{FF2B5EF4-FFF2-40B4-BE49-F238E27FC236}">
                <a16:creationId xmlns:a16="http://schemas.microsoft.com/office/drawing/2014/main" id="{CC542330-F7C3-32AE-6D93-48C079B01D8D}"/>
              </a:ext>
            </a:extLst>
          </p:cNvPr>
          <p:cNvSpPr>
            <a:spLocks noChangeArrowheads="1"/>
          </p:cNvSpPr>
          <p:nvPr/>
        </p:nvSpPr>
        <p:spPr bwMode="auto">
          <a:xfrm rot="1920000">
            <a:off x="5051425" y="1355725"/>
            <a:ext cx="3495675"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F6FE0A"/>
                </a:solidFill>
                <a:latin typeface="Times" charset="0"/>
                <a:ea typeface="宋体" charset="-122"/>
              </a:rPr>
              <a:t>谁</a:t>
            </a:r>
            <a:r>
              <a:rPr lang="zh-CN" altLang="en-US" sz="4000">
                <a:solidFill>
                  <a:srgbClr val="99FF33"/>
                </a:solidFill>
                <a:latin typeface="Times" charset="0"/>
                <a:ea typeface="宋体" charset="-122"/>
              </a:rPr>
              <a:t>做</a:t>
            </a:r>
            <a:r>
              <a:rPr lang="zh-CN" altLang="en-US" sz="4000">
                <a:solidFill>
                  <a:srgbClr val="F6FE0A"/>
                </a:solidFill>
                <a:latin typeface="Times" charset="0"/>
                <a:ea typeface="宋体" charset="-122"/>
              </a:rPr>
              <a:t>了什么</a:t>
            </a:r>
            <a:r>
              <a:rPr lang="en-US" altLang="zh-CN" sz="4000">
                <a:solidFill>
                  <a:srgbClr val="F6FE0A"/>
                </a:solidFill>
                <a:latin typeface="Times" charset="0"/>
                <a:ea typeface="宋体" charset="-122"/>
              </a:rPr>
              <a:t>?</a:t>
            </a:r>
          </a:p>
        </p:txBody>
      </p:sp>
      <p:sp>
        <p:nvSpPr>
          <p:cNvPr id="19465" name="Rectangle 9">
            <a:extLst>
              <a:ext uri="{FF2B5EF4-FFF2-40B4-BE49-F238E27FC236}">
                <a16:creationId xmlns:a16="http://schemas.microsoft.com/office/drawing/2014/main" id="{273CC718-D190-E260-F618-009F4AB3A650}"/>
              </a:ext>
            </a:extLst>
          </p:cNvPr>
          <p:cNvSpPr>
            <a:spLocks noChangeArrowheads="1"/>
          </p:cNvSpPr>
          <p:nvPr/>
        </p:nvSpPr>
        <p:spPr bwMode="auto">
          <a:xfrm rot="360000">
            <a:off x="1181100" y="5503863"/>
            <a:ext cx="7459663" cy="638175"/>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3600">
                <a:solidFill>
                  <a:srgbClr val="00FF00"/>
                </a:solidFill>
                <a:latin typeface="Times" charset="0"/>
                <a:ea typeface="宋体" charset="-122"/>
              </a:rPr>
              <a:t>哪些事与哪些人</a:t>
            </a:r>
            <a:r>
              <a:rPr lang="en-US" altLang="zh-CN" sz="3600">
                <a:solidFill>
                  <a:srgbClr val="00FF00"/>
                </a:solidFill>
                <a:latin typeface="Times" charset="0"/>
                <a:ea typeface="宋体" charset="-122"/>
              </a:rPr>
              <a:t>/</a:t>
            </a:r>
            <a:r>
              <a:rPr lang="zh-CN" altLang="en-US" sz="3600">
                <a:solidFill>
                  <a:srgbClr val="00FF00"/>
                </a:solidFill>
                <a:latin typeface="Times" charset="0"/>
                <a:ea typeface="宋体" charset="-122"/>
              </a:rPr>
              <a:t>事 有</a:t>
            </a:r>
            <a:r>
              <a:rPr lang="zh-CN" altLang="en-US" sz="3600">
                <a:solidFill>
                  <a:srgbClr val="FFFF00"/>
                </a:solidFill>
                <a:latin typeface="Times" charset="0"/>
                <a:ea typeface="宋体" charset="-122"/>
              </a:rPr>
              <a:t>关系呢</a:t>
            </a:r>
            <a:r>
              <a:rPr lang="en-US" altLang="zh-CN" sz="3600">
                <a:solidFill>
                  <a:srgbClr val="00FF00"/>
                </a:solidFill>
                <a:latin typeface="Times" charset="0"/>
                <a:ea typeface="宋体" charset="-122"/>
              </a:rPr>
              <a:t>?</a:t>
            </a:r>
          </a:p>
        </p:txBody>
      </p:sp>
      <p:sp>
        <p:nvSpPr>
          <p:cNvPr id="52233" name="Text Box 10">
            <a:extLst>
              <a:ext uri="{FF2B5EF4-FFF2-40B4-BE49-F238E27FC236}">
                <a16:creationId xmlns:a16="http://schemas.microsoft.com/office/drawing/2014/main" id="{EBD46055-2A81-8AA3-63E9-9567D0207327}"/>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52234" name="Text Box 11">
            <a:extLst>
              <a:ext uri="{FF2B5EF4-FFF2-40B4-BE49-F238E27FC236}">
                <a16:creationId xmlns:a16="http://schemas.microsoft.com/office/drawing/2014/main" id="{9E0A47D7-0604-462F-C46C-A957E518B4AC}"/>
              </a:ext>
            </a:extLst>
          </p:cNvPr>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52235" name="Text Box 16">
            <a:extLst>
              <a:ext uri="{FF2B5EF4-FFF2-40B4-BE49-F238E27FC236}">
                <a16:creationId xmlns:a16="http://schemas.microsoft.com/office/drawing/2014/main" id="{04441427-B3C3-B6D6-8674-D071065824CC}"/>
              </a:ext>
            </a:extLst>
          </p:cNvPr>
          <p:cNvSpPr txBox="1">
            <a:spLocks noChangeArrowheads="1"/>
          </p:cNvSpPr>
          <p:nvPr/>
        </p:nvSpPr>
        <p:spPr bwMode="auto">
          <a:xfrm>
            <a:off x="8570913" y="6207125"/>
            <a:ext cx="387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r>
              <a:rPr lang="en-US" altLang="zh-CN" sz="2000">
                <a:solidFill>
                  <a:srgbClr val="FFFFFF"/>
                </a:solidFill>
                <a:latin typeface="Comic Sans MS" panose="030F0902030302020204" pitchFamily="66" charset="0"/>
                <a:ea typeface="宋体" panose="02010600030101010101" pitchFamily="2" charset="-122"/>
              </a:rPr>
              <a:t>7</a:t>
            </a:r>
          </a:p>
        </p:txBody>
      </p:sp>
      <p:sp>
        <p:nvSpPr>
          <p:cNvPr id="19473" name="Text Box 17">
            <a:extLst>
              <a:ext uri="{FF2B5EF4-FFF2-40B4-BE49-F238E27FC236}">
                <a16:creationId xmlns:a16="http://schemas.microsoft.com/office/drawing/2014/main" id="{84ECEDE1-B397-1A6C-A5A1-252AA8BCE40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500" fill="hold"/>
                                        <p:tgtEl>
                                          <p:spTgt spid="19459"/>
                                        </p:tgtEl>
                                        <p:attrNameLst>
                                          <p:attrName>ppt_w</p:attrName>
                                        </p:attrNameLst>
                                      </p:cBhvr>
                                      <p:tavLst>
                                        <p:tav tm="0">
                                          <p:val>
                                            <p:fltVal val="0"/>
                                          </p:val>
                                        </p:tav>
                                        <p:tav tm="100000">
                                          <p:val>
                                            <p:strVal val="#ppt_w"/>
                                          </p:val>
                                        </p:tav>
                                      </p:tavLst>
                                    </p:anim>
                                    <p:anim calcmode="lin" valueType="num">
                                      <p:cBhvr>
                                        <p:cTn id="13" dur="500" fill="hold"/>
                                        <p:tgtEl>
                                          <p:spTgt spid="19459"/>
                                        </p:tgtEl>
                                        <p:attrNameLst>
                                          <p:attrName>ppt_h</p:attrName>
                                        </p:attrNameLst>
                                      </p:cBhvr>
                                      <p:tavLst>
                                        <p:tav tm="0">
                                          <p:val>
                                            <p:fltVal val="0"/>
                                          </p:val>
                                        </p:tav>
                                        <p:tav tm="100000">
                                          <p:val>
                                            <p:strVal val="#ppt_h"/>
                                          </p:val>
                                        </p:tav>
                                      </p:tavLst>
                                    </p:anim>
                                    <p:anim calcmode="lin" valueType="num">
                                      <p:cBhvr>
                                        <p:cTn id="14" dur="500" fill="hold"/>
                                        <p:tgtEl>
                                          <p:spTgt spid="19459"/>
                                        </p:tgtEl>
                                        <p:attrNameLst>
                                          <p:attrName>ppt_x</p:attrName>
                                        </p:attrNameLst>
                                      </p:cBhvr>
                                      <p:tavLst>
                                        <p:tav tm="0">
                                          <p:val>
                                            <p:fltVal val="0.5"/>
                                          </p:val>
                                        </p:tav>
                                        <p:tav tm="100000">
                                          <p:val>
                                            <p:strVal val="#ppt_x"/>
                                          </p:val>
                                        </p:tav>
                                      </p:tavLst>
                                    </p:anim>
                                    <p:anim calcmode="lin" valueType="num">
                                      <p:cBhvr>
                                        <p:cTn id="15" dur="500" fill="hold"/>
                                        <p:tgtEl>
                                          <p:spTgt spid="19459"/>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19460"/>
                                        </p:tgtEl>
                                        <p:attrNameLst>
                                          <p:attrName>style.visibility</p:attrName>
                                        </p:attrNameLst>
                                      </p:cBhvr>
                                      <p:to>
                                        <p:strVal val="visible"/>
                                      </p:to>
                                    </p:set>
                                    <p:anim calcmode="lin" valueType="num">
                                      <p:cBhvr>
                                        <p:cTn id="20" dur="500" fill="hold"/>
                                        <p:tgtEl>
                                          <p:spTgt spid="19460"/>
                                        </p:tgtEl>
                                        <p:attrNameLst>
                                          <p:attrName>ppt_w</p:attrName>
                                        </p:attrNameLst>
                                      </p:cBhvr>
                                      <p:tavLst>
                                        <p:tav tm="0">
                                          <p:val>
                                            <p:fltVal val="0"/>
                                          </p:val>
                                        </p:tav>
                                        <p:tav tm="100000">
                                          <p:val>
                                            <p:strVal val="#ppt_w"/>
                                          </p:val>
                                        </p:tav>
                                      </p:tavLst>
                                    </p:anim>
                                    <p:anim calcmode="lin" valueType="num">
                                      <p:cBhvr>
                                        <p:cTn id="21" dur="500" fill="hold"/>
                                        <p:tgtEl>
                                          <p:spTgt spid="19460"/>
                                        </p:tgtEl>
                                        <p:attrNameLst>
                                          <p:attrName>ppt_h</p:attrName>
                                        </p:attrNameLst>
                                      </p:cBhvr>
                                      <p:tavLst>
                                        <p:tav tm="0">
                                          <p:val>
                                            <p:fltVal val="0"/>
                                          </p:val>
                                        </p:tav>
                                        <p:tav tm="100000">
                                          <p:val>
                                            <p:strVal val="#ppt_h"/>
                                          </p:val>
                                        </p:tav>
                                      </p:tavLst>
                                    </p:anim>
                                    <p:anim calcmode="lin" valueType="num">
                                      <p:cBhvr>
                                        <p:cTn id="22" dur="500" fill="hold"/>
                                        <p:tgtEl>
                                          <p:spTgt spid="19460"/>
                                        </p:tgtEl>
                                        <p:attrNameLst>
                                          <p:attrName>ppt_x</p:attrName>
                                        </p:attrNameLst>
                                      </p:cBhvr>
                                      <p:tavLst>
                                        <p:tav tm="0">
                                          <p:val>
                                            <p:fltVal val="0.5"/>
                                          </p:val>
                                        </p:tav>
                                        <p:tav tm="100000">
                                          <p:val>
                                            <p:strVal val="#ppt_x"/>
                                          </p:val>
                                        </p:tav>
                                      </p:tavLst>
                                    </p:anim>
                                    <p:anim calcmode="lin" valueType="num">
                                      <p:cBhvr>
                                        <p:cTn id="23" dur="500" fill="hold"/>
                                        <p:tgtEl>
                                          <p:spTgt spid="19460"/>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19461"/>
                                        </p:tgtEl>
                                        <p:attrNameLst>
                                          <p:attrName>style.visibility</p:attrName>
                                        </p:attrNameLst>
                                      </p:cBhvr>
                                      <p:to>
                                        <p:strVal val="visible"/>
                                      </p:to>
                                    </p:set>
                                    <p:anim calcmode="lin" valueType="num">
                                      <p:cBhvr>
                                        <p:cTn id="28" dur="500" fill="hold"/>
                                        <p:tgtEl>
                                          <p:spTgt spid="19461"/>
                                        </p:tgtEl>
                                        <p:attrNameLst>
                                          <p:attrName>ppt_w</p:attrName>
                                        </p:attrNameLst>
                                      </p:cBhvr>
                                      <p:tavLst>
                                        <p:tav tm="0">
                                          <p:val>
                                            <p:fltVal val="0"/>
                                          </p:val>
                                        </p:tav>
                                        <p:tav tm="100000">
                                          <p:val>
                                            <p:strVal val="#ppt_w"/>
                                          </p:val>
                                        </p:tav>
                                      </p:tavLst>
                                    </p:anim>
                                    <p:anim calcmode="lin" valueType="num">
                                      <p:cBhvr>
                                        <p:cTn id="29" dur="500" fill="hold"/>
                                        <p:tgtEl>
                                          <p:spTgt spid="19461"/>
                                        </p:tgtEl>
                                        <p:attrNameLst>
                                          <p:attrName>ppt_h</p:attrName>
                                        </p:attrNameLst>
                                      </p:cBhvr>
                                      <p:tavLst>
                                        <p:tav tm="0">
                                          <p:val>
                                            <p:fltVal val="0"/>
                                          </p:val>
                                        </p:tav>
                                        <p:tav tm="100000">
                                          <p:val>
                                            <p:strVal val="#ppt_h"/>
                                          </p:val>
                                        </p:tav>
                                      </p:tavLst>
                                    </p:anim>
                                    <p:anim calcmode="lin" valueType="num">
                                      <p:cBhvr>
                                        <p:cTn id="30" dur="500" fill="hold"/>
                                        <p:tgtEl>
                                          <p:spTgt spid="19461"/>
                                        </p:tgtEl>
                                        <p:attrNameLst>
                                          <p:attrName>ppt_x</p:attrName>
                                        </p:attrNameLst>
                                      </p:cBhvr>
                                      <p:tavLst>
                                        <p:tav tm="0">
                                          <p:val>
                                            <p:fltVal val="0.5"/>
                                          </p:val>
                                        </p:tav>
                                        <p:tav tm="100000">
                                          <p:val>
                                            <p:strVal val="#ppt_x"/>
                                          </p:val>
                                        </p:tav>
                                      </p:tavLst>
                                    </p:anim>
                                    <p:anim calcmode="lin" valueType="num">
                                      <p:cBhvr>
                                        <p:cTn id="31" dur="500" fill="hold"/>
                                        <p:tgtEl>
                                          <p:spTgt spid="19461"/>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19462"/>
                                        </p:tgtEl>
                                        <p:attrNameLst>
                                          <p:attrName>style.visibility</p:attrName>
                                        </p:attrNameLst>
                                      </p:cBhvr>
                                      <p:to>
                                        <p:strVal val="visible"/>
                                      </p:to>
                                    </p:set>
                                    <p:anim calcmode="lin" valueType="num">
                                      <p:cBhvr>
                                        <p:cTn id="36" dur="500" fill="hold"/>
                                        <p:tgtEl>
                                          <p:spTgt spid="19462"/>
                                        </p:tgtEl>
                                        <p:attrNameLst>
                                          <p:attrName>ppt_w</p:attrName>
                                        </p:attrNameLst>
                                      </p:cBhvr>
                                      <p:tavLst>
                                        <p:tav tm="0">
                                          <p:val>
                                            <p:fltVal val="0"/>
                                          </p:val>
                                        </p:tav>
                                        <p:tav tm="100000">
                                          <p:val>
                                            <p:strVal val="#ppt_w"/>
                                          </p:val>
                                        </p:tav>
                                      </p:tavLst>
                                    </p:anim>
                                    <p:anim calcmode="lin" valueType="num">
                                      <p:cBhvr>
                                        <p:cTn id="37" dur="500" fill="hold"/>
                                        <p:tgtEl>
                                          <p:spTgt spid="19462"/>
                                        </p:tgtEl>
                                        <p:attrNameLst>
                                          <p:attrName>ppt_h</p:attrName>
                                        </p:attrNameLst>
                                      </p:cBhvr>
                                      <p:tavLst>
                                        <p:tav tm="0">
                                          <p:val>
                                            <p:fltVal val="0"/>
                                          </p:val>
                                        </p:tav>
                                        <p:tav tm="100000">
                                          <p:val>
                                            <p:strVal val="#ppt_h"/>
                                          </p:val>
                                        </p:tav>
                                      </p:tavLst>
                                    </p:anim>
                                    <p:anim calcmode="lin" valueType="num">
                                      <p:cBhvr>
                                        <p:cTn id="38" dur="500" fill="hold"/>
                                        <p:tgtEl>
                                          <p:spTgt spid="19462"/>
                                        </p:tgtEl>
                                        <p:attrNameLst>
                                          <p:attrName>ppt_x</p:attrName>
                                        </p:attrNameLst>
                                      </p:cBhvr>
                                      <p:tavLst>
                                        <p:tav tm="0">
                                          <p:val>
                                            <p:fltVal val="0.5"/>
                                          </p:val>
                                        </p:tav>
                                        <p:tav tm="100000">
                                          <p:val>
                                            <p:strVal val="#ppt_x"/>
                                          </p:val>
                                        </p:tav>
                                      </p:tavLst>
                                    </p:anim>
                                    <p:anim calcmode="lin" valueType="num">
                                      <p:cBhvr>
                                        <p:cTn id="39" dur="500" fill="hold"/>
                                        <p:tgtEl>
                                          <p:spTgt spid="19462"/>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19463"/>
                                        </p:tgtEl>
                                        <p:attrNameLst>
                                          <p:attrName>style.visibility</p:attrName>
                                        </p:attrNameLst>
                                      </p:cBhvr>
                                      <p:to>
                                        <p:strVal val="visible"/>
                                      </p:to>
                                    </p:set>
                                    <p:anim calcmode="lin" valueType="num">
                                      <p:cBhvr>
                                        <p:cTn id="44" dur="500" fill="hold"/>
                                        <p:tgtEl>
                                          <p:spTgt spid="19463"/>
                                        </p:tgtEl>
                                        <p:attrNameLst>
                                          <p:attrName>ppt_w</p:attrName>
                                        </p:attrNameLst>
                                      </p:cBhvr>
                                      <p:tavLst>
                                        <p:tav tm="0">
                                          <p:val>
                                            <p:fltVal val="0"/>
                                          </p:val>
                                        </p:tav>
                                        <p:tav tm="100000">
                                          <p:val>
                                            <p:strVal val="#ppt_w"/>
                                          </p:val>
                                        </p:tav>
                                      </p:tavLst>
                                    </p:anim>
                                    <p:anim calcmode="lin" valueType="num">
                                      <p:cBhvr>
                                        <p:cTn id="45" dur="500" fill="hold"/>
                                        <p:tgtEl>
                                          <p:spTgt spid="19463"/>
                                        </p:tgtEl>
                                        <p:attrNameLst>
                                          <p:attrName>ppt_h</p:attrName>
                                        </p:attrNameLst>
                                      </p:cBhvr>
                                      <p:tavLst>
                                        <p:tav tm="0">
                                          <p:val>
                                            <p:fltVal val="0"/>
                                          </p:val>
                                        </p:tav>
                                        <p:tav tm="100000">
                                          <p:val>
                                            <p:strVal val="#ppt_h"/>
                                          </p:val>
                                        </p:tav>
                                      </p:tavLst>
                                    </p:anim>
                                    <p:anim calcmode="lin" valueType="num">
                                      <p:cBhvr>
                                        <p:cTn id="46" dur="500" fill="hold"/>
                                        <p:tgtEl>
                                          <p:spTgt spid="19463"/>
                                        </p:tgtEl>
                                        <p:attrNameLst>
                                          <p:attrName>ppt_x</p:attrName>
                                        </p:attrNameLst>
                                      </p:cBhvr>
                                      <p:tavLst>
                                        <p:tav tm="0">
                                          <p:val>
                                            <p:fltVal val="0.5"/>
                                          </p:val>
                                        </p:tav>
                                        <p:tav tm="100000">
                                          <p:val>
                                            <p:strVal val="#ppt_x"/>
                                          </p:val>
                                        </p:tav>
                                      </p:tavLst>
                                    </p:anim>
                                    <p:anim calcmode="lin" valueType="num">
                                      <p:cBhvr>
                                        <p:cTn id="47" dur="500" fill="hold"/>
                                        <p:tgtEl>
                                          <p:spTgt spid="19463"/>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nodeType="clickEffect">
                                  <p:stCondLst>
                                    <p:cond delay="0"/>
                                  </p:stCondLst>
                                  <p:childTnLst>
                                    <p:set>
                                      <p:cBhvr>
                                        <p:cTn id="51" dur="1" fill="hold">
                                          <p:stCondLst>
                                            <p:cond delay="0"/>
                                          </p:stCondLst>
                                        </p:cTn>
                                        <p:tgtEl>
                                          <p:spTgt spid="19464"/>
                                        </p:tgtEl>
                                        <p:attrNameLst>
                                          <p:attrName>style.visibility</p:attrName>
                                        </p:attrNameLst>
                                      </p:cBhvr>
                                      <p:to>
                                        <p:strVal val="visible"/>
                                      </p:to>
                                    </p:set>
                                    <p:anim calcmode="lin" valueType="num">
                                      <p:cBhvr>
                                        <p:cTn id="52" dur="500" fill="hold"/>
                                        <p:tgtEl>
                                          <p:spTgt spid="19464"/>
                                        </p:tgtEl>
                                        <p:attrNameLst>
                                          <p:attrName>ppt_w</p:attrName>
                                        </p:attrNameLst>
                                      </p:cBhvr>
                                      <p:tavLst>
                                        <p:tav tm="0">
                                          <p:val>
                                            <p:fltVal val="0"/>
                                          </p:val>
                                        </p:tav>
                                        <p:tav tm="100000">
                                          <p:val>
                                            <p:strVal val="#ppt_w"/>
                                          </p:val>
                                        </p:tav>
                                      </p:tavLst>
                                    </p:anim>
                                    <p:anim calcmode="lin" valueType="num">
                                      <p:cBhvr>
                                        <p:cTn id="53" dur="500" fill="hold"/>
                                        <p:tgtEl>
                                          <p:spTgt spid="19464"/>
                                        </p:tgtEl>
                                        <p:attrNameLst>
                                          <p:attrName>ppt_h</p:attrName>
                                        </p:attrNameLst>
                                      </p:cBhvr>
                                      <p:tavLst>
                                        <p:tav tm="0">
                                          <p:val>
                                            <p:fltVal val="0"/>
                                          </p:val>
                                        </p:tav>
                                        <p:tav tm="100000">
                                          <p:val>
                                            <p:strVal val="#ppt_h"/>
                                          </p:val>
                                        </p:tav>
                                      </p:tavLst>
                                    </p:anim>
                                    <p:anim calcmode="lin" valueType="num">
                                      <p:cBhvr>
                                        <p:cTn id="54" dur="500" fill="hold"/>
                                        <p:tgtEl>
                                          <p:spTgt spid="19464"/>
                                        </p:tgtEl>
                                        <p:attrNameLst>
                                          <p:attrName>ppt_x</p:attrName>
                                        </p:attrNameLst>
                                      </p:cBhvr>
                                      <p:tavLst>
                                        <p:tav tm="0">
                                          <p:val>
                                            <p:fltVal val="0.5"/>
                                          </p:val>
                                        </p:tav>
                                        <p:tav tm="100000">
                                          <p:val>
                                            <p:strVal val="#ppt_x"/>
                                          </p:val>
                                        </p:tav>
                                      </p:tavLst>
                                    </p:anim>
                                    <p:anim calcmode="lin" valueType="num">
                                      <p:cBhvr>
                                        <p:cTn id="55" dur="500" fill="hold"/>
                                        <p:tgtEl>
                                          <p:spTgt spid="19464"/>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19465"/>
                                        </p:tgtEl>
                                        <p:attrNameLst>
                                          <p:attrName>style.visibility</p:attrName>
                                        </p:attrNameLst>
                                      </p:cBhvr>
                                      <p:to>
                                        <p:strVal val="visible"/>
                                      </p:to>
                                    </p:set>
                                    <p:anim calcmode="lin" valueType="num">
                                      <p:cBhvr>
                                        <p:cTn id="60" dur="500" fill="hold"/>
                                        <p:tgtEl>
                                          <p:spTgt spid="19465"/>
                                        </p:tgtEl>
                                        <p:attrNameLst>
                                          <p:attrName>ppt_w</p:attrName>
                                        </p:attrNameLst>
                                      </p:cBhvr>
                                      <p:tavLst>
                                        <p:tav tm="0">
                                          <p:val>
                                            <p:fltVal val="0"/>
                                          </p:val>
                                        </p:tav>
                                        <p:tav tm="100000">
                                          <p:val>
                                            <p:strVal val="#ppt_w"/>
                                          </p:val>
                                        </p:tav>
                                      </p:tavLst>
                                    </p:anim>
                                    <p:anim calcmode="lin" valueType="num">
                                      <p:cBhvr>
                                        <p:cTn id="61" dur="500" fill="hold"/>
                                        <p:tgtEl>
                                          <p:spTgt spid="19465"/>
                                        </p:tgtEl>
                                        <p:attrNameLst>
                                          <p:attrName>ppt_h</p:attrName>
                                        </p:attrNameLst>
                                      </p:cBhvr>
                                      <p:tavLst>
                                        <p:tav tm="0">
                                          <p:val>
                                            <p:fltVal val="0"/>
                                          </p:val>
                                        </p:tav>
                                        <p:tav tm="100000">
                                          <p:val>
                                            <p:strVal val="#ppt_h"/>
                                          </p:val>
                                        </p:tav>
                                      </p:tavLst>
                                    </p:anim>
                                    <p:anim calcmode="lin" valueType="num">
                                      <p:cBhvr>
                                        <p:cTn id="62" dur="500" fill="hold"/>
                                        <p:tgtEl>
                                          <p:spTgt spid="19465"/>
                                        </p:tgtEl>
                                        <p:attrNameLst>
                                          <p:attrName>ppt_x</p:attrName>
                                        </p:attrNameLst>
                                      </p:cBhvr>
                                      <p:tavLst>
                                        <p:tav tm="0">
                                          <p:val>
                                            <p:fltVal val="0.5"/>
                                          </p:val>
                                        </p:tav>
                                        <p:tav tm="100000">
                                          <p:val>
                                            <p:strVal val="#ppt_x"/>
                                          </p:val>
                                        </p:tav>
                                      </p:tavLst>
                                    </p:anim>
                                    <p:anim calcmode="lin" valueType="num">
                                      <p:cBhvr>
                                        <p:cTn id="63" dur="500" fill="hold"/>
                                        <p:tgtEl>
                                          <p:spTgt spid="194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P spid="19461" grpId="0" autoUpdateAnimBg="0"/>
      <p:bldP spid="19462" grpId="0" autoUpdateAnimBg="0"/>
      <p:bldP spid="19463" grpId="0" autoUpdateAnimBg="0"/>
      <p:bldP spid="19464" grpId="0" autoUpdateAnimBg="0"/>
      <p:bldP spid="1946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3" name="Object 2">
            <a:extLst>
              <a:ext uri="{FF2B5EF4-FFF2-40B4-BE49-F238E27FC236}">
                <a16:creationId xmlns:a16="http://schemas.microsoft.com/office/drawing/2014/main" id="{C5936D12-FB9A-AC79-9066-64F776C2807C}"/>
              </a:ext>
            </a:extLst>
          </p:cNvPr>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60099" name="Rectangle 3">
            <a:extLst>
              <a:ext uri="{FF2B5EF4-FFF2-40B4-BE49-F238E27FC236}">
                <a16:creationId xmlns:a16="http://schemas.microsoft.com/office/drawing/2014/main" id="{9A919556-B325-33B3-65F7-FD1507EBF258}"/>
              </a:ext>
            </a:extLst>
          </p:cNvPr>
          <p:cNvSpPr>
            <a:spLocks noChangeArrowheads="1"/>
          </p:cNvSpPr>
          <p:nvPr/>
        </p:nvSpPr>
        <p:spPr bwMode="auto">
          <a:xfrm rot="900000">
            <a:off x="712788" y="2511425"/>
            <a:ext cx="1524000"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0"/>
              </a:rPr>
              <a:t>书卷</a:t>
            </a:r>
          </a:p>
        </p:txBody>
      </p:sp>
      <p:sp>
        <p:nvSpPr>
          <p:cNvPr id="260100" name="Rectangle 4">
            <a:extLst>
              <a:ext uri="{FF2B5EF4-FFF2-40B4-BE49-F238E27FC236}">
                <a16:creationId xmlns:a16="http://schemas.microsoft.com/office/drawing/2014/main" id="{5D40FC99-8AB9-AF8C-15DA-000F6030FD53}"/>
              </a:ext>
            </a:extLst>
          </p:cNvPr>
          <p:cNvSpPr>
            <a:spLocks noChangeArrowheads="1"/>
          </p:cNvSpPr>
          <p:nvPr/>
        </p:nvSpPr>
        <p:spPr bwMode="auto">
          <a:xfrm rot="360000">
            <a:off x="709613" y="3713163"/>
            <a:ext cx="1765300"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0"/>
              </a:rPr>
              <a:t>人物</a:t>
            </a:r>
          </a:p>
        </p:txBody>
      </p:sp>
      <p:sp>
        <p:nvSpPr>
          <p:cNvPr id="260101" name="Rectangle 5">
            <a:extLst>
              <a:ext uri="{FF2B5EF4-FFF2-40B4-BE49-F238E27FC236}">
                <a16:creationId xmlns:a16="http://schemas.microsoft.com/office/drawing/2014/main" id="{33D6EF99-9982-A549-0584-E33654ED2752}"/>
              </a:ext>
            </a:extLst>
          </p:cNvPr>
          <p:cNvSpPr>
            <a:spLocks noChangeArrowheads="1"/>
          </p:cNvSpPr>
          <p:nvPr/>
        </p:nvSpPr>
        <p:spPr bwMode="auto">
          <a:xfrm rot="20700000">
            <a:off x="6797675" y="4373563"/>
            <a:ext cx="1616075"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0"/>
              </a:rPr>
              <a:t>日期</a:t>
            </a:r>
          </a:p>
        </p:txBody>
      </p:sp>
      <p:sp>
        <p:nvSpPr>
          <p:cNvPr id="260102" name="Rectangle 6">
            <a:extLst>
              <a:ext uri="{FF2B5EF4-FFF2-40B4-BE49-F238E27FC236}">
                <a16:creationId xmlns:a16="http://schemas.microsoft.com/office/drawing/2014/main" id="{9AA618A4-B6CC-97B7-62BE-6118759D1D53}"/>
              </a:ext>
            </a:extLst>
          </p:cNvPr>
          <p:cNvSpPr>
            <a:spLocks noChangeArrowheads="1"/>
          </p:cNvSpPr>
          <p:nvPr/>
        </p:nvSpPr>
        <p:spPr bwMode="auto">
          <a:xfrm rot="20340000">
            <a:off x="512763" y="1144588"/>
            <a:ext cx="3244850"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122"/>
              </a:rPr>
              <a:t>谁说了什么</a:t>
            </a:r>
            <a:r>
              <a:rPr lang="en-US" altLang="zh-CN" sz="4000">
                <a:solidFill>
                  <a:schemeClr val="accent1"/>
                </a:solidFill>
                <a:latin typeface="Times" charset="0"/>
                <a:ea typeface="宋体" charset="-122"/>
              </a:rPr>
              <a:t>?</a:t>
            </a:r>
          </a:p>
        </p:txBody>
      </p:sp>
      <p:sp>
        <p:nvSpPr>
          <p:cNvPr id="260103" name="Rectangle 7">
            <a:extLst>
              <a:ext uri="{FF2B5EF4-FFF2-40B4-BE49-F238E27FC236}">
                <a16:creationId xmlns:a16="http://schemas.microsoft.com/office/drawing/2014/main" id="{A35036AE-1272-509B-595B-285DE076F54C}"/>
              </a:ext>
            </a:extLst>
          </p:cNvPr>
          <p:cNvSpPr>
            <a:spLocks noChangeArrowheads="1"/>
          </p:cNvSpPr>
          <p:nvPr/>
        </p:nvSpPr>
        <p:spPr bwMode="auto">
          <a:xfrm rot="1080000">
            <a:off x="6669088" y="3000375"/>
            <a:ext cx="2462212"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122"/>
              </a:rPr>
              <a:t>为什么</a:t>
            </a:r>
            <a:r>
              <a:rPr lang="en-US" altLang="zh-CN" sz="4000">
                <a:solidFill>
                  <a:schemeClr val="accent1"/>
                </a:solidFill>
                <a:latin typeface="Times" charset="0"/>
                <a:ea typeface="宋体" charset="-122"/>
              </a:rPr>
              <a:t>?</a:t>
            </a:r>
          </a:p>
        </p:txBody>
      </p:sp>
      <p:sp>
        <p:nvSpPr>
          <p:cNvPr id="260104" name="Rectangle 8">
            <a:extLst>
              <a:ext uri="{FF2B5EF4-FFF2-40B4-BE49-F238E27FC236}">
                <a16:creationId xmlns:a16="http://schemas.microsoft.com/office/drawing/2014/main" id="{2B130BF8-BB7F-771A-B027-9882B69A1BD3}"/>
              </a:ext>
            </a:extLst>
          </p:cNvPr>
          <p:cNvSpPr>
            <a:spLocks noChangeArrowheads="1"/>
          </p:cNvSpPr>
          <p:nvPr/>
        </p:nvSpPr>
        <p:spPr bwMode="auto">
          <a:xfrm rot="1920000">
            <a:off x="5051425" y="1355725"/>
            <a:ext cx="3495675"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122"/>
              </a:rPr>
              <a:t>谁做了什么</a:t>
            </a:r>
            <a:r>
              <a:rPr lang="en-US" altLang="zh-CN" sz="4000">
                <a:solidFill>
                  <a:schemeClr val="accent1"/>
                </a:solidFill>
                <a:latin typeface="Times" charset="0"/>
                <a:ea typeface="宋体" charset="-122"/>
              </a:rPr>
              <a:t>?</a:t>
            </a:r>
          </a:p>
        </p:txBody>
      </p:sp>
      <p:sp>
        <p:nvSpPr>
          <p:cNvPr id="260105" name="Rectangle 9">
            <a:extLst>
              <a:ext uri="{FF2B5EF4-FFF2-40B4-BE49-F238E27FC236}">
                <a16:creationId xmlns:a16="http://schemas.microsoft.com/office/drawing/2014/main" id="{63409E8B-51D1-F871-BFFC-F5964DBBFCB1}"/>
              </a:ext>
            </a:extLst>
          </p:cNvPr>
          <p:cNvSpPr>
            <a:spLocks noChangeArrowheads="1"/>
          </p:cNvSpPr>
          <p:nvPr/>
        </p:nvSpPr>
        <p:spPr bwMode="auto">
          <a:xfrm rot="360000">
            <a:off x="1181100" y="5503863"/>
            <a:ext cx="7459663" cy="638175"/>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3600">
                <a:solidFill>
                  <a:schemeClr val="accent1"/>
                </a:solidFill>
                <a:latin typeface="Times" charset="0"/>
                <a:ea typeface="宋体" charset="-122"/>
              </a:rPr>
              <a:t>哪些事与哪些人</a:t>
            </a:r>
            <a:r>
              <a:rPr lang="en-US" altLang="zh-CN" sz="3600">
                <a:solidFill>
                  <a:schemeClr val="accent1"/>
                </a:solidFill>
                <a:latin typeface="Times" charset="0"/>
                <a:ea typeface="宋体" charset="-122"/>
              </a:rPr>
              <a:t>/</a:t>
            </a:r>
            <a:r>
              <a:rPr lang="zh-CN" altLang="en-US" sz="3600">
                <a:solidFill>
                  <a:schemeClr val="accent1"/>
                </a:solidFill>
                <a:latin typeface="Times" charset="0"/>
                <a:ea typeface="宋体" charset="-122"/>
              </a:rPr>
              <a:t>事 有关系呢</a:t>
            </a:r>
            <a:r>
              <a:rPr lang="en-US" altLang="zh-CN" sz="3600">
                <a:solidFill>
                  <a:schemeClr val="accent1"/>
                </a:solidFill>
                <a:latin typeface="Times" charset="0"/>
                <a:ea typeface="宋体" charset="-122"/>
              </a:rPr>
              <a:t>?</a:t>
            </a:r>
          </a:p>
        </p:txBody>
      </p:sp>
      <p:sp>
        <p:nvSpPr>
          <p:cNvPr id="54281" name="Text Box 10">
            <a:extLst>
              <a:ext uri="{FF2B5EF4-FFF2-40B4-BE49-F238E27FC236}">
                <a16:creationId xmlns:a16="http://schemas.microsoft.com/office/drawing/2014/main" id="{7084B811-877B-57D4-1C11-8AE816D3AA51}"/>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54282" name="Text Box 11">
            <a:extLst>
              <a:ext uri="{FF2B5EF4-FFF2-40B4-BE49-F238E27FC236}">
                <a16:creationId xmlns:a16="http://schemas.microsoft.com/office/drawing/2014/main" id="{0456EE6E-62BC-BA08-203C-941F9CE1CC20}"/>
              </a:ext>
            </a:extLst>
          </p:cNvPr>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260110" name="WordArt 14">
            <a:extLst>
              <a:ext uri="{FF2B5EF4-FFF2-40B4-BE49-F238E27FC236}">
                <a16:creationId xmlns:a16="http://schemas.microsoft.com/office/drawing/2014/main" id="{87E8D629-B1D2-6F78-00C4-44C4E7F7DF9D}"/>
              </a:ext>
            </a:extLst>
          </p:cNvPr>
          <p:cNvSpPr>
            <a:spLocks noChangeArrowheads="1" noChangeShapeType="1" noTextEdit="1"/>
          </p:cNvSpPr>
          <p:nvPr/>
        </p:nvSpPr>
        <p:spPr bwMode="auto">
          <a:xfrm>
            <a:off x="438150" y="693738"/>
            <a:ext cx="7600950" cy="5630862"/>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defRPr/>
            </a:pPr>
            <a:r>
              <a:rPr lang="zh-CHT" altLang="en-US" sz="3600" kern="10">
                <a:ln w="9525">
                  <a:round/>
                  <a:headEnd/>
                  <a:tailEnd/>
                </a:ln>
                <a:gradFill rotWithShape="1">
                  <a:gsLst>
                    <a:gs pos="0">
                      <a:srgbClr val="FFE701"/>
                    </a:gs>
                    <a:gs pos="100000">
                      <a:srgbClr val="FE3E02"/>
                    </a:gs>
                  </a:gsLst>
                  <a:lin ang="5400000" scaled="1"/>
                </a:gradFill>
                <a:latin typeface="Impact"/>
                <a:ea typeface="Impact"/>
                <a:cs typeface="Impact"/>
              </a:rPr>
              <a:t>救命啊</a:t>
            </a:r>
            <a:r>
              <a:rPr lang="en-US" altLang="zh-CHT" sz="3600" kern="10">
                <a:ln w="9525">
                  <a:round/>
                  <a:headEnd/>
                  <a:tailEnd/>
                </a:ln>
                <a:gradFill rotWithShape="1">
                  <a:gsLst>
                    <a:gs pos="0">
                      <a:srgbClr val="FFE701"/>
                    </a:gs>
                    <a:gs pos="100000">
                      <a:srgbClr val="FE3E02"/>
                    </a:gs>
                  </a:gsLst>
                  <a:lin ang="5400000" scaled="1"/>
                </a:gradFill>
                <a:latin typeface="Impact"/>
                <a:ea typeface="Impact"/>
                <a:cs typeface="Impact"/>
              </a:rPr>
              <a:t>!</a:t>
            </a:r>
            <a:endParaRPr lang="en-US" sz="3600" kern="1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260111" name="Text Box 15">
            <a:extLst>
              <a:ext uri="{FF2B5EF4-FFF2-40B4-BE49-F238E27FC236}">
                <a16:creationId xmlns:a16="http://schemas.microsoft.com/office/drawing/2014/main" id="{F8F1711F-7449-EEFA-8D84-8DA429CE2C53}"/>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100"/>
                                  </p:stCondLst>
                                  <p:childTnLst>
                                    <p:set>
                                      <p:cBhvr>
                                        <p:cTn id="6" dur="1" fill="hold">
                                          <p:stCondLst>
                                            <p:cond delay="0"/>
                                          </p:stCondLst>
                                        </p:cTn>
                                        <p:tgtEl>
                                          <p:spTgt spid="260110"/>
                                        </p:tgtEl>
                                        <p:attrNameLst>
                                          <p:attrName>style.visibility</p:attrName>
                                        </p:attrNameLst>
                                      </p:cBhvr>
                                      <p:to>
                                        <p:strVal val="visible"/>
                                      </p:to>
                                    </p:set>
                                    <p:anim calcmode="lin" valueType="num">
                                      <p:cBhvr additive="base">
                                        <p:cTn id="7" dur="5000" fill="hold"/>
                                        <p:tgtEl>
                                          <p:spTgt spid="260110"/>
                                        </p:tgtEl>
                                        <p:attrNameLst>
                                          <p:attrName>ppt_x</p:attrName>
                                        </p:attrNameLst>
                                      </p:cBhvr>
                                      <p:tavLst>
                                        <p:tav tm="0">
                                          <p:val>
                                            <p:strVal val="#ppt_x"/>
                                          </p:val>
                                        </p:tav>
                                        <p:tav tm="100000">
                                          <p:val>
                                            <p:strVal val="#ppt_x"/>
                                          </p:val>
                                        </p:tav>
                                      </p:tavLst>
                                    </p:anim>
                                    <p:anim calcmode="lin" valueType="num">
                                      <p:cBhvr additive="base">
                                        <p:cTn id="8" dur="5000" fill="hold"/>
                                        <p:tgtEl>
                                          <p:spTgt spid="260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984F6E4-21E7-6A9A-88B3-F818414044D0}"/>
              </a:ext>
            </a:extLst>
          </p:cNvPr>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989" name="Rectangle 5">
            <a:extLst>
              <a:ext uri="{FF2B5EF4-FFF2-40B4-BE49-F238E27FC236}">
                <a16:creationId xmlns:a16="http://schemas.microsoft.com/office/drawing/2014/main" id="{634DC53C-BEE8-5119-CD2B-4DCF58A04672}"/>
              </a:ext>
            </a:extLst>
          </p:cNvPr>
          <p:cNvSpPr>
            <a:spLocks noChangeArrowheads="1"/>
          </p:cNvSpPr>
          <p:nvPr/>
        </p:nvSpPr>
        <p:spPr bwMode="auto">
          <a:xfrm>
            <a:off x="7621588" y="6535738"/>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grpSp>
        <p:nvGrpSpPr>
          <p:cNvPr id="2" name="Group 6">
            <a:extLst>
              <a:ext uri="{FF2B5EF4-FFF2-40B4-BE49-F238E27FC236}">
                <a16:creationId xmlns:a16="http://schemas.microsoft.com/office/drawing/2014/main" id="{17CD91E9-2B40-9E0F-348D-11C7286A3FAC}"/>
              </a:ext>
            </a:extLst>
          </p:cNvPr>
          <p:cNvGrpSpPr>
            <a:grpSpLocks/>
          </p:cNvGrpSpPr>
          <p:nvPr/>
        </p:nvGrpSpPr>
        <p:grpSpPr bwMode="auto">
          <a:xfrm>
            <a:off x="460375" y="1735138"/>
            <a:ext cx="2792413" cy="2836862"/>
            <a:chOff x="258" y="850"/>
            <a:chExt cx="1759" cy="1787"/>
          </a:xfrm>
        </p:grpSpPr>
        <p:pic>
          <p:nvPicPr>
            <p:cNvPr id="19465" name="Picture 7">
              <a:extLst>
                <a:ext uri="{FF2B5EF4-FFF2-40B4-BE49-F238E27FC236}">
                  <a16:creationId xmlns:a16="http://schemas.microsoft.com/office/drawing/2014/main" id="{61462ECC-62B8-7536-5598-BB794EC7A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8">
              <a:extLst>
                <a:ext uri="{FF2B5EF4-FFF2-40B4-BE49-F238E27FC236}">
                  <a16:creationId xmlns:a16="http://schemas.microsoft.com/office/drawing/2014/main" id="{E3600462-5FAE-108E-9F6A-46A33A1C67DB}"/>
                </a:ext>
              </a:extLst>
            </p:cNvPr>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7993" name="Text Box 9">
            <a:extLst>
              <a:ext uri="{FF2B5EF4-FFF2-40B4-BE49-F238E27FC236}">
                <a16:creationId xmlns:a16="http://schemas.microsoft.com/office/drawing/2014/main" id="{84E59BDF-60CC-FDE6-B2FC-70B733BD56C5}"/>
              </a:ext>
            </a:extLst>
          </p:cNvPr>
          <p:cNvSpPr txBox="1">
            <a:spLocks noChangeArrowheads="1"/>
          </p:cNvSpPr>
          <p:nvPr/>
        </p:nvSpPr>
        <p:spPr bwMode="auto">
          <a:xfrm>
            <a:off x="2808288" y="1103313"/>
            <a:ext cx="610711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5000">
                <a:solidFill>
                  <a:srgbClr val="FFEA18"/>
                </a:solidFill>
                <a:ea typeface="宋体" panose="02010600030101010101" pitchFamily="2" charset="-122"/>
              </a:rPr>
              <a:t>请注意</a:t>
            </a:r>
          </a:p>
          <a:p>
            <a:pPr>
              <a:spcBef>
                <a:spcPct val="50000"/>
              </a:spcBef>
            </a:pPr>
            <a:r>
              <a:rPr lang="zh-CN" altLang="en-US" sz="5000">
                <a:solidFill>
                  <a:srgbClr val="FFEA18"/>
                </a:solidFill>
                <a:ea typeface="宋体" panose="02010600030101010101" pitchFamily="2" charset="-122"/>
              </a:rPr>
              <a:t>  上课时请将您的手机、传呼机等调到无声状态。</a:t>
            </a:r>
          </a:p>
          <a:p>
            <a:pPr>
              <a:spcBef>
                <a:spcPct val="50000"/>
              </a:spcBef>
            </a:pPr>
            <a:r>
              <a:rPr lang="zh-CN" altLang="en-US" sz="5000">
                <a:solidFill>
                  <a:srgbClr val="FFEA18"/>
                </a:solidFill>
                <a:ea typeface="宋体" panose="02010600030101010101" pitchFamily="2" charset="-122"/>
              </a:rPr>
              <a:t>谢谢您的合作！</a:t>
            </a:r>
          </a:p>
        </p:txBody>
      </p:sp>
      <p:sp>
        <p:nvSpPr>
          <p:cNvPr id="297994" name="Oval 10">
            <a:extLst>
              <a:ext uri="{FF2B5EF4-FFF2-40B4-BE49-F238E27FC236}">
                <a16:creationId xmlns:a16="http://schemas.microsoft.com/office/drawing/2014/main" id="{318C3E8B-1B16-6EB7-2E06-D0B5FB4A7477}"/>
              </a:ext>
            </a:extLst>
          </p:cNvPr>
          <p:cNvSpPr>
            <a:spLocks noChangeArrowheads="1"/>
          </p:cNvSpPr>
          <p:nvPr/>
        </p:nvSpPr>
        <p:spPr bwMode="auto">
          <a:xfrm>
            <a:off x="323850" y="5942013"/>
            <a:ext cx="655638" cy="590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2" name="Text Box 11">
            <a:extLst>
              <a:ext uri="{FF2B5EF4-FFF2-40B4-BE49-F238E27FC236}">
                <a16:creationId xmlns:a16="http://schemas.microsoft.com/office/drawing/2014/main" id="{79A56B4D-3F6C-D264-6D3E-57155F7C9FDD}"/>
              </a:ext>
            </a:extLst>
          </p:cNvPr>
          <p:cNvSpPr txBox="1">
            <a:spLocks noChangeArrowheads="1"/>
          </p:cNvSpPr>
          <p:nvPr/>
        </p:nvSpPr>
        <p:spPr bwMode="auto">
          <a:xfrm>
            <a:off x="8597900" y="6416675"/>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1</a:t>
            </a:r>
          </a:p>
        </p:txBody>
      </p:sp>
      <p:sp>
        <p:nvSpPr>
          <p:cNvPr id="297996" name="Text Box 12">
            <a:extLst>
              <a:ext uri="{FF2B5EF4-FFF2-40B4-BE49-F238E27FC236}">
                <a16:creationId xmlns:a16="http://schemas.microsoft.com/office/drawing/2014/main" id="{46DC6484-607B-316E-86BC-58A81CAAA4C1}"/>
              </a:ext>
            </a:extLst>
          </p:cNvPr>
          <p:cNvSpPr txBox="1">
            <a:spLocks noChangeArrowheads="1"/>
          </p:cNvSpPr>
          <p:nvPr/>
        </p:nvSpPr>
        <p:spPr bwMode="auto">
          <a:xfrm>
            <a:off x="8104188" y="65357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01</a:t>
            </a:r>
          </a:p>
        </p:txBody>
      </p:sp>
      <p:sp>
        <p:nvSpPr>
          <p:cNvPr id="19464" name="Text Box 13">
            <a:extLst>
              <a:ext uri="{FF2B5EF4-FFF2-40B4-BE49-F238E27FC236}">
                <a16:creationId xmlns:a16="http://schemas.microsoft.com/office/drawing/2014/main" id="{F9E82750-BA05-7B93-6794-5BE86CD6808C}"/>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97994"/>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97993"/>
                                        </p:tgtEl>
                                        <p:attrNameLst>
                                          <p:attrName>style.visibility</p:attrName>
                                        </p:attrNameLst>
                                      </p:cBhvr>
                                      <p:to>
                                        <p:strVal val="visible"/>
                                      </p:to>
                                    </p:set>
                                    <p:animEffect transition="in" filter="fade">
                                      <p:cBhvr>
                                        <p:cTn id="13" dur="500"/>
                                        <p:tgtEl>
                                          <p:spTgt spid="297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3" grpId="0" autoUpdateAnimBg="0"/>
      <p:bldP spid="2979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14">
            <a:extLst>
              <a:ext uri="{FF2B5EF4-FFF2-40B4-BE49-F238E27FC236}">
                <a16:creationId xmlns:a16="http://schemas.microsoft.com/office/drawing/2014/main" id="{EF2B4D35-1BA7-CF31-509E-657F66322BAD}"/>
              </a:ext>
            </a:extLst>
          </p:cNvPr>
          <p:cNvGrpSpPr>
            <a:grpSpLocks/>
          </p:cNvGrpSpPr>
          <p:nvPr/>
        </p:nvGrpSpPr>
        <p:grpSpPr bwMode="auto">
          <a:xfrm>
            <a:off x="3200400" y="749300"/>
            <a:ext cx="3727450" cy="2159000"/>
            <a:chOff x="2016" y="472"/>
            <a:chExt cx="2348" cy="1360"/>
          </a:xfrm>
        </p:grpSpPr>
        <p:sp>
          <p:nvSpPr>
            <p:cNvPr id="21506" name="Oval 2">
              <a:extLst>
                <a:ext uri="{FF2B5EF4-FFF2-40B4-BE49-F238E27FC236}">
                  <a16:creationId xmlns:a16="http://schemas.microsoft.com/office/drawing/2014/main" id="{3DC2CF67-A4CE-2A47-F289-B7705258DCAF}"/>
                </a:ext>
              </a:extLst>
            </p:cNvPr>
            <p:cNvSpPr>
              <a:spLocks noChangeArrowheads="1"/>
            </p:cNvSpPr>
            <p:nvPr/>
          </p:nvSpPr>
          <p:spPr bwMode="auto">
            <a:xfrm>
              <a:off x="2016" y="472"/>
              <a:ext cx="2348" cy="1360"/>
            </a:xfrm>
            <a:prstGeom prst="ellipse">
              <a:avLst/>
            </a:prstGeom>
            <a:solidFill>
              <a:schemeClr val="accent1"/>
            </a:solidFill>
            <a:ln w="12700">
              <a:solidFill>
                <a:schemeClr val="bg2"/>
              </a:solidFill>
              <a:round/>
              <a:headEnd/>
              <a:tailEnd/>
            </a:ln>
            <a:effectLst>
              <a:outerShdw blurRad="63500" dist="64758" dir="678596"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1507" name="Rectangle 3">
              <a:extLst>
                <a:ext uri="{FF2B5EF4-FFF2-40B4-BE49-F238E27FC236}">
                  <a16:creationId xmlns:a16="http://schemas.microsoft.com/office/drawing/2014/main" id="{5338EE53-7CA9-D235-BC63-303629FA7FA1}"/>
                </a:ext>
              </a:extLst>
            </p:cNvPr>
            <p:cNvSpPr>
              <a:spLocks noChangeArrowheads="1"/>
            </p:cNvSpPr>
            <p:nvPr/>
          </p:nvSpPr>
          <p:spPr bwMode="auto">
            <a:xfrm>
              <a:off x="2331" y="671"/>
              <a:ext cx="1806" cy="824"/>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zh-CN" altLang="en-US" sz="4000" i="1">
                  <a:solidFill>
                    <a:srgbClr val="FFFF00"/>
                  </a:solidFill>
                  <a:latin typeface="Times" charset="0"/>
                  <a:ea typeface="宋体" charset="0"/>
                </a:rPr>
                <a:t>救命啊！</a:t>
              </a:r>
            </a:p>
            <a:p>
              <a:pPr>
                <a:defRPr/>
              </a:pPr>
              <a:r>
                <a:rPr lang="zh-CN" altLang="en-US" sz="4000" i="1">
                  <a:solidFill>
                    <a:srgbClr val="FFFF00"/>
                  </a:solidFill>
                  <a:latin typeface="Times" charset="0"/>
                  <a:ea typeface="宋体" charset="0"/>
                </a:rPr>
                <a:t>我受不了！</a:t>
              </a:r>
            </a:p>
          </p:txBody>
        </p:sp>
      </p:grpSp>
      <p:graphicFrame>
        <p:nvGraphicFramePr>
          <p:cNvPr id="56322" name="Object 2">
            <a:extLst>
              <a:ext uri="{FF2B5EF4-FFF2-40B4-BE49-F238E27FC236}">
                <a16:creationId xmlns:a16="http://schemas.microsoft.com/office/drawing/2014/main" id="{CFD0E667-736B-24D1-D525-0A0A93386BC0}"/>
              </a:ext>
            </a:extLst>
          </p:cNvPr>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3" imgW="3835400" imgH="5473700" progId="MS_ClipArt_Gallery">
                  <p:embed/>
                </p:oleObj>
              </mc:Choice>
              <mc:Fallback>
                <p:oleObj name="Microsoft ClipArt Gallery" r:id="rId3" imgW="3835400" imgH="54737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3" name="Group 16">
            <a:extLst>
              <a:ext uri="{FF2B5EF4-FFF2-40B4-BE49-F238E27FC236}">
                <a16:creationId xmlns:a16="http://schemas.microsoft.com/office/drawing/2014/main" id="{4EEBD450-1B2C-A32C-40F1-0383A83E9E2E}"/>
              </a:ext>
            </a:extLst>
          </p:cNvPr>
          <p:cNvGrpSpPr>
            <a:grpSpLocks/>
          </p:cNvGrpSpPr>
          <p:nvPr/>
        </p:nvGrpSpPr>
        <p:grpSpPr bwMode="auto">
          <a:xfrm>
            <a:off x="4230688" y="2700338"/>
            <a:ext cx="3884612" cy="2781300"/>
            <a:chOff x="2665" y="1701"/>
            <a:chExt cx="2447" cy="1752"/>
          </a:xfrm>
        </p:grpSpPr>
        <p:sp>
          <p:nvSpPr>
            <p:cNvPr id="21510" name="Oval 6">
              <a:extLst>
                <a:ext uri="{FF2B5EF4-FFF2-40B4-BE49-F238E27FC236}">
                  <a16:creationId xmlns:a16="http://schemas.microsoft.com/office/drawing/2014/main" id="{02033864-7886-0412-75A2-8D3DEAE9CE48}"/>
                </a:ext>
              </a:extLst>
            </p:cNvPr>
            <p:cNvSpPr>
              <a:spLocks noChangeArrowheads="1"/>
            </p:cNvSpPr>
            <p:nvPr/>
          </p:nvSpPr>
          <p:spPr bwMode="auto">
            <a:xfrm>
              <a:off x="2665" y="1701"/>
              <a:ext cx="2447" cy="1752"/>
            </a:xfrm>
            <a:prstGeom prst="ellipse">
              <a:avLst/>
            </a:prstGeom>
            <a:solidFill>
              <a:schemeClr val="accent1"/>
            </a:solidFill>
            <a:ln w="12700">
              <a:solidFill>
                <a:schemeClr val="bg2"/>
              </a:solidFill>
              <a:round/>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1511" name="Rectangle 7">
              <a:extLst>
                <a:ext uri="{FF2B5EF4-FFF2-40B4-BE49-F238E27FC236}">
                  <a16:creationId xmlns:a16="http://schemas.microsoft.com/office/drawing/2014/main" id="{7732D44E-2215-7A8A-192E-5BD35C05B9CB}"/>
                </a:ext>
              </a:extLst>
            </p:cNvPr>
            <p:cNvSpPr>
              <a:spLocks noChangeArrowheads="1"/>
            </p:cNvSpPr>
            <p:nvPr/>
          </p:nvSpPr>
          <p:spPr bwMode="auto">
            <a:xfrm>
              <a:off x="2880" y="1911"/>
              <a:ext cx="2071" cy="1208"/>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4000" i="1">
                  <a:solidFill>
                    <a:srgbClr val="FFFF00"/>
                  </a:solidFill>
                  <a:latin typeface="Times" panose="02020603050405020304" charset="0"/>
                  <a:ea typeface="宋体" panose="02010600030101010101" pitchFamily="2" charset="-122"/>
                </a:rPr>
                <a:t>还是</a:t>
              </a:r>
              <a:r>
                <a:rPr lang="en-US" altLang="zh-CN" sz="4000" i="1">
                  <a:solidFill>
                    <a:srgbClr val="FFFF00"/>
                  </a:solidFill>
                  <a:latin typeface="Times" panose="02020603050405020304" charset="0"/>
                  <a:ea typeface="宋体" panose="02010600030101010101" pitchFamily="2" charset="-122"/>
                </a:rPr>
                <a:t>…</a:t>
              </a:r>
            </a:p>
            <a:p>
              <a:r>
                <a:rPr lang="zh-CN" altLang="en-US" sz="4000" i="1">
                  <a:solidFill>
                    <a:srgbClr val="FFFF00"/>
                  </a:solidFill>
                  <a:latin typeface="Times" panose="02020603050405020304" charset="0"/>
                  <a:ea typeface="宋体" panose="02010600030101010101" pitchFamily="2" charset="-122"/>
                </a:rPr>
                <a:t>让牧师</a:t>
              </a:r>
            </a:p>
            <a:p>
              <a:r>
                <a:rPr lang="zh-CN" altLang="en-US" sz="4000" i="1">
                  <a:solidFill>
                    <a:srgbClr val="FFFF00"/>
                  </a:solidFill>
                  <a:latin typeface="Times" panose="02020603050405020304" charset="0"/>
                  <a:ea typeface="宋体" panose="02010600030101010101" pitchFamily="2" charset="-122"/>
                </a:rPr>
                <a:t>来解决吧！</a:t>
              </a:r>
            </a:p>
          </p:txBody>
        </p:sp>
      </p:grpSp>
      <p:sp>
        <p:nvSpPr>
          <p:cNvPr id="56324" name="Text Box 9">
            <a:extLst>
              <a:ext uri="{FF2B5EF4-FFF2-40B4-BE49-F238E27FC236}">
                <a16:creationId xmlns:a16="http://schemas.microsoft.com/office/drawing/2014/main" id="{A992048F-E8B7-C7FC-A021-03649AFC7C4A}"/>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56325" name="Text Box 10">
            <a:extLst>
              <a:ext uri="{FF2B5EF4-FFF2-40B4-BE49-F238E27FC236}">
                <a16:creationId xmlns:a16="http://schemas.microsoft.com/office/drawing/2014/main" id="{FCAF0863-94DA-01E7-9CF5-54F28E6B8D6F}"/>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1517" name="Text Box 13">
            <a:extLst>
              <a:ext uri="{FF2B5EF4-FFF2-40B4-BE49-F238E27FC236}">
                <a16:creationId xmlns:a16="http://schemas.microsoft.com/office/drawing/2014/main" id="{FF8631F5-47BC-09C6-285A-771AF32268C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D535526-6A08-E4BD-709C-4F01361936E7}"/>
              </a:ext>
            </a:extLst>
          </p:cNvPr>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2531" name="Rectangle 3">
            <a:extLst>
              <a:ext uri="{FF2B5EF4-FFF2-40B4-BE49-F238E27FC236}">
                <a16:creationId xmlns:a16="http://schemas.microsoft.com/office/drawing/2014/main" id="{733E0EB0-8ED3-2F0C-99B5-E519F4D23E6A}"/>
              </a:ext>
            </a:extLst>
          </p:cNvPr>
          <p:cNvSpPr>
            <a:spLocks noChangeArrowheads="1"/>
          </p:cNvSpPr>
          <p:nvPr/>
        </p:nvSpPr>
        <p:spPr bwMode="auto">
          <a:xfrm>
            <a:off x="1882775" y="2495550"/>
            <a:ext cx="5381625" cy="18716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zh-CN" altLang="en-US" sz="11700" b="0" i="1">
                <a:solidFill>
                  <a:srgbClr val="E8EC39"/>
                </a:solidFill>
                <a:latin typeface="Times" charset="0"/>
                <a:ea typeface="宋体" charset="-122"/>
              </a:rPr>
              <a:t>管它呢</a:t>
            </a:r>
            <a:r>
              <a:rPr lang="en-US" altLang="zh-CN" sz="11700" b="0" i="1">
                <a:solidFill>
                  <a:srgbClr val="E8EC39"/>
                </a:solidFill>
                <a:latin typeface="Times" charset="0"/>
                <a:ea typeface="宋体" charset="-122"/>
              </a:rPr>
              <a:t>?</a:t>
            </a:r>
          </a:p>
        </p:txBody>
      </p:sp>
      <p:sp>
        <p:nvSpPr>
          <p:cNvPr id="58371" name="Text Box 4">
            <a:extLst>
              <a:ext uri="{FF2B5EF4-FFF2-40B4-BE49-F238E27FC236}">
                <a16:creationId xmlns:a16="http://schemas.microsoft.com/office/drawing/2014/main" id="{0C1BFE14-FE5C-A370-7325-CDBFF7A2090B}"/>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58372" name="Text Box 5">
            <a:extLst>
              <a:ext uri="{FF2B5EF4-FFF2-40B4-BE49-F238E27FC236}">
                <a16:creationId xmlns:a16="http://schemas.microsoft.com/office/drawing/2014/main" id="{CBF1DE67-33A5-E614-28B1-30312E9E51A5}"/>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58373" name="Text Box 6">
            <a:extLst>
              <a:ext uri="{FF2B5EF4-FFF2-40B4-BE49-F238E27FC236}">
                <a16:creationId xmlns:a16="http://schemas.microsoft.com/office/drawing/2014/main" id="{E3B01FF9-E800-CBC8-8E1D-475442F41EA1}"/>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58374" name="Rectangle 8">
            <a:extLst>
              <a:ext uri="{FF2B5EF4-FFF2-40B4-BE49-F238E27FC236}">
                <a16:creationId xmlns:a16="http://schemas.microsoft.com/office/drawing/2014/main" id="{613F3947-1D15-6C57-E2BD-E0D73B1E6439}"/>
              </a:ext>
            </a:extLst>
          </p:cNvPr>
          <p:cNvSpPr>
            <a:spLocks noChangeArrowheads="1"/>
          </p:cNvSpPr>
          <p:nvPr/>
        </p:nvSpPr>
        <p:spPr bwMode="auto">
          <a:xfrm>
            <a:off x="4475163" y="-395288"/>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endParaRPr lang="zh-CN" altLang="en-US" b="0"/>
          </a:p>
        </p:txBody>
      </p:sp>
      <p:sp>
        <p:nvSpPr>
          <p:cNvPr id="22539" name="Text Box 11">
            <a:extLst>
              <a:ext uri="{FF2B5EF4-FFF2-40B4-BE49-F238E27FC236}">
                <a16:creationId xmlns:a16="http://schemas.microsoft.com/office/drawing/2014/main" id="{76BC9822-4665-B988-FCD1-CC63DED2679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50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anim calcmode="lin" valueType="num">
                                      <p:cBhvr>
                                        <p:cTn id="9" dur="500" fill="hold"/>
                                        <p:tgtEl>
                                          <p:spTgt spid="22531"/>
                                        </p:tgtEl>
                                        <p:attrNameLst>
                                          <p:attrName>ppt_x</p:attrName>
                                        </p:attrNameLst>
                                      </p:cBhvr>
                                      <p:tavLst>
                                        <p:tav tm="0">
                                          <p:val>
                                            <p:fltVal val="0.5"/>
                                          </p:val>
                                        </p:tav>
                                        <p:tav tm="100000">
                                          <p:val>
                                            <p:strVal val="#ppt_x"/>
                                          </p:val>
                                        </p:tav>
                                      </p:tavLst>
                                    </p:anim>
                                    <p:anim calcmode="lin" valueType="num">
                                      <p:cBhvr>
                                        <p:cTn id="10" dur="500" fill="hold"/>
                                        <p:tgtEl>
                                          <p:spTgt spid="225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A78831A-72C1-928E-A05B-8BBDDFC1A6CA}"/>
              </a:ext>
            </a:extLst>
          </p:cNvPr>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3555" name="Rectangle 3">
            <a:extLst>
              <a:ext uri="{FF2B5EF4-FFF2-40B4-BE49-F238E27FC236}">
                <a16:creationId xmlns:a16="http://schemas.microsoft.com/office/drawing/2014/main" id="{41939536-2D59-D2F6-C955-447C5B57B96A}"/>
              </a:ext>
            </a:extLst>
          </p:cNvPr>
          <p:cNvSpPr>
            <a:spLocks noChangeArrowheads="1"/>
          </p:cNvSpPr>
          <p:nvPr/>
        </p:nvSpPr>
        <p:spPr bwMode="auto">
          <a:xfrm>
            <a:off x="2349500" y="1905000"/>
            <a:ext cx="4448175" cy="30162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9600" b="0" i="1">
                <a:solidFill>
                  <a:srgbClr val="E8EC39"/>
                </a:solidFill>
                <a:latin typeface="Times" panose="02020603050405020304" charset="0"/>
                <a:ea typeface="宋体" panose="02010600030101010101" pitchFamily="2" charset="-122"/>
              </a:rPr>
              <a:t>那又</a:t>
            </a:r>
          </a:p>
          <a:p>
            <a:r>
              <a:rPr lang="zh-CN" altLang="en-US" sz="9600" b="0" i="1">
                <a:solidFill>
                  <a:srgbClr val="E8EC39"/>
                </a:solidFill>
                <a:latin typeface="Times" panose="02020603050405020304" charset="0"/>
                <a:ea typeface="宋体" panose="02010600030101010101" pitchFamily="2" charset="-122"/>
              </a:rPr>
              <a:t>如何呢</a:t>
            </a:r>
            <a:r>
              <a:rPr lang="en-US" altLang="zh-CN" sz="9600" b="0" i="1">
                <a:solidFill>
                  <a:srgbClr val="E8EC39"/>
                </a:solidFill>
                <a:latin typeface="Times" panose="02020603050405020304" charset="0"/>
                <a:ea typeface="宋体" panose="02010600030101010101" pitchFamily="2" charset="-122"/>
              </a:rPr>
              <a:t>?</a:t>
            </a:r>
          </a:p>
        </p:txBody>
      </p:sp>
      <p:sp>
        <p:nvSpPr>
          <p:cNvPr id="60419" name="Text Box 4">
            <a:extLst>
              <a:ext uri="{FF2B5EF4-FFF2-40B4-BE49-F238E27FC236}">
                <a16:creationId xmlns:a16="http://schemas.microsoft.com/office/drawing/2014/main" id="{2FBA6AC0-5716-8D93-660E-A410BE983F38}"/>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60420" name="Text Box 5">
            <a:extLst>
              <a:ext uri="{FF2B5EF4-FFF2-40B4-BE49-F238E27FC236}">
                <a16:creationId xmlns:a16="http://schemas.microsoft.com/office/drawing/2014/main" id="{616C138F-D4F6-E4E0-D829-3F1AF4D13B0C}"/>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60421" name="Text Box 6">
            <a:extLst>
              <a:ext uri="{FF2B5EF4-FFF2-40B4-BE49-F238E27FC236}">
                <a16:creationId xmlns:a16="http://schemas.microsoft.com/office/drawing/2014/main" id="{32B40201-3702-1402-54C2-BF6ED935EF97}"/>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3560" name="Text Box 8">
            <a:extLst>
              <a:ext uri="{FF2B5EF4-FFF2-40B4-BE49-F238E27FC236}">
                <a16:creationId xmlns:a16="http://schemas.microsoft.com/office/drawing/2014/main" id="{1836D601-0780-D1E2-D436-A5F9F2C8B33E}"/>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 calcmode="lin" valueType="num">
                                      <p:cBhvr>
                                        <p:cTn id="9" dur="500" fill="hold"/>
                                        <p:tgtEl>
                                          <p:spTgt spid="23555"/>
                                        </p:tgtEl>
                                        <p:attrNameLst>
                                          <p:attrName>ppt_x</p:attrName>
                                        </p:attrNameLst>
                                      </p:cBhvr>
                                      <p:tavLst>
                                        <p:tav tm="0">
                                          <p:val>
                                            <p:fltVal val="0.5"/>
                                          </p:val>
                                        </p:tav>
                                        <p:tav tm="100000">
                                          <p:val>
                                            <p:strVal val="#ppt_x"/>
                                          </p:val>
                                        </p:tav>
                                      </p:tavLst>
                                    </p:anim>
                                    <p:anim calcmode="lin" valueType="num">
                                      <p:cBhvr>
                                        <p:cTn id="10" dur="500" fill="hold"/>
                                        <p:tgtEl>
                                          <p:spTgt spid="235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9C5AF86-84CA-2D3B-1590-D707D3A5F670}"/>
              </a:ext>
            </a:extLst>
          </p:cNvPr>
          <p:cNvSpPr>
            <a:spLocks noChangeArrowheads="1"/>
          </p:cNvSpPr>
          <p:nvPr/>
        </p:nvSpPr>
        <p:spPr bwMode="auto">
          <a:xfrm>
            <a:off x="893763" y="1377950"/>
            <a:ext cx="7559675" cy="33782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5400">
                <a:solidFill>
                  <a:srgbClr val="FAFD00"/>
                </a:solidFill>
                <a:latin typeface="Times" panose="02020603050405020304" charset="0"/>
                <a:ea typeface="宋体" panose="02010600030101010101" pitchFamily="2" charset="-122"/>
              </a:rPr>
              <a:t>       “除非我们的信仰</a:t>
            </a:r>
          </a:p>
          <a:p>
            <a:pPr algn="l"/>
            <a:r>
              <a:rPr lang="zh-CN" altLang="en-US" sz="5400">
                <a:solidFill>
                  <a:srgbClr val="FAFD00"/>
                </a:solidFill>
                <a:latin typeface="Times" panose="02020603050405020304" charset="0"/>
                <a:ea typeface="宋体" panose="02010600030101010101" pitchFamily="2" charset="-122"/>
              </a:rPr>
              <a:t>建立在</a:t>
            </a:r>
            <a:r>
              <a:rPr lang="zh-CN" altLang="en-US" sz="5400">
                <a:latin typeface="Times" panose="02020603050405020304" charset="0"/>
                <a:ea typeface="宋体" panose="02010600030101010101" pitchFamily="2" charset="-122"/>
              </a:rPr>
              <a:t>事实</a:t>
            </a:r>
            <a:r>
              <a:rPr lang="zh-CN" altLang="en-US" sz="5400">
                <a:solidFill>
                  <a:srgbClr val="FAFD00"/>
                </a:solidFill>
                <a:latin typeface="Times" panose="02020603050405020304" charset="0"/>
                <a:ea typeface="宋体" panose="02010600030101010101" pitchFamily="2" charset="-122"/>
              </a:rPr>
              <a:t>上，否则那只是一种</a:t>
            </a:r>
            <a:r>
              <a:rPr lang="zh-CN" altLang="en-US" sz="5400">
                <a:latin typeface="Times" panose="02020603050405020304" charset="0"/>
                <a:ea typeface="宋体" panose="02010600030101010101" pitchFamily="2" charset="-122"/>
              </a:rPr>
              <a:t>推测、迷信</a:t>
            </a:r>
            <a:r>
              <a:rPr lang="zh-CN" altLang="en-US" sz="5400">
                <a:solidFill>
                  <a:srgbClr val="FAFD00"/>
                </a:solidFill>
                <a:latin typeface="Times" panose="02020603050405020304" charset="0"/>
                <a:ea typeface="宋体" panose="02010600030101010101" pitchFamily="2" charset="-122"/>
              </a:rPr>
              <a:t>和</a:t>
            </a:r>
            <a:r>
              <a:rPr lang="zh-CN" altLang="en-US" sz="5400">
                <a:latin typeface="Times" panose="02020603050405020304" charset="0"/>
                <a:ea typeface="宋体" panose="02010600030101010101" pitchFamily="2" charset="-122"/>
              </a:rPr>
              <a:t>假想</a:t>
            </a:r>
            <a:r>
              <a:rPr lang="zh-CN" altLang="en-US" sz="5400">
                <a:solidFill>
                  <a:srgbClr val="FAFD00"/>
                </a:solidFill>
                <a:latin typeface="Times" panose="02020603050405020304" charset="0"/>
                <a:ea typeface="宋体" panose="02010600030101010101" pitchFamily="2" charset="-122"/>
              </a:rPr>
              <a:t>。”</a:t>
            </a:r>
            <a:endParaRPr lang="zh-CN" altLang="en-US" sz="4000">
              <a:solidFill>
                <a:srgbClr val="FAFD00"/>
              </a:solidFill>
              <a:latin typeface="Times" panose="02020603050405020304" charset="0"/>
              <a:ea typeface="宋体" panose="02010600030101010101" pitchFamily="2" charset="-122"/>
            </a:endParaRPr>
          </a:p>
        </p:txBody>
      </p:sp>
      <p:sp>
        <p:nvSpPr>
          <p:cNvPr id="62466" name="Text Box 3">
            <a:extLst>
              <a:ext uri="{FF2B5EF4-FFF2-40B4-BE49-F238E27FC236}">
                <a16:creationId xmlns:a16="http://schemas.microsoft.com/office/drawing/2014/main" id="{BBFA0E57-CE43-E167-CC14-FFF7F4B2205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24584" name="Text Box 8">
            <a:extLst>
              <a:ext uri="{FF2B5EF4-FFF2-40B4-BE49-F238E27FC236}">
                <a16:creationId xmlns:a16="http://schemas.microsoft.com/office/drawing/2014/main" id="{2D5B58FF-43DF-09DE-D226-BF5B32DFBC9D}"/>
              </a:ext>
            </a:extLst>
          </p:cNvPr>
          <p:cNvSpPr txBox="1">
            <a:spLocks noChangeArrowheads="1"/>
          </p:cNvSpPr>
          <p:nvPr/>
        </p:nvSpPr>
        <p:spPr bwMode="auto">
          <a:xfrm>
            <a:off x="2970213" y="2197100"/>
            <a:ext cx="17859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5400">
                <a:solidFill>
                  <a:srgbClr val="00CCFF"/>
                </a:solidFill>
                <a:latin typeface="Times" panose="02020603050405020304" charset="0"/>
                <a:ea typeface="宋体" panose="02010600030101010101" pitchFamily="2" charset="-122"/>
              </a:rPr>
              <a:t>事实</a:t>
            </a:r>
          </a:p>
        </p:txBody>
      </p:sp>
      <p:sp>
        <p:nvSpPr>
          <p:cNvPr id="24587" name="Rectangle 11">
            <a:extLst>
              <a:ext uri="{FF2B5EF4-FFF2-40B4-BE49-F238E27FC236}">
                <a16:creationId xmlns:a16="http://schemas.microsoft.com/office/drawing/2014/main" id="{1922251B-6E48-E52F-8342-079E50E8FE1E}"/>
              </a:ext>
            </a:extLst>
          </p:cNvPr>
          <p:cNvSpPr>
            <a:spLocks noChangeArrowheads="1"/>
          </p:cNvSpPr>
          <p:nvPr/>
        </p:nvSpPr>
        <p:spPr bwMode="auto">
          <a:xfrm>
            <a:off x="3648075" y="3030538"/>
            <a:ext cx="1787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5400">
                <a:solidFill>
                  <a:srgbClr val="00CCFF"/>
                </a:solidFill>
                <a:latin typeface="Times" panose="02020603050405020304" charset="0"/>
                <a:ea typeface="宋体" panose="02010600030101010101" pitchFamily="2" charset="-122"/>
              </a:rPr>
              <a:t>推测</a:t>
            </a:r>
          </a:p>
        </p:txBody>
      </p:sp>
      <p:sp>
        <p:nvSpPr>
          <p:cNvPr id="24588" name="Text Box 12">
            <a:extLst>
              <a:ext uri="{FF2B5EF4-FFF2-40B4-BE49-F238E27FC236}">
                <a16:creationId xmlns:a16="http://schemas.microsoft.com/office/drawing/2014/main" id="{F3BE5AD6-1204-32DF-D9EC-014E51F2A543}"/>
              </a:ext>
            </a:extLst>
          </p:cNvPr>
          <p:cNvSpPr txBox="1">
            <a:spLocks noChangeArrowheads="1"/>
          </p:cNvSpPr>
          <p:nvPr/>
        </p:nvSpPr>
        <p:spPr bwMode="auto">
          <a:xfrm>
            <a:off x="5721350" y="3019425"/>
            <a:ext cx="2120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5400">
                <a:solidFill>
                  <a:srgbClr val="00CCFF"/>
                </a:solidFill>
                <a:latin typeface="Times" panose="02020603050405020304" charset="0"/>
                <a:ea typeface="宋体" panose="02010600030101010101" pitchFamily="2" charset="-122"/>
              </a:rPr>
              <a:t>迷信</a:t>
            </a:r>
          </a:p>
        </p:txBody>
      </p:sp>
      <p:sp>
        <p:nvSpPr>
          <p:cNvPr id="24589" name="Text Box 13">
            <a:extLst>
              <a:ext uri="{FF2B5EF4-FFF2-40B4-BE49-F238E27FC236}">
                <a16:creationId xmlns:a16="http://schemas.microsoft.com/office/drawing/2014/main" id="{79DB0F31-63D9-2430-9BE8-47EC6CA2AAE5}"/>
              </a:ext>
            </a:extLst>
          </p:cNvPr>
          <p:cNvSpPr txBox="1">
            <a:spLocks noChangeArrowheads="1"/>
          </p:cNvSpPr>
          <p:nvPr/>
        </p:nvSpPr>
        <p:spPr bwMode="auto">
          <a:xfrm>
            <a:off x="895350" y="3795713"/>
            <a:ext cx="2579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5400">
                <a:solidFill>
                  <a:srgbClr val="00CCFF"/>
                </a:solidFill>
                <a:latin typeface="Times" panose="02020603050405020304" charset="0"/>
                <a:ea typeface="宋体" panose="02010600030101010101" pitchFamily="2" charset="-122"/>
              </a:rPr>
              <a:t>假想</a:t>
            </a:r>
          </a:p>
        </p:txBody>
      </p:sp>
      <p:sp>
        <p:nvSpPr>
          <p:cNvPr id="24590" name="Text Box 14">
            <a:extLst>
              <a:ext uri="{FF2B5EF4-FFF2-40B4-BE49-F238E27FC236}">
                <a16:creationId xmlns:a16="http://schemas.microsoft.com/office/drawing/2014/main" id="{4E6F4113-7BE1-6AFB-9DC3-742BE10CCC71}"/>
              </a:ext>
            </a:extLst>
          </p:cNvPr>
          <p:cNvSpPr txBox="1">
            <a:spLocks noChangeArrowheads="1"/>
          </p:cNvSpPr>
          <p:nvPr/>
        </p:nvSpPr>
        <p:spPr bwMode="auto">
          <a:xfrm>
            <a:off x="4362450" y="4903788"/>
            <a:ext cx="4414838" cy="1128712"/>
          </a:xfrm>
          <a:prstGeom prst="rect">
            <a:avLst/>
          </a:prstGeom>
          <a:noFill/>
          <a:ln w="9525">
            <a:noFill/>
            <a:miter lim="800000"/>
            <a:headEnd/>
            <a:tailEnd/>
          </a:ln>
          <a:effectLst>
            <a:outerShdw blurRad="63500" dist="74020"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defRPr/>
            </a:pPr>
            <a:r>
              <a:rPr lang="zh-CN" altLang="en-US" sz="4000">
                <a:solidFill>
                  <a:srgbClr val="FAFD00"/>
                </a:solidFill>
                <a:latin typeface="Times" charset="0"/>
                <a:ea typeface="宋体" charset="0"/>
                <a:cs typeface="宋体" charset="0"/>
              </a:rPr>
              <a:t> </a:t>
            </a:r>
            <a:r>
              <a:rPr lang="en-US" altLang="zh-CN" sz="4000">
                <a:solidFill>
                  <a:srgbClr val="FAFD00"/>
                </a:solidFill>
                <a:latin typeface="Times" charset="0"/>
                <a:ea typeface="宋体" charset="0"/>
                <a:cs typeface="宋体" charset="0"/>
              </a:rPr>
              <a:t>Miles Stanford </a:t>
            </a:r>
          </a:p>
          <a:p>
            <a:pPr algn="l">
              <a:defRPr/>
            </a:pPr>
            <a:r>
              <a:rPr lang="en-US" altLang="zh-CN" sz="2800" i="1">
                <a:solidFill>
                  <a:srgbClr val="FAFD00"/>
                </a:solidFill>
                <a:latin typeface="Times" charset="0"/>
                <a:ea typeface="宋体" charset="0"/>
                <a:cs typeface="宋体" charset="0"/>
              </a:rPr>
              <a:t>《</a:t>
            </a:r>
            <a:r>
              <a:rPr lang="zh-CN" altLang="en-US" sz="2800" i="1">
                <a:solidFill>
                  <a:srgbClr val="FAFD00"/>
                </a:solidFill>
                <a:latin typeface="Times" charset="0"/>
                <a:ea typeface="宋体" charset="0"/>
                <a:cs typeface="宋体" charset="0"/>
              </a:rPr>
              <a:t>属灵增长的原则</a:t>
            </a:r>
            <a:r>
              <a:rPr lang="en-US" altLang="zh-CN" sz="2800" i="1">
                <a:solidFill>
                  <a:srgbClr val="FAFD00"/>
                </a:solidFill>
                <a:latin typeface="Times" charset="0"/>
                <a:ea typeface="宋体" charset="0"/>
                <a:cs typeface="宋体" charset="0"/>
              </a:rPr>
              <a:t>》</a:t>
            </a:r>
            <a:endParaRPr lang="zh-CN" altLang="en-US" sz="2800" i="1">
              <a:solidFill>
                <a:srgbClr val="FAFD00"/>
              </a:solidFill>
              <a:latin typeface="Times" charset="0"/>
              <a:ea typeface="宋体" charset="0"/>
              <a:cs typeface="宋体" charset="0"/>
            </a:endParaRPr>
          </a:p>
        </p:txBody>
      </p:sp>
      <p:sp>
        <p:nvSpPr>
          <p:cNvPr id="62472" name="Text Box 15">
            <a:extLst>
              <a:ext uri="{FF2B5EF4-FFF2-40B4-BE49-F238E27FC236}">
                <a16:creationId xmlns:a16="http://schemas.microsoft.com/office/drawing/2014/main" id="{D281ED6C-40F5-0A31-1722-BC71C8A9BC32}"/>
              </a:ext>
            </a:extLst>
          </p:cNvPr>
          <p:cNvSpPr txBox="1">
            <a:spLocks noChangeArrowheads="1"/>
          </p:cNvSpPr>
          <p:nvPr/>
        </p:nvSpPr>
        <p:spPr bwMode="auto">
          <a:xfrm>
            <a:off x="8585200"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latin typeface="Comic Sans MS" panose="030F0902030302020204" pitchFamily="66" charset="0"/>
                <a:ea typeface="宋体" panose="02010600030101010101" pitchFamily="2" charset="-122"/>
              </a:rPr>
              <a:t>4</a:t>
            </a:r>
            <a:r>
              <a:rPr lang="en-US" altLang="zh-CN" sz="2000" b="0">
                <a:solidFill>
                  <a:srgbClr val="FFFFFF"/>
                </a:solidFill>
                <a:ea typeface="宋体" panose="02010600030101010101" pitchFamily="2" charset="-122"/>
              </a:rPr>
              <a:t> </a:t>
            </a:r>
          </a:p>
        </p:txBody>
      </p:sp>
      <p:sp>
        <p:nvSpPr>
          <p:cNvPr id="24592" name="Text Box 16">
            <a:extLst>
              <a:ext uri="{FF2B5EF4-FFF2-40B4-BE49-F238E27FC236}">
                <a16:creationId xmlns:a16="http://schemas.microsoft.com/office/drawing/2014/main" id="{6CBC74B4-9EB7-6D34-942F-B2C9B474CDD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p:cTn id="7" dur="500" fill="hold"/>
                                        <p:tgtEl>
                                          <p:spTgt spid="24584"/>
                                        </p:tgtEl>
                                        <p:attrNameLst>
                                          <p:attrName>ppt_w</p:attrName>
                                        </p:attrNameLst>
                                      </p:cBhvr>
                                      <p:tavLst>
                                        <p:tav tm="0">
                                          <p:val>
                                            <p:fltVal val="0"/>
                                          </p:val>
                                        </p:tav>
                                        <p:tav tm="100000">
                                          <p:val>
                                            <p:strVal val="#ppt_w"/>
                                          </p:val>
                                        </p:tav>
                                      </p:tavLst>
                                    </p:anim>
                                    <p:anim calcmode="lin" valueType="num">
                                      <p:cBhvr>
                                        <p:cTn id="8" dur="500" fill="hold"/>
                                        <p:tgtEl>
                                          <p:spTgt spid="245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4587"/>
                                        </p:tgtEl>
                                        <p:attrNameLst>
                                          <p:attrName>style.visibility</p:attrName>
                                        </p:attrNameLst>
                                      </p:cBhvr>
                                      <p:to>
                                        <p:strVal val="visible"/>
                                      </p:to>
                                    </p:set>
                                    <p:anim calcmode="lin" valueType="num">
                                      <p:cBhvr>
                                        <p:cTn id="13" dur="500" fill="hold"/>
                                        <p:tgtEl>
                                          <p:spTgt spid="24587"/>
                                        </p:tgtEl>
                                        <p:attrNameLst>
                                          <p:attrName>ppt_w</p:attrName>
                                        </p:attrNameLst>
                                      </p:cBhvr>
                                      <p:tavLst>
                                        <p:tav tm="0">
                                          <p:val>
                                            <p:fltVal val="0"/>
                                          </p:val>
                                        </p:tav>
                                        <p:tav tm="100000">
                                          <p:val>
                                            <p:strVal val="#ppt_w"/>
                                          </p:val>
                                        </p:tav>
                                      </p:tavLst>
                                    </p:anim>
                                    <p:anim calcmode="lin" valueType="num">
                                      <p:cBhvr>
                                        <p:cTn id="14" dur="500" fill="hold"/>
                                        <p:tgtEl>
                                          <p:spTgt spid="2458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4588"/>
                                        </p:tgtEl>
                                        <p:attrNameLst>
                                          <p:attrName>style.visibility</p:attrName>
                                        </p:attrNameLst>
                                      </p:cBhvr>
                                      <p:to>
                                        <p:strVal val="visible"/>
                                      </p:to>
                                    </p:set>
                                    <p:anim calcmode="lin" valueType="num">
                                      <p:cBhvr>
                                        <p:cTn id="19" dur="500" fill="hold"/>
                                        <p:tgtEl>
                                          <p:spTgt spid="24588"/>
                                        </p:tgtEl>
                                        <p:attrNameLst>
                                          <p:attrName>ppt_w</p:attrName>
                                        </p:attrNameLst>
                                      </p:cBhvr>
                                      <p:tavLst>
                                        <p:tav tm="0">
                                          <p:val>
                                            <p:fltVal val="0"/>
                                          </p:val>
                                        </p:tav>
                                        <p:tav tm="100000">
                                          <p:val>
                                            <p:strVal val="#ppt_w"/>
                                          </p:val>
                                        </p:tav>
                                      </p:tavLst>
                                    </p:anim>
                                    <p:anim calcmode="lin" valueType="num">
                                      <p:cBhvr>
                                        <p:cTn id="20" dur="500" fill="hold"/>
                                        <p:tgtEl>
                                          <p:spTgt spid="2458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4589"/>
                                        </p:tgtEl>
                                        <p:attrNameLst>
                                          <p:attrName>style.visibility</p:attrName>
                                        </p:attrNameLst>
                                      </p:cBhvr>
                                      <p:to>
                                        <p:strVal val="visible"/>
                                      </p:to>
                                    </p:set>
                                    <p:anim calcmode="lin" valueType="num">
                                      <p:cBhvr>
                                        <p:cTn id="25" dur="500" fill="hold"/>
                                        <p:tgtEl>
                                          <p:spTgt spid="24589"/>
                                        </p:tgtEl>
                                        <p:attrNameLst>
                                          <p:attrName>ppt_w</p:attrName>
                                        </p:attrNameLst>
                                      </p:cBhvr>
                                      <p:tavLst>
                                        <p:tav tm="0">
                                          <p:val>
                                            <p:fltVal val="0"/>
                                          </p:val>
                                        </p:tav>
                                        <p:tav tm="100000">
                                          <p:val>
                                            <p:strVal val="#ppt_w"/>
                                          </p:val>
                                        </p:tav>
                                      </p:tavLst>
                                    </p:anim>
                                    <p:anim calcmode="lin" valueType="num">
                                      <p:cBhvr>
                                        <p:cTn id="26" dur="500" fill="hold"/>
                                        <p:tgtEl>
                                          <p:spTgt spid="245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7" grpId="0"/>
      <p:bldP spid="24588" grpId="0"/>
      <p:bldP spid="245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8B2E3C0-B373-3D17-316E-DCAF77FA9D4C}"/>
              </a:ext>
            </a:extLst>
          </p:cNvPr>
          <p:cNvSpPr>
            <a:spLocks noChangeArrowheads="1"/>
          </p:cNvSpPr>
          <p:nvPr/>
        </p:nvSpPr>
        <p:spPr bwMode="auto">
          <a:xfrm>
            <a:off x="1890713" y="909638"/>
            <a:ext cx="6440487" cy="638175"/>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3600">
                <a:solidFill>
                  <a:srgbClr val="F06157"/>
                </a:solidFill>
                <a:ea typeface="宋体" panose="02010600030101010101" pitchFamily="2" charset="-122"/>
              </a:rPr>
              <a:t>学习的定位点</a:t>
            </a:r>
            <a:r>
              <a:rPr lang="en-US" altLang="zh-CN" sz="3600">
                <a:solidFill>
                  <a:srgbClr val="F06157"/>
                </a:solidFill>
                <a:ea typeface="宋体" panose="02010600030101010101" pitchFamily="2" charset="-122"/>
              </a:rPr>
              <a:t>…</a:t>
            </a:r>
            <a:endParaRPr lang="en-US" altLang="zh-CN">
              <a:solidFill>
                <a:srgbClr val="F06157"/>
              </a:solidFill>
              <a:ea typeface="宋体" panose="02010600030101010101" pitchFamily="2" charset="-122"/>
            </a:endParaRPr>
          </a:p>
        </p:txBody>
      </p:sp>
      <p:sp>
        <p:nvSpPr>
          <p:cNvPr id="64514" name="Text Box 3">
            <a:extLst>
              <a:ext uri="{FF2B5EF4-FFF2-40B4-BE49-F238E27FC236}">
                <a16:creationId xmlns:a16="http://schemas.microsoft.com/office/drawing/2014/main" id="{FB9F4596-04C8-6B66-7D6B-3D4E7BC7E02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64515" name="Text Box 4">
            <a:extLst>
              <a:ext uri="{FF2B5EF4-FFF2-40B4-BE49-F238E27FC236}">
                <a16:creationId xmlns:a16="http://schemas.microsoft.com/office/drawing/2014/main" id="{A1965FEE-AFE2-CECD-3080-5610E14C9354}"/>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64516" name="Text Box 5">
            <a:extLst>
              <a:ext uri="{FF2B5EF4-FFF2-40B4-BE49-F238E27FC236}">
                <a16:creationId xmlns:a16="http://schemas.microsoft.com/office/drawing/2014/main" id="{58867238-A730-A7C4-E93A-05547260F205}"/>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5607" name="Rectangle 7">
            <a:extLst>
              <a:ext uri="{FF2B5EF4-FFF2-40B4-BE49-F238E27FC236}">
                <a16:creationId xmlns:a16="http://schemas.microsoft.com/office/drawing/2014/main" id="{362A6B60-A905-08D9-2334-2CE576104EA0}"/>
              </a:ext>
            </a:extLst>
          </p:cNvPr>
          <p:cNvSpPr>
            <a:spLocks noChangeArrowheads="1"/>
          </p:cNvSpPr>
          <p:nvPr/>
        </p:nvSpPr>
        <p:spPr bwMode="auto">
          <a:xfrm>
            <a:off x="222250" y="1685925"/>
            <a:ext cx="8674100" cy="1733550"/>
          </a:xfrm>
          <a:prstGeom prst="rect">
            <a:avLst/>
          </a:prstGeom>
          <a:noFill/>
          <a:ln w="12700">
            <a:noFill/>
            <a:miter lim="800000"/>
            <a:headEnd/>
            <a:tailEnd/>
          </a:ln>
          <a:effectLst>
            <a:outerShdw blurRad="63500" dist="57501" dir="3723739"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5400">
                <a:ea typeface="宋体" panose="02010600030101010101" pitchFamily="2" charset="-122"/>
              </a:rPr>
              <a:t>“我们所信的不会</a:t>
            </a:r>
          </a:p>
          <a:p>
            <a:r>
              <a:rPr lang="zh-CN" altLang="en-US" sz="5400">
                <a:ea typeface="宋体" panose="02010600030101010101" pitchFamily="2" charset="-122"/>
              </a:rPr>
              <a:t>超过我们</a:t>
            </a:r>
            <a:r>
              <a:rPr lang="zh-CN" altLang="en-US" sz="5400">
                <a:solidFill>
                  <a:srgbClr val="FFFF00"/>
                </a:solidFill>
                <a:ea typeface="宋体" panose="02010600030101010101" pitchFamily="2" charset="-122"/>
              </a:rPr>
              <a:t>所知</a:t>
            </a:r>
            <a:r>
              <a:rPr lang="zh-CN" altLang="en-US" sz="5400">
                <a:ea typeface="宋体" panose="02010600030101010101" pitchFamily="2" charset="-122"/>
              </a:rPr>
              <a:t>的，</a:t>
            </a:r>
            <a:r>
              <a:rPr lang="en-US" altLang="zh-CN" sz="5400">
                <a:ea typeface="宋体" panose="02010600030101010101" pitchFamily="2" charset="-122"/>
              </a:rPr>
              <a:t>   </a:t>
            </a:r>
            <a:endParaRPr lang="en-US" altLang="zh-CN" sz="4000">
              <a:latin typeface="Times" panose="02020603050405020304" charset="0"/>
              <a:ea typeface="宋体" panose="02010600030101010101" pitchFamily="2" charset="-122"/>
            </a:endParaRPr>
          </a:p>
        </p:txBody>
      </p:sp>
      <p:sp>
        <p:nvSpPr>
          <p:cNvPr id="25608" name="Rectangle 8">
            <a:extLst>
              <a:ext uri="{FF2B5EF4-FFF2-40B4-BE49-F238E27FC236}">
                <a16:creationId xmlns:a16="http://schemas.microsoft.com/office/drawing/2014/main" id="{9812995F-0C11-7F0F-2CCC-53FF66203139}"/>
              </a:ext>
            </a:extLst>
          </p:cNvPr>
          <p:cNvSpPr>
            <a:spLocks noChangeArrowheads="1"/>
          </p:cNvSpPr>
          <p:nvPr/>
        </p:nvSpPr>
        <p:spPr bwMode="auto">
          <a:xfrm>
            <a:off x="4406900" y="5141913"/>
            <a:ext cx="3721100" cy="1003300"/>
          </a:xfrm>
          <a:prstGeom prst="rect">
            <a:avLst/>
          </a:prstGeom>
          <a:noFill/>
          <a:ln w="12700">
            <a:noFill/>
            <a:miter lim="800000"/>
            <a:headEnd/>
            <a:tailEnd/>
          </a:ln>
          <a:effectLst>
            <a:outerShdw blurRad="63500" dist="46662" dir="3284183" algn="ctr" rotWithShape="0">
              <a:schemeClr val="bg2">
                <a:alpha val="74998"/>
              </a:schemeClr>
            </a:outerShdw>
          </a:effectLst>
        </p:spPr>
        <p:txBody>
          <a:bodyPr lIns="90487" tIns="44450" rIns="90487" bIns="44450">
            <a:spAutoFit/>
          </a:bodyPr>
          <a:lstStyle/>
          <a:p>
            <a:pPr algn="r">
              <a:defRPr/>
            </a:pPr>
            <a:r>
              <a:rPr lang="zh-CN" altLang="en-US" sz="2000" i="1">
                <a:latin typeface="Times" charset="0"/>
                <a:ea typeface="宋体" charset="0"/>
              </a:rPr>
              <a:t>       </a:t>
            </a:r>
            <a:r>
              <a:rPr lang="en-US" altLang="zh-CN" sz="2000" i="1">
                <a:latin typeface="Times" charset="0"/>
                <a:ea typeface="宋体" charset="0"/>
              </a:rPr>
              <a:t>Albert Mohler, </a:t>
            </a:r>
            <a:r>
              <a:rPr lang="zh-CN" altLang="en-US" sz="2000" i="1">
                <a:latin typeface="Times" charset="0"/>
                <a:ea typeface="宋体" charset="0"/>
              </a:rPr>
              <a:t>院长</a:t>
            </a:r>
          </a:p>
          <a:p>
            <a:pPr algn="r">
              <a:defRPr/>
            </a:pPr>
            <a:r>
              <a:rPr lang="zh-CN" altLang="en-US" sz="2000" i="1">
                <a:latin typeface="Times" charset="0"/>
                <a:ea typeface="宋体" charset="0"/>
              </a:rPr>
              <a:t>南方浸信会神学院                                                         路易斯维尔</a:t>
            </a:r>
            <a:r>
              <a:rPr lang="en-US" altLang="zh-CN" sz="2000" i="1">
                <a:latin typeface="Times" charset="0"/>
                <a:ea typeface="宋体" charset="0"/>
              </a:rPr>
              <a:t>, </a:t>
            </a:r>
            <a:r>
              <a:rPr lang="zh-CN" altLang="en-US" sz="2000" i="1">
                <a:latin typeface="Times" charset="0"/>
                <a:ea typeface="宋体" charset="0"/>
              </a:rPr>
              <a:t>肯塔基</a:t>
            </a:r>
            <a:endParaRPr lang="zh-CN" altLang="en-US" sz="1400" i="1">
              <a:latin typeface="Times" charset="0"/>
              <a:ea typeface="宋体" charset="0"/>
            </a:endParaRPr>
          </a:p>
        </p:txBody>
      </p:sp>
      <p:sp>
        <p:nvSpPr>
          <p:cNvPr id="25609" name="Rectangle 9">
            <a:extLst>
              <a:ext uri="{FF2B5EF4-FFF2-40B4-BE49-F238E27FC236}">
                <a16:creationId xmlns:a16="http://schemas.microsoft.com/office/drawing/2014/main" id="{8971992C-6BA4-6370-ADDA-0B22B0C39254}"/>
              </a:ext>
            </a:extLst>
          </p:cNvPr>
          <p:cNvSpPr>
            <a:spLocks noChangeArrowheads="1"/>
          </p:cNvSpPr>
          <p:nvPr/>
        </p:nvSpPr>
        <p:spPr bwMode="auto">
          <a:xfrm>
            <a:off x="228600" y="3411538"/>
            <a:ext cx="8674100" cy="1733550"/>
          </a:xfrm>
          <a:prstGeom prst="rect">
            <a:avLst/>
          </a:prstGeom>
          <a:noFill/>
          <a:ln w="12700">
            <a:noFill/>
            <a:miter lim="800000"/>
            <a:headEnd/>
            <a:tailEnd/>
          </a:ln>
          <a:effectLst>
            <a:outerShdw blurRad="63500" dist="57501" dir="3723739"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5400">
                <a:ea typeface="宋体" panose="02010600030101010101" pitchFamily="2" charset="-122"/>
              </a:rPr>
              <a:t>我们活出来的不会</a:t>
            </a:r>
          </a:p>
          <a:p>
            <a:r>
              <a:rPr lang="zh-CN" altLang="en-US" sz="5400">
                <a:ea typeface="宋体" panose="02010600030101010101" pitchFamily="2" charset="-122"/>
              </a:rPr>
              <a:t>高过我们的</a:t>
            </a:r>
            <a:r>
              <a:rPr lang="zh-CN" altLang="en-US" sz="5400">
                <a:solidFill>
                  <a:srgbClr val="FFFF00"/>
                </a:solidFill>
                <a:ea typeface="宋体" panose="02010600030101010101" pitchFamily="2" charset="-122"/>
              </a:rPr>
              <a:t>信念</a:t>
            </a:r>
            <a:r>
              <a:rPr lang="zh-CN" altLang="en-US" sz="5400">
                <a:ea typeface="宋体" panose="02010600030101010101" pitchFamily="2" charset="-122"/>
              </a:rPr>
              <a:t>。”</a:t>
            </a:r>
            <a:endParaRPr lang="zh-CN" altLang="en-US" sz="4000">
              <a:latin typeface="Times" panose="02020603050405020304" charset="0"/>
              <a:ea typeface="宋体" panose="02010600030101010101" pitchFamily="2" charset="-122"/>
            </a:endParaRPr>
          </a:p>
        </p:txBody>
      </p:sp>
      <p:sp>
        <p:nvSpPr>
          <p:cNvPr id="64520" name="Text Box 12">
            <a:extLst>
              <a:ext uri="{FF2B5EF4-FFF2-40B4-BE49-F238E27FC236}">
                <a16:creationId xmlns:a16="http://schemas.microsoft.com/office/drawing/2014/main" id="{A6A5A49F-995C-1997-8E3E-A341ECD3F09C}"/>
              </a:ext>
            </a:extLst>
          </p:cNvPr>
          <p:cNvSpPr txBox="1">
            <a:spLocks noChangeArrowheads="1"/>
          </p:cNvSpPr>
          <p:nvPr/>
        </p:nvSpPr>
        <p:spPr bwMode="auto">
          <a:xfrm>
            <a:off x="8607425" y="6410325"/>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latin typeface="Comic Sans MS" panose="030F0902030302020204" pitchFamily="66" charset="0"/>
                <a:ea typeface="宋体" panose="02010600030101010101" pitchFamily="2" charset="-122"/>
              </a:rPr>
              <a:t>3</a:t>
            </a:r>
            <a:r>
              <a:rPr lang="en-US" altLang="zh-CN" sz="2000" b="0">
                <a:solidFill>
                  <a:srgbClr val="FFFFFF"/>
                </a:solidFill>
                <a:ea typeface="宋体" panose="02010600030101010101" pitchFamily="2" charset="-122"/>
              </a:rPr>
              <a:t> </a:t>
            </a:r>
          </a:p>
        </p:txBody>
      </p:sp>
      <p:sp>
        <p:nvSpPr>
          <p:cNvPr id="25613" name="Text Box 13">
            <a:extLst>
              <a:ext uri="{FF2B5EF4-FFF2-40B4-BE49-F238E27FC236}">
                <a16:creationId xmlns:a16="http://schemas.microsoft.com/office/drawing/2014/main" id="{533BC131-5FFF-5671-E024-312378EFD4F2}"/>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left)">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wipe(left)">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fade">
                                      <p:cBhvr>
                                        <p:cTn id="17" dur="1000"/>
                                        <p:tgtEl>
                                          <p:spTgt spid="256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fade">
                                      <p:cBhvr>
                                        <p:cTn id="22" dur="1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7" grpId="0" autoUpdateAnimBg="0"/>
      <p:bldP spid="25608" grpId="0" autoUpdateAnimBg="0"/>
      <p:bldP spid="256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BACKGR~1">
            <a:extLst>
              <a:ext uri="{FF2B5EF4-FFF2-40B4-BE49-F238E27FC236}">
                <a16:creationId xmlns:a16="http://schemas.microsoft.com/office/drawing/2014/main" id="{D7B6976A-4C6E-2B16-19F0-BC2EE1CCC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 Box 3">
            <a:extLst>
              <a:ext uri="{FF2B5EF4-FFF2-40B4-BE49-F238E27FC236}">
                <a16:creationId xmlns:a16="http://schemas.microsoft.com/office/drawing/2014/main" id="{7739EF22-6470-A985-024D-D45EFECF196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029" name="Rectangle 5">
            <a:extLst>
              <a:ext uri="{FF2B5EF4-FFF2-40B4-BE49-F238E27FC236}">
                <a16:creationId xmlns:a16="http://schemas.microsoft.com/office/drawing/2014/main" id="{4222C496-7FFF-A0A2-1E2D-FB66FA88366D}"/>
              </a:ext>
            </a:extLst>
          </p:cNvPr>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grpSp>
        <p:nvGrpSpPr>
          <p:cNvPr id="2" name="Group 14">
            <a:extLst>
              <a:ext uri="{FF2B5EF4-FFF2-40B4-BE49-F238E27FC236}">
                <a16:creationId xmlns:a16="http://schemas.microsoft.com/office/drawing/2014/main" id="{6A911900-8757-F7B7-7502-52A912BF1C23}"/>
              </a:ext>
            </a:extLst>
          </p:cNvPr>
          <p:cNvGrpSpPr>
            <a:grpSpLocks/>
          </p:cNvGrpSpPr>
          <p:nvPr/>
        </p:nvGrpSpPr>
        <p:grpSpPr bwMode="auto">
          <a:xfrm>
            <a:off x="863600" y="1347788"/>
            <a:ext cx="8289925" cy="4918075"/>
            <a:chOff x="544" y="849"/>
            <a:chExt cx="5222" cy="3098"/>
          </a:xfrm>
        </p:grpSpPr>
        <p:sp>
          <p:nvSpPr>
            <p:cNvPr id="1031" name="Text Box 7" descr="Brown marble">
              <a:extLst>
                <a:ext uri="{FF2B5EF4-FFF2-40B4-BE49-F238E27FC236}">
                  <a16:creationId xmlns:a16="http://schemas.microsoft.com/office/drawing/2014/main" id="{19D4D18C-CAC7-1322-D6DC-278CCB5DF0EF}"/>
                </a:ext>
              </a:extLst>
            </p:cNvPr>
            <p:cNvSpPr txBox="1">
              <a:spLocks noChangeArrowheads="1"/>
            </p:cNvSpPr>
            <p:nvPr/>
          </p:nvSpPr>
          <p:spPr bwMode="auto">
            <a:xfrm rot="118953">
              <a:off x="544" y="849"/>
              <a:ext cx="4517" cy="1603"/>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圣经...</a:t>
              </a:r>
            </a:p>
            <a:p>
              <a:pPr>
                <a:defRPr/>
              </a:pPr>
              <a:endParaRPr lang="zh-CN" altLang="en-US" sz="32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32" name="Text Box 8" descr="Brown marble">
              <a:extLst>
                <a:ext uri="{FF2B5EF4-FFF2-40B4-BE49-F238E27FC236}">
                  <a16:creationId xmlns:a16="http://schemas.microsoft.com/office/drawing/2014/main" id="{52E4C93D-573D-F329-F186-477D625C24D2}"/>
                </a:ext>
              </a:extLst>
            </p:cNvPr>
            <p:cNvSpPr txBox="1">
              <a:spLocks noChangeArrowheads="1"/>
            </p:cNvSpPr>
            <p:nvPr/>
          </p:nvSpPr>
          <p:spPr bwMode="auto">
            <a:xfrm rot="141662">
              <a:off x="1054" y="2017"/>
              <a:ext cx="4712" cy="1930"/>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基要</a:t>
              </a:r>
            </a:p>
            <a:p>
              <a:pPr>
                <a:defRPr/>
              </a:pPr>
              <a:endParaRPr lang="zh-CN" altLang="en-US" sz="6600">
                <a:solidFill>
                  <a:srgbClr val="FFFF00"/>
                </a:solidFill>
                <a:effectLst>
                  <a:outerShdw blurRad="38100" dist="38100" dir="2700000" algn="tl">
                    <a:srgbClr val="000000"/>
                  </a:outerShdw>
                </a:effectLst>
                <a:latin typeface="楷体" charset="0"/>
                <a:ea typeface="楷体" charset="0"/>
                <a:cs typeface="楷体" charset="0"/>
              </a:endParaRPr>
            </a:p>
          </p:txBody>
        </p:sp>
      </p:grpSp>
      <p:sp>
        <p:nvSpPr>
          <p:cNvPr id="1037" name="Text Box 13">
            <a:extLst>
              <a:ext uri="{FF2B5EF4-FFF2-40B4-BE49-F238E27FC236}">
                <a16:creationId xmlns:a16="http://schemas.microsoft.com/office/drawing/2014/main" id="{7A531E74-7785-70A7-CC53-87F75C26050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23</a:t>
            </a:r>
          </a:p>
        </p:txBody>
      </p:sp>
      <p:sp>
        <p:nvSpPr>
          <p:cNvPr id="66566" name="Text Box 17">
            <a:extLst>
              <a:ext uri="{FF2B5EF4-FFF2-40B4-BE49-F238E27FC236}">
                <a16:creationId xmlns:a16="http://schemas.microsoft.com/office/drawing/2014/main" id="{83676A91-83A3-AACE-BC08-D19EC6E62EFE}"/>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a:extLst>
              <a:ext uri="{FF2B5EF4-FFF2-40B4-BE49-F238E27FC236}">
                <a16:creationId xmlns:a16="http://schemas.microsoft.com/office/drawing/2014/main" id="{F818D27D-F0B8-6D37-C1D4-63C22CDF3F3E}"/>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68610" name="Rectangle 3">
            <a:extLst>
              <a:ext uri="{FF2B5EF4-FFF2-40B4-BE49-F238E27FC236}">
                <a16:creationId xmlns:a16="http://schemas.microsoft.com/office/drawing/2014/main" id="{4B4B31D1-5820-C7A2-B397-C795B5214396}"/>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5767" name="Text Box 7">
            <a:extLst>
              <a:ext uri="{FF2B5EF4-FFF2-40B4-BE49-F238E27FC236}">
                <a16:creationId xmlns:a16="http://schemas.microsoft.com/office/drawing/2014/main" id="{F78A615E-AF2D-3C6C-F4D0-AC6083A8D3A9}"/>
              </a:ext>
            </a:extLst>
          </p:cNvPr>
          <p:cNvSpPr txBox="1">
            <a:spLocks noChangeArrowheads="1"/>
          </p:cNvSpPr>
          <p:nvPr/>
        </p:nvSpPr>
        <p:spPr bwMode="auto">
          <a:xfrm>
            <a:off x="779463" y="3603625"/>
            <a:ext cx="7600950" cy="1006475"/>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defRPr/>
            </a:pPr>
            <a:r>
              <a:rPr lang="zh-CN" altLang="en-US" sz="6000">
                <a:latin typeface="Times" charset="0"/>
                <a:ea typeface="宋体" charset="-122"/>
              </a:rPr>
              <a:t>是一种思考方法！</a:t>
            </a:r>
            <a:r>
              <a:rPr lang="zh-CN" altLang="en-US" sz="8800" b="0">
                <a:solidFill>
                  <a:srgbClr val="FAFD00"/>
                </a:solidFill>
                <a:latin typeface="Times" charset="0"/>
                <a:ea typeface="宋体" charset="-122"/>
              </a:rPr>
              <a:t> </a:t>
            </a:r>
          </a:p>
        </p:txBody>
      </p:sp>
      <p:sp>
        <p:nvSpPr>
          <p:cNvPr id="68612" name="Text Box 8">
            <a:extLst>
              <a:ext uri="{FF2B5EF4-FFF2-40B4-BE49-F238E27FC236}">
                <a16:creationId xmlns:a16="http://schemas.microsoft.com/office/drawing/2014/main" id="{5440D713-CB0F-7214-E5A8-869000AEB86A}"/>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68613" name="Text Box 9">
            <a:extLst>
              <a:ext uri="{FF2B5EF4-FFF2-40B4-BE49-F238E27FC236}">
                <a16:creationId xmlns:a16="http://schemas.microsoft.com/office/drawing/2014/main" id="{6374345B-764A-03FF-08BC-097EAEDEAE1A}"/>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45771" name="Text Box 11">
            <a:extLst>
              <a:ext uri="{FF2B5EF4-FFF2-40B4-BE49-F238E27FC236}">
                <a16:creationId xmlns:a16="http://schemas.microsoft.com/office/drawing/2014/main" id="{27327326-A9E0-7C83-E619-188906ED568F}"/>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24</a:t>
            </a:r>
          </a:p>
        </p:txBody>
      </p:sp>
      <p:grpSp>
        <p:nvGrpSpPr>
          <p:cNvPr id="68615" name="Group 12">
            <a:extLst>
              <a:ext uri="{FF2B5EF4-FFF2-40B4-BE49-F238E27FC236}">
                <a16:creationId xmlns:a16="http://schemas.microsoft.com/office/drawing/2014/main" id="{795D2273-FB19-1D9E-771C-6E9F6583A12A}"/>
              </a:ext>
            </a:extLst>
          </p:cNvPr>
          <p:cNvGrpSpPr>
            <a:grpSpLocks/>
          </p:cNvGrpSpPr>
          <p:nvPr/>
        </p:nvGrpSpPr>
        <p:grpSpPr bwMode="auto">
          <a:xfrm>
            <a:off x="558800" y="1811338"/>
            <a:ext cx="7772400" cy="1268412"/>
            <a:chOff x="456" y="1141"/>
            <a:chExt cx="4896" cy="799"/>
          </a:xfrm>
        </p:grpSpPr>
        <p:sp>
          <p:nvSpPr>
            <p:cNvPr id="245773" name="Rectangle 13">
              <a:extLst>
                <a:ext uri="{FF2B5EF4-FFF2-40B4-BE49-F238E27FC236}">
                  <a16:creationId xmlns:a16="http://schemas.microsoft.com/office/drawing/2014/main" id="{D54C0359-0B75-49A0-498E-5F5A04A6546A}"/>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8000" i="1">
                  <a:solidFill>
                    <a:srgbClr val="F6FE0A"/>
                  </a:solidFill>
                  <a:effectLst>
                    <a:outerShdw blurRad="38100" dist="38100" dir="2700000" algn="tl">
                      <a:srgbClr val="000000"/>
                    </a:outerShdw>
                  </a:effectLst>
                  <a:ea typeface="宋体" panose="02010600030101010101" pitchFamily="2" charset="-122"/>
                </a:rPr>
                <a:t>圣经</a:t>
              </a:r>
              <a:r>
                <a:rPr lang="en-US" altLang="zh-CN" sz="8000" i="1">
                  <a:solidFill>
                    <a:srgbClr val="F6FE0A"/>
                  </a:solidFill>
                  <a:effectLst>
                    <a:outerShdw blurRad="38100" dist="38100" dir="2700000" algn="tl">
                      <a:srgbClr val="000000"/>
                    </a:outerShdw>
                  </a:effectLst>
                  <a:ea typeface="宋体" panose="02010600030101010101" pitchFamily="2" charset="-122"/>
                </a:rPr>
                <a:t>…</a:t>
              </a:r>
              <a:r>
                <a:rPr lang="zh-CN" altLang="en-US" sz="8000" i="1">
                  <a:solidFill>
                    <a:srgbClr val="F6FE0A"/>
                  </a:solidFill>
                  <a:effectLst>
                    <a:outerShdw blurRad="38100" dist="38100" dir="2700000" algn="tl">
                      <a:srgbClr val="000000"/>
                    </a:outerShdw>
                  </a:effectLst>
                  <a:ea typeface="宋体" panose="02010600030101010101" pitchFamily="2" charset="-122"/>
                </a:rPr>
                <a:t>基要</a:t>
              </a:r>
            </a:p>
          </p:txBody>
        </p:sp>
        <p:sp>
          <p:nvSpPr>
            <p:cNvPr id="245774" name="Rectangle 14">
              <a:extLst>
                <a:ext uri="{FF2B5EF4-FFF2-40B4-BE49-F238E27FC236}">
                  <a16:creationId xmlns:a16="http://schemas.microsoft.com/office/drawing/2014/main" id="{FA18853D-540C-3AAF-FE50-E31438A20DA2}"/>
                </a:ext>
              </a:extLst>
            </p:cNvPr>
            <p:cNvSpPr>
              <a:spLocks noChangeArrowheads="1"/>
            </p:cNvSpPr>
            <p:nvPr/>
          </p:nvSpPr>
          <p:spPr bwMode="auto">
            <a:xfrm>
              <a:off x="4566" y="1141"/>
              <a:ext cx="345"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AFD00"/>
                  </a:solidFill>
                  <a:latin typeface="Times" panose="02020603050405020304" charset="0"/>
                  <a:ea typeface="宋体" panose="02010600030101010101" pitchFamily="2" charset="-122"/>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67"/>
                                        </p:tgtEl>
                                        <p:attrNameLst>
                                          <p:attrName>style.visibility</p:attrName>
                                        </p:attrNameLst>
                                      </p:cBhvr>
                                      <p:to>
                                        <p:strVal val="visible"/>
                                      </p:to>
                                    </p:set>
                                    <p:animEffect transition="in" filter="wipe(left)">
                                      <p:cBhvr>
                                        <p:cTn id="7" dur="500"/>
                                        <p:tgtEl>
                                          <p:spTgt spid="245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a:extLst>
              <a:ext uri="{FF2B5EF4-FFF2-40B4-BE49-F238E27FC236}">
                <a16:creationId xmlns:a16="http://schemas.microsoft.com/office/drawing/2014/main" id="{5323842C-8DC6-88F7-141B-6C2029F318B7}"/>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70658" name="Rectangle 3">
            <a:extLst>
              <a:ext uri="{FF2B5EF4-FFF2-40B4-BE49-F238E27FC236}">
                <a16:creationId xmlns:a16="http://schemas.microsoft.com/office/drawing/2014/main" id="{5A0A9802-421A-14AB-B49A-29FCF54992F0}"/>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0659" name="Text Box 8">
            <a:extLst>
              <a:ext uri="{FF2B5EF4-FFF2-40B4-BE49-F238E27FC236}">
                <a16:creationId xmlns:a16="http://schemas.microsoft.com/office/drawing/2014/main" id="{9BAA0069-9DBC-4424-6353-096688BCFDF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0660" name="Text Box 9">
            <a:extLst>
              <a:ext uri="{FF2B5EF4-FFF2-40B4-BE49-F238E27FC236}">
                <a16:creationId xmlns:a16="http://schemas.microsoft.com/office/drawing/2014/main" id="{1CFC10DF-752B-A3C6-6B40-6C1CD74A3786}"/>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62155" name="Rectangle 11">
            <a:extLst>
              <a:ext uri="{FF2B5EF4-FFF2-40B4-BE49-F238E27FC236}">
                <a16:creationId xmlns:a16="http://schemas.microsoft.com/office/drawing/2014/main" id="{9F60BC8D-6DCE-7A86-56FC-0A21445E5972}"/>
              </a:ext>
            </a:extLst>
          </p:cNvPr>
          <p:cNvSpPr>
            <a:spLocks noChangeArrowheads="1"/>
          </p:cNvSpPr>
          <p:nvPr/>
        </p:nvSpPr>
        <p:spPr bwMode="auto">
          <a:xfrm>
            <a:off x="1971675" y="3311525"/>
            <a:ext cx="5154613" cy="239553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20000"/>
              </a:spcBef>
              <a:buClr>
                <a:schemeClr val="accent2"/>
              </a:buClr>
              <a:buSzPct val="75000"/>
              <a:buFont typeface="Monotype Sorts" pitchFamily="2" charset="2"/>
              <a:buNone/>
            </a:pPr>
            <a:r>
              <a:rPr lang="zh-CN" altLang="en-US" sz="6000">
                <a:effectLst>
                  <a:outerShdw blurRad="38100" dist="38100" dir="2700000" algn="tl">
                    <a:srgbClr val="000000"/>
                  </a:outerShdw>
                </a:effectLst>
                <a:latin typeface="Times" panose="02020603050405020304" charset="0"/>
                <a:ea typeface="宋体" panose="02010600030101010101" pitchFamily="2" charset="-122"/>
              </a:rPr>
              <a:t>  您将学习如何</a:t>
            </a:r>
            <a:r>
              <a:rPr lang="zh-CN" altLang="en-US" sz="6000">
                <a:solidFill>
                  <a:srgbClr val="99FFCC"/>
                </a:solidFill>
                <a:effectLst>
                  <a:outerShdw blurRad="38100" dist="38100" dir="2700000" algn="tl">
                    <a:srgbClr val="000000"/>
                  </a:outerShdw>
                </a:effectLst>
                <a:latin typeface="Times" panose="02020603050405020304" charset="0"/>
                <a:ea typeface="宋体" panose="02010600030101010101" pitchFamily="2" charset="-122"/>
              </a:rPr>
              <a:t>智慧地掌握 </a:t>
            </a:r>
            <a:r>
              <a:rPr lang="zh-CN" altLang="en-US" sz="6000">
                <a:effectLst>
                  <a:outerShdw blurRad="38100" dist="38100" dir="2700000" algn="tl">
                    <a:srgbClr val="000000"/>
                  </a:outerShdw>
                </a:effectLst>
                <a:latin typeface="Times" panose="02020603050405020304" charset="0"/>
                <a:ea typeface="宋体" panose="02010600030101010101" pitchFamily="2" charset="-122"/>
              </a:rPr>
              <a:t>圣经！</a:t>
            </a:r>
            <a:r>
              <a:rPr lang="zh-CN" altLang="en-US" sz="4800">
                <a:solidFill>
                  <a:srgbClr val="F6FE0A"/>
                </a:solidFill>
                <a:effectLst>
                  <a:outerShdw blurRad="38100" dist="38100" dir="2700000" algn="tl">
                    <a:srgbClr val="000000"/>
                  </a:outerShdw>
                </a:effectLst>
                <a:latin typeface="Times" panose="02020603050405020304" charset="0"/>
                <a:ea typeface="宋体" panose="02010600030101010101" pitchFamily="2" charset="-122"/>
              </a:rPr>
              <a:t> </a:t>
            </a:r>
          </a:p>
        </p:txBody>
      </p:sp>
      <p:sp>
        <p:nvSpPr>
          <p:cNvPr id="262156" name="Text Box 12">
            <a:extLst>
              <a:ext uri="{FF2B5EF4-FFF2-40B4-BE49-F238E27FC236}">
                <a16:creationId xmlns:a16="http://schemas.microsoft.com/office/drawing/2014/main" id="{A6A4507D-7494-D5A6-0D5F-E01EAE9A8E5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25</a:t>
            </a:r>
          </a:p>
        </p:txBody>
      </p:sp>
      <p:grpSp>
        <p:nvGrpSpPr>
          <p:cNvPr id="70663" name="Group 19">
            <a:extLst>
              <a:ext uri="{FF2B5EF4-FFF2-40B4-BE49-F238E27FC236}">
                <a16:creationId xmlns:a16="http://schemas.microsoft.com/office/drawing/2014/main" id="{C684F0D4-22C6-0650-51D9-2FBE5415BC6C}"/>
              </a:ext>
            </a:extLst>
          </p:cNvPr>
          <p:cNvGrpSpPr>
            <a:grpSpLocks/>
          </p:cNvGrpSpPr>
          <p:nvPr/>
        </p:nvGrpSpPr>
        <p:grpSpPr bwMode="auto">
          <a:xfrm>
            <a:off x="558800" y="1811338"/>
            <a:ext cx="7772400" cy="1268412"/>
            <a:chOff x="456" y="1141"/>
            <a:chExt cx="4896" cy="799"/>
          </a:xfrm>
        </p:grpSpPr>
        <p:sp>
          <p:nvSpPr>
            <p:cNvPr id="262164" name="Rectangle 20">
              <a:extLst>
                <a:ext uri="{FF2B5EF4-FFF2-40B4-BE49-F238E27FC236}">
                  <a16:creationId xmlns:a16="http://schemas.microsoft.com/office/drawing/2014/main" id="{8BB79695-B6A5-F3A0-12AD-4F7F17579257}"/>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8000" i="1">
                  <a:solidFill>
                    <a:srgbClr val="F6FE0A"/>
                  </a:solidFill>
                  <a:effectLst>
                    <a:outerShdw blurRad="38100" dist="38100" dir="2700000" algn="tl">
                      <a:srgbClr val="000000"/>
                    </a:outerShdw>
                  </a:effectLst>
                  <a:ea typeface="宋体" panose="02010600030101010101" pitchFamily="2" charset="-122"/>
                </a:rPr>
                <a:t>圣经</a:t>
              </a:r>
              <a:r>
                <a:rPr lang="en-US" altLang="zh-CN" sz="8000" i="1">
                  <a:solidFill>
                    <a:srgbClr val="F6FE0A"/>
                  </a:solidFill>
                  <a:effectLst>
                    <a:outerShdw blurRad="38100" dist="38100" dir="2700000" algn="tl">
                      <a:srgbClr val="000000"/>
                    </a:outerShdw>
                  </a:effectLst>
                  <a:ea typeface="宋体" panose="02010600030101010101" pitchFamily="2" charset="-122"/>
                </a:rPr>
                <a:t>…</a:t>
              </a:r>
              <a:r>
                <a:rPr lang="zh-CN" altLang="en-US" sz="8000" i="1">
                  <a:solidFill>
                    <a:srgbClr val="F6FE0A"/>
                  </a:solidFill>
                  <a:effectLst>
                    <a:outerShdw blurRad="38100" dist="38100" dir="2700000" algn="tl">
                      <a:srgbClr val="000000"/>
                    </a:outerShdw>
                  </a:effectLst>
                  <a:ea typeface="宋体" panose="02010600030101010101" pitchFamily="2" charset="-122"/>
                </a:rPr>
                <a:t>基要</a:t>
              </a:r>
            </a:p>
          </p:txBody>
        </p:sp>
        <p:sp>
          <p:nvSpPr>
            <p:cNvPr id="262165" name="Rectangle 21">
              <a:extLst>
                <a:ext uri="{FF2B5EF4-FFF2-40B4-BE49-F238E27FC236}">
                  <a16:creationId xmlns:a16="http://schemas.microsoft.com/office/drawing/2014/main" id="{1DFB91AB-7E17-D76A-C64D-B5E72F28B84F}"/>
                </a:ext>
              </a:extLst>
            </p:cNvPr>
            <p:cNvSpPr>
              <a:spLocks noChangeArrowheads="1"/>
            </p:cNvSpPr>
            <p:nvPr/>
          </p:nvSpPr>
          <p:spPr bwMode="auto">
            <a:xfrm>
              <a:off x="4566" y="1141"/>
              <a:ext cx="345"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AFD00"/>
                  </a:solidFill>
                  <a:latin typeface="Times" panose="02020603050405020304" charset="0"/>
                  <a:ea typeface="宋体" panose="02010600030101010101" pitchFamily="2" charset="-122"/>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2155">
                                            <p:txEl>
                                              <p:pRg st="0" end="0"/>
                                            </p:txEl>
                                          </p:spTgt>
                                        </p:tgtEl>
                                        <p:attrNameLst>
                                          <p:attrName>style.visibility</p:attrName>
                                        </p:attrNameLst>
                                      </p:cBhvr>
                                      <p:to>
                                        <p:strVal val="visible"/>
                                      </p:to>
                                    </p:set>
                                    <p:animEffect transition="in" filter="wipe(left)">
                                      <p:cBhvr>
                                        <p:cTn id="7" dur="500"/>
                                        <p:tgtEl>
                                          <p:spTgt spid="262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a:extLst>
              <a:ext uri="{FF2B5EF4-FFF2-40B4-BE49-F238E27FC236}">
                <a16:creationId xmlns:a16="http://schemas.microsoft.com/office/drawing/2014/main" id="{2F22A8FB-8887-75D1-B365-C6D047061F68}"/>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72706" name="Rectangle 3">
            <a:extLst>
              <a:ext uri="{FF2B5EF4-FFF2-40B4-BE49-F238E27FC236}">
                <a16:creationId xmlns:a16="http://schemas.microsoft.com/office/drawing/2014/main" id="{32C833A1-8C2F-3462-045E-CBAE22384198}"/>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07" name="Text Box 7">
            <a:extLst>
              <a:ext uri="{FF2B5EF4-FFF2-40B4-BE49-F238E27FC236}">
                <a16:creationId xmlns:a16="http://schemas.microsoft.com/office/drawing/2014/main" id="{59BA9C3D-766D-4D06-1129-CB1F508340E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2708" name="Text Box 8">
            <a:extLst>
              <a:ext uri="{FF2B5EF4-FFF2-40B4-BE49-F238E27FC236}">
                <a16:creationId xmlns:a16="http://schemas.microsoft.com/office/drawing/2014/main" id="{C9EB4E11-69CE-7EB5-373B-8CFDBD04FAE2}"/>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64202" name="Rectangle 10">
            <a:extLst>
              <a:ext uri="{FF2B5EF4-FFF2-40B4-BE49-F238E27FC236}">
                <a16:creationId xmlns:a16="http://schemas.microsoft.com/office/drawing/2014/main" id="{359DD6BA-EB1D-DAA6-BECB-3F0321B05ABD}"/>
              </a:ext>
            </a:extLst>
          </p:cNvPr>
          <p:cNvSpPr>
            <a:spLocks noChangeArrowheads="1"/>
          </p:cNvSpPr>
          <p:nvPr/>
        </p:nvSpPr>
        <p:spPr bwMode="auto">
          <a:xfrm>
            <a:off x="685800" y="3025775"/>
            <a:ext cx="8054975" cy="16811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accent2"/>
              </a:buClr>
              <a:buSzPct val="75000"/>
              <a:buFont typeface="Monotype Sorts" pitchFamily="2" charset="2"/>
              <a:buNone/>
            </a:pPr>
            <a:r>
              <a:rPr lang="zh-CN" altLang="en-US" sz="4800">
                <a:effectLst>
                  <a:outerShdw blurRad="38100" dist="38100" dir="2700000" algn="tl">
                    <a:srgbClr val="000000"/>
                  </a:outerShdw>
                </a:effectLst>
                <a:latin typeface="Times" panose="02020603050405020304" charset="0"/>
                <a:ea typeface="宋体" panose="02010600030101010101" pitchFamily="2" charset="-122"/>
              </a:rPr>
              <a:t>一个重要的潜在意思：       </a:t>
            </a:r>
            <a:r>
              <a:rPr lang="zh-CN" altLang="en-US" sz="5400">
                <a:effectLst>
                  <a:outerShdw blurRad="38100" dist="38100" dir="2700000" algn="tl">
                    <a:srgbClr val="000000"/>
                  </a:outerShdw>
                </a:effectLst>
                <a:latin typeface="Times" panose="02020603050405020304" charset="0"/>
                <a:ea typeface="宋体" panose="02010600030101010101" pitchFamily="2" charset="-122"/>
              </a:rPr>
              <a:t>您</a:t>
            </a:r>
            <a:r>
              <a:rPr lang="zh-CN" altLang="en-US" sz="4800">
                <a:effectLst>
                  <a:outerShdw blurRad="38100" dist="38100" dir="2700000" algn="tl">
                    <a:srgbClr val="000000"/>
                  </a:outerShdw>
                </a:effectLst>
                <a:latin typeface="Times" panose="02020603050405020304" charset="0"/>
                <a:ea typeface="宋体" panose="02010600030101010101" pitchFamily="2" charset="-122"/>
              </a:rPr>
              <a:t>可以把它教给别人</a:t>
            </a:r>
            <a:r>
              <a:rPr lang="en-US" altLang="zh-CN" sz="4800">
                <a:effectLst>
                  <a:outerShdw blurRad="38100" dist="38100" dir="2700000" algn="tl">
                    <a:srgbClr val="000000"/>
                  </a:outerShdw>
                </a:effectLst>
                <a:latin typeface="Times" panose="02020603050405020304" charset="0"/>
                <a:ea typeface="宋体" panose="02010600030101010101" pitchFamily="2" charset="-122"/>
              </a:rPr>
              <a:t>!</a:t>
            </a:r>
          </a:p>
        </p:txBody>
      </p:sp>
      <p:sp>
        <p:nvSpPr>
          <p:cNvPr id="264203" name="Text Box 11">
            <a:extLst>
              <a:ext uri="{FF2B5EF4-FFF2-40B4-BE49-F238E27FC236}">
                <a16:creationId xmlns:a16="http://schemas.microsoft.com/office/drawing/2014/main" id="{051D3EE7-5704-6554-D868-479D0496FC60}"/>
              </a:ext>
            </a:extLst>
          </p:cNvPr>
          <p:cNvSpPr txBox="1">
            <a:spLocks noChangeArrowheads="1"/>
          </p:cNvSpPr>
          <p:nvPr/>
        </p:nvSpPr>
        <p:spPr bwMode="auto">
          <a:xfrm>
            <a:off x="8607425" y="6413500"/>
            <a:ext cx="2984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1</a:t>
            </a:r>
          </a:p>
        </p:txBody>
      </p:sp>
      <p:grpSp>
        <p:nvGrpSpPr>
          <p:cNvPr id="2" name="Group 12">
            <a:extLst>
              <a:ext uri="{FF2B5EF4-FFF2-40B4-BE49-F238E27FC236}">
                <a16:creationId xmlns:a16="http://schemas.microsoft.com/office/drawing/2014/main" id="{B0C688C8-9C7C-77B3-BCC7-D965FC7E0DD9}"/>
              </a:ext>
            </a:extLst>
          </p:cNvPr>
          <p:cNvGrpSpPr>
            <a:grpSpLocks/>
          </p:cNvGrpSpPr>
          <p:nvPr/>
        </p:nvGrpSpPr>
        <p:grpSpPr bwMode="auto">
          <a:xfrm>
            <a:off x="533400" y="4543425"/>
            <a:ext cx="2851150" cy="1943100"/>
            <a:chOff x="326" y="2726"/>
            <a:chExt cx="1796" cy="1381"/>
          </a:xfrm>
        </p:grpSpPr>
        <p:graphicFrame>
          <p:nvGraphicFramePr>
            <p:cNvPr id="72718" name="Object 2">
              <a:extLst>
                <a:ext uri="{FF2B5EF4-FFF2-40B4-BE49-F238E27FC236}">
                  <a16:creationId xmlns:a16="http://schemas.microsoft.com/office/drawing/2014/main" id="{C095E72A-D293-3CBA-7D95-8376BEC11778}"/>
                </a:ext>
              </a:extLst>
            </p:cNvPr>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59300" imgH="3505200" progId="MS_ClipArt_Gallery">
                    <p:embed/>
                  </p:oleObj>
                </mc:Choice>
                <mc:Fallback>
                  <p:oleObj r:id="rId4" imgW="4559300" imgH="3505200" progId="MS_ClipArt_Gallery">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dist="127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64206" name="Text Box 14">
              <a:extLst>
                <a:ext uri="{FF2B5EF4-FFF2-40B4-BE49-F238E27FC236}">
                  <a16:creationId xmlns:a16="http://schemas.microsoft.com/office/drawing/2014/main" id="{FDBB34A1-39CC-0F95-E9BC-5CB4DB5455F6}"/>
                </a:ext>
              </a:extLst>
            </p:cNvPr>
            <p:cNvSpPr txBox="1">
              <a:spLocks noChangeArrowheads="1"/>
            </p:cNvSpPr>
            <p:nvPr/>
          </p:nvSpPr>
          <p:spPr bwMode="auto">
            <a:xfrm>
              <a:off x="461" y="2870"/>
              <a:ext cx="1029" cy="412"/>
            </a:xfrm>
            <a:prstGeom prst="rect">
              <a:avLst/>
            </a:prstGeom>
            <a:noFill/>
            <a:ln w="12700">
              <a:noFill/>
              <a:miter lim="800000"/>
              <a:headEnd/>
              <a:tailEnd/>
            </a:ln>
            <a:effectLst>
              <a:outerShdw blurRad="63500" dist="17961"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3200">
                  <a:solidFill>
                    <a:srgbClr val="ED181E"/>
                  </a:solidFill>
                  <a:latin typeface="Lucida Handwriting" charset="0"/>
                  <a:ea typeface="宋体" charset="0"/>
                  <a:cs typeface="宋体" charset="0"/>
                </a:rPr>
                <a:t>造7默主</a:t>
              </a:r>
              <a:endParaRPr lang="zh-CN" altLang="en-US" sz="3200">
                <a:latin typeface="Lucida Handwriting" charset="0"/>
                <a:ea typeface="宋体" charset="0"/>
                <a:cs typeface="宋体" charset="0"/>
              </a:endParaRPr>
            </a:p>
          </p:txBody>
        </p:sp>
        <p:sp>
          <p:nvSpPr>
            <p:cNvPr id="264207" name="Line 15">
              <a:extLst>
                <a:ext uri="{FF2B5EF4-FFF2-40B4-BE49-F238E27FC236}">
                  <a16:creationId xmlns:a16="http://schemas.microsoft.com/office/drawing/2014/main" id="{69DB6152-17C4-8B49-55D8-C17C346E9EDB}"/>
                </a:ext>
              </a:extLst>
            </p:cNvPr>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264208" name="Rectangle 16">
            <a:extLst>
              <a:ext uri="{FF2B5EF4-FFF2-40B4-BE49-F238E27FC236}">
                <a16:creationId xmlns:a16="http://schemas.microsoft.com/office/drawing/2014/main" id="{5104E502-855E-7664-B4BF-B001B1A6AB65}"/>
              </a:ext>
            </a:extLst>
          </p:cNvPr>
          <p:cNvSpPr>
            <a:spLocks noChangeArrowheads="1"/>
          </p:cNvSpPr>
          <p:nvPr/>
        </p:nvSpPr>
        <p:spPr bwMode="auto">
          <a:xfrm>
            <a:off x="1651000" y="5586413"/>
            <a:ext cx="6875463"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chemeClr val="accent2"/>
              </a:buClr>
              <a:buSzPct val="75000"/>
              <a:buFont typeface="Monotype Sorts" pitchFamily="2" charset="2"/>
              <a:buNone/>
            </a:pPr>
            <a:r>
              <a:rPr lang="zh-CN" altLang="en-US" sz="4000">
                <a:solidFill>
                  <a:srgbClr val="F6FE0A"/>
                </a:solidFill>
                <a:effectLst>
                  <a:outerShdw blurRad="38100" dist="38100" dir="2700000" algn="tl">
                    <a:srgbClr val="000000"/>
                  </a:outerShdw>
                </a:effectLst>
                <a:ea typeface="宋体" panose="02010600030101010101" pitchFamily="2" charset="-122"/>
              </a:rPr>
              <a:t>一个做见证的好机会</a:t>
            </a:r>
            <a:r>
              <a:rPr lang="en-US" altLang="zh-CN" sz="4000">
                <a:solidFill>
                  <a:srgbClr val="F6FE0A"/>
                </a:solidFill>
                <a:effectLst>
                  <a:outerShdw blurRad="38100" dist="38100" dir="2700000" algn="tl">
                    <a:srgbClr val="000000"/>
                  </a:outerShdw>
                </a:effectLst>
                <a:ea typeface="宋体" panose="02010600030101010101" pitchFamily="2" charset="-122"/>
              </a:rPr>
              <a:t>!!!</a:t>
            </a:r>
          </a:p>
        </p:txBody>
      </p:sp>
      <p:sp>
        <p:nvSpPr>
          <p:cNvPr id="264209" name="Line 17">
            <a:extLst>
              <a:ext uri="{FF2B5EF4-FFF2-40B4-BE49-F238E27FC236}">
                <a16:creationId xmlns:a16="http://schemas.microsoft.com/office/drawing/2014/main" id="{D51828E8-32F4-EFF2-F801-96AF5FB20A46}"/>
              </a:ext>
            </a:extLst>
          </p:cNvPr>
          <p:cNvSpPr>
            <a:spLocks noChangeShapeType="1"/>
          </p:cNvSpPr>
          <p:nvPr/>
        </p:nvSpPr>
        <p:spPr bwMode="auto">
          <a:xfrm>
            <a:off x="1482725" y="5102225"/>
            <a:ext cx="138113" cy="0"/>
          </a:xfrm>
          <a:prstGeom prst="line">
            <a:avLst/>
          </a:prstGeom>
          <a:noFill/>
          <a:ln w="285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4210" name="Text Box 18">
            <a:extLst>
              <a:ext uri="{FF2B5EF4-FFF2-40B4-BE49-F238E27FC236}">
                <a16:creationId xmlns:a16="http://schemas.microsoft.com/office/drawing/2014/main" id="{6467A1B8-EFD1-3049-2D59-0D12A5F3312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26</a:t>
            </a:r>
          </a:p>
        </p:txBody>
      </p:sp>
      <p:grpSp>
        <p:nvGrpSpPr>
          <p:cNvPr id="72715" name="Group 23">
            <a:extLst>
              <a:ext uri="{FF2B5EF4-FFF2-40B4-BE49-F238E27FC236}">
                <a16:creationId xmlns:a16="http://schemas.microsoft.com/office/drawing/2014/main" id="{4D11B633-CCF8-37EF-EB58-0543D3DB59BA}"/>
              </a:ext>
            </a:extLst>
          </p:cNvPr>
          <p:cNvGrpSpPr>
            <a:grpSpLocks/>
          </p:cNvGrpSpPr>
          <p:nvPr/>
        </p:nvGrpSpPr>
        <p:grpSpPr bwMode="auto">
          <a:xfrm>
            <a:off x="558800" y="1811338"/>
            <a:ext cx="7772400" cy="1268412"/>
            <a:chOff x="456" y="1141"/>
            <a:chExt cx="4896" cy="799"/>
          </a:xfrm>
        </p:grpSpPr>
        <p:sp>
          <p:nvSpPr>
            <p:cNvPr id="264216" name="Rectangle 24">
              <a:extLst>
                <a:ext uri="{FF2B5EF4-FFF2-40B4-BE49-F238E27FC236}">
                  <a16:creationId xmlns:a16="http://schemas.microsoft.com/office/drawing/2014/main" id="{DC9D6002-226D-5E30-29ED-3C416322AF43}"/>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8000" i="1">
                  <a:solidFill>
                    <a:srgbClr val="F6FE0A"/>
                  </a:solidFill>
                  <a:effectLst>
                    <a:outerShdw blurRad="38100" dist="38100" dir="2700000" algn="tl">
                      <a:srgbClr val="000000"/>
                    </a:outerShdw>
                  </a:effectLst>
                  <a:ea typeface="宋体" panose="02010600030101010101" pitchFamily="2" charset="-122"/>
                </a:rPr>
                <a:t>圣经</a:t>
              </a:r>
              <a:r>
                <a:rPr lang="en-US" altLang="zh-CN" sz="8000" i="1">
                  <a:solidFill>
                    <a:srgbClr val="F6FE0A"/>
                  </a:solidFill>
                  <a:effectLst>
                    <a:outerShdw blurRad="38100" dist="38100" dir="2700000" algn="tl">
                      <a:srgbClr val="000000"/>
                    </a:outerShdw>
                  </a:effectLst>
                  <a:ea typeface="宋体" panose="02010600030101010101" pitchFamily="2" charset="-122"/>
                </a:rPr>
                <a:t>…</a:t>
              </a:r>
              <a:r>
                <a:rPr lang="zh-CN" altLang="en-US" sz="8000" i="1">
                  <a:solidFill>
                    <a:srgbClr val="F6FE0A"/>
                  </a:solidFill>
                  <a:effectLst>
                    <a:outerShdw blurRad="38100" dist="38100" dir="2700000" algn="tl">
                      <a:srgbClr val="000000"/>
                    </a:outerShdw>
                  </a:effectLst>
                  <a:ea typeface="宋体" panose="02010600030101010101" pitchFamily="2" charset="-122"/>
                </a:rPr>
                <a:t>基要</a:t>
              </a:r>
            </a:p>
          </p:txBody>
        </p:sp>
        <p:sp>
          <p:nvSpPr>
            <p:cNvPr id="264217" name="Rectangle 25">
              <a:extLst>
                <a:ext uri="{FF2B5EF4-FFF2-40B4-BE49-F238E27FC236}">
                  <a16:creationId xmlns:a16="http://schemas.microsoft.com/office/drawing/2014/main" id="{CBAD1CE9-860E-835D-616B-C90BF7B34A3A}"/>
                </a:ext>
              </a:extLst>
            </p:cNvPr>
            <p:cNvSpPr>
              <a:spLocks noChangeArrowheads="1"/>
            </p:cNvSpPr>
            <p:nvPr/>
          </p:nvSpPr>
          <p:spPr bwMode="auto">
            <a:xfrm>
              <a:off x="4566" y="1141"/>
              <a:ext cx="345"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AFD00"/>
                  </a:solidFill>
                  <a:latin typeface="Times" panose="02020603050405020304" charset="0"/>
                  <a:ea typeface="宋体" panose="02010600030101010101" pitchFamily="2" charset="-122"/>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64202">
                                            <p:txEl>
                                              <p:pRg st="0" end="0"/>
                                            </p:txEl>
                                          </p:spTgt>
                                        </p:tgtEl>
                                        <p:attrNameLst>
                                          <p:attrName>style.visibility</p:attrName>
                                        </p:attrNameLst>
                                      </p:cBhvr>
                                      <p:to>
                                        <p:strVal val="visible"/>
                                      </p:to>
                                    </p:set>
                                    <p:anim calcmode="lin" valueType="num">
                                      <p:cBhvr additive="base">
                                        <p:cTn id="7" dur="500" fill="hold"/>
                                        <p:tgtEl>
                                          <p:spTgt spid="2642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42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64208"/>
                                        </p:tgtEl>
                                        <p:attrNameLst>
                                          <p:attrName>style.visibility</p:attrName>
                                        </p:attrNameLst>
                                      </p:cBhvr>
                                      <p:to>
                                        <p:strVal val="visible"/>
                                      </p:to>
                                    </p:set>
                                    <p:anim calcmode="lin" valueType="num">
                                      <p:cBhvr additive="base">
                                        <p:cTn id="13" dur="500" fill="hold"/>
                                        <p:tgtEl>
                                          <p:spTgt spid="264208"/>
                                        </p:tgtEl>
                                        <p:attrNameLst>
                                          <p:attrName>ppt_x</p:attrName>
                                        </p:attrNameLst>
                                      </p:cBhvr>
                                      <p:tavLst>
                                        <p:tav tm="0">
                                          <p:val>
                                            <p:strVal val="1+#ppt_w/2"/>
                                          </p:val>
                                        </p:tav>
                                        <p:tav tm="100000">
                                          <p:val>
                                            <p:strVal val="#ppt_x"/>
                                          </p:val>
                                        </p:tav>
                                      </p:tavLst>
                                    </p:anim>
                                    <p:anim calcmode="lin" valueType="num">
                                      <p:cBhvr additive="base">
                                        <p:cTn id="14" dur="500" fill="hold"/>
                                        <p:tgtEl>
                                          <p:spTgt spid="264208"/>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264209"/>
                                        </p:tgtEl>
                                        <p:attrNameLst>
                                          <p:attrName>style.visibility</p:attrName>
                                        </p:attrNameLst>
                                      </p:cBhvr>
                                      <p:to>
                                        <p:strVal val="visible"/>
                                      </p:to>
                                    </p:set>
                                    <p:animEffect transition="in" filter="fade">
                                      <p:cBhvr>
                                        <p:cTn id="22" dur="1000"/>
                                        <p:tgtEl>
                                          <p:spTgt spid="264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2" grpId="0" build="allAtOnce"/>
      <p:bldP spid="26420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a:extLst>
              <a:ext uri="{FF2B5EF4-FFF2-40B4-BE49-F238E27FC236}">
                <a16:creationId xmlns:a16="http://schemas.microsoft.com/office/drawing/2014/main" id="{A1F56C2F-8012-3DA0-76C1-6AE78962E5F2}"/>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74754" name="Rectangle 3">
            <a:extLst>
              <a:ext uri="{FF2B5EF4-FFF2-40B4-BE49-F238E27FC236}">
                <a16:creationId xmlns:a16="http://schemas.microsoft.com/office/drawing/2014/main" id="{0F82BF5D-E977-6357-1907-1C7B5057249C}"/>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4755" name="Text Box 7">
            <a:extLst>
              <a:ext uri="{FF2B5EF4-FFF2-40B4-BE49-F238E27FC236}">
                <a16:creationId xmlns:a16="http://schemas.microsoft.com/office/drawing/2014/main" id="{1C3CE141-DCDA-C44A-CB1B-1BFC033F511E}"/>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4756" name="Text Box 8">
            <a:extLst>
              <a:ext uri="{FF2B5EF4-FFF2-40B4-BE49-F238E27FC236}">
                <a16:creationId xmlns:a16="http://schemas.microsoft.com/office/drawing/2014/main" id="{FAF403F5-FF02-EE8C-70C3-EF09E74DEEC7}"/>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66251" name="Rectangle 11">
            <a:extLst>
              <a:ext uri="{FF2B5EF4-FFF2-40B4-BE49-F238E27FC236}">
                <a16:creationId xmlns:a16="http://schemas.microsoft.com/office/drawing/2014/main" id="{3C9124C4-FFB4-2A5B-0E84-E5B4C9C9DD0A}"/>
              </a:ext>
            </a:extLst>
          </p:cNvPr>
          <p:cNvSpPr>
            <a:spLocks noChangeArrowheads="1"/>
          </p:cNvSpPr>
          <p:nvPr/>
        </p:nvSpPr>
        <p:spPr bwMode="auto">
          <a:xfrm>
            <a:off x="434975" y="3206750"/>
            <a:ext cx="8272463" cy="227171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6000">
                <a:effectLst>
                  <a:outerShdw blurRad="38100" dist="38100" dir="2700000" algn="tl">
                    <a:srgbClr val="000000"/>
                  </a:outerShdw>
                </a:effectLst>
                <a:latin typeface="Times" panose="02020603050405020304" charset="0"/>
                <a:ea typeface="宋体" panose="02010600030101010101" pitchFamily="2" charset="-122"/>
              </a:rPr>
              <a:t>打开 </a:t>
            </a:r>
            <a:br>
              <a:rPr lang="zh-CN" altLang="en-US" sz="6000">
                <a:effectLst>
                  <a:outerShdw blurRad="38100" dist="38100" dir="2700000" algn="tl">
                    <a:srgbClr val="000000"/>
                  </a:outerShdw>
                </a:effectLst>
                <a:latin typeface="Times" panose="02020603050405020304" charset="0"/>
                <a:ea typeface="宋体" panose="02010600030101010101" pitchFamily="2" charset="-122"/>
              </a:rPr>
            </a:br>
            <a:r>
              <a:rPr lang="zh-CN" altLang="en-US" sz="8000" i="1">
                <a:effectLst>
                  <a:outerShdw blurRad="38100" dist="38100" dir="2700000" algn="tl">
                    <a:srgbClr val="000000"/>
                  </a:outerShdw>
                </a:effectLst>
                <a:latin typeface="Times" panose="02020603050405020304" charset="0"/>
                <a:ea typeface="宋体" panose="02010600030101010101" pitchFamily="2" charset="-122"/>
              </a:rPr>
              <a:t>“您的圣经档案”</a:t>
            </a:r>
          </a:p>
        </p:txBody>
      </p:sp>
      <p:sp>
        <p:nvSpPr>
          <p:cNvPr id="266252" name="Text Box 12">
            <a:extLst>
              <a:ext uri="{FF2B5EF4-FFF2-40B4-BE49-F238E27FC236}">
                <a16:creationId xmlns:a16="http://schemas.microsoft.com/office/drawing/2014/main" id="{A7E1904C-1E19-4459-CE41-68334BCC48C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27</a:t>
            </a:r>
          </a:p>
        </p:txBody>
      </p:sp>
      <p:grpSp>
        <p:nvGrpSpPr>
          <p:cNvPr id="74759" name="Group 16">
            <a:extLst>
              <a:ext uri="{FF2B5EF4-FFF2-40B4-BE49-F238E27FC236}">
                <a16:creationId xmlns:a16="http://schemas.microsoft.com/office/drawing/2014/main" id="{4C30B3AA-91ED-E075-F30D-CE4D54D3CD3F}"/>
              </a:ext>
            </a:extLst>
          </p:cNvPr>
          <p:cNvGrpSpPr>
            <a:grpSpLocks/>
          </p:cNvGrpSpPr>
          <p:nvPr/>
        </p:nvGrpSpPr>
        <p:grpSpPr bwMode="auto">
          <a:xfrm>
            <a:off x="558800" y="1811338"/>
            <a:ext cx="7772400" cy="1268412"/>
            <a:chOff x="456" y="1141"/>
            <a:chExt cx="4896" cy="799"/>
          </a:xfrm>
        </p:grpSpPr>
        <p:sp>
          <p:nvSpPr>
            <p:cNvPr id="266257" name="Rectangle 17">
              <a:extLst>
                <a:ext uri="{FF2B5EF4-FFF2-40B4-BE49-F238E27FC236}">
                  <a16:creationId xmlns:a16="http://schemas.microsoft.com/office/drawing/2014/main" id="{6FFFF24E-B031-6A95-881C-453507B0FE62}"/>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8000" i="1">
                  <a:solidFill>
                    <a:srgbClr val="F6FE0A"/>
                  </a:solidFill>
                  <a:effectLst>
                    <a:outerShdw blurRad="38100" dist="38100" dir="2700000" algn="tl">
                      <a:srgbClr val="000000"/>
                    </a:outerShdw>
                  </a:effectLst>
                  <a:ea typeface="宋体" panose="02010600030101010101" pitchFamily="2" charset="-122"/>
                </a:rPr>
                <a:t>圣经</a:t>
              </a:r>
              <a:r>
                <a:rPr lang="en-US" altLang="zh-CN" sz="8000" i="1">
                  <a:solidFill>
                    <a:srgbClr val="F6FE0A"/>
                  </a:solidFill>
                  <a:effectLst>
                    <a:outerShdw blurRad="38100" dist="38100" dir="2700000" algn="tl">
                      <a:srgbClr val="000000"/>
                    </a:outerShdw>
                  </a:effectLst>
                  <a:ea typeface="宋体" panose="02010600030101010101" pitchFamily="2" charset="-122"/>
                </a:rPr>
                <a:t>…</a:t>
              </a:r>
              <a:r>
                <a:rPr lang="zh-CN" altLang="en-US" sz="8000" i="1">
                  <a:solidFill>
                    <a:srgbClr val="F6FE0A"/>
                  </a:solidFill>
                  <a:effectLst>
                    <a:outerShdw blurRad="38100" dist="38100" dir="2700000" algn="tl">
                      <a:srgbClr val="000000"/>
                    </a:outerShdw>
                  </a:effectLst>
                  <a:ea typeface="宋体" panose="02010600030101010101" pitchFamily="2" charset="-122"/>
                </a:rPr>
                <a:t>基要</a:t>
              </a:r>
            </a:p>
          </p:txBody>
        </p:sp>
        <p:sp>
          <p:nvSpPr>
            <p:cNvPr id="266258" name="Rectangle 18">
              <a:extLst>
                <a:ext uri="{FF2B5EF4-FFF2-40B4-BE49-F238E27FC236}">
                  <a16:creationId xmlns:a16="http://schemas.microsoft.com/office/drawing/2014/main" id="{2753C4DB-8C58-B3BC-3240-A99D168AE969}"/>
                </a:ext>
              </a:extLst>
            </p:cNvPr>
            <p:cNvSpPr>
              <a:spLocks noChangeArrowheads="1"/>
            </p:cNvSpPr>
            <p:nvPr/>
          </p:nvSpPr>
          <p:spPr bwMode="auto">
            <a:xfrm>
              <a:off x="4566" y="1141"/>
              <a:ext cx="345"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AFD00"/>
                  </a:solidFill>
                  <a:latin typeface="Times" panose="02020603050405020304" charset="0"/>
                  <a:ea typeface="宋体" panose="02010600030101010101" pitchFamily="2" charset="-122"/>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66251"/>
                                        </p:tgtEl>
                                        <p:attrNameLst>
                                          <p:attrName>style.visibility</p:attrName>
                                        </p:attrNameLst>
                                      </p:cBhvr>
                                      <p:to>
                                        <p:strVal val="visible"/>
                                      </p:to>
                                    </p:set>
                                    <p:animEffect transition="in" filter="slide(fromTop)">
                                      <p:cBhvr>
                                        <p:cTn id="7" dur="500"/>
                                        <p:tgtEl>
                                          <p:spTgt spid="266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8E970A0B-50C2-BCFA-31D1-C843AB6B728B}"/>
              </a:ext>
            </a:extLst>
          </p:cNvPr>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b="0">
                <a:solidFill>
                  <a:srgbClr val="FFFB0C"/>
                </a:solidFill>
                <a:latin typeface="Times" panose="02020603050405020304" charset="0"/>
                <a:ea typeface="宋体" panose="02010600030101010101" pitchFamily="2" charset="-122"/>
              </a:rPr>
              <a:t> </a:t>
            </a:r>
          </a:p>
        </p:txBody>
      </p:sp>
      <p:sp>
        <p:nvSpPr>
          <p:cNvPr id="21506" name="Rectangle 3">
            <a:extLst>
              <a:ext uri="{FF2B5EF4-FFF2-40B4-BE49-F238E27FC236}">
                <a16:creationId xmlns:a16="http://schemas.microsoft.com/office/drawing/2014/main" id="{3C6E3E29-0A9B-B75B-092E-6EAC70466675}"/>
              </a:ext>
            </a:extLst>
          </p:cNvPr>
          <p:cNvSpPr>
            <a:spLocks noChangeArrowheads="1"/>
          </p:cNvSpPr>
          <p:nvPr/>
        </p:nvSpPr>
        <p:spPr bwMode="auto">
          <a:xfrm>
            <a:off x="0" y="-230188"/>
            <a:ext cx="9144000" cy="708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4400" b="0">
                <a:solidFill>
                  <a:schemeClr val="bg2"/>
                </a:solidFill>
                <a:latin typeface="Lucida Handwriting" panose="03010101010101010101" pitchFamily="66" charset="77"/>
                <a:ea typeface="宋体" panose="02010600030101010101" pitchFamily="2" charset="-122"/>
              </a:rPr>
              <a:t>©</a:t>
            </a:r>
          </a:p>
        </p:txBody>
      </p:sp>
      <p:sp>
        <p:nvSpPr>
          <p:cNvPr id="21507" name="Text Box 4">
            <a:extLst>
              <a:ext uri="{FF2B5EF4-FFF2-40B4-BE49-F238E27FC236}">
                <a16:creationId xmlns:a16="http://schemas.microsoft.com/office/drawing/2014/main" id="{51659DAC-B3EF-DB22-1729-89F18A6B22BA}"/>
              </a:ext>
            </a:extLst>
          </p:cNvPr>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1600">
              <a:solidFill>
                <a:srgbClr val="FFFB0C"/>
              </a:solidFill>
              <a:latin typeface="Comic Sans MS" panose="030F0902030302020204" pitchFamily="66" charset="0"/>
              <a:ea typeface="宋体" panose="02010600030101010101" pitchFamily="2" charset="-122"/>
            </a:endParaRPr>
          </a:p>
        </p:txBody>
      </p:sp>
      <p:sp>
        <p:nvSpPr>
          <p:cNvPr id="21508" name="Text Box 5">
            <a:extLst>
              <a:ext uri="{FF2B5EF4-FFF2-40B4-BE49-F238E27FC236}">
                <a16:creationId xmlns:a16="http://schemas.microsoft.com/office/drawing/2014/main" id="{C855CA85-A7C2-1BD8-C5F0-021150E908D8}"/>
              </a:ext>
            </a:extLst>
          </p:cNvPr>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2000">
                <a:solidFill>
                  <a:srgbClr val="FFFB0C"/>
                </a:solidFill>
                <a:latin typeface="Comic Sans MS" panose="030F0902030302020204" pitchFamily="66" charset="0"/>
                <a:ea typeface="宋体" panose="02010600030101010101" pitchFamily="2" charset="-122"/>
              </a:rPr>
              <a:t> </a:t>
            </a:r>
          </a:p>
        </p:txBody>
      </p:sp>
      <p:sp>
        <p:nvSpPr>
          <p:cNvPr id="21509" name="Text Box 6">
            <a:extLst>
              <a:ext uri="{FF2B5EF4-FFF2-40B4-BE49-F238E27FC236}">
                <a16:creationId xmlns:a16="http://schemas.microsoft.com/office/drawing/2014/main" id="{5EAEC801-CD35-710D-96B0-8CFBB4146C99}"/>
              </a:ext>
            </a:extLst>
          </p:cNvPr>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b="0">
              <a:solidFill>
                <a:srgbClr val="FFFB0C"/>
              </a:solidFill>
              <a:latin typeface="Times" panose="02020603050405020304" charset="0"/>
              <a:ea typeface="宋体" panose="02010600030101010101" pitchFamily="2" charset="-122"/>
            </a:endParaRPr>
          </a:p>
        </p:txBody>
      </p:sp>
      <p:sp>
        <p:nvSpPr>
          <p:cNvPr id="21510" name="Text Box 7">
            <a:extLst>
              <a:ext uri="{FF2B5EF4-FFF2-40B4-BE49-F238E27FC236}">
                <a16:creationId xmlns:a16="http://schemas.microsoft.com/office/drawing/2014/main" id="{07FD788A-881B-DA33-5703-5E8CFF045B0D}"/>
              </a:ext>
            </a:extLst>
          </p:cNvPr>
          <p:cNvSpPr txBox="1">
            <a:spLocks noChangeArrowheads="1"/>
          </p:cNvSpPr>
          <p:nvPr/>
        </p:nvSpPr>
        <p:spPr bwMode="auto">
          <a:xfrm>
            <a:off x="1284288" y="17463"/>
            <a:ext cx="6561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3200" i="1">
                <a:solidFill>
                  <a:srgbClr val="FFFFFF"/>
                </a:solidFill>
                <a:latin typeface="Times" panose="02020603050405020304" charset="0"/>
                <a:ea typeface="宋体" panose="02010600030101010101" pitchFamily="2" charset="-122"/>
              </a:rPr>
              <a:t>圣经</a:t>
            </a:r>
            <a:r>
              <a:rPr lang="en-US" altLang="zh-CN" sz="3200" i="1">
                <a:solidFill>
                  <a:srgbClr val="FFFFFF"/>
                </a:solidFill>
                <a:latin typeface="Times" panose="02020603050405020304" charset="0"/>
                <a:ea typeface="宋体" panose="02010600030101010101" pitchFamily="2" charset="-122"/>
              </a:rPr>
              <a:t>…</a:t>
            </a:r>
            <a:r>
              <a:rPr lang="zh-CN" altLang="en-US" sz="3200" i="1">
                <a:solidFill>
                  <a:srgbClr val="FFFFFF"/>
                </a:solidFill>
                <a:latin typeface="Times" panose="02020603050405020304" charset="0"/>
                <a:ea typeface="宋体" panose="02010600030101010101" pitchFamily="2" charset="-122"/>
              </a:rPr>
              <a:t>基要国际事工</a:t>
            </a:r>
            <a:endParaRPr lang="zh-CN" altLang="en-US" sz="1800" i="1">
              <a:solidFill>
                <a:srgbClr val="FFFFFF"/>
              </a:solidFill>
              <a:latin typeface="Times" panose="02020603050405020304" charset="0"/>
              <a:ea typeface="宋体" panose="02010600030101010101" pitchFamily="2" charset="-122"/>
            </a:endParaRPr>
          </a:p>
        </p:txBody>
      </p:sp>
      <p:sp>
        <p:nvSpPr>
          <p:cNvPr id="21511" name="Text Box 8">
            <a:extLst>
              <a:ext uri="{FF2B5EF4-FFF2-40B4-BE49-F238E27FC236}">
                <a16:creationId xmlns:a16="http://schemas.microsoft.com/office/drawing/2014/main" id="{8AD2DAB7-2087-5E20-F7BA-7CC7909AD9DE}"/>
              </a:ext>
            </a:extLst>
          </p:cNvPr>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20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20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800" i="1">
              <a:solidFill>
                <a:srgbClr val="FFFB0C"/>
              </a:solidFill>
              <a:latin typeface="Times" panose="02020603050405020304" charset="0"/>
              <a:ea typeface="宋体" panose="02010600030101010101" pitchFamily="2" charset="-122"/>
            </a:endParaRPr>
          </a:p>
        </p:txBody>
      </p:sp>
      <p:sp>
        <p:nvSpPr>
          <p:cNvPr id="21512" name="Text Box 9">
            <a:extLst>
              <a:ext uri="{FF2B5EF4-FFF2-40B4-BE49-F238E27FC236}">
                <a16:creationId xmlns:a16="http://schemas.microsoft.com/office/drawing/2014/main" id="{CCB22AB3-AB3A-947C-E2E3-88D0D894A397}"/>
              </a:ext>
            </a:extLst>
          </p:cNvPr>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25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20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p:txBody>
      </p:sp>
      <p:sp>
        <p:nvSpPr>
          <p:cNvPr id="21513" name="Text Box 10">
            <a:extLst>
              <a:ext uri="{FF2B5EF4-FFF2-40B4-BE49-F238E27FC236}">
                <a16:creationId xmlns:a16="http://schemas.microsoft.com/office/drawing/2014/main" id="{4C2FF9F5-1334-DC22-E49E-468FD4A4EBA5}"/>
              </a:ext>
            </a:extLst>
          </p:cNvPr>
          <p:cNvSpPr txBox="1">
            <a:spLocks noChangeArrowheads="1"/>
          </p:cNvSpPr>
          <p:nvPr/>
        </p:nvSpPr>
        <p:spPr bwMode="auto">
          <a:xfrm>
            <a:off x="336550" y="846138"/>
            <a:ext cx="40020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John Hannah</a:t>
            </a:r>
            <a:endParaRPr lang="en-US" altLang="zh-CN" sz="16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Distinguished Professor of Historical Theology</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Research Professor, Historical Theology</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Dallas Theological  Seminary</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Dallas, Texas</a:t>
            </a:r>
            <a:endParaRPr lang="en-US" altLang="zh-CN" sz="1200" i="1">
              <a:solidFill>
                <a:srgbClr val="FFFB0C"/>
              </a:solidFill>
              <a:latin typeface="Times" panose="02020603050405020304" charset="0"/>
              <a:ea typeface="宋体" panose="02010600030101010101" pitchFamily="2" charset="-122"/>
            </a:endParaRPr>
          </a:p>
        </p:txBody>
      </p:sp>
      <p:sp>
        <p:nvSpPr>
          <p:cNvPr id="21514" name="Text Box 11">
            <a:extLst>
              <a:ext uri="{FF2B5EF4-FFF2-40B4-BE49-F238E27FC236}">
                <a16:creationId xmlns:a16="http://schemas.microsoft.com/office/drawing/2014/main" id="{295DB206-121F-097A-2451-FBB2C0523C02}"/>
              </a:ext>
            </a:extLst>
          </p:cNvPr>
          <p:cNvSpPr txBox="1">
            <a:spLocks noChangeArrowheads="1"/>
          </p:cNvSpPr>
          <p:nvPr/>
        </p:nvSpPr>
        <p:spPr bwMode="auto">
          <a:xfrm>
            <a:off x="407988" y="2141538"/>
            <a:ext cx="3887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William R. Bright</a:t>
            </a:r>
            <a:r>
              <a:rPr lang="en-US" altLang="zh-CN" sz="1600">
                <a:solidFill>
                  <a:srgbClr val="00CCFF"/>
                </a:solidFill>
                <a:latin typeface="Times" panose="02020603050405020304" charset="0"/>
                <a:ea typeface="宋体" panose="02010600030101010101" pitchFamily="2" charset="-122"/>
              </a:rPr>
              <a:t> </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Late Founder</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Campus Crusade for Christ</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Orlando, Florida</a:t>
            </a:r>
            <a:endParaRPr lang="en-US" altLang="zh-CN" sz="1600" i="1">
              <a:solidFill>
                <a:srgbClr val="FFFB0C"/>
              </a:solidFill>
              <a:latin typeface="Times" panose="02020603050405020304" charset="0"/>
              <a:ea typeface="宋体" panose="02010600030101010101" pitchFamily="2" charset="-122"/>
            </a:endParaRPr>
          </a:p>
        </p:txBody>
      </p:sp>
      <p:sp>
        <p:nvSpPr>
          <p:cNvPr id="21515" name="Text Box 12">
            <a:extLst>
              <a:ext uri="{FF2B5EF4-FFF2-40B4-BE49-F238E27FC236}">
                <a16:creationId xmlns:a16="http://schemas.microsoft.com/office/drawing/2014/main" id="{5B9A9437-4CA7-61C0-BB36-F2EDAF7FBCBC}"/>
              </a:ext>
            </a:extLst>
          </p:cNvPr>
          <p:cNvSpPr txBox="1">
            <a:spLocks noChangeArrowheads="1"/>
          </p:cNvSpPr>
          <p:nvPr/>
        </p:nvSpPr>
        <p:spPr bwMode="auto">
          <a:xfrm>
            <a:off x="493713" y="3130550"/>
            <a:ext cx="3665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David Bertch</a:t>
            </a:r>
            <a:endParaRPr lang="en-US" altLang="zh-CN" sz="1600" i="1">
              <a:solidFill>
                <a:srgbClr val="00CCFF"/>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Former President</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Tyndale Theological Seminary</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Amsterdam, The Netherlands</a:t>
            </a:r>
            <a:endParaRPr lang="en-US" altLang="zh-CN" sz="1600" i="1">
              <a:solidFill>
                <a:srgbClr val="FFFB0C"/>
              </a:solidFill>
              <a:latin typeface="Times" panose="02020603050405020304" charset="0"/>
              <a:ea typeface="宋体" panose="02010600030101010101" pitchFamily="2" charset="-122"/>
            </a:endParaRPr>
          </a:p>
        </p:txBody>
      </p:sp>
      <p:sp>
        <p:nvSpPr>
          <p:cNvPr id="21516" name="Text Box 13">
            <a:extLst>
              <a:ext uri="{FF2B5EF4-FFF2-40B4-BE49-F238E27FC236}">
                <a16:creationId xmlns:a16="http://schemas.microsoft.com/office/drawing/2014/main" id="{DE23618F-196E-6D83-2641-1F515B8AE06A}"/>
              </a:ext>
            </a:extLst>
          </p:cNvPr>
          <p:cNvSpPr txBox="1">
            <a:spLocks noChangeArrowheads="1"/>
          </p:cNvSpPr>
          <p:nvPr/>
        </p:nvSpPr>
        <p:spPr bwMode="auto">
          <a:xfrm>
            <a:off x="4730750" y="4173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Kenneth Horton</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Senior Pastor</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McKinney Memorial Bible Church</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 Ft. Worth, Texas</a:t>
            </a:r>
            <a:endParaRPr lang="en-US" altLang="zh-CN" sz="1600" i="1">
              <a:solidFill>
                <a:srgbClr val="FFFB0C"/>
              </a:solidFill>
              <a:latin typeface="Times" panose="02020603050405020304" charset="0"/>
              <a:ea typeface="宋体" panose="02010600030101010101" pitchFamily="2" charset="-122"/>
            </a:endParaRPr>
          </a:p>
        </p:txBody>
      </p:sp>
      <p:sp>
        <p:nvSpPr>
          <p:cNvPr id="21517" name="Text Box 14">
            <a:extLst>
              <a:ext uri="{FF2B5EF4-FFF2-40B4-BE49-F238E27FC236}">
                <a16:creationId xmlns:a16="http://schemas.microsoft.com/office/drawing/2014/main" id="{1BF4B82F-6CF0-A04F-0DC3-B7D621A15329}"/>
              </a:ext>
            </a:extLst>
          </p:cNvPr>
          <p:cNvSpPr txBox="1">
            <a:spLocks noChangeArrowheads="1"/>
          </p:cNvSpPr>
          <p:nvPr/>
        </p:nvSpPr>
        <p:spPr bwMode="auto">
          <a:xfrm>
            <a:off x="4960938" y="855663"/>
            <a:ext cx="31162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Rick Griffith</a:t>
            </a:r>
            <a:r>
              <a:rPr lang="en-US" altLang="zh-CN" sz="1600">
                <a:solidFill>
                  <a:srgbClr val="00CCFF"/>
                </a:solidFill>
                <a:latin typeface="Times" panose="02020603050405020304" charset="0"/>
                <a:ea typeface="宋体" panose="02010600030101010101" pitchFamily="2" charset="-122"/>
              </a:rPr>
              <a:t> </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Lecturer in Biblical Studies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NT Dept Coordinator</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Singapore Bible College</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Republic of Singapore</a:t>
            </a:r>
            <a:endParaRPr lang="en-US" altLang="zh-CN" sz="1200" i="1">
              <a:solidFill>
                <a:srgbClr val="FFFB0C"/>
              </a:solidFill>
              <a:latin typeface="Times" panose="02020603050405020304" charset="0"/>
              <a:ea typeface="宋体" panose="02010600030101010101" pitchFamily="2" charset="-122"/>
            </a:endParaRPr>
          </a:p>
        </p:txBody>
      </p:sp>
      <p:sp>
        <p:nvSpPr>
          <p:cNvPr id="21518" name="Text Box 15">
            <a:extLst>
              <a:ext uri="{FF2B5EF4-FFF2-40B4-BE49-F238E27FC236}">
                <a16:creationId xmlns:a16="http://schemas.microsoft.com/office/drawing/2014/main" id="{AF3B004E-4C54-0E38-88D8-08512FB0D4BC}"/>
              </a:ext>
            </a:extLst>
          </p:cNvPr>
          <p:cNvSpPr txBox="1">
            <a:spLocks noChangeArrowheads="1"/>
          </p:cNvSpPr>
          <p:nvPr/>
        </p:nvSpPr>
        <p:spPr bwMode="auto">
          <a:xfrm>
            <a:off x="4614863" y="2141538"/>
            <a:ext cx="381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John Maisel    Kurt Nelson</a:t>
            </a:r>
            <a:r>
              <a:rPr lang="en-US" altLang="zh-CN" sz="1600">
                <a:solidFill>
                  <a:srgbClr val="00CCFF"/>
                </a:solidFill>
                <a:latin typeface="Times" panose="02020603050405020304" charset="0"/>
                <a:ea typeface="宋体" panose="02010600030101010101" pitchFamily="2" charset="-122"/>
              </a:rPr>
              <a:t>                                      </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          President          Exec. Vice President</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East/West Ministries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Dallas, Texas</a:t>
            </a:r>
            <a:endParaRPr lang="en-US" altLang="zh-CN" sz="1600" i="1">
              <a:solidFill>
                <a:srgbClr val="FFFB0C"/>
              </a:solidFill>
              <a:latin typeface="Times" panose="02020603050405020304" charset="0"/>
              <a:ea typeface="宋体" panose="02010600030101010101" pitchFamily="2" charset="-122"/>
            </a:endParaRPr>
          </a:p>
        </p:txBody>
      </p:sp>
      <p:sp>
        <p:nvSpPr>
          <p:cNvPr id="21519" name="Text Box 16">
            <a:extLst>
              <a:ext uri="{FF2B5EF4-FFF2-40B4-BE49-F238E27FC236}">
                <a16:creationId xmlns:a16="http://schemas.microsoft.com/office/drawing/2014/main" id="{95C6E9CE-38B9-3C57-4981-6D6E003C93E6}"/>
              </a:ext>
            </a:extLst>
          </p:cNvPr>
          <p:cNvSpPr txBox="1">
            <a:spLocks noChangeArrowheads="1"/>
          </p:cNvSpPr>
          <p:nvPr/>
        </p:nvSpPr>
        <p:spPr bwMode="auto">
          <a:xfrm>
            <a:off x="4321175" y="5235575"/>
            <a:ext cx="444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Rev. Douglas Valenzuela</a:t>
            </a:r>
            <a:r>
              <a:rPr lang="en-US" altLang="zh-CN" sz="1600">
                <a:solidFill>
                  <a:srgbClr val="00CCFF"/>
                </a:solidFill>
                <a:latin typeface="Times" panose="02020603050405020304" charset="0"/>
                <a:ea typeface="宋体" panose="02010600030101010101" pitchFamily="2" charset="-122"/>
              </a:rPr>
              <a:t> </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Senior Pastor</a:t>
            </a:r>
            <a:r>
              <a:rPr lang="en-US" altLang="zh-CN" sz="1400">
                <a:solidFill>
                  <a:srgbClr val="FFFB0C"/>
                </a:solidFill>
                <a:latin typeface="Times" panose="02020603050405020304" charset="0"/>
                <a:ea typeface="宋体" panose="02010600030101010101" pitchFamily="2" charset="-122"/>
              </a:rPr>
              <a:t>, </a:t>
            </a:r>
            <a:r>
              <a:rPr lang="en-US" altLang="zh-CN" sz="1400" i="1">
                <a:solidFill>
                  <a:srgbClr val="FFFB0C"/>
                </a:solidFill>
                <a:latin typeface="Times" panose="02020603050405020304" charset="0"/>
                <a:ea typeface="宋体" panose="02010600030101010101" pitchFamily="2" charset="-122"/>
              </a:rPr>
              <a:t>Conservative Baptist  Missions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Chiesa Battista Evangelica di Casoria</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Naples, Italy</a:t>
            </a:r>
            <a:endParaRPr lang="en-US" altLang="zh-CN" sz="1800" b="0" i="1">
              <a:solidFill>
                <a:srgbClr val="FFFB0C"/>
              </a:solidFill>
              <a:latin typeface="Times" panose="02020603050405020304" charset="0"/>
              <a:ea typeface="宋体" panose="02010600030101010101" pitchFamily="2" charset="-122"/>
            </a:endParaRPr>
          </a:p>
        </p:txBody>
      </p:sp>
      <p:sp>
        <p:nvSpPr>
          <p:cNvPr id="21520" name="Text Box 17">
            <a:extLst>
              <a:ext uri="{FF2B5EF4-FFF2-40B4-BE49-F238E27FC236}">
                <a16:creationId xmlns:a16="http://schemas.microsoft.com/office/drawing/2014/main" id="{16E1449E-08D8-C70C-EB97-4FD7E14B89D0}"/>
              </a:ext>
            </a:extLst>
          </p:cNvPr>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Karyn Granger</a:t>
            </a:r>
            <a:endParaRPr lang="en-US" altLang="zh-CN" sz="1600">
              <a:solidFill>
                <a:srgbClr val="00CCFF"/>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Director of Bible Studies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Southwest Christian Schools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Ft. Worth, Texas</a:t>
            </a:r>
            <a:endParaRPr lang="en-US" altLang="zh-CN" sz="1600" i="1">
              <a:solidFill>
                <a:srgbClr val="FFFB0C"/>
              </a:solidFill>
              <a:latin typeface="Times" panose="02020603050405020304" charset="0"/>
              <a:ea typeface="宋体" panose="02010600030101010101" pitchFamily="2" charset="-122"/>
            </a:endParaRPr>
          </a:p>
        </p:txBody>
      </p:sp>
      <p:sp>
        <p:nvSpPr>
          <p:cNvPr id="21521" name="Text Box 18">
            <a:extLst>
              <a:ext uri="{FF2B5EF4-FFF2-40B4-BE49-F238E27FC236}">
                <a16:creationId xmlns:a16="http://schemas.microsoft.com/office/drawing/2014/main" id="{A52E986E-CDB8-D7DF-9DF2-A73571A0E2AC}"/>
              </a:ext>
            </a:extLst>
          </p:cNvPr>
          <p:cNvSpPr txBox="1">
            <a:spLocks noChangeArrowheads="1"/>
          </p:cNvSpPr>
          <p:nvPr/>
        </p:nvSpPr>
        <p:spPr bwMode="auto">
          <a:xfrm>
            <a:off x="4964113" y="3143250"/>
            <a:ext cx="31162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62D6A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Vasily Dimitrievski</a:t>
            </a:r>
            <a:endParaRPr lang="en-US" altLang="zh-CN" sz="1600">
              <a:solidFill>
                <a:srgbClr val="00CCFF"/>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Director for Russia</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Global Missions Fellowship</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Penza, Russia</a:t>
            </a:r>
            <a:endParaRPr lang="en-US" altLang="zh-CN" sz="1400" b="0" i="1">
              <a:solidFill>
                <a:srgbClr val="FFFB0C"/>
              </a:solidFill>
              <a:latin typeface="Times" panose="02020603050405020304" charset="0"/>
              <a:ea typeface="宋体" panose="02010600030101010101" pitchFamily="2" charset="-122"/>
            </a:endParaRPr>
          </a:p>
        </p:txBody>
      </p:sp>
      <p:sp>
        <p:nvSpPr>
          <p:cNvPr id="21522" name="Text Box 19">
            <a:extLst>
              <a:ext uri="{FF2B5EF4-FFF2-40B4-BE49-F238E27FC236}">
                <a16:creationId xmlns:a16="http://schemas.microsoft.com/office/drawing/2014/main" id="{EFDB7362-0621-CE08-58E3-F7973C0D336B}"/>
              </a:ext>
            </a:extLst>
          </p:cNvPr>
          <p:cNvSpPr txBox="1">
            <a:spLocks noChangeArrowheads="1"/>
          </p:cNvSpPr>
          <p:nvPr/>
        </p:nvSpPr>
        <p:spPr bwMode="auto">
          <a:xfrm>
            <a:off x="3167063" y="517525"/>
            <a:ext cx="2814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i="1">
                <a:solidFill>
                  <a:srgbClr val="FFFFFF"/>
                </a:solidFill>
                <a:latin typeface="Times" panose="02020603050405020304" charset="0"/>
                <a:ea typeface="宋体" panose="02010600030101010101" pitchFamily="2" charset="-122"/>
              </a:rPr>
              <a:t>专家委员会</a:t>
            </a:r>
          </a:p>
        </p:txBody>
      </p:sp>
      <p:sp>
        <p:nvSpPr>
          <p:cNvPr id="225301" name="Rectangle 21">
            <a:extLst>
              <a:ext uri="{FF2B5EF4-FFF2-40B4-BE49-F238E27FC236}">
                <a16:creationId xmlns:a16="http://schemas.microsoft.com/office/drawing/2014/main" id="{9E7CF842-D707-4329-C0E3-36F48D3ED2C1}"/>
              </a:ext>
            </a:extLst>
          </p:cNvPr>
          <p:cNvSpPr>
            <a:spLocks noChangeArrowheads="1"/>
          </p:cNvSpPr>
          <p:nvPr/>
        </p:nvSpPr>
        <p:spPr bwMode="auto">
          <a:xfrm>
            <a:off x="7620000" y="6542088"/>
            <a:ext cx="658813"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21524" name="Text Box 23">
            <a:extLst>
              <a:ext uri="{FF2B5EF4-FFF2-40B4-BE49-F238E27FC236}">
                <a16:creationId xmlns:a16="http://schemas.microsoft.com/office/drawing/2014/main" id="{1AA0B5E7-FF90-C126-3F10-B696DAC79FB3}"/>
              </a:ext>
            </a:extLst>
          </p:cNvPr>
          <p:cNvSpPr txBox="1">
            <a:spLocks noChangeArrowheads="1"/>
          </p:cNvSpPr>
          <p:nvPr/>
        </p:nvSpPr>
        <p:spPr bwMode="auto">
          <a:xfrm>
            <a:off x="550863" y="4173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Ted Kitchens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Senior Pastor</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Christ Chapel Bible Church</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 Ft. Worth, Texas</a:t>
            </a:r>
            <a:endParaRPr lang="en-US" altLang="zh-CN" sz="1600" i="1">
              <a:solidFill>
                <a:srgbClr val="FFFB0C"/>
              </a:solidFill>
              <a:latin typeface="Times" panose="02020603050405020304" charset="0"/>
              <a:ea typeface="宋体" panose="02010600030101010101" pitchFamily="2" charset="-122"/>
            </a:endParaRPr>
          </a:p>
        </p:txBody>
      </p:sp>
      <p:sp>
        <p:nvSpPr>
          <p:cNvPr id="225304" name="Text Box 24">
            <a:extLst>
              <a:ext uri="{FF2B5EF4-FFF2-40B4-BE49-F238E27FC236}">
                <a16:creationId xmlns:a16="http://schemas.microsoft.com/office/drawing/2014/main" id="{BE1800C7-1D92-E7EE-E2E9-C86E70632870}"/>
              </a:ext>
            </a:extLst>
          </p:cNvPr>
          <p:cNvSpPr txBox="1">
            <a:spLocks noChangeArrowheads="1"/>
          </p:cNvSpPr>
          <p:nvPr/>
        </p:nvSpPr>
        <p:spPr bwMode="auto">
          <a:xfrm>
            <a:off x="8104188" y="6545263"/>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02</a:t>
            </a:r>
          </a:p>
        </p:txBody>
      </p:sp>
      <p:sp>
        <p:nvSpPr>
          <p:cNvPr id="21526" name="Text Box 25">
            <a:extLst>
              <a:ext uri="{FF2B5EF4-FFF2-40B4-BE49-F238E27FC236}">
                <a16:creationId xmlns:a16="http://schemas.microsoft.com/office/drawing/2014/main" id="{D1484B03-1757-73E4-329C-0BBF84D6BC5C}"/>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a:extLst>
              <a:ext uri="{FF2B5EF4-FFF2-40B4-BE49-F238E27FC236}">
                <a16:creationId xmlns:a16="http://schemas.microsoft.com/office/drawing/2014/main" id="{C63CFFC3-FA47-3532-2A9A-B23274446F4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22300"/>
            <a:ext cx="7997825" cy="5765800"/>
          </a:xfrm>
          <a:prstGeom prst="rect">
            <a:avLst/>
          </a:prstGeom>
          <a:gradFill rotWithShape="0">
            <a:gsLst>
              <a:gs pos="0">
                <a:schemeClr val="folHlink"/>
              </a:gs>
              <a:gs pos="100000">
                <a:schemeClr val="bg1"/>
              </a:gs>
            </a:gsLst>
            <a:lin ang="18900000" scaled="1"/>
          </a:gradFill>
          <a:ln w="57150">
            <a:solidFill>
              <a:schemeClr val="accent2"/>
            </a:solidFill>
            <a:miter lim="800000"/>
            <a:headEnd/>
            <a:tailEnd/>
          </a:ln>
        </p:spPr>
      </p:pic>
      <p:sp>
        <p:nvSpPr>
          <p:cNvPr id="76802" name="Rectangle 3">
            <a:extLst>
              <a:ext uri="{FF2B5EF4-FFF2-40B4-BE49-F238E27FC236}">
                <a16:creationId xmlns:a16="http://schemas.microsoft.com/office/drawing/2014/main" id="{B287327E-74B3-CBA8-3A00-F309FC0D3143}"/>
              </a:ext>
            </a:extLst>
          </p:cNvPr>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6803" name="Text Box 4">
            <a:extLst>
              <a:ext uri="{FF2B5EF4-FFF2-40B4-BE49-F238E27FC236}">
                <a16:creationId xmlns:a16="http://schemas.microsoft.com/office/drawing/2014/main" id="{864D9F5C-3229-44F2-2708-8ED6359345A7}"/>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6804" name="Text Box 5">
            <a:extLst>
              <a:ext uri="{FF2B5EF4-FFF2-40B4-BE49-F238E27FC236}">
                <a16:creationId xmlns:a16="http://schemas.microsoft.com/office/drawing/2014/main" id="{A140489F-2BB2-EFD0-F74C-5F9309B55A2F}"/>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76805" name="Text Box 6">
            <a:extLst>
              <a:ext uri="{FF2B5EF4-FFF2-40B4-BE49-F238E27FC236}">
                <a16:creationId xmlns:a16="http://schemas.microsoft.com/office/drawing/2014/main" id="{F8598BA8-DEA5-58EC-694B-6DF961D5CB05}"/>
              </a:ext>
            </a:extLst>
          </p:cNvPr>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76806" name="Rectangle 8">
            <a:extLst>
              <a:ext uri="{FF2B5EF4-FFF2-40B4-BE49-F238E27FC236}">
                <a16:creationId xmlns:a16="http://schemas.microsoft.com/office/drawing/2014/main" id="{ACAE467C-0025-0475-B8E2-B906618E9D17}"/>
              </a:ext>
            </a:extLst>
          </p:cNvPr>
          <p:cNvSpPr>
            <a:spLocks noChangeArrowheads="1"/>
          </p:cNvSpPr>
          <p:nvPr/>
        </p:nvSpPr>
        <p:spPr bwMode="auto">
          <a:xfrm>
            <a:off x="4364038" y="2530475"/>
            <a:ext cx="728662" cy="7175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圣经</a:t>
            </a:r>
          </a:p>
          <a:p>
            <a:r>
              <a:rPr lang="zh-CN" altLang="en-US" sz="1800">
                <a:solidFill>
                  <a:schemeClr val="bg2"/>
                </a:solidFill>
                <a:ea typeface="宋体" panose="02010600030101010101" pitchFamily="2" charset="-122"/>
              </a:rPr>
              <a:t>档案</a:t>
            </a:r>
          </a:p>
        </p:txBody>
      </p:sp>
      <p:sp>
        <p:nvSpPr>
          <p:cNvPr id="32777" name="Text Box 9">
            <a:extLst>
              <a:ext uri="{FF2B5EF4-FFF2-40B4-BE49-F238E27FC236}">
                <a16:creationId xmlns:a16="http://schemas.microsoft.com/office/drawing/2014/main" id="{822C7ED2-C14A-90AC-8554-8D62232B4B1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28</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a:extLst>
              <a:ext uri="{FF2B5EF4-FFF2-40B4-BE49-F238E27FC236}">
                <a16:creationId xmlns:a16="http://schemas.microsoft.com/office/drawing/2014/main" id="{5F0D1DB1-28DD-B32D-5688-2AEBBB1A01E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27063"/>
            <a:ext cx="8027987" cy="5783262"/>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8850" name="Rectangle 3">
            <a:extLst>
              <a:ext uri="{FF2B5EF4-FFF2-40B4-BE49-F238E27FC236}">
                <a16:creationId xmlns:a16="http://schemas.microsoft.com/office/drawing/2014/main" id="{8C08CFBB-28DD-ED4A-696E-7B0C83E8713D}"/>
              </a:ext>
            </a:extLst>
          </p:cNvPr>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8851" name="Text Box 4">
            <a:extLst>
              <a:ext uri="{FF2B5EF4-FFF2-40B4-BE49-F238E27FC236}">
                <a16:creationId xmlns:a16="http://schemas.microsoft.com/office/drawing/2014/main" id="{83B51E48-66DB-7F9F-CDE0-273FC4A6D696}"/>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8852" name="Text Box 5">
            <a:extLst>
              <a:ext uri="{FF2B5EF4-FFF2-40B4-BE49-F238E27FC236}">
                <a16:creationId xmlns:a16="http://schemas.microsoft.com/office/drawing/2014/main" id="{938F3AB6-31C3-A59C-223C-E6599A9C2C99}"/>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78853" name="Text Box 6">
            <a:extLst>
              <a:ext uri="{FF2B5EF4-FFF2-40B4-BE49-F238E27FC236}">
                <a16:creationId xmlns:a16="http://schemas.microsoft.com/office/drawing/2014/main" id="{3007EDE2-0F50-8F52-54F8-26697F6178CC}"/>
              </a:ext>
            </a:extLst>
          </p:cNvPr>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78854" name="Rectangle 8">
            <a:extLst>
              <a:ext uri="{FF2B5EF4-FFF2-40B4-BE49-F238E27FC236}">
                <a16:creationId xmlns:a16="http://schemas.microsoft.com/office/drawing/2014/main" id="{7A027985-35A7-FCDE-717E-5259608495B2}"/>
              </a:ext>
            </a:extLst>
          </p:cNvPr>
          <p:cNvSpPr>
            <a:spLocks noChangeArrowheads="1"/>
          </p:cNvSpPr>
          <p:nvPr/>
        </p:nvSpPr>
        <p:spPr bwMode="auto">
          <a:xfrm>
            <a:off x="4235450" y="1539875"/>
            <a:ext cx="568325" cy="9842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i="1">
                <a:solidFill>
                  <a:schemeClr val="bg2"/>
                </a:solidFill>
                <a:ea typeface="宋体" panose="02010600030101010101" pitchFamily="2" charset="-122"/>
              </a:rPr>
              <a:t>圣经</a:t>
            </a:r>
          </a:p>
          <a:p>
            <a:r>
              <a:rPr lang="zh-CN" altLang="en-US" sz="1800" i="1">
                <a:solidFill>
                  <a:schemeClr val="bg2"/>
                </a:solidFill>
                <a:ea typeface="宋体" panose="02010600030101010101" pitchFamily="2" charset="-122"/>
              </a:rPr>
              <a:t>档案</a:t>
            </a:r>
          </a:p>
        </p:txBody>
      </p:sp>
      <p:sp>
        <p:nvSpPr>
          <p:cNvPr id="33801" name="Text Box 9">
            <a:extLst>
              <a:ext uri="{FF2B5EF4-FFF2-40B4-BE49-F238E27FC236}">
                <a16:creationId xmlns:a16="http://schemas.microsoft.com/office/drawing/2014/main" id="{DF43CBB6-D010-E642-7EFB-4C1004A0644F}"/>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29</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a:extLst>
              <a:ext uri="{FF2B5EF4-FFF2-40B4-BE49-F238E27FC236}">
                <a16:creationId xmlns:a16="http://schemas.microsoft.com/office/drawing/2014/main" id="{FA43D448-D2ED-93F1-62F3-D7646ED3AFC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5562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898" name="Text Box 3">
            <a:extLst>
              <a:ext uri="{FF2B5EF4-FFF2-40B4-BE49-F238E27FC236}">
                <a16:creationId xmlns:a16="http://schemas.microsoft.com/office/drawing/2014/main" id="{2C3BF3DE-FC68-13E0-1E9E-5A3047D014C6}"/>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80899" name="Text Box 4">
            <a:extLst>
              <a:ext uri="{FF2B5EF4-FFF2-40B4-BE49-F238E27FC236}">
                <a16:creationId xmlns:a16="http://schemas.microsoft.com/office/drawing/2014/main" id="{F17FFE0B-7220-9112-E7FC-63C47A723065}"/>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80900" name="Text Box 5">
            <a:extLst>
              <a:ext uri="{FF2B5EF4-FFF2-40B4-BE49-F238E27FC236}">
                <a16:creationId xmlns:a16="http://schemas.microsoft.com/office/drawing/2014/main" id="{F6D7CAB7-C5DC-1F32-5974-E70AC5D12F8D}"/>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80901" name="Rectangle 7" descr="Parchment">
            <a:extLst>
              <a:ext uri="{FF2B5EF4-FFF2-40B4-BE49-F238E27FC236}">
                <a16:creationId xmlns:a16="http://schemas.microsoft.com/office/drawing/2014/main" id="{E1F4AFBF-05BF-C4ED-05E4-CB97B8D7D7B2}"/>
              </a:ext>
            </a:extLst>
          </p:cNvPr>
          <p:cNvSpPr>
            <a:spLocks noChangeArrowheads="1"/>
          </p:cNvSpPr>
          <p:nvPr/>
        </p:nvSpPr>
        <p:spPr bwMode="auto">
          <a:xfrm>
            <a:off x="4903788" y="1922463"/>
            <a:ext cx="1196975" cy="865187"/>
          </a:xfrm>
          <a:prstGeom prst="rect">
            <a:avLst/>
          </a:prstGeom>
          <a:gradFill rotWithShape="0">
            <a:gsLst>
              <a:gs pos="0">
                <a:srgbClr val="FFCC66"/>
              </a:gs>
              <a:gs pos="50000">
                <a:srgbClr val="FF9933"/>
              </a:gs>
              <a:gs pos="100000">
                <a:srgbClr val="FFCC66"/>
              </a:gs>
            </a:gsLst>
            <a:lin ang="18900000" scaled="1"/>
          </a:gra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a:solidFill>
                  <a:schemeClr val="bg2"/>
                </a:solidFill>
                <a:ea typeface="宋体" panose="02010600030101010101" pitchFamily="2" charset="-122"/>
              </a:rPr>
              <a:t>圣经</a:t>
            </a:r>
          </a:p>
          <a:p>
            <a:r>
              <a:rPr lang="zh-CN" altLang="en-US">
                <a:solidFill>
                  <a:schemeClr val="bg2"/>
                </a:solidFill>
                <a:ea typeface="宋体" panose="02010600030101010101" pitchFamily="2" charset="-122"/>
              </a:rPr>
              <a:t>档案</a:t>
            </a:r>
          </a:p>
        </p:txBody>
      </p:sp>
      <p:sp>
        <p:nvSpPr>
          <p:cNvPr id="34824" name="Text Box 8">
            <a:extLst>
              <a:ext uri="{FF2B5EF4-FFF2-40B4-BE49-F238E27FC236}">
                <a16:creationId xmlns:a16="http://schemas.microsoft.com/office/drawing/2014/main" id="{60933F88-E4BF-B954-CBD6-6B0881F77E6E}"/>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30</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a:extLst>
              <a:ext uri="{FF2B5EF4-FFF2-40B4-BE49-F238E27FC236}">
                <a16:creationId xmlns:a16="http://schemas.microsoft.com/office/drawing/2014/main" id="{2DD3F8F1-CDDE-CAD3-30A1-0A8C20066FF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54038"/>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2946" name="Text Box 3">
            <a:extLst>
              <a:ext uri="{FF2B5EF4-FFF2-40B4-BE49-F238E27FC236}">
                <a16:creationId xmlns:a16="http://schemas.microsoft.com/office/drawing/2014/main" id="{12B50D2B-017D-93F4-22F2-9459128F08E3}"/>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82947" name="Text Box 4">
            <a:extLst>
              <a:ext uri="{FF2B5EF4-FFF2-40B4-BE49-F238E27FC236}">
                <a16:creationId xmlns:a16="http://schemas.microsoft.com/office/drawing/2014/main" id="{C12AEB81-05D7-050B-A2E2-506AC92D3799}"/>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82948" name="Text Box 5">
            <a:extLst>
              <a:ext uri="{FF2B5EF4-FFF2-40B4-BE49-F238E27FC236}">
                <a16:creationId xmlns:a16="http://schemas.microsoft.com/office/drawing/2014/main" id="{D1BDAC5B-0034-BCD7-ECD1-0C61B9B03C53}"/>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82949" name="Rectangle 9">
            <a:extLst>
              <a:ext uri="{FF2B5EF4-FFF2-40B4-BE49-F238E27FC236}">
                <a16:creationId xmlns:a16="http://schemas.microsoft.com/office/drawing/2014/main" id="{B298C283-929E-4091-DA1E-0C64B800250A}"/>
              </a:ext>
            </a:extLst>
          </p:cNvPr>
          <p:cNvSpPr>
            <a:spLocks noChangeArrowheads="1"/>
          </p:cNvSpPr>
          <p:nvPr/>
        </p:nvSpPr>
        <p:spPr bwMode="auto">
          <a:xfrm>
            <a:off x="5503863" y="1301750"/>
            <a:ext cx="596900" cy="114300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i="1">
                <a:solidFill>
                  <a:schemeClr val="bg2"/>
                </a:solidFill>
                <a:ea typeface="宋体" panose="02010600030101010101" pitchFamily="2" charset="-122"/>
              </a:rPr>
              <a:t>圣经</a:t>
            </a:r>
          </a:p>
          <a:p>
            <a:r>
              <a:rPr lang="zh-CN" altLang="en-US" sz="1800" i="1">
                <a:solidFill>
                  <a:schemeClr val="bg2"/>
                </a:solidFill>
                <a:ea typeface="宋体" panose="02010600030101010101" pitchFamily="2" charset="-122"/>
              </a:rPr>
              <a:t>档案</a:t>
            </a:r>
          </a:p>
        </p:txBody>
      </p:sp>
      <p:sp>
        <p:nvSpPr>
          <p:cNvPr id="35858" name="Text Box 18">
            <a:extLst>
              <a:ext uri="{FF2B5EF4-FFF2-40B4-BE49-F238E27FC236}">
                <a16:creationId xmlns:a16="http://schemas.microsoft.com/office/drawing/2014/main" id="{A042D816-672C-E2A4-97E6-0103597F04E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31</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a:extLst>
              <a:ext uri="{FF2B5EF4-FFF2-40B4-BE49-F238E27FC236}">
                <a16:creationId xmlns:a16="http://schemas.microsoft.com/office/drawing/2014/main" id="{974D590A-4528-F9B1-7381-6FE40B928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ext Box 3">
            <a:extLst>
              <a:ext uri="{FF2B5EF4-FFF2-40B4-BE49-F238E27FC236}">
                <a16:creationId xmlns:a16="http://schemas.microsoft.com/office/drawing/2014/main" id="{51598173-16C6-D544-48E3-998C98CF7E14}"/>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36868" name="Oval 4">
            <a:extLst>
              <a:ext uri="{FF2B5EF4-FFF2-40B4-BE49-F238E27FC236}">
                <a16:creationId xmlns:a16="http://schemas.microsoft.com/office/drawing/2014/main" id="{8E51FDB2-4AE7-7125-641F-0229215188B0}"/>
              </a:ext>
            </a:extLst>
          </p:cNvPr>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84996" name="Text Box 5">
            <a:extLst>
              <a:ext uri="{FF2B5EF4-FFF2-40B4-BE49-F238E27FC236}">
                <a16:creationId xmlns:a16="http://schemas.microsoft.com/office/drawing/2014/main" id="{B2E13385-5B1D-0EFD-EEF2-042CB8A5C602}"/>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84997" name="Text Box 6">
            <a:extLst>
              <a:ext uri="{FF2B5EF4-FFF2-40B4-BE49-F238E27FC236}">
                <a16:creationId xmlns:a16="http://schemas.microsoft.com/office/drawing/2014/main" id="{9B2A3482-F86E-A7D4-9B3D-3789FEA7A7D0}"/>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36872" name="Text Box 8">
            <a:extLst>
              <a:ext uri="{FF2B5EF4-FFF2-40B4-BE49-F238E27FC236}">
                <a16:creationId xmlns:a16="http://schemas.microsoft.com/office/drawing/2014/main" id="{9A4DB6CE-30C6-18BF-DDB9-8F669A9E2D24}"/>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a:extLst>
              <a:ext uri="{FF2B5EF4-FFF2-40B4-BE49-F238E27FC236}">
                <a16:creationId xmlns:a16="http://schemas.microsoft.com/office/drawing/2014/main" id="{98A31927-2084-B6D5-2FF2-EC304206577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7042" name="Text Box 3">
            <a:extLst>
              <a:ext uri="{FF2B5EF4-FFF2-40B4-BE49-F238E27FC236}">
                <a16:creationId xmlns:a16="http://schemas.microsoft.com/office/drawing/2014/main" id="{DEB05EA8-71F4-58DC-E411-1FAED01591A5}"/>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87043" name="Text Box 4">
            <a:extLst>
              <a:ext uri="{FF2B5EF4-FFF2-40B4-BE49-F238E27FC236}">
                <a16:creationId xmlns:a16="http://schemas.microsoft.com/office/drawing/2014/main" id="{F33E53B2-BC42-B43A-7099-F96D1A1AA2A4}"/>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87044" name="Text Box 12">
            <a:extLst>
              <a:ext uri="{FF2B5EF4-FFF2-40B4-BE49-F238E27FC236}">
                <a16:creationId xmlns:a16="http://schemas.microsoft.com/office/drawing/2014/main" id="{B0A2435F-1B8B-59D1-E085-9652016D1254}"/>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308237" name="Text Box 13">
            <a:extLst>
              <a:ext uri="{FF2B5EF4-FFF2-40B4-BE49-F238E27FC236}">
                <a16:creationId xmlns:a16="http://schemas.microsoft.com/office/drawing/2014/main" id="{730BA2DB-4D69-C79D-B273-70D27C42A22B}"/>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5</a:t>
            </a:r>
          </a:p>
        </p:txBody>
      </p:sp>
      <p:sp>
        <p:nvSpPr>
          <p:cNvPr id="308238" name="Text Box 14">
            <a:extLst>
              <a:ext uri="{FF2B5EF4-FFF2-40B4-BE49-F238E27FC236}">
                <a16:creationId xmlns:a16="http://schemas.microsoft.com/office/drawing/2014/main" id="{CBAC1E0F-CBB6-568A-C248-980DADA992F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33</a:t>
            </a:r>
          </a:p>
        </p:txBody>
      </p:sp>
      <p:sp>
        <p:nvSpPr>
          <p:cNvPr id="87047" name="Text Box 16">
            <a:extLst>
              <a:ext uri="{FF2B5EF4-FFF2-40B4-BE49-F238E27FC236}">
                <a16:creationId xmlns:a16="http://schemas.microsoft.com/office/drawing/2014/main" id="{3426A249-9059-8EF5-F4A4-CE5A04B50C6C}"/>
              </a:ext>
            </a:extLst>
          </p:cNvPr>
          <p:cNvSpPr txBox="1">
            <a:spLocks noChangeArrowheads="1"/>
          </p:cNvSpPr>
          <p:nvPr/>
        </p:nvSpPr>
        <p:spPr bwMode="auto">
          <a:xfrm rot="-940910">
            <a:off x="1951038" y="2849563"/>
            <a:ext cx="2644775" cy="920750"/>
          </a:xfrm>
          <a:prstGeom prst="rect">
            <a:avLst/>
          </a:prstGeom>
          <a:solidFill>
            <a:srgbClr val="FFA40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lnSpc>
                <a:spcPct val="60000"/>
              </a:lnSpc>
              <a:spcBef>
                <a:spcPct val="50000"/>
              </a:spcBef>
            </a:pPr>
            <a:r>
              <a:rPr lang="zh-CN" altLang="en-US" sz="3200">
                <a:solidFill>
                  <a:schemeClr val="bg2"/>
                </a:solidFill>
                <a:latin typeface="宋体" panose="02010600030101010101" pitchFamily="2" charset="-122"/>
                <a:ea typeface="宋体" panose="02010600030101010101" pitchFamily="2" charset="-122"/>
              </a:rPr>
              <a:t>教授</a:t>
            </a:r>
            <a:r>
              <a:rPr lang="en-US" altLang="zh-CN" sz="3200">
                <a:solidFill>
                  <a:schemeClr val="bg2"/>
                </a:solidFill>
                <a:latin typeface="宋体" panose="02010600030101010101" pitchFamily="2" charset="-122"/>
                <a:ea typeface="宋体" panose="02010600030101010101" pitchFamily="2" charset="-122"/>
              </a:rPr>
              <a:t>, </a:t>
            </a:r>
          </a:p>
          <a:p>
            <a:pPr algn="l">
              <a:lnSpc>
                <a:spcPct val="60000"/>
              </a:lnSpc>
              <a:spcBef>
                <a:spcPct val="50000"/>
              </a:spcBef>
            </a:pPr>
            <a:r>
              <a:rPr lang="zh-CN" altLang="en-US" sz="3200">
                <a:solidFill>
                  <a:schemeClr val="bg2"/>
                </a:solidFill>
                <a:latin typeface="宋体" panose="02010600030101010101" pitchFamily="2" charset="-122"/>
                <a:ea typeface="宋体" panose="02010600030101010101" pitchFamily="2" charset="-122"/>
              </a:rPr>
              <a:t>他们都是谁</a:t>
            </a:r>
            <a:r>
              <a:rPr lang="en-US" altLang="zh-CN" sz="3200">
                <a:solidFill>
                  <a:schemeClr val="bg2"/>
                </a:solidFill>
                <a:latin typeface="宋体" panose="02010600030101010101" pitchFamily="2" charset="-122"/>
                <a:ea typeface="宋体" panose="02010600030101010101" pitchFamily="2" charset="-122"/>
              </a:rPr>
              <a:t>?</a:t>
            </a:r>
          </a:p>
        </p:txBody>
      </p:sp>
      <p:sp>
        <p:nvSpPr>
          <p:cNvPr id="87048" name="Text Box 17">
            <a:extLst>
              <a:ext uri="{FF2B5EF4-FFF2-40B4-BE49-F238E27FC236}">
                <a16:creationId xmlns:a16="http://schemas.microsoft.com/office/drawing/2014/main" id="{A82E9BE5-7041-444B-CD17-318D86988798}"/>
              </a:ext>
            </a:extLst>
          </p:cNvPr>
          <p:cNvSpPr txBox="1">
            <a:spLocks noChangeArrowheads="1"/>
          </p:cNvSpPr>
          <p:nvPr/>
        </p:nvSpPr>
        <p:spPr bwMode="auto">
          <a:xfrm rot="-2527728">
            <a:off x="5726113" y="3910013"/>
            <a:ext cx="2344737" cy="1479550"/>
          </a:xfrm>
          <a:prstGeom prst="rect">
            <a:avLst/>
          </a:prstGeom>
          <a:solidFill>
            <a:srgbClr val="FFA40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lnSpc>
                <a:spcPct val="90000"/>
              </a:lnSpc>
              <a:spcBef>
                <a:spcPct val="50000"/>
              </a:spcBef>
            </a:pPr>
            <a:r>
              <a:rPr lang="zh-CN" altLang="en-US" sz="3200">
                <a:solidFill>
                  <a:schemeClr val="bg2"/>
                </a:solidFill>
                <a:latin typeface="宋体" panose="02010600030101010101" pitchFamily="2" charset="-122"/>
                <a:ea typeface="宋体" panose="02010600030101010101" pitchFamily="2" charset="-122"/>
              </a:rPr>
              <a:t>教会书信都有什么</a:t>
            </a:r>
            <a:r>
              <a:rPr lang="en-US" altLang="zh-CN" sz="3200">
                <a:solidFill>
                  <a:schemeClr val="bg2"/>
                </a:solidFill>
                <a:latin typeface="宋体" panose="02010600030101010101" pitchFamily="2" charset="-122"/>
                <a:ea typeface="宋体" panose="02010600030101010101" pitchFamily="2" charset="-122"/>
              </a:rPr>
              <a:t>?</a:t>
            </a:r>
          </a:p>
          <a:p>
            <a:pPr algn="l">
              <a:lnSpc>
                <a:spcPct val="90000"/>
              </a:lnSpc>
              <a:spcBef>
                <a:spcPct val="50000"/>
              </a:spcBef>
            </a:pPr>
            <a:endParaRPr lang="en-US" altLang="zh-CN">
              <a:solidFill>
                <a:schemeClr val="bg2"/>
              </a:solidFill>
              <a:latin typeface="宋体" panose="02010600030101010101" pitchFamily="2" charset="-122"/>
              <a:ea typeface="宋体" panose="02010600030101010101" pitchFamily="2" charset="-122"/>
            </a:endParaRPr>
          </a:p>
        </p:txBody>
      </p:sp>
      <p:sp>
        <p:nvSpPr>
          <p:cNvPr id="87049" name="Text Box 18">
            <a:extLst>
              <a:ext uri="{FF2B5EF4-FFF2-40B4-BE49-F238E27FC236}">
                <a16:creationId xmlns:a16="http://schemas.microsoft.com/office/drawing/2014/main" id="{C91DA832-EF21-61E3-8E41-D0A3C22343F9}"/>
              </a:ext>
            </a:extLst>
          </p:cNvPr>
          <p:cNvSpPr txBox="1">
            <a:spLocks noChangeArrowheads="1"/>
          </p:cNvSpPr>
          <p:nvPr/>
        </p:nvSpPr>
        <p:spPr bwMode="auto">
          <a:xfrm rot="1559364">
            <a:off x="4922838" y="2867025"/>
            <a:ext cx="2119312" cy="457200"/>
          </a:xfrm>
          <a:prstGeom prst="rect">
            <a:avLst/>
          </a:prstGeom>
          <a:solidFill>
            <a:srgbClr val="ACB8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a:solidFill>
                  <a:schemeClr val="bg2"/>
                </a:solidFill>
                <a:ea typeface="宋体" panose="02010600030101010101" pitchFamily="2" charset="-122"/>
              </a:rPr>
              <a:t>以色列的地图</a:t>
            </a:r>
          </a:p>
        </p:txBody>
      </p:sp>
      <p:sp>
        <p:nvSpPr>
          <p:cNvPr id="87050" name="Text Box 19">
            <a:extLst>
              <a:ext uri="{FF2B5EF4-FFF2-40B4-BE49-F238E27FC236}">
                <a16:creationId xmlns:a16="http://schemas.microsoft.com/office/drawing/2014/main" id="{C2398852-378E-6255-F244-198D3E9CDC7A}"/>
              </a:ext>
            </a:extLst>
          </p:cNvPr>
          <p:cNvSpPr txBox="1">
            <a:spLocks noChangeArrowheads="1"/>
          </p:cNvSpPr>
          <p:nvPr/>
        </p:nvSpPr>
        <p:spPr bwMode="auto">
          <a:xfrm rot="-124936">
            <a:off x="4156075" y="1466850"/>
            <a:ext cx="2357438" cy="873125"/>
          </a:xfrm>
          <a:prstGeom prst="rect">
            <a:avLst/>
          </a:prstGeom>
          <a:solidFill>
            <a:srgbClr val="FFA40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lnSpc>
                <a:spcPct val="80000"/>
              </a:lnSpc>
              <a:spcBef>
                <a:spcPct val="50000"/>
              </a:spcBef>
            </a:pPr>
            <a:r>
              <a:rPr lang="zh-CN" altLang="en-US" sz="3200">
                <a:solidFill>
                  <a:schemeClr val="bg2"/>
                </a:solidFill>
                <a:latin typeface="宋体" panose="02010600030101010101" pitchFamily="2" charset="-122"/>
                <a:ea typeface="宋体" panose="02010600030101010101" pitchFamily="2" charset="-122"/>
              </a:rPr>
              <a:t>他们审判什么</a:t>
            </a:r>
            <a:r>
              <a:rPr lang="en-US" altLang="zh-CN" sz="3200">
                <a:solidFill>
                  <a:schemeClr val="bg2"/>
                </a:solidFill>
                <a:latin typeface="宋体" panose="02010600030101010101" pitchFamily="2" charset="-122"/>
                <a:ea typeface="宋体" panose="02010600030101010101" pitchFamily="2" charset="-122"/>
              </a:rPr>
              <a:t>?</a:t>
            </a:r>
          </a:p>
        </p:txBody>
      </p:sp>
      <p:sp>
        <p:nvSpPr>
          <p:cNvPr id="308247" name="Text Box 23">
            <a:extLst>
              <a:ext uri="{FF2B5EF4-FFF2-40B4-BE49-F238E27FC236}">
                <a16:creationId xmlns:a16="http://schemas.microsoft.com/office/drawing/2014/main" id="{00596991-8350-6553-B023-DEBC18F398C5}"/>
              </a:ext>
            </a:extLst>
          </p:cNvPr>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zh-CN" sz="11700" b="0">
                <a:solidFill>
                  <a:schemeClr val="accent1"/>
                </a:solidFill>
                <a:latin typeface="Comic Sans MS" charset="0"/>
                <a:ea typeface="宋体" charset="-122"/>
              </a:rPr>
              <a:t>?</a:t>
            </a:r>
          </a:p>
        </p:txBody>
      </p:sp>
      <p:sp>
        <p:nvSpPr>
          <p:cNvPr id="308248" name="Text Box 24">
            <a:extLst>
              <a:ext uri="{FF2B5EF4-FFF2-40B4-BE49-F238E27FC236}">
                <a16:creationId xmlns:a16="http://schemas.microsoft.com/office/drawing/2014/main" id="{EB10F6EF-6883-00F0-F9BD-9A1CA6CE33E9}"/>
              </a:ext>
            </a:extLst>
          </p:cNvPr>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zh-CN" sz="11700" b="0">
                <a:solidFill>
                  <a:schemeClr val="accent1"/>
                </a:solidFill>
                <a:latin typeface="Comic Sans MS" charset="0"/>
                <a:ea typeface="宋体" charset="-122"/>
              </a:rPr>
              <a:t>?</a:t>
            </a:r>
          </a:p>
        </p:txBody>
      </p:sp>
      <p:sp>
        <p:nvSpPr>
          <p:cNvPr id="308249" name="Text Box 25">
            <a:extLst>
              <a:ext uri="{FF2B5EF4-FFF2-40B4-BE49-F238E27FC236}">
                <a16:creationId xmlns:a16="http://schemas.microsoft.com/office/drawing/2014/main" id="{F9A075D7-0A88-502F-955A-BE2F726F830B}"/>
              </a:ext>
            </a:extLst>
          </p:cNvPr>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zh-CN" sz="11700" b="0">
                <a:solidFill>
                  <a:schemeClr val="accent1"/>
                </a:solidFill>
                <a:latin typeface="Comic Sans MS" charset="0"/>
                <a:ea typeface="宋体" charset="-122"/>
              </a:rPr>
              <a:t>?</a:t>
            </a:r>
          </a:p>
        </p:txBody>
      </p:sp>
      <p:sp>
        <p:nvSpPr>
          <p:cNvPr id="308250" name="Text Box 26">
            <a:extLst>
              <a:ext uri="{FF2B5EF4-FFF2-40B4-BE49-F238E27FC236}">
                <a16:creationId xmlns:a16="http://schemas.microsoft.com/office/drawing/2014/main" id="{54E48FC9-9988-6D09-4A30-05536333523F}"/>
              </a:ext>
            </a:extLst>
          </p:cNvPr>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zh-CN" sz="11700" b="0">
                <a:solidFill>
                  <a:schemeClr val="accent1"/>
                </a:solidFill>
                <a:latin typeface="Comic Sans MS" charset="0"/>
                <a:ea typeface="宋体" charset="-122"/>
              </a:rPr>
              <a:t>?</a:t>
            </a:r>
          </a:p>
        </p:txBody>
      </p:sp>
      <p:grpSp>
        <p:nvGrpSpPr>
          <p:cNvPr id="2" name="Group 20">
            <a:extLst>
              <a:ext uri="{FF2B5EF4-FFF2-40B4-BE49-F238E27FC236}">
                <a16:creationId xmlns:a16="http://schemas.microsoft.com/office/drawing/2014/main" id="{C498BD04-9D8D-D7C0-3D6A-4908D020DECB}"/>
              </a:ext>
            </a:extLst>
          </p:cNvPr>
          <p:cNvGrpSpPr>
            <a:grpSpLocks/>
          </p:cNvGrpSpPr>
          <p:nvPr/>
        </p:nvGrpSpPr>
        <p:grpSpPr bwMode="auto">
          <a:xfrm>
            <a:off x="723900" y="1846263"/>
            <a:ext cx="7623175" cy="3381375"/>
            <a:chOff x="456" y="1163"/>
            <a:chExt cx="4802" cy="2130"/>
          </a:xfrm>
        </p:grpSpPr>
        <p:sp>
          <p:nvSpPr>
            <p:cNvPr id="308245" name="Rectangle 21">
              <a:extLst>
                <a:ext uri="{FF2B5EF4-FFF2-40B4-BE49-F238E27FC236}">
                  <a16:creationId xmlns:a16="http://schemas.microsoft.com/office/drawing/2014/main" id="{C418BB68-F22D-A98D-1FE1-FAE02B69823F}"/>
                </a:ext>
              </a:extLst>
            </p:cNvPr>
            <p:cNvSpPr>
              <a:spLocks noChangeArrowheads="1"/>
            </p:cNvSpPr>
            <p:nvPr/>
          </p:nvSpPr>
          <p:spPr bwMode="auto">
            <a:xfrm rot="-731836">
              <a:off x="649" y="1163"/>
              <a:ext cx="4369" cy="2130"/>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8246" name="Text Box 22">
              <a:extLst>
                <a:ext uri="{FF2B5EF4-FFF2-40B4-BE49-F238E27FC236}">
                  <a16:creationId xmlns:a16="http://schemas.microsoft.com/office/drawing/2014/main" id="{B20725CC-32C0-97A2-8DF7-6BE5EB3D196F}"/>
                </a:ext>
              </a:extLst>
            </p:cNvPr>
            <p:cNvSpPr txBox="1">
              <a:spLocks noChangeArrowheads="1"/>
            </p:cNvSpPr>
            <p:nvPr/>
          </p:nvSpPr>
          <p:spPr bwMode="auto">
            <a:xfrm rot="20836941">
              <a:off x="456" y="1344"/>
              <a:ext cx="4802" cy="1786"/>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6000">
                  <a:solidFill>
                    <a:srgbClr val="EEFF4B"/>
                  </a:solidFill>
                  <a:latin typeface="Comic Sans MS" panose="030F0902030302020204" pitchFamily="66" charset="0"/>
                  <a:ea typeface="宋体" panose="02010600030101010101" pitchFamily="2" charset="-122"/>
                </a:rPr>
                <a:t>你从哪里着手整理这些正确的信息</a:t>
              </a:r>
              <a:r>
                <a:rPr lang="en-US" altLang="zh-CN" sz="6000">
                  <a:solidFill>
                    <a:srgbClr val="EEFF4B"/>
                  </a:solidFill>
                  <a:latin typeface="Comic Sans MS" panose="030F0902030302020204" pitchFamily="66" charset="0"/>
                  <a:ea typeface="宋体" panose="02010600030101010101" pitchFamily="2" charset="-122"/>
                </a:rPr>
                <a:t>…</a:t>
              </a:r>
              <a:r>
                <a:rPr lang="zh-CN" altLang="en-US" sz="6000">
                  <a:solidFill>
                    <a:srgbClr val="EEFF4B"/>
                  </a:solidFill>
                  <a:latin typeface="Comic Sans MS" panose="030F0902030302020204" pitchFamily="66" charset="0"/>
                  <a:ea typeface="宋体" panose="02010600030101010101" pitchFamily="2" charset="-122"/>
                </a:rPr>
                <a:t>和</a:t>
              </a:r>
              <a:r>
                <a:rPr lang="zh-CN" altLang="en-US" sz="6000">
                  <a:solidFill>
                    <a:srgbClr val="FF3300"/>
                  </a:solidFill>
                  <a:latin typeface="Comic Sans MS" panose="030F0902030302020204" pitchFamily="66" charset="0"/>
                  <a:ea typeface="宋体" panose="02010600030101010101" pitchFamily="2" charset="-122"/>
                </a:rPr>
                <a:t>错误</a:t>
              </a:r>
              <a:r>
                <a:rPr lang="zh-CN" altLang="en-US" sz="6000">
                  <a:solidFill>
                    <a:srgbClr val="EEFF4B"/>
                  </a:solidFill>
                  <a:latin typeface="Comic Sans MS" panose="030F0902030302020204" pitchFamily="66" charset="0"/>
                  <a:ea typeface="宋体" panose="02010600030101010101" pitchFamily="2" charset="-122"/>
                </a:rPr>
                <a:t>的信息呢</a:t>
              </a:r>
              <a:r>
                <a:rPr lang="en-US" altLang="zh-CN" sz="6000">
                  <a:solidFill>
                    <a:srgbClr val="EEFF4B"/>
                  </a:solidFill>
                  <a:latin typeface="Comic Sans MS" panose="030F0902030302020204" pitchFamily="66" charset="0"/>
                  <a:ea typeface="宋体" panose="02010600030101010101" pitchFamily="2" charset="-122"/>
                </a:rPr>
                <a:t>…</a:t>
              </a:r>
              <a:r>
                <a:rPr lang="zh-CN" altLang="en-US" sz="6000">
                  <a:solidFill>
                    <a:srgbClr val="EEFF4B"/>
                  </a:solidFill>
                  <a:latin typeface="Comic Sans MS" panose="030F0902030302020204" pitchFamily="66" charset="0"/>
                  <a:ea typeface="宋体" panose="02010600030101010101" pitchFamily="2" charset="-122"/>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08249"/>
                                        </p:tgtEl>
                                        <p:attrNameLst>
                                          <p:attrName>style.visibility</p:attrName>
                                        </p:attrNameLst>
                                      </p:cBhvr>
                                      <p:to>
                                        <p:strVal val="visible"/>
                                      </p:to>
                                    </p:set>
                                    <p:anim calcmode="lin" valueType="num">
                                      <p:cBhvr>
                                        <p:cTn id="7" dur="500" fill="hold"/>
                                        <p:tgtEl>
                                          <p:spTgt spid="308249"/>
                                        </p:tgtEl>
                                        <p:attrNameLst>
                                          <p:attrName>ppt_w</p:attrName>
                                        </p:attrNameLst>
                                      </p:cBhvr>
                                      <p:tavLst>
                                        <p:tav tm="0">
                                          <p:val>
                                            <p:fltVal val="0"/>
                                          </p:val>
                                        </p:tav>
                                        <p:tav tm="100000">
                                          <p:val>
                                            <p:strVal val="#ppt_w"/>
                                          </p:val>
                                        </p:tav>
                                      </p:tavLst>
                                    </p:anim>
                                    <p:anim calcmode="lin" valueType="num">
                                      <p:cBhvr>
                                        <p:cTn id="8" dur="500" fill="hold"/>
                                        <p:tgtEl>
                                          <p:spTgt spid="308249"/>
                                        </p:tgtEl>
                                        <p:attrNameLst>
                                          <p:attrName>ppt_h</p:attrName>
                                        </p:attrNameLst>
                                      </p:cBhvr>
                                      <p:tavLst>
                                        <p:tav tm="0">
                                          <p:val>
                                            <p:fltVal val="0"/>
                                          </p:val>
                                        </p:tav>
                                        <p:tav tm="100000">
                                          <p:val>
                                            <p:strVal val="#ppt_h"/>
                                          </p:val>
                                        </p:tav>
                                      </p:tavLst>
                                    </p:anim>
                                    <p:anim calcmode="lin" valueType="num">
                                      <p:cBhvr>
                                        <p:cTn id="9" dur="500" fill="hold"/>
                                        <p:tgtEl>
                                          <p:spTgt spid="308249"/>
                                        </p:tgtEl>
                                        <p:attrNameLst>
                                          <p:attrName>ppt_x</p:attrName>
                                        </p:attrNameLst>
                                      </p:cBhvr>
                                      <p:tavLst>
                                        <p:tav tm="0">
                                          <p:val>
                                            <p:fltVal val="0.5"/>
                                          </p:val>
                                        </p:tav>
                                        <p:tav tm="100000">
                                          <p:val>
                                            <p:strVal val="#ppt_x"/>
                                          </p:val>
                                        </p:tav>
                                      </p:tavLst>
                                    </p:anim>
                                    <p:anim calcmode="lin" valueType="num">
                                      <p:cBhvr>
                                        <p:cTn id="10" dur="500" fill="hold"/>
                                        <p:tgtEl>
                                          <p:spTgt spid="30824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308250"/>
                                        </p:tgtEl>
                                        <p:attrNameLst>
                                          <p:attrName>style.visibility</p:attrName>
                                        </p:attrNameLst>
                                      </p:cBhvr>
                                      <p:to>
                                        <p:strVal val="visible"/>
                                      </p:to>
                                    </p:set>
                                    <p:anim calcmode="lin" valueType="num">
                                      <p:cBhvr>
                                        <p:cTn id="15" dur="500" fill="hold"/>
                                        <p:tgtEl>
                                          <p:spTgt spid="308250"/>
                                        </p:tgtEl>
                                        <p:attrNameLst>
                                          <p:attrName>ppt_w</p:attrName>
                                        </p:attrNameLst>
                                      </p:cBhvr>
                                      <p:tavLst>
                                        <p:tav tm="0">
                                          <p:val>
                                            <p:fltVal val="0"/>
                                          </p:val>
                                        </p:tav>
                                        <p:tav tm="100000">
                                          <p:val>
                                            <p:strVal val="#ppt_w"/>
                                          </p:val>
                                        </p:tav>
                                      </p:tavLst>
                                    </p:anim>
                                    <p:anim calcmode="lin" valueType="num">
                                      <p:cBhvr>
                                        <p:cTn id="16" dur="500" fill="hold"/>
                                        <p:tgtEl>
                                          <p:spTgt spid="308250"/>
                                        </p:tgtEl>
                                        <p:attrNameLst>
                                          <p:attrName>ppt_h</p:attrName>
                                        </p:attrNameLst>
                                      </p:cBhvr>
                                      <p:tavLst>
                                        <p:tav tm="0">
                                          <p:val>
                                            <p:fltVal val="0"/>
                                          </p:val>
                                        </p:tav>
                                        <p:tav tm="100000">
                                          <p:val>
                                            <p:strVal val="#ppt_h"/>
                                          </p:val>
                                        </p:tav>
                                      </p:tavLst>
                                    </p:anim>
                                    <p:anim calcmode="lin" valueType="num">
                                      <p:cBhvr>
                                        <p:cTn id="17" dur="500" fill="hold"/>
                                        <p:tgtEl>
                                          <p:spTgt spid="308250"/>
                                        </p:tgtEl>
                                        <p:attrNameLst>
                                          <p:attrName>ppt_x</p:attrName>
                                        </p:attrNameLst>
                                      </p:cBhvr>
                                      <p:tavLst>
                                        <p:tav tm="0">
                                          <p:val>
                                            <p:fltVal val="0.5"/>
                                          </p:val>
                                        </p:tav>
                                        <p:tav tm="100000">
                                          <p:val>
                                            <p:strVal val="#ppt_x"/>
                                          </p:val>
                                        </p:tav>
                                      </p:tavLst>
                                    </p:anim>
                                    <p:anim calcmode="lin" valueType="num">
                                      <p:cBhvr>
                                        <p:cTn id="18" dur="500" fill="hold"/>
                                        <p:tgtEl>
                                          <p:spTgt spid="308250"/>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308247"/>
                                        </p:tgtEl>
                                        <p:attrNameLst>
                                          <p:attrName>style.visibility</p:attrName>
                                        </p:attrNameLst>
                                      </p:cBhvr>
                                      <p:to>
                                        <p:strVal val="visible"/>
                                      </p:to>
                                    </p:set>
                                    <p:anim calcmode="lin" valueType="num">
                                      <p:cBhvr>
                                        <p:cTn id="23" dur="500" fill="hold"/>
                                        <p:tgtEl>
                                          <p:spTgt spid="308247"/>
                                        </p:tgtEl>
                                        <p:attrNameLst>
                                          <p:attrName>ppt_w</p:attrName>
                                        </p:attrNameLst>
                                      </p:cBhvr>
                                      <p:tavLst>
                                        <p:tav tm="0">
                                          <p:val>
                                            <p:fltVal val="0"/>
                                          </p:val>
                                        </p:tav>
                                        <p:tav tm="100000">
                                          <p:val>
                                            <p:strVal val="#ppt_w"/>
                                          </p:val>
                                        </p:tav>
                                      </p:tavLst>
                                    </p:anim>
                                    <p:anim calcmode="lin" valueType="num">
                                      <p:cBhvr>
                                        <p:cTn id="24" dur="500" fill="hold"/>
                                        <p:tgtEl>
                                          <p:spTgt spid="308247"/>
                                        </p:tgtEl>
                                        <p:attrNameLst>
                                          <p:attrName>ppt_h</p:attrName>
                                        </p:attrNameLst>
                                      </p:cBhvr>
                                      <p:tavLst>
                                        <p:tav tm="0">
                                          <p:val>
                                            <p:fltVal val="0"/>
                                          </p:val>
                                        </p:tav>
                                        <p:tav tm="100000">
                                          <p:val>
                                            <p:strVal val="#ppt_h"/>
                                          </p:val>
                                        </p:tav>
                                      </p:tavLst>
                                    </p:anim>
                                    <p:anim calcmode="lin" valueType="num">
                                      <p:cBhvr>
                                        <p:cTn id="25" dur="500" fill="hold"/>
                                        <p:tgtEl>
                                          <p:spTgt spid="308247"/>
                                        </p:tgtEl>
                                        <p:attrNameLst>
                                          <p:attrName>ppt_x</p:attrName>
                                        </p:attrNameLst>
                                      </p:cBhvr>
                                      <p:tavLst>
                                        <p:tav tm="0">
                                          <p:val>
                                            <p:fltVal val="0.5"/>
                                          </p:val>
                                        </p:tav>
                                        <p:tav tm="100000">
                                          <p:val>
                                            <p:strVal val="#ppt_x"/>
                                          </p:val>
                                        </p:tav>
                                      </p:tavLst>
                                    </p:anim>
                                    <p:anim calcmode="lin" valueType="num">
                                      <p:cBhvr>
                                        <p:cTn id="26" dur="500" fill="hold"/>
                                        <p:tgtEl>
                                          <p:spTgt spid="308247"/>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308248"/>
                                        </p:tgtEl>
                                        <p:attrNameLst>
                                          <p:attrName>style.visibility</p:attrName>
                                        </p:attrNameLst>
                                      </p:cBhvr>
                                      <p:to>
                                        <p:strVal val="visible"/>
                                      </p:to>
                                    </p:set>
                                    <p:anim calcmode="lin" valueType="num">
                                      <p:cBhvr>
                                        <p:cTn id="31" dur="500" fill="hold"/>
                                        <p:tgtEl>
                                          <p:spTgt spid="308248"/>
                                        </p:tgtEl>
                                        <p:attrNameLst>
                                          <p:attrName>ppt_w</p:attrName>
                                        </p:attrNameLst>
                                      </p:cBhvr>
                                      <p:tavLst>
                                        <p:tav tm="0">
                                          <p:val>
                                            <p:fltVal val="0"/>
                                          </p:val>
                                        </p:tav>
                                        <p:tav tm="100000">
                                          <p:val>
                                            <p:strVal val="#ppt_w"/>
                                          </p:val>
                                        </p:tav>
                                      </p:tavLst>
                                    </p:anim>
                                    <p:anim calcmode="lin" valueType="num">
                                      <p:cBhvr>
                                        <p:cTn id="32" dur="500" fill="hold"/>
                                        <p:tgtEl>
                                          <p:spTgt spid="308248"/>
                                        </p:tgtEl>
                                        <p:attrNameLst>
                                          <p:attrName>ppt_h</p:attrName>
                                        </p:attrNameLst>
                                      </p:cBhvr>
                                      <p:tavLst>
                                        <p:tav tm="0">
                                          <p:val>
                                            <p:fltVal val="0"/>
                                          </p:val>
                                        </p:tav>
                                        <p:tav tm="100000">
                                          <p:val>
                                            <p:strVal val="#ppt_h"/>
                                          </p:val>
                                        </p:tav>
                                      </p:tavLst>
                                    </p:anim>
                                    <p:anim calcmode="lin" valueType="num">
                                      <p:cBhvr>
                                        <p:cTn id="33" dur="500" fill="hold"/>
                                        <p:tgtEl>
                                          <p:spTgt spid="308248"/>
                                        </p:tgtEl>
                                        <p:attrNameLst>
                                          <p:attrName>ppt_x</p:attrName>
                                        </p:attrNameLst>
                                      </p:cBhvr>
                                      <p:tavLst>
                                        <p:tav tm="0">
                                          <p:val>
                                            <p:fltVal val="0.5"/>
                                          </p:val>
                                        </p:tav>
                                        <p:tav tm="100000">
                                          <p:val>
                                            <p:strVal val="#ppt_x"/>
                                          </p:val>
                                        </p:tav>
                                      </p:tavLst>
                                    </p:anim>
                                    <p:anim calcmode="lin" valueType="num">
                                      <p:cBhvr>
                                        <p:cTn id="34" dur="500" fill="hold"/>
                                        <p:tgtEl>
                                          <p:spTgt spid="308248"/>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47" grpId="0" autoUpdateAnimBg="0"/>
      <p:bldP spid="308248" grpId="0" autoUpdateAnimBg="0"/>
      <p:bldP spid="308249" grpId="0" autoUpdateAnimBg="0"/>
      <p:bldP spid="30825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89" name="Object 2">
            <a:extLst>
              <a:ext uri="{FF2B5EF4-FFF2-40B4-BE49-F238E27FC236}">
                <a16:creationId xmlns:a16="http://schemas.microsoft.com/office/drawing/2014/main" id="{CF8C733D-046F-48E2-E3FC-215B12A801BA}"/>
              </a:ext>
            </a:extLst>
          </p:cNvPr>
          <p:cNvGraphicFramePr>
            <a:graphicFrameLocks/>
          </p:cNvGraphicFramePr>
          <p:nvPr/>
        </p:nvGraphicFramePr>
        <p:xfrm>
          <a:off x="3492500" y="296863"/>
          <a:ext cx="2133600" cy="5792787"/>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96863"/>
                        <a:ext cx="2133600" cy="5792787"/>
                      </a:xfrm>
                      <a:prstGeom prst="rect">
                        <a:avLst/>
                      </a:prstGeom>
                      <a:noFill/>
                      <a:ln>
                        <a:noFill/>
                      </a:ln>
                      <a:effectLst>
                        <a:outerShdw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89090" name="Group 14">
            <a:extLst>
              <a:ext uri="{FF2B5EF4-FFF2-40B4-BE49-F238E27FC236}">
                <a16:creationId xmlns:a16="http://schemas.microsoft.com/office/drawing/2014/main" id="{09371F4B-36A4-0340-8812-EED9D684B7CB}"/>
              </a:ext>
            </a:extLst>
          </p:cNvPr>
          <p:cNvGrpSpPr>
            <a:grpSpLocks/>
          </p:cNvGrpSpPr>
          <p:nvPr/>
        </p:nvGrpSpPr>
        <p:grpSpPr bwMode="auto">
          <a:xfrm>
            <a:off x="5151438" y="266700"/>
            <a:ext cx="3625850" cy="2501900"/>
            <a:chOff x="3380" y="168"/>
            <a:chExt cx="2284" cy="1576"/>
          </a:xfrm>
        </p:grpSpPr>
        <p:sp>
          <p:nvSpPr>
            <p:cNvPr id="40965" name="Oval 5">
              <a:extLst>
                <a:ext uri="{FF2B5EF4-FFF2-40B4-BE49-F238E27FC236}">
                  <a16:creationId xmlns:a16="http://schemas.microsoft.com/office/drawing/2014/main" id="{7AED8814-F650-A3EA-62EA-247BD8801835}"/>
                </a:ext>
              </a:extLst>
            </p:cNvPr>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0966" name="Rectangle 6">
              <a:extLst>
                <a:ext uri="{FF2B5EF4-FFF2-40B4-BE49-F238E27FC236}">
                  <a16:creationId xmlns:a16="http://schemas.microsoft.com/office/drawing/2014/main" id="{7766DCC2-675B-64B6-E18D-364D01D867EE}"/>
                </a:ext>
              </a:extLst>
            </p:cNvPr>
            <p:cNvSpPr>
              <a:spLocks noChangeArrowheads="1"/>
            </p:cNvSpPr>
            <p:nvPr/>
          </p:nvSpPr>
          <p:spPr bwMode="auto">
            <a:xfrm>
              <a:off x="3623" y="333"/>
              <a:ext cx="1929" cy="1092"/>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zh-CN" altLang="en-US" sz="5400">
                  <a:solidFill>
                    <a:srgbClr val="FFFF00"/>
                  </a:solidFill>
                  <a:latin typeface="Times" charset="0"/>
                  <a:ea typeface="宋体" charset="0"/>
                </a:rPr>
                <a:t>真是</a:t>
              </a:r>
            </a:p>
            <a:p>
              <a:pPr>
                <a:defRPr/>
              </a:pPr>
              <a:r>
                <a:rPr lang="zh-CN" altLang="en-US" sz="5400">
                  <a:solidFill>
                    <a:srgbClr val="FFFF00"/>
                  </a:solidFill>
                  <a:latin typeface="Times" charset="0"/>
                  <a:ea typeface="宋体" charset="0"/>
                </a:rPr>
                <a:t>伤脑筋！</a:t>
              </a:r>
            </a:p>
          </p:txBody>
        </p:sp>
      </p:grpSp>
      <p:grpSp>
        <p:nvGrpSpPr>
          <p:cNvPr id="3" name="Group 18">
            <a:extLst>
              <a:ext uri="{FF2B5EF4-FFF2-40B4-BE49-F238E27FC236}">
                <a16:creationId xmlns:a16="http://schemas.microsoft.com/office/drawing/2014/main" id="{19755BA3-0BF9-9DFE-A8AB-77CFF2E59418}"/>
              </a:ext>
            </a:extLst>
          </p:cNvPr>
          <p:cNvGrpSpPr>
            <a:grpSpLocks/>
          </p:cNvGrpSpPr>
          <p:nvPr/>
        </p:nvGrpSpPr>
        <p:grpSpPr bwMode="auto">
          <a:xfrm>
            <a:off x="4832350" y="2540000"/>
            <a:ext cx="3625850" cy="2501900"/>
            <a:chOff x="3044" y="1600"/>
            <a:chExt cx="2284" cy="1576"/>
          </a:xfrm>
        </p:grpSpPr>
        <p:sp>
          <p:nvSpPr>
            <p:cNvPr id="40968" name="Oval 8">
              <a:extLst>
                <a:ext uri="{FF2B5EF4-FFF2-40B4-BE49-F238E27FC236}">
                  <a16:creationId xmlns:a16="http://schemas.microsoft.com/office/drawing/2014/main" id="{63D62AA7-34A3-E05F-F713-821091A3810B}"/>
                </a:ext>
              </a:extLst>
            </p:cNvPr>
            <p:cNvSpPr>
              <a:spLocks noChangeArrowheads="1"/>
            </p:cNvSpPr>
            <p:nvPr/>
          </p:nvSpPr>
          <p:spPr bwMode="auto">
            <a:xfrm>
              <a:off x="3044"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0969" name="Rectangle 9">
              <a:extLst>
                <a:ext uri="{FF2B5EF4-FFF2-40B4-BE49-F238E27FC236}">
                  <a16:creationId xmlns:a16="http://schemas.microsoft.com/office/drawing/2014/main" id="{6D135B0A-FE35-B507-3A48-8080D9006DDC}"/>
                </a:ext>
              </a:extLst>
            </p:cNvPr>
            <p:cNvSpPr>
              <a:spLocks noChangeArrowheads="1"/>
            </p:cNvSpPr>
            <p:nvPr/>
          </p:nvSpPr>
          <p:spPr bwMode="auto">
            <a:xfrm>
              <a:off x="3187" y="1753"/>
              <a:ext cx="1999" cy="1092"/>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defRPr/>
              </a:pPr>
              <a:r>
                <a:rPr lang="zh-CN" altLang="en-US" sz="5400" i="1">
                  <a:solidFill>
                    <a:srgbClr val="FFFF00"/>
                  </a:solidFill>
                  <a:latin typeface="Times New Roman" charset="0"/>
                  <a:ea typeface="宋体" charset="0"/>
                </a:rPr>
                <a:t>从哪儿</a:t>
              </a:r>
            </a:p>
            <a:p>
              <a:pPr>
                <a:defRPr/>
              </a:pPr>
              <a:r>
                <a:rPr lang="zh-CN" altLang="en-US" sz="5400" i="1" u="sng">
                  <a:solidFill>
                    <a:srgbClr val="FFFF00"/>
                  </a:solidFill>
                  <a:latin typeface="Times New Roman" charset="0"/>
                  <a:ea typeface="宋体" charset="0"/>
                </a:rPr>
                <a:t>开始</a:t>
              </a:r>
              <a:r>
                <a:rPr lang="zh-CN" altLang="en-US" sz="5400" i="1">
                  <a:solidFill>
                    <a:srgbClr val="FFFF00"/>
                  </a:solidFill>
                  <a:latin typeface="Times New Roman" charset="0"/>
                  <a:ea typeface="宋体" charset="0"/>
                </a:rPr>
                <a:t>呢？</a:t>
              </a:r>
            </a:p>
          </p:txBody>
        </p:sp>
      </p:grpSp>
      <p:sp>
        <p:nvSpPr>
          <p:cNvPr id="89092" name="Text Box 10">
            <a:extLst>
              <a:ext uri="{FF2B5EF4-FFF2-40B4-BE49-F238E27FC236}">
                <a16:creationId xmlns:a16="http://schemas.microsoft.com/office/drawing/2014/main" id="{46771CE2-212D-C24A-5540-019EDE7046C5}"/>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89093" name="Text Box 11">
            <a:extLst>
              <a:ext uri="{FF2B5EF4-FFF2-40B4-BE49-F238E27FC236}">
                <a16:creationId xmlns:a16="http://schemas.microsoft.com/office/drawing/2014/main" id="{766B5CCA-6ED7-337D-3C42-FAEAABC908DD}"/>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89094" name="Text Box 12">
            <a:extLst>
              <a:ext uri="{FF2B5EF4-FFF2-40B4-BE49-F238E27FC236}">
                <a16:creationId xmlns:a16="http://schemas.microsoft.com/office/drawing/2014/main" id="{61DE835B-A323-CF6D-0C54-8F513648B68E}"/>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89095" name="Text Box 16">
            <a:extLst>
              <a:ext uri="{FF2B5EF4-FFF2-40B4-BE49-F238E27FC236}">
                <a16:creationId xmlns:a16="http://schemas.microsoft.com/office/drawing/2014/main" id="{71EB3EE8-AE3E-98A5-2D9F-C698BBFCF1D0}"/>
              </a:ext>
            </a:extLst>
          </p:cNvPr>
          <p:cNvSpPr txBox="1">
            <a:spLocks noChangeArrowheads="1"/>
          </p:cNvSpPr>
          <p:nvPr/>
        </p:nvSpPr>
        <p:spPr bwMode="auto">
          <a:xfrm>
            <a:off x="8607425" y="6400800"/>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ea typeface="宋体" panose="02010600030101010101" pitchFamily="2" charset="-122"/>
              </a:rPr>
              <a:t> </a:t>
            </a:r>
          </a:p>
        </p:txBody>
      </p:sp>
      <p:sp>
        <p:nvSpPr>
          <p:cNvPr id="40977" name="Text Box 17">
            <a:extLst>
              <a:ext uri="{FF2B5EF4-FFF2-40B4-BE49-F238E27FC236}">
                <a16:creationId xmlns:a16="http://schemas.microsoft.com/office/drawing/2014/main" id="{3C8C59E5-1700-02B0-77A3-F3BD331EFF87}"/>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A55FE811-2F35-9824-1126-4F0E954A86EC}"/>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138" name="Rectangle 3">
            <a:extLst>
              <a:ext uri="{FF2B5EF4-FFF2-40B4-BE49-F238E27FC236}">
                <a16:creationId xmlns:a16="http://schemas.microsoft.com/office/drawing/2014/main" id="{703133C0-5798-FA3D-D7FA-BBB321C74995}"/>
              </a:ext>
            </a:extLst>
          </p:cNvPr>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139" name="Freeform 4">
            <a:extLst>
              <a:ext uri="{FF2B5EF4-FFF2-40B4-BE49-F238E27FC236}">
                <a16:creationId xmlns:a16="http://schemas.microsoft.com/office/drawing/2014/main" id="{A295223B-ED0E-EC5B-25C6-ABBE5244D286}"/>
              </a:ext>
            </a:extLst>
          </p:cNvPr>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1140" name="Freeform 5">
            <a:extLst>
              <a:ext uri="{FF2B5EF4-FFF2-40B4-BE49-F238E27FC236}">
                <a16:creationId xmlns:a16="http://schemas.microsoft.com/office/drawing/2014/main" id="{E232DA45-488F-6DF1-15AA-996D987C9C53}"/>
              </a:ext>
            </a:extLst>
          </p:cNvPr>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2" name="Group 6">
            <a:extLst>
              <a:ext uri="{FF2B5EF4-FFF2-40B4-BE49-F238E27FC236}">
                <a16:creationId xmlns:a16="http://schemas.microsoft.com/office/drawing/2014/main" id="{15B1892F-5ABB-A349-0879-C79E83377D2F}"/>
              </a:ext>
            </a:extLst>
          </p:cNvPr>
          <p:cNvGrpSpPr>
            <a:grpSpLocks/>
          </p:cNvGrpSpPr>
          <p:nvPr/>
        </p:nvGrpSpPr>
        <p:grpSpPr bwMode="auto">
          <a:xfrm>
            <a:off x="4845050" y="844550"/>
            <a:ext cx="2025650" cy="825500"/>
            <a:chOff x="3052" y="532"/>
            <a:chExt cx="1276" cy="520"/>
          </a:xfrm>
        </p:grpSpPr>
        <p:sp>
          <p:nvSpPr>
            <p:cNvPr id="41991" name="Oval 7">
              <a:extLst>
                <a:ext uri="{FF2B5EF4-FFF2-40B4-BE49-F238E27FC236}">
                  <a16:creationId xmlns:a16="http://schemas.microsoft.com/office/drawing/2014/main" id="{19B8CE7E-252D-6BA1-CF57-C419B3666580}"/>
                </a:ext>
              </a:extLst>
            </p:cNvPr>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1992" name="Oval 8">
              <a:extLst>
                <a:ext uri="{FF2B5EF4-FFF2-40B4-BE49-F238E27FC236}">
                  <a16:creationId xmlns:a16="http://schemas.microsoft.com/office/drawing/2014/main" id="{EDC13046-DECC-AB25-38FB-6E16198E3852}"/>
                </a:ext>
              </a:extLst>
            </p:cNvPr>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1993" name="Oval 9">
              <a:extLst>
                <a:ext uri="{FF2B5EF4-FFF2-40B4-BE49-F238E27FC236}">
                  <a16:creationId xmlns:a16="http://schemas.microsoft.com/office/drawing/2014/main" id="{1D1BC2A0-9A3A-452C-1555-E161268106A3}"/>
                </a:ext>
              </a:extLst>
            </p:cNvPr>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1994" name="Oval 10">
              <a:extLst>
                <a:ext uri="{FF2B5EF4-FFF2-40B4-BE49-F238E27FC236}">
                  <a16:creationId xmlns:a16="http://schemas.microsoft.com/office/drawing/2014/main" id="{26740FF9-9845-F90A-EA1F-5DB1655418D6}"/>
                </a:ext>
              </a:extLst>
            </p:cNvPr>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1995" name="Oval 11">
              <a:extLst>
                <a:ext uri="{FF2B5EF4-FFF2-40B4-BE49-F238E27FC236}">
                  <a16:creationId xmlns:a16="http://schemas.microsoft.com/office/drawing/2014/main" id="{F164B13C-D59A-AF52-70CB-39537090E9D9}"/>
                </a:ext>
              </a:extLst>
            </p:cNvPr>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91142" name="Freeform 12">
            <a:extLst>
              <a:ext uri="{FF2B5EF4-FFF2-40B4-BE49-F238E27FC236}">
                <a16:creationId xmlns:a16="http://schemas.microsoft.com/office/drawing/2014/main" id="{A046F77C-9EE3-DE20-D1E5-2AE0EAC00FA6}"/>
              </a:ext>
            </a:extLst>
          </p:cNvPr>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aphicFrame>
        <p:nvGraphicFramePr>
          <p:cNvPr id="91143" name="Object 2">
            <a:extLst>
              <a:ext uri="{FF2B5EF4-FFF2-40B4-BE49-F238E27FC236}">
                <a16:creationId xmlns:a16="http://schemas.microsoft.com/office/drawing/2014/main" id="{4C5A58DC-BF70-C68F-E802-9956FD8E69AB}"/>
              </a:ext>
            </a:extLst>
          </p:cNvPr>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91144" name="Text Box 14">
            <a:extLst>
              <a:ext uri="{FF2B5EF4-FFF2-40B4-BE49-F238E27FC236}">
                <a16:creationId xmlns:a16="http://schemas.microsoft.com/office/drawing/2014/main" id="{1D8FE50B-2A37-63B1-0881-435DAE00755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grpSp>
        <p:nvGrpSpPr>
          <p:cNvPr id="3" name="Group 15">
            <a:extLst>
              <a:ext uri="{FF2B5EF4-FFF2-40B4-BE49-F238E27FC236}">
                <a16:creationId xmlns:a16="http://schemas.microsoft.com/office/drawing/2014/main" id="{BB80D723-478E-FA6B-1FD1-704AC50589F1}"/>
              </a:ext>
            </a:extLst>
          </p:cNvPr>
          <p:cNvGrpSpPr>
            <a:grpSpLocks/>
          </p:cNvGrpSpPr>
          <p:nvPr/>
        </p:nvGrpSpPr>
        <p:grpSpPr bwMode="auto">
          <a:xfrm>
            <a:off x="6002338" y="1168400"/>
            <a:ext cx="2581275" cy="2824163"/>
            <a:chOff x="515" y="1242"/>
            <a:chExt cx="1626" cy="1779"/>
          </a:xfrm>
        </p:grpSpPr>
        <p:grpSp>
          <p:nvGrpSpPr>
            <p:cNvPr id="91152" name="Group 16">
              <a:extLst>
                <a:ext uri="{FF2B5EF4-FFF2-40B4-BE49-F238E27FC236}">
                  <a16:creationId xmlns:a16="http://schemas.microsoft.com/office/drawing/2014/main" id="{2BA5775C-A136-0643-CCCF-A48F47551349}"/>
                </a:ext>
              </a:extLst>
            </p:cNvPr>
            <p:cNvGrpSpPr>
              <a:grpSpLocks/>
            </p:cNvGrpSpPr>
            <p:nvPr/>
          </p:nvGrpSpPr>
          <p:grpSpPr bwMode="auto">
            <a:xfrm>
              <a:off x="916" y="1605"/>
              <a:ext cx="855" cy="1416"/>
              <a:chOff x="916" y="1605"/>
              <a:chExt cx="855" cy="1416"/>
            </a:xfrm>
          </p:grpSpPr>
          <p:sp>
            <p:nvSpPr>
              <p:cNvPr id="42001" name="Freeform 17">
                <a:extLst>
                  <a:ext uri="{FF2B5EF4-FFF2-40B4-BE49-F238E27FC236}">
                    <a16:creationId xmlns:a16="http://schemas.microsoft.com/office/drawing/2014/main" id="{4BCC9063-CCB9-D71A-41A5-45CB9C7984B6}"/>
                  </a:ext>
                </a:extLst>
              </p:cNvPr>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grpSp>
            <p:nvGrpSpPr>
              <p:cNvPr id="91180" name="Group 18">
                <a:extLst>
                  <a:ext uri="{FF2B5EF4-FFF2-40B4-BE49-F238E27FC236}">
                    <a16:creationId xmlns:a16="http://schemas.microsoft.com/office/drawing/2014/main" id="{DA37707B-0B17-A7CB-E50F-FA838CAC80D1}"/>
                  </a:ext>
                </a:extLst>
              </p:cNvPr>
              <p:cNvGrpSpPr>
                <a:grpSpLocks/>
              </p:cNvGrpSpPr>
              <p:nvPr/>
            </p:nvGrpSpPr>
            <p:grpSpPr bwMode="auto">
              <a:xfrm>
                <a:off x="1158" y="2658"/>
                <a:ext cx="401" cy="363"/>
                <a:chOff x="1158" y="2658"/>
                <a:chExt cx="401" cy="363"/>
              </a:xfrm>
            </p:grpSpPr>
            <p:sp>
              <p:nvSpPr>
                <p:cNvPr id="42003" name="Oval 19">
                  <a:extLst>
                    <a:ext uri="{FF2B5EF4-FFF2-40B4-BE49-F238E27FC236}">
                      <a16:creationId xmlns:a16="http://schemas.microsoft.com/office/drawing/2014/main" id="{94A82F9B-732C-90ED-4EE0-37A3EF764092}"/>
                    </a:ext>
                  </a:extLst>
                </p:cNvPr>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04" name="Freeform 20">
                  <a:extLst>
                    <a:ext uri="{FF2B5EF4-FFF2-40B4-BE49-F238E27FC236}">
                      <a16:creationId xmlns:a16="http://schemas.microsoft.com/office/drawing/2014/main" id="{11DBC811-A8B2-2759-466F-E6DF80B94699}"/>
                    </a:ext>
                  </a:extLst>
                </p:cNvPr>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05" name="Freeform 21">
                  <a:extLst>
                    <a:ext uri="{FF2B5EF4-FFF2-40B4-BE49-F238E27FC236}">
                      <a16:creationId xmlns:a16="http://schemas.microsoft.com/office/drawing/2014/main" id="{1F6E429E-4A38-6CEF-E1DB-D3AD912B7337}"/>
                    </a:ext>
                  </a:extLst>
                </p:cNvPr>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06" name="Freeform 22">
                  <a:extLst>
                    <a:ext uri="{FF2B5EF4-FFF2-40B4-BE49-F238E27FC236}">
                      <a16:creationId xmlns:a16="http://schemas.microsoft.com/office/drawing/2014/main" id="{03A50187-7CE8-D07E-CF92-9BF331E478C9}"/>
                    </a:ext>
                  </a:extLst>
                </p:cNvPr>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07" name="Freeform 23">
                  <a:extLst>
                    <a:ext uri="{FF2B5EF4-FFF2-40B4-BE49-F238E27FC236}">
                      <a16:creationId xmlns:a16="http://schemas.microsoft.com/office/drawing/2014/main" id="{60C5ACB1-B697-C328-460E-50FDAF14C802}"/>
                    </a:ext>
                  </a:extLst>
                </p:cNvPr>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08" name="Freeform 24">
                  <a:extLst>
                    <a:ext uri="{FF2B5EF4-FFF2-40B4-BE49-F238E27FC236}">
                      <a16:creationId xmlns:a16="http://schemas.microsoft.com/office/drawing/2014/main" id="{C7AED895-EE5E-57A0-4F98-AB0CDDEDF838}"/>
                    </a:ext>
                  </a:extLst>
                </p:cNvPr>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grpSp>
        </p:grpSp>
        <p:grpSp>
          <p:nvGrpSpPr>
            <p:cNvPr id="91153" name="Group 25">
              <a:extLst>
                <a:ext uri="{FF2B5EF4-FFF2-40B4-BE49-F238E27FC236}">
                  <a16:creationId xmlns:a16="http://schemas.microsoft.com/office/drawing/2014/main" id="{9DF98FB5-5A00-9CCA-AC83-ADF0A245C6F3}"/>
                </a:ext>
              </a:extLst>
            </p:cNvPr>
            <p:cNvGrpSpPr>
              <a:grpSpLocks/>
            </p:cNvGrpSpPr>
            <p:nvPr/>
          </p:nvGrpSpPr>
          <p:grpSpPr bwMode="auto">
            <a:xfrm>
              <a:off x="515" y="1242"/>
              <a:ext cx="1626" cy="1151"/>
              <a:chOff x="515" y="1242"/>
              <a:chExt cx="1626" cy="1151"/>
            </a:xfrm>
          </p:grpSpPr>
          <p:sp>
            <p:nvSpPr>
              <p:cNvPr id="42010" name="Line 26">
                <a:extLst>
                  <a:ext uri="{FF2B5EF4-FFF2-40B4-BE49-F238E27FC236}">
                    <a16:creationId xmlns:a16="http://schemas.microsoft.com/office/drawing/2014/main" id="{BA8E8621-495C-D5CC-B8ED-D27C1A5FE065}"/>
                  </a:ext>
                </a:extLst>
              </p:cNvPr>
              <p:cNvSpPr>
                <a:spLocks noChangeShapeType="1"/>
              </p:cNvSpPr>
              <p:nvPr/>
            </p:nvSpPr>
            <p:spPr bwMode="auto">
              <a:xfrm flipV="1">
                <a:off x="1604" y="1378"/>
                <a:ext cx="144" cy="235"/>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1" name="Line 27">
                <a:extLst>
                  <a:ext uri="{FF2B5EF4-FFF2-40B4-BE49-F238E27FC236}">
                    <a16:creationId xmlns:a16="http://schemas.microsoft.com/office/drawing/2014/main" id="{2F4E187C-1FF8-1759-F784-CE6DF80C4440}"/>
                  </a:ext>
                </a:extLst>
              </p:cNvPr>
              <p:cNvSpPr>
                <a:spLocks noChangeShapeType="1"/>
              </p:cNvSpPr>
              <p:nvPr/>
            </p:nvSpPr>
            <p:spPr bwMode="auto">
              <a:xfrm flipH="1">
                <a:off x="1544" y="1423"/>
                <a:ext cx="45" cy="137"/>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2" name="Line 28">
                <a:extLst>
                  <a:ext uri="{FF2B5EF4-FFF2-40B4-BE49-F238E27FC236}">
                    <a16:creationId xmlns:a16="http://schemas.microsoft.com/office/drawing/2014/main" id="{6F9FEC87-04F0-06C8-3BE9-E919EC2EEA9E}"/>
                  </a:ext>
                </a:extLst>
              </p:cNvPr>
              <p:cNvSpPr>
                <a:spLocks noChangeShapeType="1"/>
              </p:cNvSpPr>
              <p:nvPr/>
            </p:nvSpPr>
            <p:spPr bwMode="auto">
              <a:xfrm flipH="1">
                <a:off x="1438" y="1264"/>
                <a:ext cx="30" cy="27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3" name="Line 29">
                <a:extLst>
                  <a:ext uri="{FF2B5EF4-FFF2-40B4-BE49-F238E27FC236}">
                    <a16:creationId xmlns:a16="http://schemas.microsoft.com/office/drawing/2014/main" id="{733E0A63-7EB8-1606-A3EC-E29A2258A5B6}"/>
                  </a:ext>
                </a:extLst>
              </p:cNvPr>
              <p:cNvSpPr>
                <a:spLocks noChangeShapeType="1"/>
              </p:cNvSpPr>
              <p:nvPr/>
            </p:nvSpPr>
            <p:spPr bwMode="auto">
              <a:xfrm>
                <a:off x="1332" y="1393"/>
                <a:ext cx="1" cy="144"/>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4" name="Line 30">
                <a:extLst>
                  <a:ext uri="{FF2B5EF4-FFF2-40B4-BE49-F238E27FC236}">
                    <a16:creationId xmlns:a16="http://schemas.microsoft.com/office/drawing/2014/main" id="{C11BDD8E-7C7E-3362-FB82-368F26B77A31}"/>
                  </a:ext>
                </a:extLst>
              </p:cNvPr>
              <p:cNvSpPr>
                <a:spLocks noChangeShapeType="1"/>
              </p:cNvSpPr>
              <p:nvPr/>
            </p:nvSpPr>
            <p:spPr bwMode="auto">
              <a:xfrm>
                <a:off x="1211" y="1242"/>
                <a:ext cx="45" cy="295"/>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5" name="Line 31">
                <a:extLst>
                  <a:ext uri="{FF2B5EF4-FFF2-40B4-BE49-F238E27FC236}">
                    <a16:creationId xmlns:a16="http://schemas.microsoft.com/office/drawing/2014/main" id="{157A89BE-012A-115F-26C1-1C28D830727B}"/>
                  </a:ext>
                </a:extLst>
              </p:cNvPr>
              <p:cNvSpPr>
                <a:spLocks noChangeShapeType="1"/>
              </p:cNvSpPr>
              <p:nvPr/>
            </p:nvSpPr>
            <p:spPr bwMode="auto">
              <a:xfrm flipH="1" flipV="1">
                <a:off x="1128" y="1431"/>
                <a:ext cx="22" cy="106"/>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6" name="Line 32">
                <a:extLst>
                  <a:ext uri="{FF2B5EF4-FFF2-40B4-BE49-F238E27FC236}">
                    <a16:creationId xmlns:a16="http://schemas.microsoft.com/office/drawing/2014/main" id="{0F929CFD-19FC-3239-CF30-78B2B8868D19}"/>
                  </a:ext>
                </a:extLst>
              </p:cNvPr>
              <p:cNvSpPr>
                <a:spLocks noChangeShapeType="1"/>
              </p:cNvSpPr>
              <p:nvPr/>
            </p:nvSpPr>
            <p:spPr bwMode="auto">
              <a:xfrm flipH="1" flipV="1">
                <a:off x="946" y="1340"/>
                <a:ext cx="121" cy="265"/>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7" name="Line 33">
                <a:extLst>
                  <a:ext uri="{FF2B5EF4-FFF2-40B4-BE49-F238E27FC236}">
                    <a16:creationId xmlns:a16="http://schemas.microsoft.com/office/drawing/2014/main" id="{F8BD47B9-AE5E-25EC-FBBF-E98BBABB2D06}"/>
                  </a:ext>
                </a:extLst>
              </p:cNvPr>
              <p:cNvSpPr>
                <a:spLocks noChangeShapeType="1"/>
              </p:cNvSpPr>
              <p:nvPr/>
            </p:nvSpPr>
            <p:spPr bwMode="auto">
              <a:xfrm>
                <a:off x="924" y="1567"/>
                <a:ext cx="52" cy="9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8" name="Line 34">
                <a:extLst>
                  <a:ext uri="{FF2B5EF4-FFF2-40B4-BE49-F238E27FC236}">
                    <a16:creationId xmlns:a16="http://schemas.microsoft.com/office/drawing/2014/main" id="{041F1D83-FA66-DB12-827D-35A3A5F06E42}"/>
                  </a:ext>
                </a:extLst>
              </p:cNvPr>
              <p:cNvSpPr>
                <a:spLocks noChangeShapeType="1"/>
              </p:cNvSpPr>
              <p:nvPr/>
            </p:nvSpPr>
            <p:spPr bwMode="auto">
              <a:xfrm>
                <a:off x="697" y="1582"/>
                <a:ext cx="219" cy="152"/>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9" name="Line 35">
                <a:extLst>
                  <a:ext uri="{FF2B5EF4-FFF2-40B4-BE49-F238E27FC236}">
                    <a16:creationId xmlns:a16="http://schemas.microsoft.com/office/drawing/2014/main" id="{74403F70-C14E-27DF-C60E-D32E5BA5F011}"/>
                  </a:ext>
                </a:extLst>
              </p:cNvPr>
              <p:cNvSpPr>
                <a:spLocks noChangeShapeType="1"/>
              </p:cNvSpPr>
              <p:nvPr/>
            </p:nvSpPr>
            <p:spPr bwMode="auto">
              <a:xfrm>
                <a:off x="742" y="1741"/>
                <a:ext cx="113" cy="68"/>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0" name="Line 36">
                <a:extLst>
                  <a:ext uri="{FF2B5EF4-FFF2-40B4-BE49-F238E27FC236}">
                    <a16:creationId xmlns:a16="http://schemas.microsoft.com/office/drawing/2014/main" id="{D864A1CB-6BDB-3198-8273-CB55D4C4BFBC}"/>
                  </a:ext>
                </a:extLst>
              </p:cNvPr>
              <p:cNvSpPr>
                <a:spLocks noChangeShapeType="1"/>
              </p:cNvSpPr>
              <p:nvPr/>
            </p:nvSpPr>
            <p:spPr bwMode="auto">
              <a:xfrm flipH="1" flipV="1">
                <a:off x="560" y="1817"/>
                <a:ext cx="273" cy="76"/>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1" name="Line 37">
                <a:extLst>
                  <a:ext uri="{FF2B5EF4-FFF2-40B4-BE49-F238E27FC236}">
                    <a16:creationId xmlns:a16="http://schemas.microsoft.com/office/drawing/2014/main" id="{BDDEA41A-B217-2E8F-03E3-BDCCC203C972}"/>
                  </a:ext>
                </a:extLst>
              </p:cNvPr>
              <p:cNvSpPr>
                <a:spLocks noChangeShapeType="1"/>
              </p:cNvSpPr>
              <p:nvPr/>
            </p:nvSpPr>
            <p:spPr bwMode="auto">
              <a:xfrm flipH="1" flipV="1">
                <a:off x="689" y="1961"/>
                <a:ext cx="129"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2" name="Line 38">
                <a:extLst>
                  <a:ext uri="{FF2B5EF4-FFF2-40B4-BE49-F238E27FC236}">
                    <a16:creationId xmlns:a16="http://schemas.microsoft.com/office/drawing/2014/main" id="{561BC45E-9466-7C96-B4AE-8C491D3E1610}"/>
                  </a:ext>
                </a:extLst>
              </p:cNvPr>
              <p:cNvSpPr>
                <a:spLocks noChangeShapeType="1"/>
              </p:cNvSpPr>
              <p:nvPr/>
            </p:nvSpPr>
            <p:spPr bwMode="auto">
              <a:xfrm flipH="1" flipV="1">
                <a:off x="515" y="2052"/>
                <a:ext cx="303" cy="22"/>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3" name="Line 39">
                <a:extLst>
                  <a:ext uri="{FF2B5EF4-FFF2-40B4-BE49-F238E27FC236}">
                    <a16:creationId xmlns:a16="http://schemas.microsoft.com/office/drawing/2014/main" id="{C713A1AF-646E-B89C-8241-F9318277495E}"/>
                  </a:ext>
                </a:extLst>
              </p:cNvPr>
              <p:cNvSpPr>
                <a:spLocks noChangeShapeType="1"/>
              </p:cNvSpPr>
              <p:nvPr/>
            </p:nvSpPr>
            <p:spPr bwMode="auto">
              <a:xfrm flipH="1">
                <a:off x="704" y="2158"/>
                <a:ext cx="114" cy="22"/>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4" name="Line 40">
                <a:extLst>
                  <a:ext uri="{FF2B5EF4-FFF2-40B4-BE49-F238E27FC236}">
                    <a16:creationId xmlns:a16="http://schemas.microsoft.com/office/drawing/2014/main" id="{FA579309-A995-475C-09A5-121024C24F08}"/>
                  </a:ext>
                </a:extLst>
              </p:cNvPr>
              <p:cNvSpPr>
                <a:spLocks noChangeShapeType="1"/>
              </p:cNvSpPr>
              <p:nvPr/>
            </p:nvSpPr>
            <p:spPr bwMode="auto">
              <a:xfrm flipH="1">
                <a:off x="538" y="2241"/>
                <a:ext cx="340" cy="12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5" name="Line 41">
                <a:extLst>
                  <a:ext uri="{FF2B5EF4-FFF2-40B4-BE49-F238E27FC236}">
                    <a16:creationId xmlns:a16="http://schemas.microsoft.com/office/drawing/2014/main" id="{BC844D3C-1FE0-D3A6-3675-83BBFAFC70FC}"/>
                  </a:ext>
                </a:extLst>
              </p:cNvPr>
              <p:cNvSpPr>
                <a:spLocks noChangeShapeType="1"/>
              </p:cNvSpPr>
              <p:nvPr/>
            </p:nvSpPr>
            <p:spPr bwMode="auto">
              <a:xfrm flipV="1">
                <a:off x="840" y="2340"/>
                <a:ext cx="91" cy="5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6" name="Line 42">
                <a:extLst>
                  <a:ext uri="{FF2B5EF4-FFF2-40B4-BE49-F238E27FC236}">
                    <a16:creationId xmlns:a16="http://schemas.microsoft.com/office/drawing/2014/main" id="{D3441E5B-BD74-3441-8AA0-4579243B6F63}"/>
                  </a:ext>
                </a:extLst>
              </p:cNvPr>
              <p:cNvSpPr>
                <a:spLocks noChangeShapeType="1"/>
              </p:cNvSpPr>
              <p:nvPr/>
            </p:nvSpPr>
            <p:spPr bwMode="auto">
              <a:xfrm flipV="1">
                <a:off x="1741" y="1537"/>
                <a:ext cx="219" cy="15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7" name="Line 43">
                <a:extLst>
                  <a:ext uri="{FF2B5EF4-FFF2-40B4-BE49-F238E27FC236}">
                    <a16:creationId xmlns:a16="http://schemas.microsoft.com/office/drawing/2014/main" id="{7773D13C-DA93-A3D8-6B34-92321C4281A3}"/>
                  </a:ext>
                </a:extLst>
              </p:cNvPr>
              <p:cNvSpPr>
                <a:spLocks noChangeShapeType="1"/>
              </p:cNvSpPr>
              <p:nvPr/>
            </p:nvSpPr>
            <p:spPr bwMode="auto">
              <a:xfrm flipV="1">
                <a:off x="1809" y="1703"/>
                <a:ext cx="105" cy="6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8" name="Line 44">
                <a:extLst>
                  <a:ext uri="{FF2B5EF4-FFF2-40B4-BE49-F238E27FC236}">
                    <a16:creationId xmlns:a16="http://schemas.microsoft.com/office/drawing/2014/main" id="{63FB4F5F-0285-E0BC-F0F7-D24885E9A92D}"/>
                  </a:ext>
                </a:extLst>
              </p:cNvPr>
              <p:cNvSpPr>
                <a:spLocks noChangeShapeType="1"/>
              </p:cNvSpPr>
              <p:nvPr/>
            </p:nvSpPr>
            <p:spPr bwMode="auto">
              <a:xfrm flipV="1">
                <a:off x="1824" y="1764"/>
                <a:ext cx="272" cy="8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9" name="Line 45">
                <a:extLst>
                  <a:ext uri="{FF2B5EF4-FFF2-40B4-BE49-F238E27FC236}">
                    <a16:creationId xmlns:a16="http://schemas.microsoft.com/office/drawing/2014/main" id="{FA8CB2E6-F7E0-5DED-8852-EA1A8E459342}"/>
                  </a:ext>
                </a:extLst>
              </p:cNvPr>
              <p:cNvSpPr>
                <a:spLocks noChangeShapeType="1"/>
              </p:cNvSpPr>
              <p:nvPr/>
            </p:nvSpPr>
            <p:spPr bwMode="auto">
              <a:xfrm flipV="1">
                <a:off x="1839" y="1923"/>
                <a:ext cx="128"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30" name="Line 46">
                <a:extLst>
                  <a:ext uri="{FF2B5EF4-FFF2-40B4-BE49-F238E27FC236}">
                    <a16:creationId xmlns:a16="http://schemas.microsoft.com/office/drawing/2014/main" id="{AEB691CF-D726-B4C1-06F7-32A4E23B8CFE}"/>
                  </a:ext>
                </a:extLst>
              </p:cNvPr>
              <p:cNvSpPr>
                <a:spLocks noChangeShapeType="1"/>
              </p:cNvSpPr>
              <p:nvPr/>
            </p:nvSpPr>
            <p:spPr bwMode="auto">
              <a:xfrm flipV="1">
                <a:off x="1839" y="2014"/>
                <a:ext cx="302"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31" name="Line 47">
                <a:extLst>
                  <a:ext uri="{FF2B5EF4-FFF2-40B4-BE49-F238E27FC236}">
                    <a16:creationId xmlns:a16="http://schemas.microsoft.com/office/drawing/2014/main" id="{4729868D-A3DE-1A59-EBF2-F7F8BE712502}"/>
                  </a:ext>
                </a:extLst>
              </p:cNvPr>
              <p:cNvSpPr>
                <a:spLocks noChangeShapeType="1"/>
              </p:cNvSpPr>
              <p:nvPr/>
            </p:nvSpPr>
            <p:spPr bwMode="auto">
              <a:xfrm>
                <a:off x="1839" y="2112"/>
                <a:ext cx="113"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32" name="Line 48">
                <a:extLst>
                  <a:ext uri="{FF2B5EF4-FFF2-40B4-BE49-F238E27FC236}">
                    <a16:creationId xmlns:a16="http://schemas.microsoft.com/office/drawing/2014/main" id="{4E60EA27-C779-8545-2292-C784530B1AE4}"/>
                  </a:ext>
                </a:extLst>
              </p:cNvPr>
              <p:cNvSpPr>
                <a:spLocks noChangeShapeType="1"/>
              </p:cNvSpPr>
              <p:nvPr/>
            </p:nvSpPr>
            <p:spPr bwMode="auto">
              <a:xfrm>
                <a:off x="1778" y="2203"/>
                <a:ext cx="348" cy="129"/>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33" name="Line 49">
                <a:extLst>
                  <a:ext uri="{FF2B5EF4-FFF2-40B4-BE49-F238E27FC236}">
                    <a16:creationId xmlns:a16="http://schemas.microsoft.com/office/drawing/2014/main" id="{693EAD60-8DB4-1F62-250F-ED27E4DA50F9}"/>
                  </a:ext>
                </a:extLst>
              </p:cNvPr>
              <p:cNvSpPr>
                <a:spLocks noChangeShapeType="1"/>
              </p:cNvSpPr>
              <p:nvPr/>
            </p:nvSpPr>
            <p:spPr bwMode="auto">
              <a:xfrm>
                <a:off x="1725" y="2294"/>
                <a:ext cx="91" cy="5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34" name="Line 50">
                <a:extLst>
                  <a:ext uri="{FF2B5EF4-FFF2-40B4-BE49-F238E27FC236}">
                    <a16:creationId xmlns:a16="http://schemas.microsoft.com/office/drawing/2014/main" id="{EDC967E7-9D8C-573C-A23B-31C51FCEDE0A}"/>
                  </a:ext>
                </a:extLst>
              </p:cNvPr>
              <p:cNvSpPr>
                <a:spLocks noChangeShapeType="1"/>
              </p:cNvSpPr>
              <p:nvPr/>
            </p:nvSpPr>
            <p:spPr bwMode="auto">
              <a:xfrm flipV="1">
                <a:off x="1688" y="1544"/>
                <a:ext cx="75" cy="106"/>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grpSp>
      </p:grpSp>
      <p:sp>
        <p:nvSpPr>
          <p:cNvPr id="91146" name="Text Box 51">
            <a:extLst>
              <a:ext uri="{FF2B5EF4-FFF2-40B4-BE49-F238E27FC236}">
                <a16:creationId xmlns:a16="http://schemas.microsoft.com/office/drawing/2014/main" id="{A074D9F3-E19E-AAE0-B32C-BADC3640AEE3}"/>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91147" name="Text Box 52">
            <a:extLst>
              <a:ext uri="{FF2B5EF4-FFF2-40B4-BE49-F238E27FC236}">
                <a16:creationId xmlns:a16="http://schemas.microsoft.com/office/drawing/2014/main" id="{FFA61782-7846-C4B1-2937-1F267202BD09}"/>
              </a:ext>
            </a:extLst>
          </p:cNvPr>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42037" name="WordArt 53">
            <a:extLst>
              <a:ext uri="{FF2B5EF4-FFF2-40B4-BE49-F238E27FC236}">
                <a16:creationId xmlns:a16="http://schemas.microsoft.com/office/drawing/2014/main" id="{6C71550C-440F-F46C-83E2-BE416FB59F6D}"/>
              </a:ext>
            </a:extLst>
          </p:cNvPr>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63500" dir="2212194" algn="ctr" rotWithShape="0">
                    <a:schemeClr val="bg2">
                      <a:alpha val="74997"/>
                    </a:schemeClr>
                  </a:outerShdw>
                </a:effectLst>
                <a:latin typeface="Arial Black" panose="020B0604020202020204" pitchFamily="34" charset="0"/>
                <a:cs typeface="Arial Black" panose="020B0604020202020204" pitchFamily="34" charset="0"/>
              </a:rPr>
              <a:t>7</a:t>
            </a:r>
          </a:p>
        </p:txBody>
      </p:sp>
      <p:sp>
        <p:nvSpPr>
          <p:cNvPr id="42038" name="Rectangle 54">
            <a:extLst>
              <a:ext uri="{FF2B5EF4-FFF2-40B4-BE49-F238E27FC236}">
                <a16:creationId xmlns:a16="http://schemas.microsoft.com/office/drawing/2014/main" id="{6C29D6F5-952F-3A6F-618C-DF8BCE7148DE}"/>
              </a:ext>
            </a:extLst>
          </p:cNvPr>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2041" name="Text Box 57">
            <a:extLst>
              <a:ext uri="{FF2B5EF4-FFF2-40B4-BE49-F238E27FC236}">
                <a16:creationId xmlns:a16="http://schemas.microsoft.com/office/drawing/2014/main" id="{148B2E0B-FA87-00AD-FD72-7214F4FEF0D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35</a:t>
            </a:r>
          </a:p>
        </p:txBody>
      </p:sp>
      <p:sp>
        <p:nvSpPr>
          <p:cNvPr id="91151" name="Text Box 58">
            <a:extLst>
              <a:ext uri="{FF2B5EF4-FFF2-40B4-BE49-F238E27FC236}">
                <a16:creationId xmlns:a16="http://schemas.microsoft.com/office/drawing/2014/main" id="{2A8D4164-B4A9-80C0-A857-B8841957E233}"/>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42037"/>
                                        </p:tgtEl>
                                        <p:attrNameLst>
                                          <p:attrName>style.visibility</p:attrName>
                                        </p:attrNameLst>
                                      </p:cBhvr>
                                      <p:to>
                                        <p:strVal val="visible"/>
                                      </p:to>
                                    </p:set>
                                    <p:animEffect transition="in" filter="fade">
                                      <p:cBhvr>
                                        <p:cTn id="18" dur="1000"/>
                                        <p:tgtEl>
                                          <p:spTgt spid="42037"/>
                                        </p:tgtEl>
                                      </p:cBhvr>
                                    </p:animEffect>
                                  </p:childTnLst>
                                </p:cTn>
                              </p:par>
                            </p:childTnLst>
                          </p:cTn>
                        </p:par>
                        <p:par>
                          <p:cTn id="19" fill="hold" nodeType="afterGroup">
                            <p:stCondLst>
                              <p:cond delay="2500"/>
                            </p:stCondLst>
                            <p:childTnLst>
                              <p:par>
                                <p:cTn id="20" presetID="10" presetClass="entr" presetSubtype="0" fill="hold" nodeType="afterEffect">
                                  <p:stCondLst>
                                    <p:cond delay="0"/>
                                  </p:stCondLst>
                                  <p:childTnLst>
                                    <p:set>
                                      <p:cBhvr>
                                        <p:cTn id="21" dur="1" fill="hold">
                                          <p:stCondLst>
                                            <p:cond delay="0"/>
                                          </p:stCondLst>
                                        </p:cTn>
                                        <p:tgtEl>
                                          <p:spTgt spid="42038"/>
                                        </p:tgtEl>
                                        <p:attrNameLst>
                                          <p:attrName>style.visibility</p:attrName>
                                        </p:attrNameLst>
                                      </p:cBhvr>
                                      <p:to>
                                        <p:strVal val="visible"/>
                                      </p:to>
                                    </p:set>
                                    <p:animEffect transition="in" filter="fade">
                                      <p:cBhvr>
                                        <p:cTn id="22" dur="1000"/>
                                        <p:tgtEl>
                                          <p:spTgt spid="42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a:extLst>
              <a:ext uri="{FF2B5EF4-FFF2-40B4-BE49-F238E27FC236}">
                <a16:creationId xmlns:a16="http://schemas.microsoft.com/office/drawing/2014/main" id="{A36A245E-3D32-1B3C-815C-30B73AE4AE54}"/>
              </a:ext>
            </a:extLst>
          </p:cNvPr>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44800" b="0" i="1">
                <a:solidFill>
                  <a:srgbClr val="FFFF00"/>
                </a:solidFill>
                <a:effectLst>
                  <a:outerShdw blurRad="38100" dist="38100" dir="2700000" algn="tl">
                    <a:srgbClr val="000000"/>
                  </a:outerShdw>
                </a:effectLst>
                <a:ea typeface="宋体" panose="02010600030101010101" pitchFamily="2" charset="-122"/>
              </a:rPr>
              <a:t>7</a:t>
            </a:r>
          </a:p>
        </p:txBody>
      </p:sp>
      <p:sp>
        <p:nvSpPr>
          <p:cNvPr id="43012" name="Rectangle 4" descr="Large checker board">
            <a:extLst>
              <a:ext uri="{FF2B5EF4-FFF2-40B4-BE49-F238E27FC236}">
                <a16:creationId xmlns:a16="http://schemas.microsoft.com/office/drawing/2014/main" id="{DA347BF8-DDA3-6FA7-072A-4D4FBDE49176}"/>
              </a:ext>
            </a:extLst>
          </p:cNvPr>
          <p:cNvSpPr>
            <a:spLocks noChangeArrowheads="1"/>
          </p:cNvSpPr>
          <p:nvPr/>
        </p:nvSpPr>
        <p:spPr bwMode="auto">
          <a:xfrm>
            <a:off x="4167188" y="3287713"/>
            <a:ext cx="1770062" cy="457200"/>
          </a:xfrm>
          <a:prstGeom prst="rect">
            <a:avLst/>
          </a:prstGeom>
          <a:blipFill dpi="0" rotWithShape="0">
            <a:blip r:embed="rId3"/>
            <a:srcRect/>
            <a:tile tx="0" ty="0" sx="100000" sy="100000" flip="none" algn="tl"/>
          </a:blipFill>
          <a:ln w="57150">
            <a:solidFill>
              <a:srgbClr val="CC1417"/>
            </a:solidFill>
            <a:miter lim="800000"/>
            <a:headEnd/>
            <a:tailEnd/>
          </a:ln>
          <a:effectLst>
            <a:outerShdw dist="114300" algn="ctr" rotWithShape="0">
              <a:schemeClr val="bg2">
                <a:alpha val="74997"/>
              </a:schemeClr>
            </a:outerShdw>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5">
            <a:extLst>
              <a:ext uri="{FF2B5EF4-FFF2-40B4-BE49-F238E27FC236}">
                <a16:creationId xmlns:a16="http://schemas.microsoft.com/office/drawing/2014/main" id="{A5A3E449-2D08-9B4E-DBC0-D28B636B0EF3}"/>
              </a:ext>
            </a:extLst>
          </p:cNvPr>
          <p:cNvGrpSpPr>
            <a:grpSpLocks/>
          </p:cNvGrpSpPr>
          <p:nvPr/>
        </p:nvGrpSpPr>
        <p:grpSpPr bwMode="auto">
          <a:xfrm>
            <a:off x="266700" y="0"/>
            <a:ext cx="1435100" cy="1778000"/>
            <a:chOff x="168" y="0"/>
            <a:chExt cx="904" cy="1120"/>
          </a:xfrm>
        </p:grpSpPr>
        <p:sp>
          <p:nvSpPr>
            <p:cNvPr id="43014" name="Rectangle 6">
              <a:extLst>
                <a:ext uri="{FF2B5EF4-FFF2-40B4-BE49-F238E27FC236}">
                  <a16:creationId xmlns:a16="http://schemas.microsoft.com/office/drawing/2014/main" id="{D6D8E92E-90BF-D02A-5758-B92C8371F9B4}"/>
                </a:ext>
              </a:extLst>
            </p:cNvPr>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43015" name="Line 7">
              <a:extLst>
                <a:ext uri="{FF2B5EF4-FFF2-40B4-BE49-F238E27FC236}">
                  <a16:creationId xmlns:a16="http://schemas.microsoft.com/office/drawing/2014/main" id="{EEA48C04-5A43-578C-CBC1-46560EB455A0}"/>
                </a:ext>
              </a:extLst>
            </p:cNvPr>
            <p:cNvSpPr>
              <a:spLocks noChangeShapeType="1"/>
            </p:cNvSpPr>
            <p:nvPr/>
          </p:nvSpPr>
          <p:spPr bwMode="auto">
            <a:xfrm>
              <a:off x="544" y="528"/>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3016" name="Oval 8">
              <a:extLst>
                <a:ext uri="{FF2B5EF4-FFF2-40B4-BE49-F238E27FC236}">
                  <a16:creationId xmlns:a16="http://schemas.microsoft.com/office/drawing/2014/main" id="{1D932DBD-56FA-5261-C74A-046E70B61B8B}"/>
                </a:ext>
              </a:extLst>
            </p:cNvPr>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93188" name="Text Box 9">
            <a:extLst>
              <a:ext uri="{FF2B5EF4-FFF2-40B4-BE49-F238E27FC236}">
                <a16:creationId xmlns:a16="http://schemas.microsoft.com/office/drawing/2014/main" id="{F7F814E4-ED49-2A4F-D970-2EB8279694E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93189" name="Text Box 10">
            <a:extLst>
              <a:ext uri="{FF2B5EF4-FFF2-40B4-BE49-F238E27FC236}">
                <a16:creationId xmlns:a16="http://schemas.microsoft.com/office/drawing/2014/main" id="{3099D2EC-7275-4006-A9BE-896F04E36A00}"/>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43023" name="Text Box 15">
            <a:extLst>
              <a:ext uri="{FF2B5EF4-FFF2-40B4-BE49-F238E27FC236}">
                <a16:creationId xmlns:a16="http://schemas.microsoft.com/office/drawing/2014/main" id="{56245104-B8F3-7C08-B672-68672CEFA3D1}"/>
              </a:ext>
            </a:extLst>
          </p:cNvPr>
          <p:cNvSpPr txBox="1">
            <a:spLocks noChangeArrowheads="1"/>
          </p:cNvSpPr>
          <p:nvPr/>
        </p:nvSpPr>
        <p:spPr bwMode="auto">
          <a:xfrm>
            <a:off x="8734425" y="6413500"/>
            <a:ext cx="2984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1</a:t>
            </a:r>
          </a:p>
        </p:txBody>
      </p:sp>
      <p:sp>
        <p:nvSpPr>
          <p:cNvPr id="43024" name="Text Box 16">
            <a:extLst>
              <a:ext uri="{FF2B5EF4-FFF2-40B4-BE49-F238E27FC236}">
                <a16:creationId xmlns:a16="http://schemas.microsoft.com/office/drawing/2014/main" id="{E26B313F-9996-1730-28AD-F973D86683D4}"/>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36</a:t>
            </a:r>
          </a:p>
        </p:txBody>
      </p:sp>
      <p:sp>
        <p:nvSpPr>
          <p:cNvPr id="93192" name="Text Box 17">
            <a:extLst>
              <a:ext uri="{FF2B5EF4-FFF2-40B4-BE49-F238E27FC236}">
                <a16:creationId xmlns:a16="http://schemas.microsoft.com/office/drawing/2014/main" id="{C0D20B97-4B74-670D-11C1-96AC9ABD0ECC}"/>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1BE1639-CDC3-5FE4-4C34-16DD97F82436}"/>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45059" name="Line 3">
            <a:extLst>
              <a:ext uri="{FF2B5EF4-FFF2-40B4-BE49-F238E27FC236}">
                <a16:creationId xmlns:a16="http://schemas.microsoft.com/office/drawing/2014/main" id="{B1996FF8-0301-10C7-2E41-5795D7CD5CFF}"/>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pic>
        <p:nvPicPr>
          <p:cNvPr id="95235" name="Picture 4">
            <a:extLst>
              <a:ext uri="{FF2B5EF4-FFF2-40B4-BE49-F238E27FC236}">
                <a16:creationId xmlns:a16="http://schemas.microsoft.com/office/drawing/2014/main" id="{9256CCE0-7BD4-2021-1A7E-233A54522F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66198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5236" name="Rectangle 5">
            <a:extLst>
              <a:ext uri="{FF2B5EF4-FFF2-40B4-BE49-F238E27FC236}">
                <a16:creationId xmlns:a16="http://schemas.microsoft.com/office/drawing/2014/main" id="{36BA64AB-1544-DDA0-6344-B7D3A0815D0E}"/>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37" name="Text Box 7">
            <a:extLst>
              <a:ext uri="{FF2B5EF4-FFF2-40B4-BE49-F238E27FC236}">
                <a16:creationId xmlns:a16="http://schemas.microsoft.com/office/drawing/2014/main" id="{316DCEF7-050C-4094-3584-457DDEBEA43F}"/>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95238" name="Text Box 8">
            <a:extLst>
              <a:ext uri="{FF2B5EF4-FFF2-40B4-BE49-F238E27FC236}">
                <a16:creationId xmlns:a16="http://schemas.microsoft.com/office/drawing/2014/main" id="{63BE7EA9-18D8-8129-AB8E-30A4D8FD32DE}"/>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95239" name="Text Box 9">
            <a:extLst>
              <a:ext uri="{FF2B5EF4-FFF2-40B4-BE49-F238E27FC236}">
                <a16:creationId xmlns:a16="http://schemas.microsoft.com/office/drawing/2014/main" id="{C445D8F5-F2B4-5CE6-5F43-610C5A041D2B}"/>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95240" name="Text Box 11">
            <a:extLst>
              <a:ext uri="{FF2B5EF4-FFF2-40B4-BE49-F238E27FC236}">
                <a16:creationId xmlns:a16="http://schemas.microsoft.com/office/drawing/2014/main" id="{FBE5F3D3-F32A-30E8-3508-FF7EB0FDB8A0}"/>
              </a:ext>
            </a:extLst>
          </p:cNvPr>
          <p:cNvSpPr txBox="1">
            <a:spLocks noChangeArrowheads="1"/>
          </p:cNvSpPr>
          <p:nvPr/>
        </p:nvSpPr>
        <p:spPr bwMode="auto">
          <a:xfrm rot="816202">
            <a:off x="5299075" y="1536700"/>
            <a:ext cx="398463"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造</a:t>
            </a:r>
          </a:p>
        </p:txBody>
      </p:sp>
      <p:sp>
        <p:nvSpPr>
          <p:cNvPr id="95241" name="Text Box 12">
            <a:extLst>
              <a:ext uri="{FF2B5EF4-FFF2-40B4-BE49-F238E27FC236}">
                <a16:creationId xmlns:a16="http://schemas.microsoft.com/office/drawing/2014/main" id="{9A1D596B-42A2-54A0-5231-839EA449D250}"/>
              </a:ext>
            </a:extLst>
          </p:cNvPr>
          <p:cNvSpPr txBox="1">
            <a:spLocks noChangeArrowheads="1"/>
          </p:cNvSpPr>
          <p:nvPr/>
        </p:nvSpPr>
        <p:spPr bwMode="auto">
          <a:xfrm rot="1032555">
            <a:off x="4845050" y="4535488"/>
            <a:ext cx="336550"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主</a:t>
            </a:r>
          </a:p>
        </p:txBody>
      </p:sp>
      <p:sp>
        <p:nvSpPr>
          <p:cNvPr id="95242" name="Text Box 13">
            <a:extLst>
              <a:ext uri="{FF2B5EF4-FFF2-40B4-BE49-F238E27FC236}">
                <a16:creationId xmlns:a16="http://schemas.microsoft.com/office/drawing/2014/main" id="{11FF3B4C-8DAA-7152-26CF-9D9516CCB371}"/>
              </a:ext>
            </a:extLst>
          </p:cNvPr>
          <p:cNvSpPr txBox="1">
            <a:spLocks noChangeArrowheads="1"/>
          </p:cNvSpPr>
          <p:nvPr/>
        </p:nvSpPr>
        <p:spPr bwMode="auto">
          <a:xfrm rot="816202">
            <a:off x="4978400" y="3608388"/>
            <a:ext cx="377825"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默</a:t>
            </a:r>
          </a:p>
        </p:txBody>
      </p:sp>
      <p:sp>
        <p:nvSpPr>
          <p:cNvPr id="45062" name="Rectangle 6">
            <a:extLst>
              <a:ext uri="{FF2B5EF4-FFF2-40B4-BE49-F238E27FC236}">
                <a16:creationId xmlns:a16="http://schemas.microsoft.com/office/drawing/2014/main" id="{8D79BB17-B706-9FC7-08E1-727AD73B0348}"/>
              </a:ext>
            </a:extLst>
          </p:cNvPr>
          <p:cNvSpPr>
            <a:spLocks noChangeArrowheads="1"/>
          </p:cNvSpPr>
          <p:nvPr/>
        </p:nvSpPr>
        <p:spPr bwMode="auto">
          <a:xfrm>
            <a:off x="2638425" y="2176463"/>
            <a:ext cx="4845050" cy="228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zh-CN" altLang="en-US" sz="7200" i="1">
                <a:solidFill>
                  <a:srgbClr val="E8EC39"/>
                </a:solidFill>
                <a:latin typeface="Comic Sans MS" charset="0"/>
                <a:ea typeface="宋体" charset="0"/>
              </a:rPr>
              <a:t>您的圣经</a:t>
            </a:r>
          </a:p>
          <a:p>
            <a:pPr>
              <a:defRPr/>
            </a:pPr>
            <a:r>
              <a:rPr lang="zh-CN" altLang="en-US" sz="7200" i="1">
                <a:solidFill>
                  <a:srgbClr val="E8EC39"/>
                </a:solidFill>
                <a:latin typeface="Comic Sans MS" charset="0"/>
                <a:ea typeface="宋体" charset="0"/>
              </a:rPr>
              <a:t>档案</a:t>
            </a:r>
          </a:p>
        </p:txBody>
      </p:sp>
      <p:sp>
        <p:nvSpPr>
          <p:cNvPr id="45071" name="Text Box 15">
            <a:extLst>
              <a:ext uri="{FF2B5EF4-FFF2-40B4-BE49-F238E27FC236}">
                <a16:creationId xmlns:a16="http://schemas.microsoft.com/office/drawing/2014/main" id="{3504C2D1-1C4F-B105-181A-2E4274D32524}"/>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37</a:t>
            </a:r>
          </a:p>
        </p:txBody>
      </p:sp>
      <p:sp>
        <p:nvSpPr>
          <p:cNvPr id="95245" name="Text Box 16">
            <a:extLst>
              <a:ext uri="{FF2B5EF4-FFF2-40B4-BE49-F238E27FC236}">
                <a16:creationId xmlns:a16="http://schemas.microsoft.com/office/drawing/2014/main" id="{426E5048-2DC6-B57D-7BAB-3B2B91B2BF31}"/>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5062"/>
                                        </p:tgtEl>
                                        <p:attrNameLst>
                                          <p:attrName>style.visibility</p:attrName>
                                        </p:attrNameLst>
                                      </p:cBhvr>
                                      <p:to>
                                        <p:strVal val="visible"/>
                                      </p:to>
                                    </p:set>
                                    <p:animEffect transition="in" filter="fade">
                                      <p:cBhvr>
                                        <p:cTn id="7" dur="1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9F4B363F-2E3E-0C2B-BDC9-80FE5989BFB5}"/>
              </a:ext>
            </a:extLst>
          </p:cNvPr>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54" name="Text Box 3">
            <a:extLst>
              <a:ext uri="{FF2B5EF4-FFF2-40B4-BE49-F238E27FC236}">
                <a16:creationId xmlns:a16="http://schemas.microsoft.com/office/drawing/2014/main" id="{8F770DF4-5B87-D17F-12DB-BF34E5FC5C6C}"/>
              </a:ext>
            </a:extLst>
          </p:cNvPr>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23555" name="Text Box 4">
            <a:extLst>
              <a:ext uri="{FF2B5EF4-FFF2-40B4-BE49-F238E27FC236}">
                <a16:creationId xmlns:a16="http://schemas.microsoft.com/office/drawing/2014/main" id="{6A6D6397-ADA2-6B91-5480-6939DF28DE94}"/>
              </a:ext>
            </a:extLst>
          </p:cNvPr>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23556" name="Rectangle 6">
            <a:extLst>
              <a:ext uri="{FF2B5EF4-FFF2-40B4-BE49-F238E27FC236}">
                <a16:creationId xmlns:a16="http://schemas.microsoft.com/office/drawing/2014/main" id="{1B1AF06E-07D0-BA19-9613-4B6B07FE7120}"/>
              </a:ext>
            </a:extLst>
          </p:cNvPr>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6153" name="Rectangle 9">
            <a:extLst>
              <a:ext uri="{FF2B5EF4-FFF2-40B4-BE49-F238E27FC236}">
                <a16:creationId xmlns:a16="http://schemas.microsoft.com/office/drawing/2014/main" id="{4F8DE2E6-2D42-548D-8B26-37BE7076F612}"/>
              </a:ext>
            </a:extLst>
          </p:cNvPr>
          <p:cNvSpPr>
            <a:spLocks noChangeArrowheads="1"/>
          </p:cNvSpPr>
          <p:nvPr/>
        </p:nvSpPr>
        <p:spPr bwMode="auto">
          <a:xfrm>
            <a:off x="7621588" y="654526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6155" name="Text Box 11">
            <a:extLst>
              <a:ext uri="{FF2B5EF4-FFF2-40B4-BE49-F238E27FC236}">
                <a16:creationId xmlns:a16="http://schemas.microsoft.com/office/drawing/2014/main" id="{CE5C3620-7727-55D3-50F1-289CD7B1A763}"/>
              </a:ext>
            </a:extLst>
          </p:cNvPr>
          <p:cNvSpPr txBox="1">
            <a:spLocks noChangeArrowheads="1"/>
          </p:cNvSpPr>
          <p:nvPr/>
        </p:nvSpPr>
        <p:spPr bwMode="auto">
          <a:xfrm>
            <a:off x="698500" y="298450"/>
            <a:ext cx="7815263" cy="6203950"/>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圣经基要”项目由约翰福瑞门博士设计、发展和完善。</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版权所有 </a:t>
            </a:r>
            <a:r>
              <a:rPr lang="en-US" altLang="zh-CN" sz="1600">
                <a:latin typeface="宋体" panose="02010600030101010101" pitchFamily="2" charset="-122"/>
                <a:ea typeface="宋体" panose="02010600030101010101" pitchFamily="2" charset="-122"/>
              </a:rPr>
              <a:t>© 2004</a:t>
            </a:r>
            <a:r>
              <a:rPr lang="zh-CN" altLang="en-US" sz="1600">
                <a:latin typeface="宋体" panose="02010600030101010101" pitchFamily="2" charset="-122"/>
                <a:ea typeface="宋体" panose="02010600030101010101" pitchFamily="2" charset="-122"/>
              </a:rPr>
              <a:t>圣经</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基要国际事工，福特沃得，美国德州</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保留所有权利。本作品受美国版权法保护。除在重要文章或者</a:t>
            </a:r>
          </a:p>
          <a:p>
            <a:r>
              <a:rPr lang="zh-CN" altLang="en-US" sz="1600">
                <a:latin typeface="宋体" panose="02010600030101010101" pitchFamily="2" charset="-122"/>
                <a:ea typeface="宋体" panose="02010600030101010101" pitchFamily="2" charset="-122"/>
              </a:rPr>
              <a:t>书评中作简短引述外，未经作者或者版权所有人的书面许可，</a:t>
            </a:r>
          </a:p>
          <a:p>
            <a:r>
              <a:rPr lang="zh-CN" altLang="en-US" sz="1600">
                <a:latin typeface="宋体" panose="02010600030101010101" pitchFamily="2" charset="-122"/>
                <a:ea typeface="宋体" panose="02010600030101010101" pitchFamily="2" charset="-122"/>
              </a:rPr>
              <a:t>禁止以任何形式对本作品的任何部分进行复制。</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经具体许可的部分，可为教学之目的（但仅限于）在本地复制。</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感谢主音弟兄姊妹为中文版的翻译所做的大量工作。</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以色列耶路撒冷的大师学院的陶德宝伦博士</a:t>
            </a:r>
            <a:r>
              <a:rPr lang="en-US" altLang="zh-CN" sz="1600">
                <a:latin typeface="宋体" panose="02010600030101010101" pitchFamily="2" charset="-122"/>
                <a:ea typeface="宋体" panose="02010600030101010101" pitchFamily="2" charset="-122"/>
              </a:rPr>
              <a:t>(Dr. Todd Bolen)</a:t>
            </a:r>
            <a:r>
              <a:rPr lang="zh-CN" altLang="en-US" sz="1600">
                <a:latin typeface="宋体" panose="02010600030101010101" pitchFamily="2" charset="-122"/>
                <a:ea typeface="宋体" panose="02010600030101010101" pitchFamily="2" charset="-122"/>
              </a:rPr>
              <a:t>以及圣地公司的图片图书馆（</a:t>
            </a:r>
            <a:r>
              <a:rPr lang="en-US" altLang="zh-CN" sz="1600">
                <a:latin typeface="宋体" panose="02010600030101010101" pitchFamily="2" charset="-122"/>
                <a:ea typeface="宋体" panose="02010600030101010101" pitchFamily="2" charset="-122"/>
              </a:rPr>
              <a:t>Bible Places.com</a:t>
            </a:r>
            <a:r>
              <a:rPr lang="zh-CN" altLang="en-US" sz="1600">
                <a:latin typeface="宋体" panose="02010600030101010101" pitchFamily="2" charset="-122"/>
                <a:ea typeface="宋体" panose="02010600030101010101" pitchFamily="2" charset="-122"/>
              </a:rPr>
              <a:t>）为本作品提供了大量的照片，</a:t>
            </a:r>
          </a:p>
          <a:p>
            <a:r>
              <a:rPr lang="zh-CN" altLang="en-US" sz="1600">
                <a:latin typeface="宋体" panose="02010600030101010101" pitchFamily="2" charset="-122"/>
                <a:ea typeface="宋体" panose="02010600030101010101" pitchFamily="2" charset="-122"/>
              </a:rPr>
              <a:t>本事工特表感谢。卡戴诗</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巴聂（</a:t>
            </a:r>
            <a:r>
              <a:rPr lang="en-US" altLang="zh-CN" sz="1600">
                <a:latin typeface="宋体" panose="02010600030101010101" pitchFamily="2" charset="-122"/>
                <a:ea typeface="宋体" panose="02010600030101010101" pitchFamily="2" charset="-122"/>
              </a:rPr>
              <a:t>Kadesh Barnea)</a:t>
            </a:r>
            <a:r>
              <a:rPr lang="zh-CN" altLang="en-US" sz="1600">
                <a:latin typeface="宋体" panose="02010600030101010101" pitchFamily="2" charset="-122"/>
                <a:ea typeface="宋体" panose="02010600030101010101" pitchFamily="2" charset="-122"/>
              </a:rPr>
              <a:t>的摄影作品由澳洲</a:t>
            </a:r>
            <a:r>
              <a:rPr lang="en-US" altLang="zh-CN" sz="1600">
                <a:latin typeface="宋体" panose="02010600030101010101" pitchFamily="2" charset="-122"/>
                <a:ea typeface="宋体" panose="02010600030101010101" pitchFamily="2" charset="-122"/>
              </a:rPr>
              <a:t>Hawthornedene </a:t>
            </a:r>
            <a:r>
              <a:rPr lang="zh-CN" altLang="en-US" sz="1600">
                <a:latin typeface="宋体" panose="02010600030101010101" pitchFamily="2" charset="-122"/>
                <a:ea typeface="宋体" panose="02010600030101010101" pitchFamily="2" charset="-122"/>
              </a:rPr>
              <a:t>的理音瑞特梅尔博士</a:t>
            </a:r>
            <a:r>
              <a:rPr lang="en-US" altLang="zh-CN" sz="1600">
                <a:latin typeface="宋体" panose="02010600030101010101" pitchFamily="2" charset="-122"/>
                <a:ea typeface="宋体" panose="02010600030101010101" pitchFamily="2" charset="-122"/>
              </a:rPr>
              <a:t>(Dr. Leen Ritmeyer)</a:t>
            </a:r>
            <a:r>
              <a:rPr lang="zh-CN" altLang="en-US" sz="1600">
                <a:latin typeface="宋体" panose="02010600030101010101" pitchFamily="2" charset="-122"/>
                <a:ea typeface="宋体" panose="02010600030101010101" pitchFamily="2" charset="-122"/>
              </a:rPr>
              <a:t>授权使用。</a:t>
            </a:r>
          </a:p>
          <a:p>
            <a:r>
              <a:rPr lang="zh-CN" altLang="en-US" sz="1600">
                <a:latin typeface="宋体" panose="02010600030101010101" pitchFamily="2" charset="-122"/>
                <a:ea typeface="宋体" panose="02010600030101010101" pitchFamily="2" charset="-122"/>
              </a:rPr>
              <a:t>如本作品尚含有我们未知的或没有适当注明出处的其他人拥有版权的资料，请务必立即通知我们，以便我们恰当注明相关内容的出处。所有努力均为避免未经授权使用他人文字和图表以及图片。</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非经制作者许可，教师、媒体运作者和</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或其他服务提供者不得以任何方  式、任何语种或任何计算机程序窜改由任何图像存储设备、传播设备、数字或互联网技术提供的任何幻灯片单页、动画效果或放映</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呈现顺序。</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本作品制作于美国。保留国际权利。</a:t>
            </a:r>
            <a:endParaRPr lang="en-US" altLang="zh-CN" sz="1600">
              <a:latin typeface="宋体" panose="02010600030101010101" pitchFamily="2" charset="-122"/>
              <a:ea typeface="宋体" panose="02010600030101010101" pitchFamily="2" charset="-122"/>
            </a:endParaRPr>
          </a:p>
        </p:txBody>
      </p:sp>
      <p:sp>
        <p:nvSpPr>
          <p:cNvPr id="6157" name="Text Box 13">
            <a:extLst>
              <a:ext uri="{FF2B5EF4-FFF2-40B4-BE49-F238E27FC236}">
                <a16:creationId xmlns:a16="http://schemas.microsoft.com/office/drawing/2014/main" id="{FCE09525-DF5B-BD35-73F6-73F92F6D9DE4}"/>
              </a:ext>
            </a:extLst>
          </p:cNvPr>
          <p:cNvSpPr txBox="1">
            <a:spLocks noChangeArrowheads="1"/>
          </p:cNvSpPr>
          <p:nvPr/>
        </p:nvSpPr>
        <p:spPr bwMode="auto">
          <a:xfrm>
            <a:off x="8104188" y="654208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03</a:t>
            </a:r>
          </a:p>
        </p:txBody>
      </p:sp>
      <p:sp>
        <p:nvSpPr>
          <p:cNvPr id="23560" name="Text Box 15">
            <a:extLst>
              <a:ext uri="{FF2B5EF4-FFF2-40B4-BE49-F238E27FC236}">
                <a16:creationId xmlns:a16="http://schemas.microsoft.com/office/drawing/2014/main" id="{02EF9776-D8D7-5CB6-47B1-C22E85890AC3}"/>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8FA141D7-841E-6071-0380-7FB663162FD3}"/>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74435" name="Line 3">
            <a:extLst>
              <a:ext uri="{FF2B5EF4-FFF2-40B4-BE49-F238E27FC236}">
                <a16:creationId xmlns:a16="http://schemas.microsoft.com/office/drawing/2014/main" id="{A23F08AA-0A43-8B3C-9C58-CCA3EFA1441A}"/>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pic>
        <p:nvPicPr>
          <p:cNvPr id="97283" name="Picture 4">
            <a:extLst>
              <a:ext uri="{FF2B5EF4-FFF2-40B4-BE49-F238E27FC236}">
                <a16:creationId xmlns:a16="http://schemas.microsoft.com/office/drawing/2014/main" id="{A9D2CC60-F52F-F4E2-800B-3A2D51B8499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66198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7284" name="Rectangle 5">
            <a:extLst>
              <a:ext uri="{FF2B5EF4-FFF2-40B4-BE49-F238E27FC236}">
                <a16:creationId xmlns:a16="http://schemas.microsoft.com/office/drawing/2014/main" id="{8D0E4F28-BD3C-7F5B-ED0D-D78B19867D16}"/>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7285" name="Text Box 6">
            <a:extLst>
              <a:ext uri="{FF2B5EF4-FFF2-40B4-BE49-F238E27FC236}">
                <a16:creationId xmlns:a16="http://schemas.microsoft.com/office/drawing/2014/main" id="{CA7E227D-133E-D937-5BA3-0C13A8A42003}"/>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97286" name="Text Box 7">
            <a:extLst>
              <a:ext uri="{FF2B5EF4-FFF2-40B4-BE49-F238E27FC236}">
                <a16:creationId xmlns:a16="http://schemas.microsoft.com/office/drawing/2014/main" id="{A5163B5C-B379-A7A6-40B8-48C4A7EAD870}"/>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97287" name="Text Box 8">
            <a:extLst>
              <a:ext uri="{FF2B5EF4-FFF2-40B4-BE49-F238E27FC236}">
                <a16:creationId xmlns:a16="http://schemas.microsoft.com/office/drawing/2014/main" id="{36AD6D01-91A3-5584-A2BB-4E2703F1DB2D}"/>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97288" name="Text Box 9">
            <a:extLst>
              <a:ext uri="{FF2B5EF4-FFF2-40B4-BE49-F238E27FC236}">
                <a16:creationId xmlns:a16="http://schemas.microsoft.com/office/drawing/2014/main" id="{A1940131-D392-7F92-A2B3-CAFB1BA1454F}"/>
              </a:ext>
            </a:extLst>
          </p:cNvPr>
          <p:cNvSpPr txBox="1">
            <a:spLocks noChangeArrowheads="1"/>
          </p:cNvSpPr>
          <p:nvPr/>
        </p:nvSpPr>
        <p:spPr bwMode="auto">
          <a:xfrm rot="816202">
            <a:off x="5299075" y="1527175"/>
            <a:ext cx="398463" cy="304800"/>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造</a:t>
            </a:r>
          </a:p>
        </p:txBody>
      </p:sp>
      <p:sp>
        <p:nvSpPr>
          <p:cNvPr id="97289" name="Text Box 11">
            <a:extLst>
              <a:ext uri="{FF2B5EF4-FFF2-40B4-BE49-F238E27FC236}">
                <a16:creationId xmlns:a16="http://schemas.microsoft.com/office/drawing/2014/main" id="{FA668FC9-460E-74F8-D4B0-201073BE173D}"/>
              </a:ext>
            </a:extLst>
          </p:cNvPr>
          <p:cNvSpPr txBox="1">
            <a:spLocks noChangeArrowheads="1"/>
          </p:cNvSpPr>
          <p:nvPr/>
        </p:nvSpPr>
        <p:spPr bwMode="auto">
          <a:xfrm rot="1141893">
            <a:off x="4849813" y="4502150"/>
            <a:ext cx="336550" cy="304800"/>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主</a:t>
            </a:r>
          </a:p>
        </p:txBody>
      </p:sp>
      <p:sp>
        <p:nvSpPr>
          <p:cNvPr id="97290" name="Text Box 12">
            <a:extLst>
              <a:ext uri="{FF2B5EF4-FFF2-40B4-BE49-F238E27FC236}">
                <a16:creationId xmlns:a16="http://schemas.microsoft.com/office/drawing/2014/main" id="{8CCE474A-D1EA-FD34-E6A3-F954CD9DD3B7}"/>
              </a:ext>
            </a:extLst>
          </p:cNvPr>
          <p:cNvSpPr txBox="1">
            <a:spLocks noChangeArrowheads="1"/>
          </p:cNvSpPr>
          <p:nvPr/>
        </p:nvSpPr>
        <p:spPr bwMode="auto">
          <a:xfrm rot="1208400">
            <a:off x="4978400" y="3594100"/>
            <a:ext cx="377825" cy="304800"/>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默</a:t>
            </a:r>
          </a:p>
        </p:txBody>
      </p:sp>
      <p:sp>
        <p:nvSpPr>
          <p:cNvPr id="97291" name="Text Box 15">
            <a:extLst>
              <a:ext uri="{FF2B5EF4-FFF2-40B4-BE49-F238E27FC236}">
                <a16:creationId xmlns:a16="http://schemas.microsoft.com/office/drawing/2014/main" id="{FEC841E4-CE78-1B07-3E6F-AD935793CB46}"/>
              </a:ext>
            </a:extLst>
          </p:cNvPr>
          <p:cNvSpPr txBox="1">
            <a:spLocks noChangeArrowheads="1"/>
          </p:cNvSpPr>
          <p:nvPr/>
        </p:nvSpPr>
        <p:spPr bwMode="auto">
          <a:xfrm>
            <a:off x="5468938" y="6483350"/>
            <a:ext cx="2889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FFFFFF"/>
                </a:solidFill>
                <a:ea typeface="宋体" panose="02010600030101010101" pitchFamily="2" charset="-122"/>
              </a:rPr>
              <a:t>档案柜电影解说</a:t>
            </a:r>
            <a:endParaRPr lang="en-US" altLang="zh-CN" sz="1200">
              <a:solidFill>
                <a:srgbClr val="FFFFFF"/>
              </a:solidFill>
              <a:ea typeface="宋体" panose="02010600030101010101" pitchFamily="2" charset="-122"/>
            </a:endParaRPr>
          </a:p>
        </p:txBody>
      </p:sp>
      <p:sp>
        <p:nvSpPr>
          <p:cNvPr id="274448" name="Text Box 16">
            <a:extLst>
              <a:ext uri="{FF2B5EF4-FFF2-40B4-BE49-F238E27FC236}">
                <a16:creationId xmlns:a16="http://schemas.microsoft.com/office/drawing/2014/main" id="{443B1DA8-8731-CE89-7EFF-9543CCA0FFB2}"/>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38</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14D616FF-FF38-FBA4-E9B1-8168DB785C13}"/>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78531" name="Line 3">
            <a:extLst>
              <a:ext uri="{FF2B5EF4-FFF2-40B4-BE49-F238E27FC236}">
                <a16:creationId xmlns:a16="http://schemas.microsoft.com/office/drawing/2014/main" id="{A72D70A3-1722-A536-E425-3E31BCD2EDFA}"/>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pic>
        <p:nvPicPr>
          <p:cNvPr id="99331" name="Picture 4">
            <a:extLst>
              <a:ext uri="{FF2B5EF4-FFF2-40B4-BE49-F238E27FC236}">
                <a16:creationId xmlns:a16="http://schemas.microsoft.com/office/drawing/2014/main" id="{F77CD79B-FAD9-2055-E4C4-CA96C233E1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66198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9332" name="Rectangle 5">
            <a:extLst>
              <a:ext uri="{FF2B5EF4-FFF2-40B4-BE49-F238E27FC236}">
                <a16:creationId xmlns:a16="http://schemas.microsoft.com/office/drawing/2014/main" id="{2D9C4BFC-27C6-5772-CDB8-D50E6FDD7F9D}"/>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33" name="Text Box 6">
            <a:extLst>
              <a:ext uri="{FF2B5EF4-FFF2-40B4-BE49-F238E27FC236}">
                <a16:creationId xmlns:a16="http://schemas.microsoft.com/office/drawing/2014/main" id="{5E8E31D5-82EC-E005-979F-364971FBDB61}"/>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99334" name="Text Box 7">
            <a:extLst>
              <a:ext uri="{FF2B5EF4-FFF2-40B4-BE49-F238E27FC236}">
                <a16:creationId xmlns:a16="http://schemas.microsoft.com/office/drawing/2014/main" id="{F39A8400-B1B2-1E61-0077-6936E75C84AC}"/>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99335" name="Text Box 8">
            <a:extLst>
              <a:ext uri="{FF2B5EF4-FFF2-40B4-BE49-F238E27FC236}">
                <a16:creationId xmlns:a16="http://schemas.microsoft.com/office/drawing/2014/main" id="{CAE2B80A-D8D5-1530-4AA2-88BD04B07ED1}"/>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99336" name="Text Box 9">
            <a:extLst>
              <a:ext uri="{FF2B5EF4-FFF2-40B4-BE49-F238E27FC236}">
                <a16:creationId xmlns:a16="http://schemas.microsoft.com/office/drawing/2014/main" id="{87A40120-7E53-D350-A714-CE79AF544C6C}"/>
              </a:ext>
            </a:extLst>
          </p:cNvPr>
          <p:cNvSpPr txBox="1">
            <a:spLocks noChangeArrowheads="1"/>
          </p:cNvSpPr>
          <p:nvPr/>
        </p:nvSpPr>
        <p:spPr bwMode="auto">
          <a:xfrm rot="816202">
            <a:off x="5299075" y="1536700"/>
            <a:ext cx="398463"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造</a:t>
            </a:r>
          </a:p>
        </p:txBody>
      </p:sp>
      <p:sp>
        <p:nvSpPr>
          <p:cNvPr id="99337" name="Text Box 11">
            <a:extLst>
              <a:ext uri="{FF2B5EF4-FFF2-40B4-BE49-F238E27FC236}">
                <a16:creationId xmlns:a16="http://schemas.microsoft.com/office/drawing/2014/main" id="{FB4DAC09-1C7A-3421-4085-C2AEAA7C2C5C}"/>
              </a:ext>
            </a:extLst>
          </p:cNvPr>
          <p:cNvSpPr txBox="1">
            <a:spLocks noChangeArrowheads="1"/>
          </p:cNvSpPr>
          <p:nvPr/>
        </p:nvSpPr>
        <p:spPr bwMode="auto">
          <a:xfrm rot="1032555">
            <a:off x="4845050" y="4535488"/>
            <a:ext cx="336550"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主</a:t>
            </a:r>
          </a:p>
        </p:txBody>
      </p:sp>
      <p:sp>
        <p:nvSpPr>
          <p:cNvPr id="99338" name="Text Box 12">
            <a:extLst>
              <a:ext uri="{FF2B5EF4-FFF2-40B4-BE49-F238E27FC236}">
                <a16:creationId xmlns:a16="http://schemas.microsoft.com/office/drawing/2014/main" id="{8DF4212B-31E0-7D2F-555F-1F119D162E4A}"/>
              </a:ext>
            </a:extLst>
          </p:cNvPr>
          <p:cNvSpPr txBox="1">
            <a:spLocks noChangeArrowheads="1"/>
          </p:cNvSpPr>
          <p:nvPr/>
        </p:nvSpPr>
        <p:spPr bwMode="auto">
          <a:xfrm rot="816202">
            <a:off x="4978400" y="3608388"/>
            <a:ext cx="377825"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默</a:t>
            </a:r>
          </a:p>
        </p:txBody>
      </p:sp>
      <p:grpSp>
        <p:nvGrpSpPr>
          <p:cNvPr id="2" name="Group 15">
            <a:extLst>
              <a:ext uri="{FF2B5EF4-FFF2-40B4-BE49-F238E27FC236}">
                <a16:creationId xmlns:a16="http://schemas.microsoft.com/office/drawing/2014/main" id="{C495DBC5-852D-811C-A906-61227ED3F747}"/>
              </a:ext>
            </a:extLst>
          </p:cNvPr>
          <p:cNvGrpSpPr>
            <a:grpSpLocks/>
          </p:cNvGrpSpPr>
          <p:nvPr/>
        </p:nvGrpSpPr>
        <p:grpSpPr bwMode="auto">
          <a:xfrm>
            <a:off x="2062163" y="812800"/>
            <a:ext cx="2671762" cy="1565275"/>
            <a:chOff x="1366" y="632"/>
            <a:chExt cx="1683" cy="986"/>
          </a:xfrm>
        </p:grpSpPr>
        <p:grpSp>
          <p:nvGrpSpPr>
            <p:cNvPr id="99405" name="Group 16">
              <a:extLst>
                <a:ext uri="{FF2B5EF4-FFF2-40B4-BE49-F238E27FC236}">
                  <a16:creationId xmlns:a16="http://schemas.microsoft.com/office/drawing/2014/main" id="{E127882E-B4F7-77B7-F5FA-B519E41F31FC}"/>
                </a:ext>
              </a:extLst>
            </p:cNvPr>
            <p:cNvGrpSpPr>
              <a:grpSpLocks/>
            </p:cNvGrpSpPr>
            <p:nvPr/>
          </p:nvGrpSpPr>
          <p:grpSpPr bwMode="auto">
            <a:xfrm>
              <a:off x="1366" y="669"/>
              <a:ext cx="1683" cy="949"/>
              <a:chOff x="1002" y="157"/>
              <a:chExt cx="1683" cy="949"/>
            </a:xfrm>
          </p:grpSpPr>
          <p:sp>
            <p:nvSpPr>
              <p:cNvPr id="99407" name="AutoShape 17">
                <a:extLst>
                  <a:ext uri="{FF2B5EF4-FFF2-40B4-BE49-F238E27FC236}">
                    <a16:creationId xmlns:a16="http://schemas.microsoft.com/office/drawing/2014/main" id="{69A11345-5A35-6CF3-28CF-F4673610F7B1}"/>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08" name="Rectangle 18">
                <a:extLst>
                  <a:ext uri="{FF2B5EF4-FFF2-40B4-BE49-F238E27FC236}">
                    <a16:creationId xmlns:a16="http://schemas.microsoft.com/office/drawing/2014/main" id="{702276B3-6399-B78E-E28C-2DC98D1A43F7}"/>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09" name="Rectangle 19">
                <a:extLst>
                  <a:ext uri="{FF2B5EF4-FFF2-40B4-BE49-F238E27FC236}">
                    <a16:creationId xmlns:a16="http://schemas.microsoft.com/office/drawing/2014/main" id="{F67DB240-8DF2-23F0-9650-25E480094322}"/>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10" name="Rectangle 20">
                <a:extLst>
                  <a:ext uri="{FF2B5EF4-FFF2-40B4-BE49-F238E27FC236}">
                    <a16:creationId xmlns:a16="http://schemas.microsoft.com/office/drawing/2014/main" id="{9699AE96-8688-8D22-587C-AD4FDD37151B}"/>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406" name="Text Box 21">
              <a:extLst>
                <a:ext uri="{FF2B5EF4-FFF2-40B4-BE49-F238E27FC236}">
                  <a16:creationId xmlns:a16="http://schemas.microsoft.com/office/drawing/2014/main" id="{E6743886-31ED-9175-9F4D-36FDC7A1BA3D}"/>
                </a:ext>
              </a:extLst>
            </p:cNvPr>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1</a:t>
              </a:r>
            </a:p>
          </p:txBody>
        </p:sp>
      </p:grpSp>
      <p:grpSp>
        <p:nvGrpSpPr>
          <p:cNvPr id="4" name="Group 22">
            <a:extLst>
              <a:ext uri="{FF2B5EF4-FFF2-40B4-BE49-F238E27FC236}">
                <a16:creationId xmlns:a16="http://schemas.microsoft.com/office/drawing/2014/main" id="{86481E26-C60A-5815-B646-A2FF3EFE68E5}"/>
              </a:ext>
            </a:extLst>
          </p:cNvPr>
          <p:cNvGrpSpPr>
            <a:grpSpLocks/>
          </p:cNvGrpSpPr>
          <p:nvPr/>
        </p:nvGrpSpPr>
        <p:grpSpPr bwMode="auto">
          <a:xfrm>
            <a:off x="2422525" y="1254125"/>
            <a:ext cx="2671763" cy="1565275"/>
            <a:chOff x="1542" y="872"/>
            <a:chExt cx="1683" cy="986"/>
          </a:xfrm>
        </p:grpSpPr>
        <p:grpSp>
          <p:nvGrpSpPr>
            <p:cNvPr id="99399" name="Group 23">
              <a:extLst>
                <a:ext uri="{FF2B5EF4-FFF2-40B4-BE49-F238E27FC236}">
                  <a16:creationId xmlns:a16="http://schemas.microsoft.com/office/drawing/2014/main" id="{4346227D-0A6A-E672-06E9-6108F41D14FE}"/>
                </a:ext>
              </a:extLst>
            </p:cNvPr>
            <p:cNvGrpSpPr>
              <a:grpSpLocks/>
            </p:cNvGrpSpPr>
            <p:nvPr/>
          </p:nvGrpSpPr>
          <p:grpSpPr bwMode="auto">
            <a:xfrm>
              <a:off x="1542" y="909"/>
              <a:ext cx="1683" cy="949"/>
              <a:chOff x="1002" y="157"/>
              <a:chExt cx="1683" cy="949"/>
            </a:xfrm>
          </p:grpSpPr>
          <p:sp>
            <p:nvSpPr>
              <p:cNvPr id="99401" name="AutoShape 24">
                <a:extLst>
                  <a:ext uri="{FF2B5EF4-FFF2-40B4-BE49-F238E27FC236}">
                    <a16:creationId xmlns:a16="http://schemas.microsoft.com/office/drawing/2014/main" id="{553CAC03-753D-59A4-41E7-9DF5112C072B}"/>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02" name="Rectangle 25">
                <a:extLst>
                  <a:ext uri="{FF2B5EF4-FFF2-40B4-BE49-F238E27FC236}">
                    <a16:creationId xmlns:a16="http://schemas.microsoft.com/office/drawing/2014/main" id="{5A739336-9959-0CBD-C298-DB25237001AD}"/>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03" name="Rectangle 26">
                <a:extLst>
                  <a:ext uri="{FF2B5EF4-FFF2-40B4-BE49-F238E27FC236}">
                    <a16:creationId xmlns:a16="http://schemas.microsoft.com/office/drawing/2014/main" id="{67973460-EDB0-AD0D-5A31-631B19FB550E}"/>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04" name="Rectangle 27">
                <a:extLst>
                  <a:ext uri="{FF2B5EF4-FFF2-40B4-BE49-F238E27FC236}">
                    <a16:creationId xmlns:a16="http://schemas.microsoft.com/office/drawing/2014/main" id="{F1DCBC54-05B3-E146-848B-AE743DBB96FA}"/>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400" name="Text Box 28">
              <a:extLst>
                <a:ext uri="{FF2B5EF4-FFF2-40B4-BE49-F238E27FC236}">
                  <a16:creationId xmlns:a16="http://schemas.microsoft.com/office/drawing/2014/main" id="{593A252C-AC8A-04E6-25E4-3803A1619815}"/>
                </a:ext>
              </a:extLst>
            </p:cNvPr>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2</a:t>
              </a:r>
            </a:p>
          </p:txBody>
        </p:sp>
      </p:grpSp>
      <p:grpSp>
        <p:nvGrpSpPr>
          <p:cNvPr id="6" name="Group 29">
            <a:extLst>
              <a:ext uri="{FF2B5EF4-FFF2-40B4-BE49-F238E27FC236}">
                <a16:creationId xmlns:a16="http://schemas.microsoft.com/office/drawing/2014/main" id="{75EC1484-209D-BEDD-79A4-1091F0A69BB4}"/>
              </a:ext>
            </a:extLst>
          </p:cNvPr>
          <p:cNvGrpSpPr>
            <a:grpSpLocks/>
          </p:cNvGrpSpPr>
          <p:nvPr/>
        </p:nvGrpSpPr>
        <p:grpSpPr bwMode="auto">
          <a:xfrm>
            <a:off x="2759075" y="1660525"/>
            <a:ext cx="2671763" cy="1539875"/>
            <a:chOff x="1754" y="1128"/>
            <a:chExt cx="1683" cy="970"/>
          </a:xfrm>
        </p:grpSpPr>
        <p:grpSp>
          <p:nvGrpSpPr>
            <p:cNvPr id="99393" name="Group 30">
              <a:extLst>
                <a:ext uri="{FF2B5EF4-FFF2-40B4-BE49-F238E27FC236}">
                  <a16:creationId xmlns:a16="http://schemas.microsoft.com/office/drawing/2014/main" id="{7B822085-5CD8-7462-E566-B928B595579E}"/>
                </a:ext>
              </a:extLst>
            </p:cNvPr>
            <p:cNvGrpSpPr>
              <a:grpSpLocks/>
            </p:cNvGrpSpPr>
            <p:nvPr/>
          </p:nvGrpSpPr>
          <p:grpSpPr bwMode="auto">
            <a:xfrm>
              <a:off x="1754" y="1149"/>
              <a:ext cx="1683" cy="949"/>
              <a:chOff x="1002" y="157"/>
              <a:chExt cx="1683" cy="949"/>
            </a:xfrm>
          </p:grpSpPr>
          <p:sp>
            <p:nvSpPr>
              <p:cNvPr id="99395" name="AutoShape 31">
                <a:extLst>
                  <a:ext uri="{FF2B5EF4-FFF2-40B4-BE49-F238E27FC236}">
                    <a16:creationId xmlns:a16="http://schemas.microsoft.com/office/drawing/2014/main" id="{868A8088-291F-69EB-2D9F-DDEC334B771B}"/>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6" name="Rectangle 32">
                <a:extLst>
                  <a:ext uri="{FF2B5EF4-FFF2-40B4-BE49-F238E27FC236}">
                    <a16:creationId xmlns:a16="http://schemas.microsoft.com/office/drawing/2014/main" id="{A649351C-C11E-CB17-F446-45C6FC5D8BBB}"/>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7" name="Rectangle 33">
                <a:extLst>
                  <a:ext uri="{FF2B5EF4-FFF2-40B4-BE49-F238E27FC236}">
                    <a16:creationId xmlns:a16="http://schemas.microsoft.com/office/drawing/2014/main" id="{371FB0DE-9FBB-0799-1FCC-80F0A6F32087}"/>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8" name="Rectangle 34">
                <a:extLst>
                  <a:ext uri="{FF2B5EF4-FFF2-40B4-BE49-F238E27FC236}">
                    <a16:creationId xmlns:a16="http://schemas.microsoft.com/office/drawing/2014/main" id="{28533E51-A1EF-7F7E-D065-D4D2CA67F866}"/>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94" name="Text Box 35">
              <a:extLst>
                <a:ext uri="{FF2B5EF4-FFF2-40B4-BE49-F238E27FC236}">
                  <a16:creationId xmlns:a16="http://schemas.microsoft.com/office/drawing/2014/main" id="{0508C667-56B9-51FC-C54F-287B46E37EA7}"/>
                </a:ext>
              </a:extLst>
            </p:cNvPr>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3</a:t>
              </a:r>
            </a:p>
          </p:txBody>
        </p:sp>
      </p:grpSp>
      <p:grpSp>
        <p:nvGrpSpPr>
          <p:cNvPr id="8" name="Group 36">
            <a:extLst>
              <a:ext uri="{FF2B5EF4-FFF2-40B4-BE49-F238E27FC236}">
                <a16:creationId xmlns:a16="http://schemas.microsoft.com/office/drawing/2014/main" id="{92DD4C69-76BB-140B-F3A1-B00692467048}"/>
              </a:ext>
            </a:extLst>
          </p:cNvPr>
          <p:cNvGrpSpPr>
            <a:grpSpLocks/>
          </p:cNvGrpSpPr>
          <p:nvPr/>
        </p:nvGrpSpPr>
        <p:grpSpPr bwMode="auto">
          <a:xfrm>
            <a:off x="3013075" y="2041525"/>
            <a:ext cx="2671763" cy="1552575"/>
            <a:chOff x="1914" y="1368"/>
            <a:chExt cx="1683" cy="978"/>
          </a:xfrm>
        </p:grpSpPr>
        <p:grpSp>
          <p:nvGrpSpPr>
            <p:cNvPr id="99387" name="Group 37">
              <a:extLst>
                <a:ext uri="{FF2B5EF4-FFF2-40B4-BE49-F238E27FC236}">
                  <a16:creationId xmlns:a16="http://schemas.microsoft.com/office/drawing/2014/main" id="{664B6953-47FD-5C6D-526C-27F9D3A65F4C}"/>
                </a:ext>
              </a:extLst>
            </p:cNvPr>
            <p:cNvGrpSpPr>
              <a:grpSpLocks/>
            </p:cNvGrpSpPr>
            <p:nvPr/>
          </p:nvGrpSpPr>
          <p:grpSpPr bwMode="auto">
            <a:xfrm>
              <a:off x="1914" y="1397"/>
              <a:ext cx="1683" cy="949"/>
              <a:chOff x="1002" y="157"/>
              <a:chExt cx="1683" cy="949"/>
            </a:xfrm>
          </p:grpSpPr>
          <p:sp>
            <p:nvSpPr>
              <p:cNvPr id="99389" name="AutoShape 38">
                <a:extLst>
                  <a:ext uri="{FF2B5EF4-FFF2-40B4-BE49-F238E27FC236}">
                    <a16:creationId xmlns:a16="http://schemas.microsoft.com/office/drawing/2014/main" id="{B18BAE06-99FE-150A-30D2-A7AD745D4C4E}"/>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0" name="Rectangle 39">
                <a:extLst>
                  <a:ext uri="{FF2B5EF4-FFF2-40B4-BE49-F238E27FC236}">
                    <a16:creationId xmlns:a16="http://schemas.microsoft.com/office/drawing/2014/main" id="{075D1D48-E5FA-5ADE-DAF5-E36C488EA295}"/>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1" name="Rectangle 40">
                <a:extLst>
                  <a:ext uri="{FF2B5EF4-FFF2-40B4-BE49-F238E27FC236}">
                    <a16:creationId xmlns:a16="http://schemas.microsoft.com/office/drawing/2014/main" id="{F81056CC-753B-07B5-88B6-0B24B48C43C4}"/>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2" name="Rectangle 41">
                <a:extLst>
                  <a:ext uri="{FF2B5EF4-FFF2-40B4-BE49-F238E27FC236}">
                    <a16:creationId xmlns:a16="http://schemas.microsoft.com/office/drawing/2014/main" id="{7B81E323-F207-E10E-393D-4188845B6226}"/>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88" name="Text Box 42">
              <a:extLst>
                <a:ext uri="{FF2B5EF4-FFF2-40B4-BE49-F238E27FC236}">
                  <a16:creationId xmlns:a16="http://schemas.microsoft.com/office/drawing/2014/main" id="{68C36559-B9BD-8E4E-9889-AFB50FE4B6C1}"/>
                </a:ext>
              </a:extLst>
            </p:cNvPr>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4</a:t>
              </a:r>
            </a:p>
          </p:txBody>
        </p:sp>
      </p:grpSp>
      <p:grpSp>
        <p:nvGrpSpPr>
          <p:cNvPr id="10" name="Group 43">
            <a:extLst>
              <a:ext uri="{FF2B5EF4-FFF2-40B4-BE49-F238E27FC236}">
                <a16:creationId xmlns:a16="http://schemas.microsoft.com/office/drawing/2014/main" id="{6C18DA64-41BC-D527-1281-B2D8F39477FE}"/>
              </a:ext>
            </a:extLst>
          </p:cNvPr>
          <p:cNvGrpSpPr>
            <a:grpSpLocks/>
          </p:cNvGrpSpPr>
          <p:nvPr/>
        </p:nvGrpSpPr>
        <p:grpSpPr bwMode="auto">
          <a:xfrm>
            <a:off x="3298825" y="2422525"/>
            <a:ext cx="2671763" cy="1552575"/>
            <a:chOff x="2094" y="1608"/>
            <a:chExt cx="1683" cy="978"/>
          </a:xfrm>
        </p:grpSpPr>
        <p:grpSp>
          <p:nvGrpSpPr>
            <p:cNvPr id="99381" name="Group 44">
              <a:extLst>
                <a:ext uri="{FF2B5EF4-FFF2-40B4-BE49-F238E27FC236}">
                  <a16:creationId xmlns:a16="http://schemas.microsoft.com/office/drawing/2014/main" id="{CADD19DE-31B4-046B-1071-FE64FF3439B4}"/>
                </a:ext>
              </a:extLst>
            </p:cNvPr>
            <p:cNvGrpSpPr>
              <a:grpSpLocks/>
            </p:cNvGrpSpPr>
            <p:nvPr/>
          </p:nvGrpSpPr>
          <p:grpSpPr bwMode="auto">
            <a:xfrm>
              <a:off x="2094" y="1637"/>
              <a:ext cx="1683" cy="949"/>
              <a:chOff x="1002" y="157"/>
              <a:chExt cx="1683" cy="949"/>
            </a:xfrm>
          </p:grpSpPr>
          <p:sp>
            <p:nvSpPr>
              <p:cNvPr id="99383" name="AutoShape 45">
                <a:extLst>
                  <a:ext uri="{FF2B5EF4-FFF2-40B4-BE49-F238E27FC236}">
                    <a16:creationId xmlns:a16="http://schemas.microsoft.com/office/drawing/2014/main" id="{2C4F9780-027F-2DB4-F0B7-4C76B1B1ABBB}"/>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84" name="Rectangle 46">
                <a:extLst>
                  <a:ext uri="{FF2B5EF4-FFF2-40B4-BE49-F238E27FC236}">
                    <a16:creationId xmlns:a16="http://schemas.microsoft.com/office/drawing/2014/main" id="{BFF7F68D-F352-5716-937C-67B21E25EB54}"/>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85" name="Rectangle 47">
                <a:extLst>
                  <a:ext uri="{FF2B5EF4-FFF2-40B4-BE49-F238E27FC236}">
                    <a16:creationId xmlns:a16="http://schemas.microsoft.com/office/drawing/2014/main" id="{6CF1452A-A8E0-4666-FADC-4764ECC8FD9F}"/>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86" name="Rectangle 48">
                <a:extLst>
                  <a:ext uri="{FF2B5EF4-FFF2-40B4-BE49-F238E27FC236}">
                    <a16:creationId xmlns:a16="http://schemas.microsoft.com/office/drawing/2014/main" id="{A92E50F7-EC63-0BA3-4276-C26FB86A10D3}"/>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82" name="Text Box 49">
              <a:extLst>
                <a:ext uri="{FF2B5EF4-FFF2-40B4-BE49-F238E27FC236}">
                  <a16:creationId xmlns:a16="http://schemas.microsoft.com/office/drawing/2014/main" id="{6E68EF4F-4D22-AFED-DCF7-11E69CE68376}"/>
                </a:ext>
              </a:extLst>
            </p:cNvPr>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5</a:t>
              </a:r>
            </a:p>
          </p:txBody>
        </p:sp>
      </p:grpSp>
      <p:grpSp>
        <p:nvGrpSpPr>
          <p:cNvPr id="12" name="Group 50">
            <a:extLst>
              <a:ext uri="{FF2B5EF4-FFF2-40B4-BE49-F238E27FC236}">
                <a16:creationId xmlns:a16="http://schemas.microsoft.com/office/drawing/2014/main" id="{0030D2BE-CD01-AE33-E512-664E13AE61B3}"/>
              </a:ext>
            </a:extLst>
          </p:cNvPr>
          <p:cNvGrpSpPr>
            <a:grpSpLocks/>
          </p:cNvGrpSpPr>
          <p:nvPr/>
        </p:nvGrpSpPr>
        <p:grpSpPr bwMode="auto">
          <a:xfrm>
            <a:off x="3603625" y="2790825"/>
            <a:ext cx="2671763" cy="1565275"/>
            <a:chOff x="2286" y="1840"/>
            <a:chExt cx="1683" cy="986"/>
          </a:xfrm>
        </p:grpSpPr>
        <p:grpSp>
          <p:nvGrpSpPr>
            <p:cNvPr id="99375" name="Group 51">
              <a:extLst>
                <a:ext uri="{FF2B5EF4-FFF2-40B4-BE49-F238E27FC236}">
                  <a16:creationId xmlns:a16="http://schemas.microsoft.com/office/drawing/2014/main" id="{58A1EF1F-3ED3-6C9B-6405-37361E767880}"/>
                </a:ext>
              </a:extLst>
            </p:cNvPr>
            <p:cNvGrpSpPr>
              <a:grpSpLocks/>
            </p:cNvGrpSpPr>
            <p:nvPr/>
          </p:nvGrpSpPr>
          <p:grpSpPr bwMode="auto">
            <a:xfrm>
              <a:off x="2286" y="1877"/>
              <a:ext cx="1683" cy="949"/>
              <a:chOff x="1002" y="157"/>
              <a:chExt cx="1683" cy="949"/>
            </a:xfrm>
          </p:grpSpPr>
          <p:sp>
            <p:nvSpPr>
              <p:cNvPr id="99377" name="AutoShape 52">
                <a:extLst>
                  <a:ext uri="{FF2B5EF4-FFF2-40B4-BE49-F238E27FC236}">
                    <a16:creationId xmlns:a16="http://schemas.microsoft.com/office/drawing/2014/main" id="{753CF645-6093-B824-3096-E91C3E411F91}"/>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78" name="Rectangle 53">
                <a:extLst>
                  <a:ext uri="{FF2B5EF4-FFF2-40B4-BE49-F238E27FC236}">
                    <a16:creationId xmlns:a16="http://schemas.microsoft.com/office/drawing/2014/main" id="{06731BDE-2F9C-B7B0-F137-FDF7FFFC46F8}"/>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79" name="Rectangle 54">
                <a:extLst>
                  <a:ext uri="{FF2B5EF4-FFF2-40B4-BE49-F238E27FC236}">
                    <a16:creationId xmlns:a16="http://schemas.microsoft.com/office/drawing/2014/main" id="{DB97236D-597D-BD8A-E056-4161F6FBB7D0}"/>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80" name="Rectangle 55">
                <a:extLst>
                  <a:ext uri="{FF2B5EF4-FFF2-40B4-BE49-F238E27FC236}">
                    <a16:creationId xmlns:a16="http://schemas.microsoft.com/office/drawing/2014/main" id="{8544A1C8-9932-8CAB-5CF8-AB7DDFC7F837}"/>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76" name="Text Box 56">
              <a:extLst>
                <a:ext uri="{FF2B5EF4-FFF2-40B4-BE49-F238E27FC236}">
                  <a16:creationId xmlns:a16="http://schemas.microsoft.com/office/drawing/2014/main" id="{321ACF96-B184-14C2-0253-91EA0782EAF8}"/>
                </a:ext>
              </a:extLst>
            </p:cNvPr>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6</a:t>
              </a:r>
            </a:p>
          </p:txBody>
        </p:sp>
      </p:grpSp>
      <p:grpSp>
        <p:nvGrpSpPr>
          <p:cNvPr id="14" name="Group 57">
            <a:extLst>
              <a:ext uri="{FF2B5EF4-FFF2-40B4-BE49-F238E27FC236}">
                <a16:creationId xmlns:a16="http://schemas.microsoft.com/office/drawing/2014/main" id="{C2784A0A-E511-FB0E-B58C-5A4FEF906055}"/>
              </a:ext>
            </a:extLst>
          </p:cNvPr>
          <p:cNvGrpSpPr>
            <a:grpSpLocks/>
          </p:cNvGrpSpPr>
          <p:nvPr/>
        </p:nvGrpSpPr>
        <p:grpSpPr bwMode="auto">
          <a:xfrm>
            <a:off x="3870325" y="3184525"/>
            <a:ext cx="2671763" cy="1552575"/>
            <a:chOff x="2454" y="2088"/>
            <a:chExt cx="1683" cy="978"/>
          </a:xfrm>
        </p:grpSpPr>
        <p:grpSp>
          <p:nvGrpSpPr>
            <p:cNvPr id="99369" name="Group 58">
              <a:extLst>
                <a:ext uri="{FF2B5EF4-FFF2-40B4-BE49-F238E27FC236}">
                  <a16:creationId xmlns:a16="http://schemas.microsoft.com/office/drawing/2014/main" id="{B8441B35-3066-F587-E210-432A07604BE7}"/>
                </a:ext>
              </a:extLst>
            </p:cNvPr>
            <p:cNvGrpSpPr>
              <a:grpSpLocks/>
            </p:cNvGrpSpPr>
            <p:nvPr/>
          </p:nvGrpSpPr>
          <p:grpSpPr bwMode="auto">
            <a:xfrm>
              <a:off x="2454" y="2117"/>
              <a:ext cx="1683" cy="949"/>
              <a:chOff x="1002" y="157"/>
              <a:chExt cx="1683" cy="949"/>
            </a:xfrm>
          </p:grpSpPr>
          <p:sp>
            <p:nvSpPr>
              <p:cNvPr id="99371" name="AutoShape 59">
                <a:extLst>
                  <a:ext uri="{FF2B5EF4-FFF2-40B4-BE49-F238E27FC236}">
                    <a16:creationId xmlns:a16="http://schemas.microsoft.com/office/drawing/2014/main" id="{42687B9E-EC37-9112-D100-D9CD13DB7C80}"/>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72" name="Rectangle 60">
                <a:extLst>
                  <a:ext uri="{FF2B5EF4-FFF2-40B4-BE49-F238E27FC236}">
                    <a16:creationId xmlns:a16="http://schemas.microsoft.com/office/drawing/2014/main" id="{F1679E4D-8F4B-D776-F1EE-9CC14C6450A7}"/>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73" name="Rectangle 61">
                <a:extLst>
                  <a:ext uri="{FF2B5EF4-FFF2-40B4-BE49-F238E27FC236}">
                    <a16:creationId xmlns:a16="http://schemas.microsoft.com/office/drawing/2014/main" id="{8CD8DA47-7294-B637-13CB-3BC3E78F382F}"/>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74" name="Rectangle 62">
                <a:extLst>
                  <a:ext uri="{FF2B5EF4-FFF2-40B4-BE49-F238E27FC236}">
                    <a16:creationId xmlns:a16="http://schemas.microsoft.com/office/drawing/2014/main" id="{ED5F7A1C-5C5B-DBDB-89CB-60571B746B8E}"/>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70" name="Text Box 63">
              <a:extLst>
                <a:ext uri="{FF2B5EF4-FFF2-40B4-BE49-F238E27FC236}">
                  <a16:creationId xmlns:a16="http://schemas.microsoft.com/office/drawing/2014/main" id="{5B30BA8E-389F-D991-34FB-D79AD3CB036C}"/>
                </a:ext>
              </a:extLst>
            </p:cNvPr>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7</a:t>
              </a:r>
            </a:p>
          </p:txBody>
        </p:sp>
      </p:grpSp>
      <p:grpSp>
        <p:nvGrpSpPr>
          <p:cNvPr id="16" name="Group 71">
            <a:extLst>
              <a:ext uri="{FF2B5EF4-FFF2-40B4-BE49-F238E27FC236}">
                <a16:creationId xmlns:a16="http://schemas.microsoft.com/office/drawing/2014/main" id="{8887D9A5-A134-9451-A133-A28D8BDE8B4A}"/>
              </a:ext>
            </a:extLst>
          </p:cNvPr>
          <p:cNvGrpSpPr>
            <a:grpSpLocks/>
          </p:cNvGrpSpPr>
          <p:nvPr/>
        </p:nvGrpSpPr>
        <p:grpSpPr bwMode="auto">
          <a:xfrm>
            <a:off x="4124325" y="3565525"/>
            <a:ext cx="2671763" cy="1552575"/>
            <a:chOff x="2614" y="2328"/>
            <a:chExt cx="1683" cy="978"/>
          </a:xfrm>
        </p:grpSpPr>
        <p:grpSp>
          <p:nvGrpSpPr>
            <p:cNvPr id="99363" name="Group 72">
              <a:extLst>
                <a:ext uri="{FF2B5EF4-FFF2-40B4-BE49-F238E27FC236}">
                  <a16:creationId xmlns:a16="http://schemas.microsoft.com/office/drawing/2014/main" id="{10256C44-4588-4CDA-10B9-7C7800B0A4E9}"/>
                </a:ext>
              </a:extLst>
            </p:cNvPr>
            <p:cNvGrpSpPr>
              <a:grpSpLocks/>
            </p:cNvGrpSpPr>
            <p:nvPr/>
          </p:nvGrpSpPr>
          <p:grpSpPr bwMode="auto">
            <a:xfrm>
              <a:off x="2614" y="2357"/>
              <a:ext cx="1683" cy="949"/>
              <a:chOff x="1002" y="157"/>
              <a:chExt cx="1683" cy="949"/>
            </a:xfrm>
          </p:grpSpPr>
          <p:sp>
            <p:nvSpPr>
              <p:cNvPr id="99365" name="AutoShape 73">
                <a:extLst>
                  <a:ext uri="{FF2B5EF4-FFF2-40B4-BE49-F238E27FC236}">
                    <a16:creationId xmlns:a16="http://schemas.microsoft.com/office/drawing/2014/main" id="{32A23D89-F1B6-1CF2-1953-11BF5D938F6E}"/>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6" name="Rectangle 74">
                <a:extLst>
                  <a:ext uri="{FF2B5EF4-FFF2-40B4-BE49-F238E27FC236}">
                    <a16:creationId xmlns:a16="http://schemas.microsoft.com/office/drawing/2014/main" id="{BCA1EE84-C95D-FCF6-1527-7531877A6E09}"/>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7" name="Rectangle 75">
                <a:extLst>
                  <a:ext uri="{FF2B5EF4-FFF2-40B4-BE49-F238E27FC236}">
                    <a16:creationId xmlns:a16="http://schemas.microsoft.com/office/drawing/2014/main" id="{49C9DB00-77B9-7F79-AE91-8CFFC8EED388}"/>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8" name="Rectangle 76">
                <a:extLst>
                  <a:ext uri="{FF2B5EF4-FFF2-40B4-BE49-F238E27FC236}">
                    <a16:creationId xmlns:a16="http://schemas.microsoft.com/office/drawing/2014/main" id="{D3230C80-CD0B-BC37-E786-3459D4C551E9}"/>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64" name="Text Box 77">
              <a:extLst>
                <a:ext uri="{FF2B5EF4-FFF2-40B4-BE49-F238E27FC236}">
                  <a16:creationId xmlns:a16="http://schemas.microsoft.com/office/drawing/2014/main" id="{7BE263AC-E596-0758-626E-CD1FE75EA2C7}"/>
                </a:ext>
              </a:extLst>
            </p:cNvPr>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8</a:t>
              </a:r>
            </a:p>
          </p:txBody>
        </p:sp>
      </p:grpSp>
      <p:grpSp>
        <p:nvGrpSpPr>
          <p:cNvPr id="18" name="Group 78">
            <a:extLst>
              <a:ext uri="{FF2B5EF4-FFF2-40B4-BE49-F238E27FC236}">
                <a16:creationId xmlns:a16="http://schemas.microsoft.com/office/drawing/2014/main" id="{D954EEB0-D283-E10E-1633-104CB64B9954}"/>
              </a:ext>
            </a:extLst>
          </p:cNvPr>
          <p:cNvGrpSpPr>
            <a:grpSpLocks/>
          </p:cNvGrpSpPr>
          <p:nvPr/>
        </p:nvGrpSpPr>
        <p:grpSpPr bwMode="auto">
          <a:xfrm>
            <a:off x="4441825" y="3933825"/>
            <a:ext cx="2671763" cy="1565275"/>
            <a:chOff x="2814" y="2560"/>
            <a:chExt cx="1683" cy="986"/>
          </a:xfrm>
        </p:grpSpPr>
        <p:grpSp>
          <p:nvGrpSpPr>
            <p:cNvPr id="99357" name="Group 79">
              <a:extLst>
                <a:ext uri="{FF2B5EF4-FFF2-40B4-BE49-F238E27FC236}">
                  <a16:creationId xmlns:a16="http://schemas.microsoft.com/office/drawing/2014/main" id="{8E9EDE5C-5794-EC95-1B30-273A2E6F1637}"/>
                </a:ext>
              </a:extLst>
            </p:cNvPr>
            <p:cNvGrpSpPr>
              <a:grpSpLocks/>
            </p:cNvGrpSpPr>
            <p:nvPr/>
          </p:nvGrpSpPr>
          <p:grpSpPr bwMode="auto">
            <a:xfrm>
              <a:off x="2814" y="2597"/>
              <a:ext cx="1683" cy="949"/>
              <a:chOff x="1002" y="157"/>
              <a:chExt cx="1683" cy="949"/>
            </a:xfrm>
          </p:grpSpPr>
          <p:sp>
            <p:nvSpPr>
              <p:cNvPr id="99359" name="AutoShape 80">
                <a:extLst>
                  <a:ext uri="{FF2B5EF4-FFF2-40B4-BE49-F238E27FC236}">
                    <a16:creationId xmlns:a16="http://schemas.microsoft.com/office/drawing/2014/main" id="{5DA0A066-D079-214C-6A51-9A926F403E6F}"/>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0" name="Rectangle 81">
                <a:extLst>
                  <a:ext uri="{FF2B5EF4-FFF2-40B4-BE49-F238E27FC236}">
                    <a16:creationId xmlns:a16="http://schemas.microsoft.com/office/drawing/2014/main" id="{7120FFFC-D76F-D12A-7640-093AD8E98CE6}"/>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1" name="Rectangle 82">
                <a:extLst>
                  <a:ext uri="{FF2B5EF4-FFF2-40B4-BE49-F238E27FC236}">
                    <a16:creationId xmlns:a16="http://schemas.microsoft.com/office/drawing/2014/main" id="{8B96A8EA-0565-BCAD-529E-2598866CE3E8}"/>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2" name="Rectangle 83">
                <a:extLst>
                  <a:ext uri="{FF2B5EF4-FFF2-40B4-BE49-F238E27FC236}">
                    <a16:creationId xmlns:a16="http://schemas.microsoft.com/office/drawing/2014/main" id="{FAC5F87F-F183-A856-8969-9E3A18C484FE}"/>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58" name="Text Box 84">
              <a:extLst>
                <a:ext uri="{FF2B5EF4-FFF2-40B4-BE49-F238E27FC236}">
                  <a16:creationId xmlns:a16="http://schemas.microsoft.com/office/drawing/2014/main" id="{B2CB407B-71B6-4BE5-9550-C8DA823716DF}"/>
                </a:ext>
              </a:extLst>
            </p:cNvPr>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9</a:t>
              </a:r>
            </a:p>
          </p:txBody>
        </p:sp>
      </p:grpSp>
      <p:grpSp>
        <p:nvGrpSpPr>
          <p:cNvPr id="20" name="Group 64">
            <a:extLst>
              <a:ext uri="{FF2B5EF4-FFF2-40B4-BE49-F238E27FC236}">
                <a16:creationId xmlns:a16="http://schemas.microsoft.com/office/drawing/2014/main" id="{BCAC9955-82E1-3083-A79F-317BFA4625DB}"/>
              </a:ext>
            </a:extLst>
          </p:cNvPr>
          <p:cNvGrpSpPr>
            <a:grpSpLocks/>
          </p:cNvGrpSpPr>
          <p:nvPr/>
        </p:nvGrpSpPr>
        <p:grpSpPr bwMode="auto">
          <a:xfrm>
            <a:off x="4776788" y="4386263"/>
            <a:ext cx="2671762" cy="1552575"/>
            <a:chOff x="2998" y="2808"/>
            <a:chExt cx="1683" cy="978"/>
          </a:xfrm>
        </p:grpSpPr>
        <p:grpSp>
          <p:nvGrpSpPr>
            <p:cNvPr id="99351" name="Group 65">
              <a:extLst>
                <a:ext uri="{FF2B5EF4-FFF2-40B4-BE49-F238E27FC236}">
                  <a16:creationId xmlns:a16="http://schemas.microsoft.com/office/drawing/2014/main" id="{543D29B0-5E72-E38E-482D-AA161B19EE16}"/>
                </a:ext>
              </a:extLst>
            </p:cNvPr>
            <p:cNvGrpSpPr>
              <a:grpSpLocks/>
            </p:cNvGrpSpPr>
            <p:nvPr/>
          </p:nvGrpSpPr>
          <p:grpSpPr bwMode="auto">
            <a:xfrm>
              <a:off x="2998" y="2837"/>
              <a:ext cx="1683" cy="949"/>
              <a:chOff x="1002" y="157"/>
              <a:chExt cx="1683" cy="949"/>
            </a:xfrm>
          </p:grpSpPr>
          <p:sp>
            <p:nvSpPr>
              <p:cNvPr id="99353" name="AutoShape 66">
                <a:extLst>
                  <a:ext uri="{FF2B5EF4-FFF2-40B4-BE49-F238E27FC236}">
                    <a16:creationId xmlns:a16="http://schemas.microsoft.com/office/drawing/2014/main" id="{4495E384-5D67-5636-F153-97C09086E715}"/>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54" name="Rectangle 67">
                <a:extLst>
                  <a:ext uri="{FF2B5EF4-FFF2-40B4-BE49-F238E27FC236}">
                    <a16:creationId xmlns:a16="http://schemas.microsoft.com/office/drawing/2014/main" id="{B970E209-19E2-FAE0-A4AE-56C2FE2F0579}"/>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55" name="Rectangle 68">
                <a:extLst>
                  <a:ext uri="{FF2B5EF4-FFF2-40B4-BE49-F238E27FC236}">
                    <a16:creationId xmlns:a16="http://schemas.microsoft.com/office/drawing/2014/main" id="{14B6DDC8-A507-721E-E543-B1950DF43DDC}"/>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56" name="Rectangle 69">
                <a:extLst>
                  <a:ext uri="{FF2B5EF4-FFF2-40B4-BE49-F238E27FC236}">
                    <a16:creationId xmlns:a16="http://schemas.microsoft.com/office/drawing/2014/main" id="{5ADEA4F9-63B1-F0BE-5F28-94A67374EE5C}"/>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52" name="Text Box 70">
              <a:extLst>
                <a:ext uri="{FF2B5EF4-FFF2-40B4-BE49-F238E27FC236}">
                  <a16:creationId xmlns:a16="http://schemas.microsoft.com/office/drawing/2014/main" id="{94A15CB2-BB5B-BB9E-EC7B-643EBD2BEB32}"/>
                </a:ext>
              </a:extLst>
            </p:cNvPr>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10</a:t>
              </a:r>
            </a:p>
          </p:txBody>
        </p:sp>
      </p:grpSp>
      <p:sp>
        <p:nvSpPr>
          <p:cNvPr id="278613" name="Text Box 85">
            <a:extLst>
              <a:ext uri="{FF2B5EF4-FFF2-40B4-BE49-F238E27FC236}">
                <a16:creationId xmlns:a16="http://schemas.microsoft.com/office/drawing/2014/main" id="{C7485AA4-CB03-CB19-3F7C-340597E62683}"/>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39</a:t>
            </a:r>
          </a:p>
        </p:txBody>
      </p:sp>
      <p:sp>
        <p:nvSpPr>
          <p:cNvPr id="99350" name="Text Box 86">
            <a:extLst>
              <a:ext uri="{FF2B5EF4-FFF2-40B4-BE49-F238E27FC236}">
                <a16:creationId xmlns:a16="http://schemas.microsoft.com/office/drawing/2014/main" id="{0A996C2A-19F4-3C90-B07C-EC9EA8399088}"/>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6300"/>
                            </p:stCondLst>
                            <p:childTnLst>
                              <p:par>
                                <p:cTn id="50" presetID="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010" name="Rectangle 58">
            <a:extLst>
              <a:ext uri="{FF2B5EF4-FFF2-40B4-BE49-F238E27FC236}">
                <a16:creationId xmlns:a16="http://schemas.microsoft.com/office/drawing/2014/main" id="{391C325C-78CC-95AA-E07F-08940954BC24}"/>
              </a:ext>
            </a:extLst>
          </p:cNvPr>
          <p:cNvSpPr>
            <a:spLocks noGrp="1" noChangeArrowheads="1"/>
          </p:cNvSpPr>
          <p:nvPr>
            <p:ph type="ctrTitle"/>
          </p:nvPr>
        </p:nvSpPr>
        <p:spPr bwMode="auto">
          <a:xfrm>
            <a:off x="685800" y="1222375"/>
            <a:ext cx="7800975" cy="167005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sz="5400" b="1">
                <a:solidFill>
                  <a:srgbClr val="FAFD00"/>
                </a:solidFill>
              </a:rPr>
              <a:t>打开 </a:t>
            </a:r>
            <a:br>
              <a:rPr lang="zh-CN" altLang="en-US" sz="5400" b="1">
                <a:solidFill>
                  <a:srgbClr val="FAFD00"/>
                </a:solidFill>
              </a:rPr>
            </a:br>
            <a:r>
              <a:rPr lang="zh-CN" altLang="en-US" sz="5400" b="1" i="1">
                <a:solidFill>
                  <a:srgbClr val="FAFD00"/>
                </a:solidFill>
              </a:rPr>
              <a:t>“您的圣经档案”</a:t>
            </a:r>
          </a:p>
        </p:txBody>
      </p:sp>
      <p:sp>
        <p:nvSpPr>
          <p:cNvPr id="253955" name="Rectangle 3">
            <a:extLst>
              <a:ext uri="{FF2B5EF4-FFF2-40B4-BE49-F238E27FC236}">
                <a16:creationId xmlns:a16="http://schemas.microsoft.com/office/drawing/2014/main" id="{4CC81B62-8A9B-6DF1-2203-3CBF0A4DBBC5}"/>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53956" name="Line 4">
            <a:extLst>
              <a:ext uri="{FF2B5EF4-FFF2-40B4-BE49-F238E27FC236}">
                <a16:creationId xmlns:a16="http://schemas.microsoft.com/office/drawing/2014/main" id="{BE5D45A4-7524-C27B-9E24-B5EB6D2285C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01380" name="Text Box 8">
            <a:extLst>
              <a:ext uri="{FF2B5EF4-FFF2-40B4-BE49-F238E27FC236}">
                <a16:creationId xmlns:a16="http://schemas.microsoft.com/office/drawing/2014/main" id="{AC9BF7B7-1B66-A0C6-337C-C919FF436C16}"/>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01381" name="Text Box 9">
            <a:extLst>
              <a:ext uri="{FF2B5EF4-FFF2-40B4-BE49-F238E27FC236}">
                <a16:creationId xmlns:a16="http://schemas.microsoft.com/office/drawing/2014/main" id="{028BF8EE-8402-369B-5E42-DA9FD3946910}"/>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01382" name="Text Box 10">
            <a:extLst>
              <a:ext uri="{FF2B5EF4-FFF2-40B4-BE49-F238E27FC236}">
                <a16:creationId xmlns:a16="http://schemas.microsoft.com/office/drawing/2014/main" id="{A7284960-CE65-6401-D9E4-40BE7101D743}"/>
              </a:ext>
            </a:extLst>
          </p:cNvPr>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101383" name="Text Box 12">
            <a:extLst>
              <a:ext uri="{FF2B5EF4-FFF2-40B4-BE49-F238E27FC236}">
                <a16:creationId xmlns:a16="http://schemas.microsoft.com/office/drawing/2014/main" id="{6F99AE03-BBA8-29C1-4CFE-003F5506B5EE}"/>
              </a:ext>
            </a:extLst>
          </p:cNvPr>
          <p:cNvSpPr txBox="1">
            <a:spLocks noChangeArrowheads="1"/>
          </p:cNvSpPr>
          <p:nvPr/>
        </p:nvSpPr>
        <p:spPr bwMode="auto">
          <a:xfrm>
            <a:off x="8715375" y="64135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latin typeface="Comic Sans MS" panose="030F0902030302020204" pitchFamily="66" charset="0"/>
                <a:ea typeface="宋体" panose="02010600030101010101" pitchFamily="2" charset="-122"/>
              </a:rPr>
              <a:t>4</a:t>
            </a:r>
          </a:p>
        </p:txBody>
      </p:sp>
      <p:sp>
        <p:nvSpPr>
          <p:cNvPr id="253982" name="Rectangle 30">
            <a:extLst>
              <a:ext uri="{FF2B5EF4-FFF2-40B4-BE49-F238E27FC236}">
                <a16:creationId xmlns:a16="http://schemas.microsoft.com/office/drawing/2014/main" id="{F3107C6B-635C-93B1-6B04-EDF3CE8AD144}"/>
              </a:ext>
            </a:extLst>
          </p:cNvPr>
          <p:cNvSpPr>
            <a:spLocks noChangeArrowheads="1"/>
          </p:cNvSpPr>
          <p:nvPr/>
        </p:nvSpPr>
        <p:spPr bwMode="auto">
          <a:xfrm>
            <a:off x="752475" y="2962275"/>
            <a:ext cx="7989888" cy="29162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200" b="0">
                <a:solidFill>
                  <a:srgbClr val="FFFF00"/>
                </a:solidFill>
              </a:rPr>
              <a:t>造</a:t>
            </a:r>
            <a:r>
              <a:rPr lang="zh-CN" altLang="en-US" sz="14200" b="0"/>
              <a:t>    </a:t>
            </a:r>
            <a:r>
              <a:rPr lang="zh-CN" altLang="en-US" sz="14200" b="0">
                <a:solidFill>
                  <a:schemeClr val="accent1"/>
                </a:solidFill>
              </a:rPr>
              <a:t>默</a:t>
            </a:r>
            <a:r>
              <a:rPr lang="zh-CN" altLang="en-US" sz="14200" b="0"/>
              <a:t>主</a:t>
            </a:r>
            <a:r>
              <a:rPr lang="en-US" altLang="zh-CN" sz="18900" b="0"/>
              <a:t> </a:t>
            </a:r>
          </a:p>
        </p:txBody>
      </p:sp>
      <p:grpSp>
        <p:nvGrpSpPr>
          <p:cNvPr id="101385" name="Group 36">
            <a:extLst>
              <a:ext uri="{FF2B5EF4-FFF2-40B4-BE49-F238E27FC236}">
                <a16:creationId xmlns:a16="http://schemas.microsoft.com/office/drawing/2014/main" id="{26DDE34B-3B76-10F8-9E94-61AB573E60C3}"/>
              </a:ext>
            </a:extLst>
          </p:cNvPr>
          <p:cNvGrpSpPr>
            <a:grpSpLocks/>
          </p:cNvGrpSpPr>
          <p:nvPr/>
        </p:nvGrpSpPr>
        <p:grpSpPr bwMode="auto">
          <a:xfrm>
            <a:off x="3313113" y="3378200"/>
            <a:ext cx="1187450" cy="2713038"/>
            <a:chOff x="1799" y="2241"/>
            <a:chExt cx="748" cy="1709"/>
          </a:xfrm>
        </p:grpSpPr>
        <p:sp>
          <p:nvSpPr>
            <p:cNvPr id="253984" name="Text Box 32">
              <a:extLst>
                <a:ext uri="{FF2B5EF4-FFF2-40B4-BE49-F238E27FC236}">
                  <a16:creationId xmlns:a16="http://schemas.microsoft.com/office/drawing/2014/main" id="{80F09485-E049-49D9-8DE2-825FAD059550}"/>
                </a:ext>
              </a:extLst>
            </p:cNvPr>
            <p:cNvSpPr txBox="1">
              <a:spLocks noChangeArrowheads="1"/>
            </p:cNvSpPr>
            <p:nvPr/>
          </p:nvSpPr>
          <p:spPr bwMode="auto">
            <a:xfrm>
              <a:off x="1799" y="2241"/>
              <a:ext cx="748" cy="1709"/>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p>
              <a:pPr>
                <a:spcBef>
                  <a:spcPct val="50000"/>
                </a:spcBef>
                <a:defRPr/>
              </a:pPr>
              <a:r>
                <a:rPr lang="en-US" altLang="zh-CN" sz="17200" b="0" dirty="0">
                  <a:solidFill>
                    <a:srgbClr val="FC0128"/>
                  </a:solidFill>
                  <a:latin typeface="Arial" charset="0"/>
                  <a:ea typeface="宋体" charset="-122"/>
                </a:rPr>
                <a:t>7</a:t>
              </a:r>
            </a:p>
          </p:txBody>
        </p:sp>
        <p:sp>
          <p:nvSpPr>
            <p:cNvPr id="253985" name="Line 33">
              <a:extLst>
                <a:ext uri="{FF2B5EF4-FFF2-40B4-BE49-F238E27FC236}">
                  <a16:creationId xmlns:a16="http://schemas.microsoft.com/office/drawing/2014/main" id="{CF00350F-FAF9-85B0-7A58-5196755118BB}"/>
                </a:ext>
              </a:extLst>
            </p:cNvPr>
            <p:cNvSpPr>
              <a:spLocks noChangeShapeType="1"/>
            </p:cNvSpPr>
            <p:nvPr/>
          </p:nvSpPr>
          <p:spPr bwMode="auto">
            <a:xfrm>
              <a:off x="1969" y="3014"/>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grpSp>
        <p:nvGrpSpPr>
          <p:cNvPr id="4" name="Group 37">
            <a:extLst>
              <a:ext uri="{FF2B5EF4-FFF2-40B4-BE49-F238E27FC236}">
                <a16:creationId xmlns:a16="http://schemas.microsoft.com/office/drawing/2014/main" id="{1A860AB3-244A-9253-B079-CF0A43BC0A65}"/>
              </a:ext>
            </a:extLst>
          </p:cNvPr>
          <p:cNvGrpSpPr>
            <a:grpSpLocks/>
          </p:cNvGrpSpPr>
          <p:nvPr/>
        </p:nvGrpSpPr>
        <p:grpSpPr bwMode="auto">
          <a:xfrm>
            <a:off x="3302000" y="3378200"/>
            <a:ext cx="1187450" cy="2713038"/>
            <a:chOff x="1799" y="2241"/>
            <a:chExt cx="748" cy="1709"/>
          </a:xfrm>
        </p:grpSpPr>
        <p:sp>
          <p:nvSpPr>
            <p:cNvPr id="253990" name="Text Box 38">
              <a:extLst>
                <a:ext uri="{FF2B5EF4-FFF2-40B4-BE49-F238E27FC236}">
                  <a16:creationId xmlns:a16="http://schemas.microsoft.com/office/drawing/2014/main" id="{70971A9D-992E-70D0-674F-76713AF2E324}"/>
                </a:ext>
              </a:extLst>
            </p:cNvPr>
            <p:cNvSpPr txBox="1">
              <a:spLocks noChangeArrowheads="1"/>
            </p:cNvSpPr>
            <p:nvPr/>
          </p:nvSpPr>
          <p:spPr bwMode="auto">
            <a:xfrm>
              <a:off x="1799" y="2241"/>
              <a:ext cx="748" cy="1709"/>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p>
              <a:pPr>
                <a:spcBef>
                  <a:spcPct val="50000"/>
                </a:spcBef>
                <a:defRPr/>
              </a:pPr>
              <a:r>
                <a:rPr lang="en-US" altLang="zh-CN" sz="17200" b="0" dirty="0">
                  <a:solidFill>
                    <a:srgbClr val="FC0128"/>
                  </a:solidFill>
                  <a:latin typeface="Arial" charset="0"/>
                  <a:ea typeface="宋体" charset="-122"/>
                </a:rPr>
                <a:t>7</a:t>
              </a:r>
            </a:p>
          </p:txBody>
        </p:sp>
        <p:sp>
          <p:nvSpPr>
            <p:cNvPr id="253991" name="Line 39">
              <a:extLst>
                <a:ext uri="{FF2B5EF4-FFF2-40B4-BE49-F238E27FC236}">
                  <a16:creationId xmlns:a16="http://schemas.microsoft.com/office/drawing/2014/main" id="{B84EB1E3-7398-9492-63CB-F0488E7C5435}"/>
                </a:ext>
              </a:extLst>
            </p:cNvPr>
            <p:cNvSpPr>
              <a:spLocks noChangeShapeType="1"/>
            </p:cNvSpPr>
            <p:nvPr/>
          </p:nvSpPr>
          <p:spPr bwMode="auto">
            <a:xfrm>
              <a:off x="1969" y="3014"/>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254011" name="Text Box 59">
            <a:extLst>
              <a:ext uri="{FF2B5EF4-FFF2-40B4-BE49-F238E27FC236}">
                <a16:creationId xmlns:a16="http://schemas.microsoft.com/office/drawing/2014/main" id="{F2E9D608-B8DB-D968-5B09-57E74D5B8D31}"/>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40</a:t>
            </a:r>
          </a:p>
        </p:txBody>
      </p:sp>
      <p:sp>
        <p:nvSpPr>
          <p:cNvPr id="101388" name="Text Box 60">
            <a:extLst>
              <a:ext uri="{FF2B5EF4-FFF2-40B4-BE49-F238E27FC236}">
                <a16:creationId xmlns:a16="http://schemas.microsoft.com/office/drawing/2014/main" id="{8897F87C-62D9-22E6-E032-2F08BF60E4BA}"/>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
        <p:nvSpPr>
          <p:cNvPr id="34" name="Rectangle 30">
            <a:extLst>
              <a:ext uri="{FF2B5EF4-FFF2-40B4-BE49-F238E27FC236}">
                <a16:creationId xmlns:a16="http://schemas.microsoft.com/office/drawing/2014/main" id="{5D71AB94-8848-6DC5-DB7C-BE96B64B3776}"/>
              </a:ext>
            </a:extLst>
          </p:cNvPr>
          <p:cNvSpPr>
            <a:spLocks noChangeArrowheads="1"/>
          </p:cNvSpPr>
          <p:nvPr/>
        </p:nvSpPr>
        <p:spPr bwMode="auto">
          <a:xfrm>
            <a:off x="771525" y="2967038"/>
            <a:ext cx="7989888" cy="2916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200" b="0">
                <a:solidFill>
                  <a:srgbClr val="FFFF00"/>
                </a:solidFill>
              </a:rPr>
              <a:t>造</a:t>
            </a:r>
            <a:r>
              <a:rPr lang="zh-CN" altLang="en-US" sz="14200" b="0"/>
              <a:t>    </a:t>
            </a:r>
            <a:r>
              <a:rPr lang="zh-CN" altLang="en-US" sz="14200" b="0">
                <a:solidFill>
                  <a:schemeClr val="accent1"/>
                </a:solidFill>
              </a:rPr>
              <a:t>默</a:t>
            </a:r>
            <a:r>
              <a:rPr lang="zh-CN" altLang="en-US" sz="14200" b="0"/>
              <a:t>主</a:t>
            </a:r>
            <a:r>
              <a:rPr lang="en-US" altLang="zh-CN" sz="18900" b="0"/>
              <a:t> </a:t>
            </a:r>
          </a:p>
        </p:txBody>
      </p:sp>
      <p:sp>
        <p:nvSpPr>
          <p:cNvPr id="35" name="Rectangle 30">
            <a:extLst>
              <a:ext uri="{FF2B5EF4-FFF2-40B4-BE49-F238E27FC236}">
                <a16:creationId xmlns:a16="http://schemas.microsoft.com/office/drawing/2014/main" id="{5017D34D-A316-CD98-6769-DF0B43A470D2}"/>
              </a:ext>
            </a:extLst>
          </p:cNvPr>
          <p:cNvSpPr>
            <a:spLocks noChangeArrowheads="1"/>
          </p:cNvSpPr>
          <p:nvPr/>
        </p:nvSpPr>
        <p:spPr bwMode="auto">
          <a:xfrm>
            <a:off x="771525" y="2967038"/>
            <a:ext cx="7989888" cy="2916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200" b="0">
                <a:solidFill>
                  <a:srgbClr val="FFFF00"/>
                </a:solidFill>
              </a:rPr>
              <a:t>造</a:t>
            </a:r>
            <a:r>
              <a:rPr lang="zh-CN" altLang="en-US" sz="14200" b="0"/>
              <a:t>    </a:t>
            </a:r>
            <a:r>
              <a:rPr lang="zh-CN" altLang="en-US" sz="14200" b="0">
                <a:solidFill>
                  <a:schemeClr val="accent1"/>
                </a:solidFill>
              </a:rPr>
              <a:t>默</a:t>
            </a:r>
            <a:r>
              <a:rPr lang="zh-CN" altLang="en-US" sz="14200" b="0"/>
              <a:t>主</a:t>
            </a:r>
            <a:r>
              <a:rPr lang="en-US" altLang="zh-CN" sz="18900" b="0"/>
              <a:t> </a:t>
            </a:r>
          </a:p>
        </p:txBody>
      </p:sp>
      <p:sp>
        <p:nvSpPr>
          <p:cNvPr id="36" name="Rectangle 30">
            <a:extLst>
              <a:ext uri="{FF2B5EF4-FFF2-40B4-BE49-F238E27FC236}">
                <a16:creationId xmlns:a16="http://schemas.microsoft.com/office/drawing/2014/main" id="{377B936C-78E3-7D4D-F8C1-5AE759106ACE}"/>
              </a:ext>
            </a:extLst>
          </p:cNvPr>
          <p:cNvSpPr>
            <a:spLocks noChangeArrowheads="1"/>
          </p:cNvSpPr>
          <p:nvPr/>
        </p:nvSpPr>
        <p:spPr bwMode="auto">
          <a:xfrm>
            <a:off x="758825" y="2967038"/>
            <a:ext cx="7989888" cy="2916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200" b="0">
                <a:solidFill>
                  <a:srgbClr val="FFFF00"/>
                </a:solidFill>
              </a:rPr>
              <a:t>造</a:t>
            </a:r>
            <a:r>
              <a:rPr lang="zh-CN" altLang="en-US" sz="14200" b="0"/>
              <a:t>    </a:t>
            </a:r>
            <a:r>
              <a:rPr lang="zh-CN" altLang="en-US" sz="14200" b="0">
                <a:solidFill>
                  <a:schemeClr val="accent1"/>
                </a:solidFill>
              </a:rPr>
              <a:t>默</a:t>
            </a:r>
            <a:r>
              <a:rPr lang="zh-CN" altLang="en-US" sz="14200" b="0"/>
              <a:t>主</a:t>
            </a:r>
            <a:r>
              <a:rPr lang="en-US" altLang="zh-CN" sz="18900" b="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253982"/>
                                        </p:tgtEl>
                                        <p:attrNameLst>
                                          <p:attrName>style.visibility</p:attrName>
                                        </p:attrNameLst>
                                      </p:cBhvr>
                                      <p:to>
                                        <p:strVal val="visible"/>
                                      </p:to>
                                    </p:set>
                                    <p:anim calcmode="lin" valueType="num">
                                      <p:cBhvr>
                                        <p:cTn id="15" dur="1000" fill="hold"/>
                                        <p:tgtEl>
                                          <p:spTgt spid="253982"/>
                                        </p:tgtEl>
                                        <p:attrNameLst>
                                          <p:attrName>ppt_w</p:attrName>
                                        </p:attrNameLst>
                                      </p:cBhvr>
                                      <p:tavLst>
                                        <p:tav tm="0">
                                          <p:val>
                                            <p:strVal val="#ppt_w*0.70"/>
                                          </p:val>
                                        </p:tav>
                                        <p:tav tm="100000">
                                          <p:val>
                                            <p:strVal val="#ppt_w"/>
                                          </p:val>
                                        </p:tav>
                                      </p:tavLst>
                                    </p:anim>
                                    <p:anim calcmode="lin" valueType="num">
                                      <p:cBhvr>
                                        <p:cTn id="16" dur="1000" fill="hold"/>
                                        <p:tgtEl>
                                          <p:spTgt spid="253982"/>
                                        </p:tgtEl>
                                        <p:attrNameLst>
                                          <p:attrName>ppt_h</p:attrName>
                                        </p:attrNameLst>
                                      </p:cBhvr>
                                      <p:tavLst>
                                        <p:tav tm="0">
                                          <p:val>
                                            <p:strVal val="#ppt_h"/>
                                          </p:val>
                                        </p:tav>
                                        <p:tav tm="100000">
                                          <p:val>
                                            <p:strVal val="#ppt_h"/>
                                          </p:val>
                                        </p:tav>
                                      </p:tavLst>
                                    </p:anim>
                                    <p:animEffect transition="in" filter="fade">
                                      <p:cBhvr>
                                        <p:cTn id="17" dur="1000"/>
                                        <p:tgtEl>
                                          <p:spTgt spid="2539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1000" fill="hold"/>
                                        <p:tgtEl>
                                          <p:spTgt spid="34"/>
                                        </p:tgtEl>
                                        <p:attrNameLst>
                                          <p:attrName>ppt_w</p:attrName>
                                        </p:attrNameLst>
                                      </p:cBhvr>
                                      <p:tavLst>
                                        <p:tav tm="0">
                                          <p:val>
                                            <p:strVal val="#ppt_w*0.70"/>
                                          </p:val>
                                        </p:tav>
                                        <p:tav tm="100000">
                                          <p:val>
                                            <p:strVal val="#ppt_w"/>
                                          </p:val>
                                        </p:tav>
                                      </p:tavLst>
                                    </p:anim>
                                    <p:anim calcmode="lin" valueType="num">
                                      <p:cBhvr>
                                        <p:cTn id="23" dur="1000" fill="hold"/>
                                        <p:tgtEl>
                                          <p:spTgt spid="34"/>
                                        </p:tgtEl>
                                        <p:attrNameLst>
                                          <p:attrName>ppt_h</p:attrName>
                                        </p:attrNameLst>
                                      </p:cBhvr>
                                      <p:tavLst>
                                        <p:tav tm="0">
                                          <p:val>
                                            <p:strVal val="#ppt_h"/>
                                          </p:val>
                                        </p:tav>
                                        <p:tav tm="100000">
                                          <p:val>
                                            <p:strVal val="#ppt_h"/>
                                          </p:val>
                                        </p:tav>
                                      </p:tavLst>
                                    </p:anim>
                                    <p:animEffect transition="in" filter="fade">
                                      <p:cBhvr>
                                        <p:cTn id="24" dur="1000"/>
                                        <p:tgtEl>
                                          <p:spTgt spid="3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strVal val="#ppt_w*0.70"/>
                                          </p:val>
                                        </p:tav>
                                        <p:tav tm="100000">
                                          <p:val>
                                            <p:strVal val="#ppt_w"/>
                                          </p:val>
                                        </p:tav>
                                      </p:tavLst>
                                    </p:anim>
                                    <p:anim calcmode="lin" valueType="num">
                                      <p:cBhvr>
                                        <p:cTn id="30" dur="1000" fill="hold"/>
                                        <p:tgtEl>
                                          <p:spTgt spid="35"/>
                                        </p:tgtEl>
                                        <p:attrNameLst>
                                          <p:attrName>ppt_h</p:attrName>
                                        </p:attrNameLst>
                                      </p:cBhvr>
                                      <p:tavLst>
                                        <p:tav tm="0">
                                          <p:val>
                                            <p:strVal val="#ppt_h"/>
                                          </p:val>
                                        </p:tav>
                                        <p:tav tm="100000">
                                          <p:val>
                                            <p:strVal val="#ppt_h"/>
                                          </p:val>
                                        </p:tav>
                                      </p:tavLst>
                                    </p:anim>
                                    <p:animEffect transition="in" filter="fade">
                                      <p:cBhvr>
                                        <p:cTn id="31" dur="1000"/>
                                        <p:tgtEl>
                                          <p:spTgt spid="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1000" fill="hold"/>
                                        <p:tgtEl>
                                          <p:spTgt spid="36"/>
                                        </p:tgtEl>
                                        <p:attrNameLst>
                                          <p:attrName>ppt_w</p:attrName>
                                        </p:attrNameLst>
                                      </p:cBhvr>
                                      <p:tavLst>
                                        <p:tav tm="0">
                                          <p:val>
                                            <p:strVal val="#ppt_w*0.70"/>
                                          </p:val>
                                        </p:tav>
                                        <p:tav tm="100000">
                                          <p:val>
                                            <p:strVal val="#ppt_w"/>
                                          </p:val>
                                        </p:tav>
                                      </p:tavLst>
                                    </p:anim>
                                    <p:anim calcmode="lin" valueType="num">
                                      <p:cBhvr>
                                        <p:cTn id="37" dur="1000" fill="hold"/>
                                        <p:tgtEl>
                                          <p:spTgt spid="36"/>
                                        </p:tgtEl>
                                        <p:attrNameLst>
                                          <p:attrName>ppt_h</p:attrName>
                                        </p:attrNameLst>
                                      </p:cBhvr>
                                      <p:tavLst>
                                        <p:tav tm="0">
                                          <p:val>
                                            <p:strVal val="#ppt_h"/>
                                          </p:val>
                                        </p:tav>
                                        <p:tav tm="100000">
                                          <p:val>
                                            <p:strVal val="#ppt_h"/>
                                          </p:val>
                                        </p:tav>
                                      </p:tavLst>
                                    </p:anim>
                                    <p:animEffect transition="in" filter="fade">
                                      <p:cBhvr>
                                        <p:cTn id="3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82" grpId="0"/>
      <p:bldP spid="34" grpId="0"/>
      <p:bldP spid="35"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B8918659-CF6A-9F69-89CC-8692121905D3}"/>
              </a:ext>
            </a:extLst>
          </p:cNvPr>
          <p:cNvSpPr txBox="1">
            <a:spLocks noChangeArrowheads="1"/>
          </p:cNvSpPr>
          <p:nvPr/>
        </p:nvSpPr>
        <p:spPr bwMode="auto">
          <a:xfrm>
            <a:off x="873125" y="3384550"/>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altLang="zh-CN" sz="18900" b="0">
                <a:solidFill>
                  <a:schemeClr val="tx2"/>
                </a:solidFill>
                <a:latin typeface="Times" charset="0"/>
                <a:ea typeface="宋体" charset="-122"/>
              </a:rPr>
              <a:t>7</a:t>
            </a:r>
          </a:p>
        </p:txBody>
      </p:sp>
      <p:sp>
        <p:nvSpPr>
          <p:cNvPr id="50179" name="Rectangle 3">
            <a:extLst>
              <a:ext uri="{FF2B5EF4-FFF2-40B4-BE49-F238E27FC236}">
                <a16:creationId xmlns:a16="http://schemas.microsoft.com/office/drawing/2014/main" id="{49E085E8-34D8-1CA8-CE59-E8BB67922E8C}"/>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50180" name="Line 4">
            <a:extLst>
              <a:ext uri="{FF2B5EF4-FFF2-40B4-BE49-F238E27FC236}">
                <a16:creationId xmlns:a16="http://schemas.microsoft.com/office/drawing/2014/main" id="{D6E8C0FE-8A1F-9C55-233B-62088B27AE45}"/>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50182" name="Rectangle 6">
            <a:extLst>
              <a:ext uri="{FF2B5EF4-FFF2-40B4-BE49-F238E27FC236}">
                <a16:creationId xmlns:a16="http://schemas.microsoft.com/office/drawing/2014/main" id="{F8A5D5A0-CE62-A560-E295-2461788BBB43}"/>
              </a:ext>
            </a:extLst>
          </p:cNvPr>
          <p:cNvSpPr>
            <a:spLocks noChangeArrowheads="1"/>
          </p:cNvSpPr>
          <p:nvPr/>
        </p:nvSpPr>
        <p:spPr bwMode="auto">
          <a:xfrm>
            <a:off x="2428875" y="3382963"/>
            <a:ext cx="6173788" cy="240188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l">
              <a:defRPr/>
            </a:pPr>
            <a:r>
              <a:rPr lang="en-US" altLang="zh-CN" sz="17200" b="0">
                <a:latin typeface="Arial" charset="0"/>
                <a:ea typeface="宋体" charset="-122"/>
              </a:rPr>
              <a:t>= </a:t>
            </a:r>
            <a:r>
              <a:rPr lang="en-US" altLang="zh-CN" sz="17200" b="0">
                <a:solidFill>
                  <a:srgbClr val="FF3300"/>
                </a:solidFill>
                <a:latin typeface="Arial" charset="0"/>
                <a:ea typeface="宋体" charset="-122"/>
              </a:rPr>
              <a:t>4</a:t>
            </a:r>
            <a:r>
              <a:rPr lang="en-US" altLang="zh-CN" sz="15600" b="0">
                <a:latin typeface="Arial" charset="0"/>
                <a:ea typeface="宋体" charset="-122"/>
              </a:rPr>
              <a:t>+</a:t>
            </a:r>
            <a:r>
              <a:rPr lang="en-US" altLang="zh-CN" sz="17200" b="0">
                <a:solidFill>
                  <a:srgbClr val="33CC33"/>
                </a:solidFill>
                <a:latin typeface="Arial" charset="0"/>
                <a:ea typeface="宋体" charset="-122"/>
              </a:rPr>
              <a:t>3</a:t>
            </a:r>
          </a:p>
        </p:txBody>
      </p:sp>
      <p:sp>
        <p:nvSpPr>
          <p:cNvPr id="50183" name="Line 7">
            <a:extLst>
              <a:ext uri="{FF2B5EF4-FFF2-40B4-BE49-F238E27FC236}">
                <a16:creationId xmlns:a16="http://schemas.microsoft.com/office/drawing/2014/main" id="{7DF6575A-AD0D-083F-BDA9-4D5B027D8895}"/>
              </a:ext>
            </a:extLst>
          </p:cNvPr>
          <p:cNvSpPr>
            <a:spLocks noChangeShapeType="1"/>
          </p:cNvSpPr>
          <p:nvPr/>
        </p:nvSpPr>
        <p:spPr bwMode="auto">
          <a:xfrm>
            <a:off x="1395413" y="4852988"/>
            <a:ext cx="617537" cy="1587"/>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03430" name="Text Box 8">
            <a:extLst>
              <a:ext uri="{FF2B5EF4-FFF2-40B4-BE49-F238E27FC236}">
                <a16:creationId xmlns:a16="http://schemas.microsoft.com/office/drawing/2014/main" id="{881E5D09-0E89-0F25-C3D0-1D07F7F9B8C0}"/>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03431" name="Text Box 9">
            <a:extLst>
              <a:ext uri="{FF2B5EF4-FFF2-40B4-BE49-F238E27FC236}">
                <a16:creationId xmlns:a16="http://schemas.microsoft.com/office/drawing/2014/main" id="{10940EC0-E5A1-5A58-E77A-FFC1DF8963BA}"/>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103432" name="Text Box 10">
            <a:extLst>
              <a:ext uri="{FF2B5EF4-FFF2-40B4-BE49-F238E27FC236}">
                <a16:creationId xmlns:a16="http://schemas.microsoft.com/office/drawing/2014/main" id="{CF62862C-6EF0-8B3B-2B32-505E97163F98}"/>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50191" name="Rectangle 15">
            <a:extLst>
              <a:ext uri="{FF2B5EF4-FFF2-40B4-BE49-F238E27FC236}">
                <a16:creationId xmlns:a16="http://schemas.microsoft.com/office/drawing/2014/main" id="{02E255B7-5B55-6B49-7354-0ABDE5C721AF}"/>
              </a:ext>
            </a:extLst>
          </p:cNvPr>
          <p:cNvSpPr>
            <a:spLocks noGrp="1" noChangeArrowheads="1"/>
          </p:cNvSpPr>
          <p:nvPr>
            <p:ph type="ctrTitle"/>
          </p:nvPr>
        </p:nvSpPr>
        <p:spPr bwMode="auto">
          <a:xfrm>
            <a:off x="685800" y="1222375"/>
            <a:ext cx="7800975" cy="167005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sz="5400" b="1">
                <a:solidFill>
                  <a:srgbClr val="FAFD00"/>
                </a:solidFill>
              </a:rPr>
              <a:t>打开 </a:t>
            </a:r>
            <a:br>
              <a:rPr lang="zh-CN" altLang="en-US" sz="5400" b="1">
                <a:solidFill>
                  <a:srgbClr val="FAFD00"/>
                </a:solidFill>
              </a:rPr>
            </a:br>
            <a:r>
              <a:rPr lang="zh-CN" altLang="en-US" sz="5400" b="1" i="1">
                <a:solidFill>
                  <a:srgbClr val="FAFD00"/>
                </a:solidFill>
              </a:rPr>
              <a:t>“您的圣经档案”</a:t>
            </a:r>
          </a:p>
        </p:txBody>
      </p:sp>
      <p:sp>
        <p:nvSpPr>
          <p:cNvPr id="50192" name="Text Box 16">
            <a:extLst>
              <a:ext uri="{FF2B5EF4-FFF2-40B4-BE49-F238E27FC236}">
                <a16:creationId xmlns:a16="http://schemas.microsoft.com/office/drawing/2014/main" id="{254D132A-EE50-4E26-5460-856740EA169F}"/>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2</a:t>
            </a:r>
          </a:p>
        </p:txBody>
      </p:sp>
      <p:sp>
        <p:nvSpPr>
          <p:cNvPr id="50194" name="Text Box 18">
            <a:extLst>
              <a:ext uri="{FF2B5EF4-FFF2-40B4-BE49-F238E27FC236}">
                <a16:creationId xmlns:a16="http://schemas.microsoft.com/office/drawing/2014/main" id="{0BA4E10C-F202-68ED-78F9-8AE772DD2A6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41</a:t>
            </a:r>
          </a:p>
        </p:txBody>
      </p:sp>
      <p:sp>
        <p:nvSpPr>
          <p:cNvPr id="103436" name="Text Box 19">
            <a:extLst>
              <a:ext uri="{FF2B5EF4-FFF2-40B4-BE49-F238E27FC236}">
                <a16:creationId xmlns:a16="http://schemas.microsoft.com/office/drawing/2014/main" id="{A71E3E59-2973-408F-E18B-2E8382404B56}"/>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1+#ppt_w/2"/>
                                          </p:val>
                                        </p:tav>
                                        <p:tav tm="100000">
                                          <p:val>
                                            <p:strVal val="#ppt_x"/>
                                          </p:val>
                                        </p:tav>
                                      </p:tavLst>
                                    </p:anim>
                                    <p:anim calcmode="lin" valueType="num">
                                      <p:cBhvr additive="base">
                                        <p:cTn id="8" dur="500" fill="hold"/>
                                        <p:tgtEl>
                                          <p:spTgt spid="501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0183"/>
                                        </p:tgtEl>
                                        <p:attrNameLst>
                                          <p:attrName>style.visibility</p:attrName>
                                        </p:attrNameLst>
                                      </p:cBhvr>
                                      <p:to>
                                        <p:strVal val="visible"/>
                                      </p:to>
                                    </p:set>
                                    <p:anim calcmode="lin" valueType="num">
                                      <p:cBhvr>
                                        <p:cTn id="13" dur="1000" fill="hold"/>
                                        <p:tgtEl>
                                          <p:spTgt spid="50183"/>
                                        </p:tgtEl>
                                        <p:attrNameLst>
                                          <p:attrName>ppt_w</p:attrName>
                                        </p:attrNameLst>
                                      </p:cBhvr>
                                      <p:tavLst>
                                        <p:tav tm="0">
                                          <p:val>
                                            <p:fltVal val="0"/>
                                          </p:val>
                                        </p:tav>
                                        <p:tav tm="100000">
                                          <p:val>
                                            <p:strVal val="#ppt_w"/>
                                          </p:val>
                                        </p:tav>
                                      </p:tavLst>
                                    </p:anim>
                                    <p:anim calcmode="lin" valueType="num">
                                      <p:cBhvr>
                                        <p:cTn id="14" dur="1000" fill="hold"/>
                                        <p:tgtEl>
                                          <p:spTgt spid="50183"/>
                                        </p:tgtEl>
                                        <p:attrNameLst>
                                          <p:attrName>ppt_h</p:attrName>
                                        </p:attrNameLst>
                                      </p:cBhvr>
                                      <p:tavLst>
                                        <p:tav tm="0">
                                          <p:val>
                                            <p:fltVal val="0"/>
                                          </p:val>
                                        </p:tav>
                                        <p:tav tm="100000">
                                          <p:val>
                                            <p:strVal val="#ppt_h"/>
                                          </p:val>
                                        </p:tav>
                                      </p:tavLst>
                                    </p:anim>
                                    <p:anim calcmode="lin" valueType="num">
                                      <p:cBhvr>
                                        <p:cTn id="15" dur="1000" fill="hold"/>
                                        <p:tgtEl>
                                          <p:spTgt spid="5018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01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50182"/>
                                        </p:tgtEl>
                                        <p:attrNameLst>
                                          <p:attrName>style.visibility</p:attrName>
                                        </p:attrNameLst>
                                      </p:cBhvr>
                                      <p:to>
                                        <p:strVal val="visible"/>
                                      </p:to>
                                    </p:set>
                                    <p:animEffect transition="in" filter="wipe(left)">
                                      <p:cBhvr>
                                        <p:cTn id="21"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8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60D5961-0A3D-4DDD-E29F-6F3498B11752}"/>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52227" name="Line 3">
            <a:extLst>
              <a:ext uri="{FF2B5EF4-FFF2-40B4-BE49-F238E27FC236}">
                <a16:creationId xmlns:a16="http://schemas.microsoft.com/office/drawing/2014/main" id="{802DC600-ABD2-B58F-1F13-90EE43A9601A}"/>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05475" name="Rectangle 5">
            <a:extLst>
              <a:ext uri="{FF2B5EF4-FFF2-40B4-BE49-F238E27FC236}">
                <a16:creationId xmlns:a16="http://schemas.microsoft.com/office/drawing/2014/main" id="{198BD9C6-1B00-6330-3E16-102787DF65E6}"/>
              </a:ext>
            </a:extLst>
          </p:cNvPr>
          <p:cNvSpPr>
            <a:spLocks noChangeArrowheads="1"/>
          </p:cNvSpPr>
          <p:nvPr/>
        </p:nvSpPr>
        <p:spPr bwMode="auto">
          <a:xfrm>
            <a:off x="1050925" y="3886200"/>
            <a:ext cx="70516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sz="1400">
              <a:solidFill>
                <a:srgbClr val="FFA27C"/>
              </a:solidFill>
              <a:ea typeface="宋体" panose="02010600030101010101" pitchFamily="2" charset="-122"/>
            </a:endParaRPr>
          </a:p>
        </p:txBody>
      </p:sp>
      <p:sp>
        <p:nvSpPr>
          <p:cNvPr id="52230" name="Rectangle 6">
            <a:extLst>
              <a:ext uri="{FF2B5EF4-FFF2-40B4-BE49-F238E27FC236}">
                <a16:creationId xmlns:a16="http://schemas.microsoft.com/office/drawing/2014/main" id="{89BA1524-2822-0211-A61E-F3367A7106A6}"/>
              </a:ext>
            </a:extLst>
          </p:cNvPr>
          <p:cNvSpPr>
            <a:spLocks noChangeArrowheads="1"/>
          </p:cNvSpPr>
          <p:nvPr/>
        </p:nvSpPr>
        <p:spPr bwMode="auto">
          <a:xfrm>
            <a:off x="-1588" y="3729038"/>
            <a:ext cx="9144001"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zh-CN" altLang="en-US" sz="10100">
                <a:solidFill>
                  <a:srgbClr val="E8EC39"/>
                </a:solidFill>
                <a:effectLst>
                  <a:outerShdw blurRad="38100" dist="38100" dir="2700000" algn="tl">
                    <a:srgbClr val="000000"/>
                  </a:outerShdw>
                </a:effectLst>
                <a:ea typeface="宋体" panose="02010600030101010101" pitchFamily="2" charset="-122"/>
              </a:rPr>
              <a:t>造 </a:t>
            </a:r>
            <a:r>
              <a:rPr lang="zh-CN" altLang="en-US" sz="10100">
                <a:solidFill>
                  <a:srgbClr val="F66A29"/>
                </a:solidFill>
                <a:effectLst>
                  <a:outerShdw blurRad="38100" dist="38100" dir="2700000" algn="tl">
                    <a:srgbClr val="000000"/>
                  </a:outerShdw>
                </a:effectLst>
                <a:ea typeface="宋体" panose="02010600030101010101" pitchFamily="2" charset="-122"/>
              </a:rPr>
              <a:t>4</a:t>
            </a:r>
            <a:r>
              <a:rPr lang="zh-CN" altLang="en-US" sz="10100">
                <a:solidFill>
                  <a:srgbClr val="00FF00"/>
                </a:solidFill>
                <a:effectLst>
                  <a:outerShdw blurRad="38100" dist="38100" dir="2700000" algn="tl">
                    <a:srgbClr val="000000"/>
                  </a:outerShdw>
                </a:effectLst>
                <a:ea typeface="宋体" panose="02010600030101010101" pitchFamily="2" charset="-122"/>
              </a:rPr>
              <a:t> 3 </a:t>
            </a:r>
            <a:r>
              <a:rPr lang="zh-CN" altLang="en-US" sz="10100">
                <a:solidFill>
                  <a:schemeClr val="accent1"/>
                </a:solidFill>
                <a:effectLst>
                  <a:outerShdw blurRad="38100" dist="38100" dir="2700000" algn="tl">
                    <a:srgbClr val="000000"/>
                  </a:outerShdw>
                </a:effectLst>
                <a:ea typeface="宋体" panose="02010600030101010101" pitchFamily="2" charset="-122"/>
              </a:rPr>
              <a:t>默</a:t>
            </a:r>
            <a:r>
              <a:rPr lang="zh-CN" altLang="en-US" sz="10100">
                <a:solidFill>
                  <a:srgbClr val="000099"/>
                </a:solidFill>
                <a:effectLst>
                  <a:outerShdw blurRad="38100" dist="38100" dir="2700000" algn="tl">
                    <a:srgbClr val="000000"/>
                  </a:outerShdw>
                </a:effectLst>
                <a:ea typeface="宋体" panose="02010600030101010101" pitchFamily="2" charset="-122"/>
              </a:rPr>
              <a:t> </a:t>
            </a:r>
            <a:r>
              <a:rPr lang="zh-CN" altLang="en-US" sz="10100">
                <a:solidFill>
                  <a:schemeClr val="hlink"/>
                </a:solidFill>
                <a:effectLst>
                  <a:outerShdw blurRad="38100" dist="38100" dir="2700000" algn="tl">
                    <a:srgbClr val="000000"/>
                  </a:outerShdw>
                </a:effectLst>
                <a:ea typeface="宋体" panose="02010600030101010101" pitchFamily="2" charset="-122"/>
              </a:rPr>
              <a:t>主</a:t>
            </a:r>
            <a:r>
              <a:rPr lang="zh-CN" altLang="en-US" sz="10100">
                <a:solidFill>
                  <a:srgbClr val="00FF00"/>
                </a:solidFill>
                <a:effectLst>
                  <a:outerShdw blurRad="38100" dist="38100" dir="2700000" algn="tl">
                    <a:srgbClr val="000000"/>
                  </a:outerShdw>
                </a:effectLst>
                <a:ea typeface="宋体" panose="02010600030101010101" pitchFamily="2" charset="-122"/>
              </a:rPr>
              <a:t> </a:t>
            </a:r>
          </a:p>
        </p:txBody>
      </p:sp>
      <p:sp>
        <p:nvSpPr>
          <p:cNvPr id="105477" name="Text Box 7">
            <a:extLst>
              <a:ext uri="{FF2B5EF4-FFF2-40B4-BE49-F238E27FC236}">
                <a16:creationId xmlns:a16="http://schemas.microsoft.com/office/drawing/2014/main" id="{D3513911-FFC3-4C53-2D22-6E2B9DC84DBA}"/>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52239" name="Text Box 15">
            <a:extLst>
              <a:ext uri="{FF2B5EF4-FFF2-40B4-BE49-F238E27FC236}">
                <a16:creationId xmlns:a16="http://schemas.microsoft.com/office/drawing/2014/main" id="{EAA62980-A8FE-E2EC-66B8-D99CFC10F20D}"/>
              </a:ext>
            </a:extLst>
          </p:cNvPr>
          <p:cNvSpPr txBox="1">
            <a:spLocks noChangeArrowheads="1"/>
          </p:cNvSpPr>
          <p:nvPr/>
        </p:nvSpPr>
        <p:spPr bwMode="auto">
          <a:xfrm>
            <a:off x="8734425" y="6413500"/>
            <a:ext cx="2984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1</a:t>
            </a:r>
          </a:p>
        </p:txBody>
      </p:sp>
      <p:sp>
        <p:nvSpPr>
          <p:cNvPr id="52240" name="Rectangle 16">
            <a:extLst>
              <a:ext uri="{FF2B5EF4-FFF2-40B4-BE49-F238E27FC236}">
                <a16:creationId xmlns:a16="http://schemas.microsoft.com/office/drawing/2014/main" id="{FB495457-3264-2F9C-5791-8AAA3DE93D8F}"/>
              </a:ext>
            </a:extLst>
          </p:cNvPr>
          <p:cNvSpPr>
            <a:spLocks noChangeArrowheads="1"/>
          </p:cNvSpPr>
          <p:nvPr/>
        </p:nvSpPr>
        <p:spPr bwMode="auto">
          <a:xfrm>
            <a:off x="685800" y="1222375"/>
            <a:ext cx="7800975" cy="16700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zh-CN" altLang="en-US" sz="5400">
                <a:solidFill>
                  <a:srgbClr val="FAFD00"/>
                </a:solidFill>
                <a:effectLst>
                  <a:outerShdw blurRad="38100" dist="38100" dir="2700000" algn="tl">
                    <a:srgbClr val="000000"/>
                  </a:outerShdw>
                </a:effectLst>
                <a:latin typeface="Times" panose="02020603050405020304" charset="0"/>
                <a:ea typeface="宋体" panose="02010600030101010101" pitchFamily="2" charset="-122"/>
              </a:rPr>
              <a:t>打开 </a:t>
            </a:r>
            <a:br>
              <a:rPr lang="zh-CN" altLang="en-US" sz="5400">
                <a:solidFill>
                  <a:srgbClr val="FAFD00"/>
                </a:solidFill>
                <a:effectLst>
                  <a:outerShdw blurRad="38100" dist="38100" dir="2700000" algn="tl">
                    <a:srgbClr val="000000"/>
                  </a:outerShdw>
                </a:effectLst>
                <a:latin typeface="Times" panose="02020603050405020304" charset="0"/>
                <a:ea typeface="宋体" panose="02010600030101010101" pitchFamily="2" charset="-122"/>
              </a:rPr>
            </a:br>
            <a:r>
              <a:rPr lang="zh-CN" altLang="en-US" sz="5400" i="1">
                <a:solidFill>
                  <a:srgbClr val="FAFD00"/>
                </a:solidFill>
                <a:effectLst>
                  <a:outerShdw blurRad="38100" dist="38100" dir="2700000" algn="tl">
                    <a:srgbClr val="000000"/>
                  </a:outerShdw>
                </a:effectLst>
                <a:latin typeface="Times" panose="02020603050405020304" charset="0"/>
                <a:ea typeface="宋体" panose="02010600030101010101" pitchFamily="2" charset="-122"/>
              </a:rPr>
              <a:t>“您的圣经档案”</a:t>
            </a:r>
          </a:p>
        </p:txBody>
      </p:sp>
      <p:sp>
        <p:nvSpPr>
          <p:cNvPr id="52242" name="Rectangle 18">
            <a:extLst>
              <a:ext uri="{FF2B5EF4-FFF2-40B4-BE49-F238E27FC236}">
                <a16:creationId xmlns:a16="http://schemas.microsoft.com/office/drawing/2014/main" id="{75C18208-DAB9-CEB0-5585-086665CF71C2}"/>
              </a:ext>
            </a:extLst>
          </p:cNvPr>
          <p:cNvSpPr>
            <a:spLocks noChangeArrowheads="1"/>
          </p:cNvSpPr>
          <p:nvPr/>
        </p:nvSpPr>
        <p:spPr bwMode="auto">
          <a:xfrm>
            <a:off x="0" y="3716338"/>
            <a:ext cx="91440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zh-CN" altLang="en-US" sz="10100">
                <a:solidFill>
                  <a:srgbClr val="E8EC39"/>
                </a:solidFill>
                <a:effectLst>
                  <a:outerShdw blurRad="38100" dist="38100" dir="2700000" algn="tl">
                    <a:srgbClr val="000000"/>
                  </a:outerShdw>
                </a:effectLst>
                <a:ea typeface="宋体" panose="02010600030101010101" pitchFamily="2" charset="-122"/>
              </a:rPr>
              <a:t>造 </a:t>
            </a:r>
            <a:r>
              <a:rPr lang="zh-CN" altLang="en-US" sz="10100">
                <a:solidFill>
                  <a:srgbClr val="F66A29"/>
                </a:solidFill>
                <a:effectLst>
                  <a:outerShdw blurRad="38100" dist="38100" dir="2700000" algn="tl">
                    <a:srgbClr val="000000"/>
                  </a:outerShdw>
                </a:effectLst>
                <a:ea typeface="宋体" panose="02010600030101010101" pitchFamily="2" charset="-122"/>
              </a:rPr>
              <a:t>4</a:t>
            </a:r>
            <a:r>
              <a:rPr lang="zh-CN" altLang="en-US" sz="10100">
                <a:solidFill>
                  <a:srgbClr val="00FF00"/>
                </a:solidFill>
                <a:effectLst>
                  <a:outerShdw blurRad="38100" dist="38100" dir="2700000" algn="tl">
                    <a:srgbClr val="000000"/>
                  </a:outerShdw>
                </a:effectLst>
                <a:ea typeface="宋体" panose="02010600030101010101" pitchFamily="2" charset="-122"/>
              </a:rPr>
              <a:t> 3 </a:t>
            </a:r>
            <a:r>
              <a:rPr lang="zh-CN" altLang="en-US" sz="10100">
                <a:solidFill>
                  <a:schemeClr val="accent1"/>
                </a:solidFill>
                <a:effectLst>
                  <a:outerShdw blurRad="38100" dist="38100" dir="2700000" algn="tl">
                    <a:srgbClr val="000000"/>
                  </a:outerShdw>
                </a:effectLst>
                <a:ea typeface="宋体" panose="02010600030101010101" pitchFamily="2" charset="-122"/>
              </a:rPr>
              <a:t>默</a:t>
            </a:r>
            <a:r>
              <a:rPr lang="zh-CN" altLang="en-US" sz="10100">
                <a:solidFill>
                  <a:srgbClr val="000099"/>
                </a:solidFill>
                <a:effectLst>
                  <a:outerShdw blurRad="38100" dist="38100" dir="2700000" algn="tl">
                    <a:srgbClr val="000000"/>
                  </a:outerShdw>
                </a:effectLst>
                <a:ea typeface="宋体" panose="02010600030101010101" pitchFamily="2" charset="-122"/>
              </a:rPr>
              <a:t> </a:t>
            </a:r>
            <a:r>
              <a:rPr lang="zh-CN" altLang="en-US" sz="10100">
                <a:solidFill>
                  <a:schemeClr val="hlink"/>
                </a:solidFill>
                <a:effectLst>
                  <a:outerShdw blurRad="38100" dist="38100" dir="2700000" algn="tl">
                    <a:srgbClr val="000000"/>
                  </a:outerShdw>
                </a:effectLst>
                <a:ea typeface="宋体" panose="02010600030101010101" pitchFamily="2" charset="-122"/>
              </a:rPr>
              <a:t>主</a:t>
            </a:r>
            <a:r>
              <a:rPr lang="zh-CN" altLang="en-US" sz="10100">
                <a:solidFill>
                  <a:srgbClr val="00FF00"/>
                </a:solidFill>
                <a:effectLst>
                  <a:outerShdw blurRad="38100" dist="38100" dir="2700000" algn="tl">
                    <a:srgbClr val="000000"/>
                  </a:outerShdw>
                </a:effectLst>
                <a:ea typeface="宋体" panose="02010600030101010101" pitchFamily="2" charset="-122"/>
              </a:rPr>
              <a:t> </a:t>
            </a:r>
          </a:p>
        </p:txBody>
      </p:sp>
      <p:sp>
        <p:nvSpPr>
          <p:cNvPr id="52243" name="Text Box 19">
            <a:extLst>
              <a:ext uri="{FF2B5EF4-FFF2-40B4-BE49-F238E27FC236}">
                <a16:creationId xmlns:a16="http://schemas.microsoft.com/office/drawing/2014/main" id="{6B3E0410-A7F2-8CB4-B318-CD7690D2E09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42</a:t>
            </a:r>
          </a:p>
        </p:txBody>
      </p:sp>
      <p:sp>
        <p:nvSpPr>
          <p:cNvPr id="105482" name="Text Box 20">
            <a:extLst>
              <a:ext uri="{FF2B5EF4-FFF2-40B4-BE49-F238E27FC236}">
                <a16:creationId xmlns:a16="http://schemas.microsoft.com/office/drawing/2014/main" id="{4E537C53-5FEC-18B3-FD44-F7FA6EEB966D}"/>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p:cTn id="7" dur="500" fill="hold"/>
                                        <p:tgtEl>
                                          <p:spTgt spid="52230"/>
                                        </p:tgtEl>
                                        <p:attrNameLst>
                                          <p:attrName>ppt_w</p:attrName>
                                        </p:attrNameLst>
                                      </p:cBhvr>
                                      <p:tavLst>
                                        <p:tav tm="0">
                                          <p:val>
                                            <p:fltVal val="0"/>
                                          </p:val>
                                        </p:tav>
                                        <p:tav tm="100000">
                                          <p:val>
                                            <p:strVal val="#ppt_w"/>
                                          </p:val>
                                        </p:tav>
                                      </p:tavLst>
                                    </p:anim>
                                    <p:anim calcmode="lin" valueType="num">
                                      <p:cBhvr>
                                        <p:cTn id="8" dur="500" fill="hold"/>
                                        <p:tgtEl>
                                          <p:spTgt spid="52230"/>
                                        </p:tgtEl>
                                        <p:attrNameLst>
                                          <p:attrName>ppt_h</p:attrName>
                                        </p:attrNameLst>
                                      </p:cBhvr>
                                      <p:tavLst>
                                        <p:tav tm="0">
                                          <p:val>
                                            <p:fltVal val="0"/>
                                          </p:val>
                                        </p:tav>
                                        <p:tav tm="100000">
                                          <p:val>
                                            <p:strVal val="#ppt_h"/>
                                          </p:val>
                                        </p:tav>
                                      </p:tavLst>
                                    </p:anim>
                                    <p:anim calcmode="lin" valueType="num">
                                      <p:cBhvr>
                                        <p:cTn id="9" dur="500" fill="hold"/>
                                        <p:tgtEl>
                                          <p:spTgt spid="52230"/>
                                        </p:tgtEl>
                                        <p:attrNameLst>
                                          <p:attrName>ppt_x</p:attrName>
                                        </p:attrNameLst>
                                      </p:cBhvr>
                                      <p:tavLst>
                                        <p:tav tm="0">
                                          <p:val>
                                            <p:fltVal val="0.5"/>
                                          </p:val>
                                        </p:tav>
                                        <p:tav tm="100000">
                                          <p:val>
                                            <p:strVal val="#ppt_x"/>
                                          </p:val>
                                        </p:tav>
                                      </p:tavLst>
                                    </p:anim>
                                    <p:anim calcmode="lin" valueType="num">
                                      <p:cBhvr>
                                        <p:cTn id="10" dur="500" fill="hold"/>
                                        <p:tgtEl>
                                          <p:spTgt spid="5223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52242"/>
                                        </p:tgtEl>
                                        <p:attrNameLst>
                                          <p:attrName>style.visibility</p:attrName>
                                        </p:attrNameLst>
                                      </p:cBhvr>
                                      <p:to>
                                        <p:strVal val="visible"/>
                                      </p:to>
                                    </p:set>
                                    <p:anim calcmode="lin" valueType="num">
                                      <p:cBhvr>
                                        <p:cTn id="15" dur="500" fill="hold"/>
                                        <p:tgtEl>
                                          <p:spTgt spid="52242"/>
                                        </p:tgtEl>
                                        <p:attrNameLst>
                                          <p:attrName>ppt_w</p:attrName>
                                        </p:attrNameLst>
                                      </p:cBhvr>
                                      <p:tavLst>
                                        <p:tav tm="0">
                                          <p:val>
                                            <p:fltVal val="0"/>
                                          </p:val>
                                        </p:tav>
                                        <p:tav tm="100000">
                                          <p:val>
                                            <p:strVal val="#ppt_w"/>
                                          </p:val>
                                        </p:tav>
                                      </p:tavLst>
                                    </p:anim>
                                    <p:anim calcmode="lin" valueType="num">
                                      <p:cBhvr>
                                        <p:cTn id="16" dur="500" fill="hold"/>
                                        <p:tgtEl>
                                          <p:spTgt spid="52242"/>
                                        </p:tgtEl>
                                        <p:attrNameLst>
                                          <p:attrName>ppt_h</p:attrName>
                                        </p:attrNameLst>
                                      </p:cBhvr>
                                      <p:tavLst>
                                        <p:tav tm="0">
                                          <p:val>
                                            <p:fltVal val="0"/>
                                          </p:val>
                                        </p:tav>
                                        <p:tav tm="100000">
                                          <p:val>
                                            <p:strVal val="#ppt_h"/>
                                          </p:val>
                                        </p:tav>
                                      </p:tavLst>
                                    </p:anim>
                                    <p:anim calcmode="lin" valueType="num">
                                      <p:cBhvr>
                                        <p:cTn id="17" dur="500" fill="hold"/>
                                        <p:tgtEl>
                                          <p:spTgt spid="52242"/>
                                        </p:tgtEl>
                                        <p:attrNameLst>
                                          <p:attrName>ppt_x</p:attrName>
                                        </p:attrNameLst>
                                      </p:cBhvr>
                                      <p:tavLst>
                                        <p:tav tm="0">
                                          <p:val>
                                            <p:fltVal val="0.5"/>
                                          </p:val>
                                        </p:tav>
                                        <p:tav tm="100000">
                                          <p:val>
                                            <p:strVal val="#ppt_x"/>
                                          </p:val>
                                        </p:tav>
                                      </p:tavLst>
                                    </p:anim>
                                    <p:anim calcmode="lin" valueType="num">
                                      <p:cBhvr>
                                        <p:cTn id="18" dur="500" fill="hold"/>
                                        <p:tgtEl>
                                          <p:spTgt spid="522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527023D1-5920-7367-B446-E00DD9217C32}"/>
              </a:ext>
            </a:extLst>
          </p:cNvPr>
          <p:cNvSpPr>
            <a:spLocks noGrp="1" noChangeArrowheads="1"/>
          </p:cNvSpPr>
          <p:nvPr>
            <p:ph type="title"/>
          </p:nvPr>
        </p:nvSpPr>
        <p:spPr bwMode="auto">
          <a:xfrm>
            <a:off x="1119188" y="428625"/>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a:solidFill>
                  <a:srgbClr val="FAFD00"/>
                </a:solidFill>
              </a:rPr>
              <a:t>五个关键字和词组</a:t>
            </a:r>
            <a:r>
              <a:rPr lang="en-US" altLang="zh-CN">
                <a:solidFill>
                  <a:srgbClr val="FAFD00"/>
                </a:solidFill>
              </a:rPr>
              <a:t>:</a:t>
            </a:r>
          </a:p>
        </p:txBody>
      </p:sp>
      <p:sp>
        <p:nvSpPr>
          <p:cNvPr id="174083" name="Rectangle 3">
            <a:extLst>
              <a:ext uri="{FF2B5EF4-FFF2-40B4-BE49-F238E27FC236}">
                <a16:creationId xmlns:a16="http://schemas.microsoft.com/office/drawing/2014/main" id="{FFEC0DEA-AF53-11F9-64F2-09EF8BBBE0EF}"/>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174084" name="Line 4">
            <a:extLst>
              <a:ext uri="{FF2B5EF4-FFF2-40B4-BE49-F238E27FC236}">
                <a16:creationId xmlns:a16="http://schemas.microsoft.com/office/drawing/2014/main" id="{C768B6D3-1EFA-C7D3-9326-E6EF178E8968}"/>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nvGrpSpPr>
          <p:cNvPr id="2" name="Group 5">
            <a:extLst>
              <a:ext uri="{FF2B5EF4-FFF2-40B4-BE49-F238E27FC236}">
                <a16:creationId xmlns:a16="http://schemas.microsoft.com/office/drawing/2014/main" id="{9FE980F0-AB3D-FAE9-BBE8-C0601A7546F3}"/>
              </a:ext>
            </a:extLst>
          </p:cNvPr>
          <p:cNvGrpSpPr>
            <a:grpSpLocks/>
          </p:cNvGrpSpPr>
          <p:nvPr/>
        </p:nvGrpSpPr>
        <p:grpSpPr bwMode="auto">
          <a:xfrm>
            <a:off x="2416175" y="4364038"/>
            <a:ext cx="4038600" cy="830262"/>
            <a:chOff x="1522" y="2749"/>
            <a:chExt cx="2544" cy="523"/>
          </a:xfrm>
        </p:grpSpPr>
        <p:sp>
          <p:nvSpPr>
            <p:cNvPr id="174086" name="Text Box 6">
              <a:extLst>
                <a:ext uri="{FF2B5EF4-FFF2-40B4-BE49-F238E27FC236}">
                  <a16:creationId xmlns:a16="http://schemas.microsoft.com/office/drawing/2014/main" id="{FAA66452-4512-D9D0-9B3F-CB0EAA9F89AA}"/>
                </a:ext>
              </a:extLst>
            </p:cNvPr>
            <p:cNvSpPr txBox="1">
              <a:spLocks noChangeArrowheads="1"/>
            </p:cNvSpPr>
            <p:nvPr/>
          </p:nvSpPr>
          <p:spPr bwMode="auto">
            <a:xfrm>
              <a:off x="2258" y="2749"/>
              <a:ext cx="1808"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4800">
                  <a:solidFill>
                    <a:schemeClr val="accent1"/>
                  </a:solidFill>
                  <a:effectLst>
                    <a:outerShdw blurRad="38100" dist="38100" dir="2700000" algn="tl">
                      <a:srgbClr val="000000"/>
                    </a:outerShdw>
                  </a:effectLst>
                  <a:ea typeface="宋体" panose="02010600030101010101" pitchFamily="2" charset="-122"/>
                </a:rPr>
                <a:t>默</a:t>
              </a:r>
              <a:r>
                <a:rPr lang="zh-CN" altLang="en-US" sz="4800">
                  <a:solidFill>
                    <a:srgbClr val="EDF636"/>
                  </a:solidFill>
                  <a:effectLst>
                    <a:outerShdw blurRad="38100" dist="38100" dir="2700000" algn="tl">
                      <a:srgbClr val="000000"/>
                    </a:outerShdw>
                  </a:effectLst>
                  <a:ea typeface="宋体" panose="02010600030101010101" pitchFamily="2" charset="-122"/>
                </a:rPr>
                <a:t> </a:t>
              </a:r>
              <a:r>
                <a:rPr lang="en-US" altLang="zh-CN" sz="4800">
                  <a:solidFill>
                    <a:srgbClr val="EDF636"/>
                  </a:solidFill>
                  <a:effectLst>
                    <a:outerShdw blurRad="38100" dist="38100" dir="2700000" algn="tl">
                      <a:srgbClr val="000000"/>
                    </a:outerShdw>
                  </a:effectLst>
                  <a:ea typeface="宋体" panose="02010600030101010101" pitchFamily="2" charset="-122"/>
                </a:rPr>
                <a:t>= </a:t>
              </a:r>
              <a:r>
                <a:rPr lang="zh-CN" altLang="en-US" sz="4800">
                  <a:solidFill>
                    <a:srgbClr val="EDF636"/>
                  </a:solidFill>
                  <a:effectLst>
                    <a:outerShdw blurRad="38100" dist="38100" dir="2700000" algn="tl">
                      <a:srgbClr val="000000"/>
                    </a:outerShdw>
                  </a:effectLst>
                  <a:ea typeface="宋体" panose="02010600030101010101" pitchFamily="2" charset="-122"/>
                </a:rPr>
                <a:t>静默    </a:t>
              </a:r>
            </a:p>
          </p:txBody>
        </p:sp>
        <p:sp>
          <p:nvSpPr>
            <p:cNvPr id="174087" name="AutoShape 7">
              <a:extLst>
                <a:ext uri="{FF2B5EF4-FFF2-40B4-BE49-F238E27FC236}">
                  <a16:creationId xmlns:a16="http://schemas.microsoft.com/office/drawing/2014/main" id="{02F66489-6191-1C33-F638-C80C6B73B7DA}"/>
                </a:ext>
              </a:extLst>
            </p:cNvPr>
            <p:cNvSpPr>
              <a:spLocks noChangeArrowheads="1"/>
            </p:cNvSpPr>
            <p:nvPr/>
          </p:nvSpPr>
          <p:spPr bwMode="auto">
            <a:xfrm>
              <a:off x="1522" y="282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grpSp>
        <p:nvGrpSpPr>
          <p:cNvPr id="3" name="Group 8">
            <a:extLst>
              <a:ext uri="{FF2B5EF4-FFF2-40B4-BE49-F238E27FC236}">
                <a16:creationId xmlns:a16="http://schemas.microsoft.com/office/drawing/2014/main" id="{35744467-A3A0-944A-DD72-6ECA9338A587}"/>
              </a:ext>
            </a:extLst>
          </p:cNvPr>
          <p:cNvGrpSpPr>
            <a:grpSpLocks/>
          </p:cNvGrpSpPr>
          <p:nvPr/>
        </p:nvGrpSpPr>
        <p:grpSpPr bwMode="auto">
          <a:xfrm>
            <a:off x="2424113" y="2357438"/>
            <a:ext cx="4005262" cy="1016000"/>
            <a:chOff x="1527" y="1485"/>
            <a:chExt cx="2523" cy="640"/>
          </a:xfrm>
        </p:grpSpPr>
        <p:sp>
          <p:nvSpPr>
            <p:cNvPr id="174089" name="Text Box 9">
              <a:extLst>
                <a:ext uri="{FF2B5EF4-FFF2-40B4-BE49-F238E27FC236}">
                  <a16:creationId xmlns:a16="http://schemas.microsoft.com/office/drawing/2014/main" id="{2EF2B819-E571-1F41-A718-9B63ADD5BE46}"/>
                </a:ext>
              </a:extLst>
            </p:cNvPr>
            <p:cNvSpPr txBox="1">
              <a:spLocks noChangeArrowheads="1"/>
            </p:cNvSpPr>
            <p:nvPr/>
          </p:nvSpPr>
          <p:spPr bwMode="auto">
            <a:xfrm>
              <a:off x="2339" y="1485"/>
              <a:ext cx="1711"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6000">
                  <a:solidFill>
                    <a:srgbClr val="EA304F"/>
                  </a:solidFill>
                  <a:effectLst>
                    <a:outerShdw blurRad="38100" dist="38100" dir="2700000" algn="tl">
                      <a:srgbClr val="000000"/>
                    </a:outerShdw>
                  </a:effectLst>
                  <a:ea typeface="宋体" charset="0"/>
                  <a:cs typeface="宋体" charset="0"/>
                </a:rPr>
                <a:t>4</a:t>
              </a:r>
              <a:r>
                <a:rPr lang="en-US" altLang="zh-CN" sz="4800">
                  <a:solidFill>
                    <a:srgbClr val="EA304F"/>
                  </a:solidFill>
                  <a:effectLst>
                    <a:outerShdw blurRad="38100" dist="38100" dir="2700000" algn="tl">
                      <a:srgbClr val="000000"/>
                    </a:outerShdw>
                  </a:effectLst>
                  <a:ea typeface="宋体" charset="0"/>
                  <a:cs typeface="宋体" charset="0"/>
                </a:rPr>
                <a:t>  </a:t>
              </a: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人物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74090" name="AutoShape 10">
              <a:extLst>
                <a:ext uri="{FF2B5EF4-FFF2-40B4-BE49-F238E27FC236}">
                  <a16:creationId xmlns:a16="http://schemas.microsoft.com/office/drawing/2014/main" id="{DFA7B252-C536-CEC5-0F6E-DE63AB161C9C}"/>
                </a:ext>
              </a:extLst>
            </p:cNvPr>
            <p:cNvSpPr>
              <a:spLocks noChangeArrowheads="1"/>
            </p:cNvSpPr>
            <p:nvPr/>
          </p:nvSpPr>
          <p:spPr bwMode="auto">
            <a:xfrm>
              <a:off x="1527" y="1645"/>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grpSp>
        <p:nvGrpSpPr>
          <p:cNvPr id="4" name="Group 11">
            <a:extLst>
              <a:ext uri="{FF2B5EF4-FFF2-40B4-BE49-F238E27FC236}">
                <a16:creationId xmlns:a16="http://schemas.microsoft.com/office/drawing/2014/main" id="{578A71F4-CEB2-B196-A62E-014794B2A400}"/>
              </a:ext>
            </a:extLst>
          </p:cNvPr>
          <p:cNvGrpSpPr>
            <a:grpSpLocks/>
          </p:cNvGrpSpPr>
          <p:nvPr/>
        </p:nvGrpSpPr>
        <p:grpSpPr bwMode="auto">
          <a:xfrm>
            <a:off x="2428875" y="1509713"/>
            <a:ext cx="4164013" cy="923925"/>
            <a:chOff x="1530" y="951"/>
            <a:chExt cx="2623" cy="582"/>
          </a:xfrm>
        </p:grpSpPr>
        <p:sp>
          <p:nvSpPr>
            <p:cNvPr id="174092" name="Text Box 12">
              <a:extLst>
                <a:ext uri="{FF2B5EF4-FFF2-40B4-BE49-F238E27FC236}">
                  <a16:creationId xmlns:a16="http://schemas.microsoft.com/office/drawing/2014/main" id="{C2DF9F8D-CCB8-5C9F-EDCB-7F35F559A494}"/>
                </a:ext>
              </a:extLst>
            </p:cNvPr>
            <p:cNvSpPr txBox="1">
              <a:spLocks noChangeArrowheads="1"/>
            </p:cNvSpPr>
            <p:nvPr/>
          </p:nvSpPr>
          <p:spPr bwMode="auto">
            <a:xfrm>
              <a:off x="2041" y="951"/>
              <a:ext cx="2112"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sz="54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造 </a:t>
              </a:r>
              <a:r>
                <a:rPr lang="en-US" altLang="zh-CN" sz="4800">
                  <a:solidFill>
                    <a:srgbClr val="EDF636"/>
                  </a:solidFill>
                  <a:effectLst>
                    <a:outerShdw blurRad="38100" dist="38100" dir="2700000" algn="tl">
                      <a:srgbClr val="000000"/>
                    </a:outerShdw>
                  </a:effectLst>
                  <a:ea typeface="宋体" charset="0"/>
                  <a:cs typeface="宋体" charset="0"/>
                </a:rPr>
                <a:t>=</a:t>
              </a:r>
              <a:r>
                <a:rPr lang="zh-CN" altLang="en-US" sz="4800">
                  <a:solidFill>
                    <a:srgbClr val="EDF636"/>
                  </a:solidFill>
                  <a:effectLst>
                    <a:outerShdw blurRad="38100" dist="38100" dir="2700000" algn="tl">
                      <a:srgbClr val="000000"/>
                    </a:outerShdw>
                  </a:effectLst>
                  <a:ea typeface="宋体" charset="0"/>
                  <a:cs typeface="宋体" charset="0"/>
                </a:rPr>
                <a:t> 创造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74093" name="AutoShape 13">
              <a:extLst>
                <a:ext uri="{FF2B5EF4-FFF2-40B4-BE49-F238E27FC236}">
                  <a16:creationId xmlns:a16="http://schemas.microsoft.com/office/drawing/2014/main" id="{55F3ED9A-5BFA-C9AA-BF47-46F57B6F668D}"/>
                </a:ext>
              </a:extLst>
            </p:cNvPr>
            <p:cNvSpPr>
              <a:spLocks noChangeArrowheads="1"/>
            </p:cNvSpPr>
            <p:nvPr/>
          </p:nvSpPr>
          <p:spPr bwMode="auto">
            <a:xfrm>
              <a:off x="1530" y="1085"/>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107527" name="Text Box 14">
            <a:extLst>
              <a:ext uri="{FF2B5EF4-FFF2-40B4-BE49-F238E27FC236}">
                <a16:creationId xmlns:a16="http://schemas.microsoft.com/office/drawing/2014/main" id="{05AF9B9D-79A6-6A79-30C1-A1AF55055C81}"/>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07528" name="Text Box 16">
            <a:extLst>
              <a:ext uri="{FF2B5EF4-FFF2-40B4-BE49-F238E27FC236}">
                <a16:creationId xmlns:a16="http://schemas.microsoft.com/office/drawing/2014/main" id="{993A6B78-1D99-9314-21A3-0A0D0D5C0D12}"/>
              </a:ext>
            </a:extLst>
          </p:cNvPr>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grpSp>
        <p:nvGrpSpPr>
          <p:cNvPr id="5" name="Group 20">
            <a:extLst>
              <a:ext uri="{FF2B5EF4-FFF2-40B4-BE49-F238E27FC236}">
                <a16:creationId xmlns:a16="http://schemas.microsoft.com/office/drawing/2014/main" id="{F7C1986C-919F-1F28-4C62-8AEF51C5780C}"/>
              </a:ext>
            </a:extLst>
          </p:cNvPr>
          <p:cNvGrpSpPr>
            <a:grpSpLocks/>
          </p:cNvGrpSpPr>
          <p:nvPr/>
        </p:nvGrpSpPr>
        <p:grpSpPr bwMode="auto">
          <a:xfrm>
            <a:off x="2413000" y="3341688"/>
            <a:ext cx="4013200" cy="1006475"/>
            <a:chOff x="1520" y="2105"/>
            <a:chExt cx="2528" cy="634"/>
          </a:xfrm>
        </p:grpSpPr>
        <p:sp>
          <p:nvSpPr>
            <p:cNvPr id="174101" name="Text Box 21">
              <a:extLst>
                <a:ext uri="{FF2B5EF4-FFF2-40B4-BE49-F238E27FC236}">
                  <a16:creationId xmlns:a16="http://schemas.microsoft.com/office/drawing/2014/main" id="{44F04FD6-0C77-ABE2-78C5-D5B9E66756E4}"/>
                </a:ext>
              </a:extLst>
            </p:cNvPr>
            <p:cNvSpPr txBox="1">
              <a:spLocks noChangeArrowheads="1"/>
            </p:cNvSpPr>
            <p:nvPr/>
          </p:nvSpPr>
          <p:spPr bwMode="auto">
            <a:xfrm>
              <a:off x="2822" y="2156"/>
              <a:ext cx="1226"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时期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74102" name="AutoShape 22">
              <a:extLst>
                <a:ext uri="{FF2B5EF4-FFF2-40B4-BE49-F238E27FC236}">
                  <a16:creationId xmlns:a16="http://schemas.microsoft.com/office/drawing/2014/main" id="{2F69857C-B749-A375-7A64-1CC4CE84C8FD}"/>
                </a:ext>
              </a:extLst>
            </p:cNvPr>
            <p:cNvSpPr>
              <a:spLocks noChangeArrowheads="1"/>
            </p:cNvSpPr>
            <p:nvPr/>
          </p:nvSpPr>
          <p:spPr bwMode="auto">
            <a:xfrm>
              <a:off x="1520" y="22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74103" name="Rectangle 23">
              <a:extLst>
                <a:ext uri="{FF2B5EF4-FFF2-40B4-BE49-F238E27FC236}">
                  <a16:creationId xmlns:a16="http://schemas.microsoft.com/office/drawing/2014/main" id="{23A28129-A40B-0B84-BDA3-90EAEBF910AC}"/>
                </a:ext>
              </a:extLst>
            </p:cNvPr>
            <p:cNvSpPr>
              <a:spLocks noChangeArrowheads="1"/>
            </p:cNvSpPr>
            <p:nvPr/>
          </p:nvSpPr>
          <p:spPr bwMode="auto">
            <a:xfrm>
              <a:off x="2297" y="2105"/>
              <a:ext cx="383" cy="634"/>
            </a:xfrm>
            <a:prstGeom prst="rect">
              <a:avLst/>
            </a:prstGeom>
            <a:noFill/>
            <a:ln w="9525">
              <a:noFill/>
              <a:miter lim="800000"/>
              <a:headEnd/>
              <a:tailEnd/>
            </a:ln>
            <a:effectLst>
              <a:outerShdw blurRad="63500" dist="74020" dir="2700000" algn="ctr" rotWithShape="0">
                <a:schemeClr val="bg2">
                  <a:alpha val="74998"/>
                </a:schemeClr>
              </a:outerShdw>
            </a:effec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6000">
                  <a:solidFill>
                    <a:srgbClr val="00FF00"/>
                  </a:solidFill>
                  <a:effectLst>
                    <a:outerShdw blurRad="38100" dist="38100" dir="2700000" algn="tl">
                      <a:srgbClr val="000000"/>
                    </a:outerShdw>
                  </a:effectLst>
                  <a:ea typeface="宋体" panose="02010600030101010101" pitchFamily="2" charset="-122"/>
                </a:rPr>
                <a:t>3</a:t>
              </a:r>
            </a:p>
          </p:txBody>
        </p:sp>
      </p:grpSp>
      <p:grpSp>
        <p:nvGrpSpPr>
          <p:cNvPr id="6" name="Group 24">
            <a:extLst>
              <a:ext uri="{FF2B5EF4-FFF2-40B4-BE49-F238E27FC236}">
                <a16:creationId xmlns:a16="http://schemas.microsoft.com/office/drawing/2014/main" id="{86C0F1AE-1852-B249-B09A-2262380D40F4}"/>
              </a:ext>
            </a:extLst>
          </p:cNvPr>
          <p:cNvGrpSpPr>
            <a:grpSpLocks/>
          </p:cNvGrpSpPr>
          <p:nvPr/>
        </p:nvGrpSpPr>
        <p:grpSpPr bwMode="auto">
          <a:xfrm>
            <a:off x="2419350" y="5281613"/>
            <a:ext cx="5183188" cy="831850"/>
            <a:chOff x="1524" y="3327"/>
            <a:chExt cx="3265" cy="524"/>
          </a:xfrm>
        </p:grpSpPr>
        <p:sp>
          <p:nvSpPr>
            <p:cNvPr id="174105" name="Text Box 25">
              <a:extLst>
                <a:ext uri="{FF2B5EF4-FFF2-40B4-BE49-F238E27FC236}">
                  <a16:creationId xmlns:a16="http://schemas.microsoft.com/office/drawing/2014/main" id="{CDF7B17A-3DE9-DFE7-EDD4-5AD773DF8AE2}"/>
                </a:ext>
              </a:extLst>
            </p:cNvPr>
            <p:cNvSpPr txBox="1">
              <a:spLocks noChangeArrowheads="1"/>
            </p:cNvSpPr>
            <p:nvPr/>
          </p:nvSpPr>
          <p:spPr bwMode="auto">
            <a:xfrm>
              <a:off x="2837" y="3332"/>
              <a:ext cx="1952" cy="519"/>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主耶稣</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74106" name="AutoShape 26">
              <a:extLst>
                <a:ext uri="{FF2B5EF4-FFF2-40B4-BE49-F238E27FC236}">
                  <a16:creationId xmlns:a16="http://schemas.microsoft.com/office/drawing/2014/main" id="{D8DC024C-2484-A23D-D7D3-B64778A9FAB0}"/>
                </a:ext>
              </a:extLst>
            </p:cNvPr>
            <p:cNvSpPr>
              <a:spLocks noChangeArrowheads="1"/>
            </p:cNvSpPr>
            <p:nvPr/>
          </p:nvSpPr>
          <p:spPr bwMode="auto">
            <a:xfrm>
              <a:off x="1524" y="3414"/>
              <a:ext cx="387"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74107" name="Rectangle 27">
              <a:extLst>
                <a:ext uri="{FF2B5EF4-FFF2-40B4-BE49-F238E27FC236}">
                  <a16:creationId xmlns:a16="http://schemas.microsoft.com/office/drawing/2014/main" id="{785EB57F-3A02-1144-A836-51770548C272}"/>
                </a:ext>
              </a:extLst>
            </p:cNvPr>
            <p:cNvSpPr>
              <a:spLocks noChangeArrowheads="1"/>
            </p:cNvSpPr>
            <p:nvPr/>
          </p:nvSpPr>
          <p:spPr bwMode="auto">
            <a:xfrm>
              <a:off x="2265" y="3327"/>
              <a:ext cx="500" cy="519"/>
            </a:xfrm>
            <a:prstGeom prst="rect">
              <a:avLst/>
            </a:prstGeom>
            <a:noFill/>
            <a:ln w="9525">
              <a:noFill/>
              <a:miter lim="800000"/>
              <a:headEnd/>
              <a:tailEnd/>
            </a:ln>
            <a:effectLst/>
          </p:spPr>
          <p:txBody>
            <a:bodyPr wrap="none">
              <a:spAutoFit/>
            </a:bodyPr>
            <a:lstStyle/>
            <a:p>
              <a:pPr>
                <a:defRPr/>
              </a:pPr>
              <a:r>
                <a:rPr lang="zh-CN" altLang="en-US" sz="4800">
                  <a:effectLst>
                    <a:outerShdw blurRad="38100" dist="38100" dir="2700000" algn="tl">
                      <a:srgbClr val="000000"/>
                    </a:outerShdw>
                  </a:effectLst>
                  <a:latin typeface="Arial" charset="0"/>
                  <a:ea typeface="宋体" charset="0"/>
                </a:rPr>
                <a:t>主</a:t>
              </a:r>
            </a:p>
          </p:txBody>
        </p:sp>
      </p:grpSp>
      <p:sp>
        <p:nvSpPr>
          <p:cNvPr id="174108" name="Text Box 28">
            <a:extLst>
              <a:ext uri="{FF2B5EF4-FFF2-40B4-BE49-F238E27FC236}">
                <a16:creationId xmlns:a16="http://schemas.microsoft.com/office/drawing/2014/main" id="{302BB2F6-A4B3-B2A8-9134-6D15579FBCA6}"/>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5</a:t>
            </a:r>
          </a:p>
        </p:txBody>
      </p:sp>
      <p:sp>
        <p:nvSpPr>
          <p:cNvPr id="174109" name="Text Box 29">
            <a:extLst>
              <a:ext uri="{FF2B5EF4-FFF2-40B4-BE49-F238E27FC236}">
                <a16:creationId xmlns:a16="http://schemas.microsoft.com/office/drawing/2014/main" id="{0E504FDF-9A81-2B31-F406-9DC722089FE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43</a:t>
            </a:r>
          </a:p>
        </p:txBody>
      </p:sp>
      <p:sp>
        <p:nvSpPr>
          <p:cNvPr id="107533" name="Text Box 30">
            <a:extLst>
              <a:ext uri="{FF2B5EF4-FFF2-40B4-BE49-F238E27FC236}">
                <a16:creationId xmlns:a16="http://schemas.microsoft.com/office/drawing/2014/main" id="{A2830FA2-512C-0AFF-4E37-1463633BEC6F}"/>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500"/>
                                  </p:stCondLst>
                                  <p:childTnLst>
                                    <p:set>
                                      <p:cBhvr>
                                        <p:cTn id="6" dur="1" fill="hold">
                                          <p:stCondLst>
                                            <p:cond delay="0"/>
                                          </p:stCondLst>
                                        </p:cTn>
                                        <p:tgtEl>
                                          <p:spTgt spid="174082"/>
                                        </p:tgtEl>
                                        <p:attrNameLst>
                                          <p:attrName>style.visibility</p:attrName>
                                        </p:attrNameLst>
                                      </p:cBhvr>
                                      <p:to>
                                        <p:strVal val="visible"/>
                                      </p:to>
                                    </p:set>
                                    <p:anim calcmode="lin" valueType="num">
                                      <p:cBhvr>
                                        <p:cTn id="7" dur="500" fill="hold"/>
                                        <p:tgtEl>
                                          <p:spTgt spid="174082"/>
                                        </p:tgtEl>
                                        <p:attrNameLst>
                                          <p:attrName>ppt_w</p:attrName>
                                        </p:attrNameLst>
                                      </p:cBhvr>
                                      <p:tavLst>
                                        <p:tav tm="0">
                                          <p:val>
                                            <p:fltVal val="0"/>
                                          </p:val>
                                        </p:tav>
                                        <p:tav tm="100000">
                                          <p:val>
                                            <p:strVal val="#ppt_w"/>
                                          </p:val>
                                        </p:tav>
                                      </p:tavLst>
                                    </p:anim>
                                    <p:anim calcmode="lin" valueType="num">
                                      <p:cBhvr>
                                        <p:cTn id="8" dur="500" fill="hold"/>
                                        <p:tgtEl>
                                          <p:spTgt spid="174082"/>
                                        </p:tgtEl>
                                        <p:attrNameLst>
                                          <p:attrName>ppt_h</p:attrName>
                                        </p:attrNameLst>
                                      </p:cBhvr>
                                      <p:tavLst>
                                        <p:tav tm="0">
                                          <p:val>
                                            <p:fltVal val="0"/>
                                          </p:val>
                                        </p:tav>
                                        <p:tav tm="100000">
                                          <p:val>
                                            <p:strVal val="#ppt_h"/>
                                          </p:val>
                                        </p:tav>
                                      </p:tavLst>
                                    </p:anim>
                                    <p:anim calcmode="lin" valueType="num">
                                      <p:cBhvr>
                                        <p:cTn id="9" dur="500" fill="hold"/>
                                        <p:tgtEl>
                                          <p:spTgt spid="174082"/>
                                        </p:tgtEl>
                                        <p:attrNameLst>
                                          <p:attrName>ppt_x</p:attrName>
                                        </p:attrNameLst>
                                      </p:cBhvr>
                                      <p:tavLst>
                                        <p:tav tm="0">
                                          <p:val>
                                            <p:fltVal val="0.5"/>
                                          </p:val>
                                        </p:tav>
                                        <p:tav tm="100000">
                                          <p:val>
                                            <p:strVal val="#ppt_x"/>
                                          </p:val>
                                        </p:tav>
                                      </p:tavLst>
                                    </p:anim>
                                    <p:anim calcmode="lin" valueType="num">
                                      <p:cBhvr>
                                        <p:cTn id="10" dur="500" fill="hold"/>
                                        <p:tgtEl>
                                          <p:spTgt spid="17408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0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F18EEA80-84CB-3A7C-2EBC-6222A55BDE54}"/>
              </a:ext>
            </a:extLst>
          </p:cNvPr>
          <p:cNvSpPr>
            <a:spLocks noGrp="1" noChangeArrowheads="1"/>
          </p:cNvSpPr>
          <p:nvPr>
            <p:ph type="title"/>
          </p:nvPr>
        </p:nvSpPr>
        <p:spPr bwMode="auto">
          <a:xfrm>
            <a:off x="1119188" y="428625"/>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a:solidFill>
                  <a:srgbClr val="FAFD00"/>
                </a:solidFill>
              </a:rPr>
              <a:t>五个关键字和词组</a:t>
            </a:r>
            <a:r>
              <a:rPr lang="en-US" altLang="zh-CN">
                <a:solidFill>
                  <a:srgbClr val="FAFD00"/>
                </a:solidFill>
              </a:rPr>
              <a:t>:</a:t>
            </a:r>
          </a:p>
        </p:txBody>
      </p:sp>
      <p:sp>
        <p:nvSpPr>
          <p:cNvPr id="180227" name="Rectangle 3">
            <a:extLst>
              <a:ext uri="{FF2B5EF4-FFF2-40B4-BE49-F238E27FC236}">
                <a16:creationId xmlns:a16="http://schemas.microsoft.com/office/drawing/2014/main" id="{29956E22-A520-7AE3-3181-C1306E55442A}"/>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180228" name="Line 4">
            <a:extLst>
              <a:ext uri="{FF2B5EF4-FFF2-40B4-BE49-F238E27FC236}">
                <a16:creationId xmlns:a16="http://schemas.microsoft.com/office/drawing/2014/main" id="{20689F5C-F54D-6685-D552-BE709832C30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nvGrpSpPr>
          <p:cNvPr id="2" name="Group 5">
            <a:extLst>
              <a:ext uri="{FF2B5EF4-FFF2-40B4-BE49-F238E27FC236}">
                <a16:creationId xmlns:a16="http://schemas.microsoft.com/office/drawing/2014/main" id="{9C988FCB-D491-1862-0FCB-4527C95B4F29}"/>
              </a:ext>
            </a:extLst>
          </p:cNvPr>
          <p:cNvGrpSpPr>
            <a:grpSpLocks/>
          </p:cNvGrpSpPr>
          <p:nvPr/>
        </p:nvGrpSpPr>
        <p:grpSpPr bwMode="auto">
          <a:xfrm>
            <a:off x="2416175" y="4364038"/>
            <a:ext cx="4038600" cy="830262"/>
            <a:chOff x="1522" y="2749"/>
            <a:chExt cx="2544" cy="523"/>
          </a:xfrm>
        </p:grpSpPr>
        <p:sp>
          <p:nvSpPr>
            <p:cNvPr id="180230" name="Text Box 6">
              <a:extLst>
                <a:ext uri="{FF2B5EF4-FFF2-40B4-BE49-F238E27FC236}">
                  <a16:creationId xmlns:a16="http://schemas.microsoft.com/office/drawing/2014/main" id="{5264DE86-190F-737F-BD0A-1007CA87AA00}"/>
                </a:ext>
              </a:extLst>
            </p:cNvPr>
            <p:cNvSpPr txBox="1">
              <a:spLocks noChangeArrowheads="1"/>
            </p:cNvSpPr>
            <p:nvPr/>
          </p:nvSpPr>
          <p:spPr bwMode="auto">
            <a:xfrm>
              <a:off x="2258" y="2749"/>
              <a:ext cx="1808"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4800">
                  <a:solidFill>
                    <a:schemeClr val="accent1"/>
                  </a:solidFill>
                  <a:effectLst>
                    <a:outerShdw blurRad="38100" dist="38100" dir="2700000" algn="tl">
                      <a:srgbClr val="000000"/>
                    </a:outerShdw>
                  </a:effectLst>
                  <a:ea typeface="宋体" panose="02010600030101010101" pitchFamily="2" charset="-122"/>
                </a:rPr>
                <a:t>默</a:t>
              </a:r>
              <a:r>
                <a:rPr lang="zh-CN" altLang="en-US" sz="4800">
                  <a:solidFill>
                    <a:srgbClr val="EDF636"/>
                  </a:solidFill>
                  <a:effectLst>
                    <a:outerShdw blurRad="38100" dist="38100" dir="2700000" algn="tl">
                      <a:srgbClr val="000000"/>
                    </a:outerShdw>
                  </a:effectLst>
                  <a:ea typeface="宋体" panose="02010600030101010101" pitchFamily="2" charset="-122"/>
                </a:rPr>
                <a:t> </a:t>
              </a:r>
              <a:r>
                <a:rPr lang="en-US" altLang="zh-CN" sz="4800">
                  <a:solidFill>
                    <a:srgbClr val="EDF636"/>
                  </a:solidFill>
                  <a:effectLst>
                    <a:outerShdw blurRad="38100" dist="38100" dir="2700000" algn="tl">
                      <a:srgbClr val="000000"/>
                    </a:outerShdw>
                  </a:effectLst>
                  <a:ea typeface="宋体" panose="02010600030101010101" pitchFamily="2" charset="-122"/>
                </a:rPr>
                <a:t>= </a:t>
              </a:r>
              <a:r>
                <a:rPr lang="zh-CN" altLang="en-US" sz="4800">
                  <a:solidFill>
                    <a:srgbClr val="EDF636"/>
                  </a:solidFill>
                  <a:effectLst>
                    <a:outerShdw blurRad="38100" dist="38100" dir="2700000" algn="tl">
                      <a:srgbClr val="000000"/>
                    </a:outerShdw>
                  </a:effectLst>
                  <a:ea typeface="宋体" panose="02010600030101010101" pitchFamily="2" charset="-122"/>
                </a:rPr>
                <a:t>静默    </a:t>
              </a:r>
            </a:p>
          </p:txBody>
        </p:sp>
        <p:sp>
          <p:nvSpPr>
            <p:cNvPr id="180231" name="AutoShape 7">
              <a:extLst>
                <a:ext uri="{FF2B5EF4-FFF2-40B4-BE49-F238E27FC236}">
                  <a16:creationId xmlns:a16="http://schemas.microsoft.com/office/drawing/2014/main" id="{77FFA81D-CC95-7801-58BD-DE090CDA92F5}"/>
                </a:ext>
              </a:extLst>
            </p:cNvPr>
            <p:cNvSpPr>
              <a:spLocks noChangeArrowheads="1"/>
            </p:cNvSpPr>
            <p:nvPr/>
          </p:nvSpPr>
          <p:spPr bwMode="auto">
            <a:xfrm>
              <a:off x="1522" y="282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3" name="Group 8">
            <a:extLst>
              <a:ext uri="{FF2B5EF4-FFF2-40B4-BE49-F238E27FC236}">
                <a16:creationId xmlns:a16="http://schemas.microsoft.com/office/drawing/2014/main" id="{9E5F153C-E12C-E343-4F33-5F262DA6834C}"/>
              </a:ext>
            </a:extLst>
          </p:cNvPr>
          <p:cNvGrpSpPr>
            <a:grpSpLocks/>
          </p:cNvGrpSpPr>
          <p:nvPr/>
        </p:nvGrpSpPr>
        <p:grpSpPr bwMode="auto">
          <a:xfrm>
            <a:off x="2424113" y="2357438"/>
            <a:ext cx="3981450" cy="1016000"/>
            <a:chOff x="1527" y="1485"/>
            <a:chExt cx="2508" cy="640"/>
          </a:xfrm>
        </p:grpSpPr>
        <p:sp>
          <p:nvSpPr>
            <p:cNvPr id="180233" name="Text Box 9">
              <a:extLst>
                <a:ext uri="{FF2B5EF4-FFF2-40B4-BE49-F238E27FC236}">
                  <a16:creationId xmlns:a16="http://schemas.microsoft.com/office/drawing/2014/main" id="{A6F47B09-6482-F3A1-15DA-BBCB9CBD47C7}"/>
                </a:ext>
              </a:extLst>
            </p:cNvPr>
            <p:cNvSpPr txBox="1">
              <a:spLocks noChangeArrowheads="1"/>
            </p:cNvSpPr>
            <p:nvPr/>
          </p:nvSpPr>
          <p:spPr bwMode="auto">
            <a:xfrm>
              <a:off x="2324" y="1485"/>
              <a:ext cx="1711"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6000">
                  <a:solidFill>
                    <a:srgbClr val="EA304F"/>
                  </a:solidFill>
                  <a:effectLst>
                    <a:outerShdw blurRad="38100" dist="38100" dir="2700000" algn="tl">
                      <a:srgbClr val="000000"/>
                    </a:outerShdw>
                  </a:effectLst>
                  <a:ea typeface="宋体" charset="0"/>
                  <a:cs typeface="宋体" charset="0"/>
                </a:rPr>
                <a:t>4</a:t>
              </a:r>
              <a:r>
                <a:rPr lang="en-US" altLang="zh-CN" sz="4800">
                  <a:solidFill>
                    <a:srgbClr val="EA304F"/>
                  </a:solidFill>
                  <a:effectLst>
                    <a:outerShdw blurRad="38100" dist="38100" dir="2700000" algn="tl">
                      <a:srgbClr val="000000"/>
                    </a:outerShdw>
                  </a:effectLst>
                  <a:ea typeface="宋体" charset="0"/>
                  <a:cs typeface="宋体" charset="0"/>
                </a:rPr>
                <a:t>  </a:t>
              </a: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人物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0234" name="AutoShape 10">
              <a:extLst>
                <a:ext uri="{FF2B5EF4-FFF2-40B4-BE49-F238E27FC236}">
                  <a16:creationId xmlns:a16="http://schemas.microsoft.com/office/drawing/2014/main" id="{692B2A49-08BB-AE34-FC37-27EB610C1D42}"/>
                </a:ext>
              </a:extLst>
            </p:cNvPr>
            <p:cNvSpPr>
              <a:spLocks noChangeArrowheads="1"/>
            </p:cNvSpPr>
            <p:nvPr/>
          </p:nvSpPr>
          <p:spPr bwMode="auto">
            <a:xfrm>
              <a:off x="1527" y="1645"/>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4" name="Group 11">
            <a:extLst>
              <a:ext uri="{FF2B5EF4-FFF2-40B4-BE49-F238E27FC236}">
                <a16:creationId xmlns:a16="http://schemas.microsoft.com/office/drawing/2014/main" id="{06E46E29-8322-61BC-55E1-8A03A8D3EB66}"/>
              </a:ext>
            </a:extLst>
          </p:cNvPr>
          <p:cNvGrpSpPr>
            <a:grpSpLocks/>
          </p:cNvGrpSpPr>
          <p:nvPr/>
        </p:nvGrpSpPr>
        <p:grpSpPr bwMode="auto">
          <a:xfrm>
            <a:off x="2428875" y="1509713"/>
            <a:ext cx="4092575" cy="923925"/>
            <a:chOff x="1530" y="951"/>
            <a:chExt cx="2578" cy="582"/>
          </a:xfrm>
        </p:grpSpPr>
        <p:sp>
          <p:nvSpPr>
            <p:cNvPr id="180236" name="Text Box 12">
              <a:extLst>
                <a:ext uri="{FF2B5EF4-FFF2-40B4-BE49-F238E27FC236}">
                  <a16:creationId xmlns:a16="http://schemas.microsoft.com/office/drawing/2014/main" id="{633F562C-0132-0B83-2AFD-D077AF6654CF}"/>
                </a:ext>
              </a:extLst>
            </p:cNvPr>
            <p:cNvSpPr txBox="1">
              <a:spLocks noChangeArrowheads="1"/>
            </p:cNvSpPr>
            <p:nvPr/>
          </p:nvSpPr>
          <p:spPr bwMode="auto">
            <a:xfrm>
              <a:off x="1996" y="951"/>
              <a:ext cx="2112"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sz="54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造 </a:t>
              </a:r>
              <a:r>
                <a:rPr lang="en-US" altLang="zh-CN" sz="4800">
                  <a:solidFill>
                    <a:srgbClr val="EDF636"/>
                  </a:solidFill>
                  <a:effectLst>
                    <a:outerShdw blurRad="38100" dist="38100" dir="2700000" algn="tl">
                      <a:srgbClr val="000000"/>
                    </a:outerShdw>
                  </a:effectLst>
                  <a:ea typeface="宋体" charset="0"/>
                  <a:cs typeface="宋体" charset="0"/>
                </a:rPr>
                <a:t>=</a:t>
              </a:r>
              <a:r>
                <a:rPr lang="zh-CN" altLang="en-US" sz="4800">
                  <a:solidFill>
                    <a:srgbClr val="EDF636"/>
                  </a:solidFill>
                  <a:effectLst>
                    <a:outerShdw blurRad="38100" dist="38100" dir="2700000" algn="tl">
                      <a:srgbClr val="000000"/>
                    </a:outerShdw>
                  </a:effectLst>
                  <a:ea typeface="宋体" charset="0"/>
                  <a:cs typeface="宋体" charset="0"/>
                </a:rPr>
                <a:t> 创造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0237" name="AutoShape 13">
              <a:extLst>
                <a:ext uri="{FF2B5EF4-FFF2-40B4-BE49-F238E27FC236}">
                  <a16:creationId xmlns:a16="http://schemas.microsoft.com/office/drawing/2014/main" id="{4948F7A4-5B18-1EF1-DE81-3D59A3716A3D}"/>
                </a:ext>
              </a:extLst>
            </p:cNvPr>
            <p:cNvSpPr>
              <a:spLocks noChangeArrowheads="1"/>
            </p:cNvSpPr>
            <p:nvPr/>
          </p:nvSpPr>
          <p:spPr bwMode="auto">
            <a:xfrm>
              <a:off x="1530" y="1085"/>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sp>
        <p:nvSpPr>
          <p:cNvPr id="109575" name="Text Box 14">
            <a:extLst>
              <a:ext uri="{FF2B5EF4-FFF2-40B4-BE49-F238E27FC236}">
                <a16:creationId xmlns:a16="http://schemas.microsoft.com/office/drawing/2014/main" id="{A41CE63C-F4B0-16BD-121B-90FE43ED627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09576" name="Text Box 16">
            <a:extLst>
              <a:ext uri="{FF2B5EF4-FFF2-40B4-BE49-F238E27FC236}">
                <a16:creationId xmlns:a16="http://schemas.microsoft.com/office/drawing/2014/main" id="{31FF95E6-2595-9E5D-A1F7-C62EB4B0A6C5}"/>
              </a:ext>
            </a:extLst>
          </p:cNvPr>
          <p:cNvSpPr txBox="1">
            <a:spLocks noChangeArrowheads="1"/>
          </p:cNvSpPr>
          <p:nvPr/>
        </p:nvSpPr>
        <p:spPr bwMode="auto">
          <a:xfrm>
            <a:off x="8059738" y="6484938"/>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400">
                <a:solidFill>
                  <a:srgbClr val="FFFFFF"/>
                </a:solidFill>
                <a:ea typeface="宋体" panose="02010600030101010101" pitchFamily="2" charset="-122"/>
              </a:rPr>
              <a:t> </a:t>
            </a:r>
          </a:p>
        </p:txBody>
      </p:sp>
      <p:grpSp>
        <p:nvGrpSpPr>
          <p:cNvPr id="5" name="Group 20">
            <a:extLst>
              <a:ext uri="{FF2B5EF4-FFF2-40B4-BE49-F238E27FC236}">
                <a16:creationId xmlns:a16="http://schemas.microsoft.com/office/drawing/2014/main" id="{33ABCD76-1D5B-7BC1-49E5-11779E0EFBEE}"/>
              </a:ext>
            </a:extLst>
          </p:cNvPr>
          <p:cNvGrpSpPr>
            <a:grpSpLocks/>
          </p:cNvGrpSpPr>
          <p:nvPr/>
        </p:nvGrpSpPr>
        <p:grpSpPr bwMode="auto">
          <a:xfrm>
            <a:off x="2413000" y="3341688"/>
            <a:ext cx="4037013" cy="1006475"/>
            <a:chOff x="1520" y="2105"/>
            <a:chExt cx="2543" cy="634"/>
          </a:xfrm>
        </p:grpSpPr>
        <p:sp>
          <p:nvSpPr>
            <p:cNvPr id="180245" name="Text Box 21">
              <a:extLst>
                <a:ext uri="{FF2B5EF4-FFF2-40B4-BE49-F238E27FC236}">
                  <a16:creationId xmlns:a16="http://schemas.microsoft.com/office/drawing/2014/main" id="{BA894E1E-E22F-8396-3D63-BBBDD7847B70}"/>
                </a:ext>
              </a:extLst>
            </p:cNvPr>
            <p:cNvSpPr txBox="1">
              <a:spLocks noChangeArrowheads="1"/>
            </p:cNvSpPr>
            <p:nvPr/>
          </p:nvSpPr>
          <p:spPr bwMode="auto">
            <a:xfrm>
              <a:off x="2837" y="2156"/>
              <a:ext cx="1226"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时期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0246" name="AutoShape 22">
              <a:extLst>
                <a:ext uri="{FF2B5EF4-FFF2-40B4-BE49-F238E27FC236}">
                  <a16:creationId xmlns:a16="http://schemas.microsoft.com/office/drawing/2014/main" id="{B83777EA-ACBE-7FC7-4941-A0179ECA914F}"/>
                </a:ext>
              </a:extLst>
            </p:cNvPr>
            <p:cNvSpPr>
              <a:spLocks noChangeArrowheads="1"/>
            </p:cNvSpPr>
            <p:nvPr/>
          </p:nvSpPr>
          <p:spPr bwMode="auto">
            <a:xfrm>
              <a:off x="1520" y="22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0247" name="Rectangle 23">
              <a:extLst>
                <a:ext uri="{FF2B5EF4-FFF2-40B4-BE49-F238E27FC236}">
                  <a16:creationId xmlns:a16="http://schemas.microsoft.com/office/drawing/2014/main" id="{03A79903-AB99-7F3D-0BA3-36DCCCB9FCBD}"/>
                </a:ext>
              </a:extLst>
            </p:cNvPr>
            <p:cNvSpPr>
              <a:spLocks noChangeArrowheads="1"/>
            </p:cNvSpPr>
            <p:nvPr/>
          </p:nvSpPr>
          <p:spPr bwMode="auto">
            <a:xfrm>
              <a:off x="2297" y="2105"/>
              <a:ext cx="383" cy="634"/>
            </a:xfrm>
            <a:prstGeom prst="rect">
              <a:avLst/>
            </a:prstGeom>
            <a:noFill/>
            <a:ln w="9525">
              <a:noFill/>
              <a:miter lim="800000"/>
              <a:headEnd/>
              <a:tailEnd/>
            </a:ln>
            <a:effectLst>
              <a:outerShdw blurRad="63500" dist="74020" dir="2700000" algn="ctr" rotWithShape="0">
                <a:schemeClr val="bg2">
                  <a:alpha val="74998"/>
                </a:schemeClr>
              </a:outerShdw>
            </a:effec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6000">
                  <a:solidFill>
                    <a:srgbClr val="00FF00"/>
                  </a:solidFill>
                  <a:effectLst>
                    <a:outerShdw blurRad="38100" dist="38100" dir="2700000" algn="tl">
                      <a:srgbClr val="000000"/>
                    </a:outerShdw>
                  </a:effectLst>
                  <a:ea typeface="宋体" panose="02010600030101010101" pitchFamily="2" charset="-122"/>
                </a:rPr>
                <a:t>3</a:t>
              </a:r>
            </a:p>
          </p:txBody>
        </p:sp>
      </p:grpSp>
      <p:grpSp>
        <p:nvGrpSpPr>
          <p:cNvPr id="6" name="Group 24">
            <a:extLst>
              <a:ext uri="{FF2B5EF4-FFF2-40B4-BE49-F238E27FC236}">
                <a16:creationId xmlns:a16="http://schemas.microsoft.com/office/drawing/2014/main" id="{6B792B8C-CB50-A786-9A37-DB18A7210EBC}"/>
              </a:ext>
            </a:extLst>
          </p:cNvPr>
          <p:cNvGrpSpPr>
            <a:grpSpLocks/>
          </p:cNvGrpSpPr>
          <p:nvPr/>
        </p:nvGrpSpPr>
        <p:grpSpPr bwMode="auto">
          <a:xfrm>
            <a:off x="2419350" y="5281613"/>
            <a:ext cx="5135563" cy="831850"/>
            <a:chOff x="1524" y="3327"/>
            <a:chExt cx="3235" cy="524"/>
          </a:xfrm>
        </p:grpSpPr>
        <p:sp>
          <p:nvSpPr>
            <p:cNvPr id="180249" name="Text Box 25">
              <a:extLst>
                <a:ext uri="{FF2B5EF4-FFF2-40B4-BE49-F238E27FC236}">
                  <a16:creationId xmlns:a16="http://schemas.microsoft.com/office/drawing/2014/main" id="{DE8B0098-0318-9CD2-2233-3B45F1AFF276}"/>
                </a:ext>
              </a:extLst>
            </p:cNvPr>
            <p:cNvSpPr txBox="1">
              <a:spLocks noChangeArrowheads="1"/>
            </p:cNvSpPr>
            <p:nvPr/>
          </p:nvSpPr>
          <p:spPr bwMode="auto">
            <a:xfrm>
              <a:off x="2807" y="3332"/>
              <a:ext cx="1952" cy="519"/>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主耶稣</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0250" name="AutoShape 26">
              <a:extLst>
                <a:ext uri="{FF2B5EF4-FFF2-40B4-BE49-F238E27FC236}">
                  <a16:creationId xmlns:a16="http://schemas.microsoft.com/office/drawing/2014/main" id="{323990D4-C5AD-E0AA-3DFF-E64892586BA4}"/>
                </a:ext>
              </a:extLst>
            </p:cNvPr>
            <p:cNvSpPr>
              <a:spLocks noChangeArrowheads="1"/>
            </p:cNvSpPr>
            <p:nvPr/>
          </p:nvSpPr>
          <p:spPr bwMode="auto">
            <a:xfrm>
              <a:off x="1524" y="3414"/>
              <a:ext cx="387"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0251" name="Rectangle 27">
              <a:extLst>
                <a:ext uri="{FF2B5EF4-FFF2-40B4-BE49-F238E27FC236}">
                  <a16:creationId xmlns:a16="http://schemas.microsoft.com/office/drawing/2014/main" id="{5BFF9C64-1200-1B03-9066-9B33A10E6605}"/>
                </a:ext>
              </a:extLst>
            </p:cNvPr>
            <p:cNvSpPr>
              <a:spLocks noChangeArrowheads="1"/>
            </p:cNvSpPr>
            <p:nvPr/>
          </p:nvSpPr>
          <p:spPr bwMode="auto">
            <a:xfrm>
              <a:off x="2265" y="3327"/>
              <a:ext cx="500" cy="519"/>
            </a:xfrm>
            <a:prstGeom prst="rect">
              <a:avLst/>
            </a:prstGeom>
            <a:noFill/>
            <a:ln w="9525">
              <a:noFill/>
              <a:miter lim="800000"/>
              <a:headEnd/>
              <a:tailEnd/>
            </a:ln>
            <a:effectLst/>
          </p:spPr>
          <p:txBody>
            <a:bodyPr wrap="none">
              <a:spAutoFit/>
            </a:bodyPr>
            <a:lstStyle/>
            <a:p>
              <a:pPr algn="l">
                <a:defRPr/>
              </a:pPr>
              <a:r>
                <a:rPr lang="zh-CN" altLang="en-US" sz="4800">
                  <a:effectLst>
                    <a:outerShdw blurRad="38100" dist="38100" dir="2700000" algn="tl">
                      <a:srgbClr val="000000"/>
                    </a:outerShdw>
                  </a:effectLst>
                  <a:latin typeface="Arial" charset="0"/>
                  <a:ea typeface="宋体" charset="0"/>
                </a:rPr>
                <a:t>主</a:t>
              </a:r>
            </a:p>
          </p:txBody>
        </p:sp>
      </p:grpSp>
      <p:sp>
        <p:nvSpPr>
          <p:cNvPr id="180252" name="Oval 28">
            <a:extLst>
              <a:ext uri="{FF2B5EF4-FFF2-40B4-BE49-F238E27FC236}">
                <a16:creationId xmlns:a16="http://schemas.microsoft.com/office/drawing/2014/main" id="{0F5AF077-B937-F6C5-FC7F-2C4EBDC49721}"/>
              </a:ext>
            </a:extLst>
          </p:cNvPr>
          <p:cNvSpPr>
            <a:spLocks noChangeArrowheads="1"/>
          </p:cNvSpPr>
          <p:nvPr/>
        </p:nvSpPr>
        <p:spPr bwMode="auto">
          <a:xfrm>
            <a:off x="1582738" y="1466850"/>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0253" name="Text Box 29">
            <a:extLst>
              <a:ext uri="{FF2B5EF4-FFF2-40B4-BE49-F238E27FC236}">
                <a16:creationId xmlns:a16="http://schemas.microsoft.com/office/drawing/2014/main" id="{A1C414CE-D163-35C4-BB4A-338EFCE225CF}"/>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lgn="l">
              <a:spcBef>
                <a:spcPct val="50000"/>
              </a:spcBef>
              <a:defRPr/>
            </a:pPr>
            <a:r>
              <a:rPr lang="en-US" altLang="zh-CN" sz="2000" b="0">
                <a:solidFill>
                  <a:srgbClr val="FFFFFF"/>
                </a:solidFill>
                <a:latin typeface="Comic Sans MS" charset="0"/>
                <a:ea typeface="宋体" charset="-122"/>
              </a:rPr>
              <a:t>6</a:t>
            </a:r>
          </a:p>
        </p:txBody>
      </p:sp>
      <p:sp>
        <p:nvSpPr>
          <p:cNvPr id="180254" name="Text Box 30">
            <a:extLst>
              <a:ext uri="{FF2B5EF4-FFF2-40B4-BE49-F238E27FC236}">
                <a16:creationId xmlns:a16="http://schemas.microsoft.com/office/drawing/2014/main" id="{A706E562-4A33-1060-D4EC-4089468E71E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44</a:t>
            </a:r>
          </a:p>
        </p:txBody>
      </p:sp>
      <p:sp>
        <p:nvSpPr>
          <p:cNvPr id="109582" name="Text Box 31">
            <a:extLst>
              <a:ext uri="{FF2B5EF4-FFF2-40B4-BE49-F238E27FC236}">
                <a16:creationId xmlns:a16="http://schemas.microsoft.com/office/drawing/2014/main" id="{DAEC9829-4145-5026-1B34-99331A2D54AE}"/>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0252"/>
                                        </p:tgtEl>
                                        <p:attrNameLst>
                                          <p:attrName>style.visibility</p:attrName>
                                        </p:attrNameLst>
                                      </p:cBhvr>
                                      <p:to>
                                        <p:strVal val="visible"/>
                                      </p:to>
                                    </p:set>
                                    <p:animEffect transition="in" filter="fade">
                                      <p:cBhvr>
                                        <p:cTn id="32" dur="1000"/>
                                        <p:tgtEl>
                                          <p:spTgt spid="18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F5E98A48-3536-1A52-5224-D60883BDCE85}"/>
              </a:ext>
            </a:extLst>
          </p:cNvPr>
          <p:cNvSpPr>
            <a:spLocks noGrp="1" noChangeArrowheads="1"/>
          </p:cNvSpPr>
          <p:nvPr>
            <p:ph type="title"/>
          </p:nvPr>
        </p:nvSpPr>
        <p:spPr bwMode="auto">
          <a:xfrm>
            <a:off x="1119188" y="428625"/>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a:solidFill>
                  <a:srgbClr val="FAFD00"/>
                </a:solidFill>
              </a:rPr>
              <a:t>五个关键字和词组</a:t>
            </a:r>
            <a:r>
              <a:rPr lang="en-US" altLang="zh-CN">
                <a:solidFill>
                  <a:srgbClr val="FAFD00"/>
                </a:solidFill>
              </a:rPr>
              <a:t>:</a:t>
            </a:r>
          </a:p>
        </p:txBody>
      </p:sp>
      <p:sp>
        <p:nvSpPr>
          <p:cNvPr id="182275" name="Rectangle 3">
            <a:extLst>
              <a:ext uri="{FF2B5EF4-FFF2-40B4-BE49-F238E27FC236}">
                <a16:creationId xmlns:a16="http://schemas.microsoft.com/office/drawing/2014/main" id="{DC70564A-71BE-EE58-D73B-2F106C155AB4}"/>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182276" name="Line 4">
            <a:extLst>
              <a:ext uri="{FF2B5EF4-FFF2-40B4-BE49-F238E27FC236}">
                <a16:creationId xmlns:a16="http://schemas.microsoft.com/office/drawing/2014/main" id="{6A72A804-3F17-D737-A194-3439A41EB54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nvGrpSpPr>
          <p:cNvPr id="111620" name="Group 5">
            <a:extLst>
              <a:ext uri="{FF2B5EF4-FFF2-40B4-BE49-F238E27FC236}">
                <a16:creationId xmlns:a16="http://schemas.microsoft.com/office/drawing/2014/main" id="{1237A9B5-2D3F-0D19-5CE4-02E51298CB48}"/>
              </a:ext>
            </a:extLst>
          </p:cNvPr>
          <p:cNvGrpSpPr>
            <a:grpSpLocks/>
          </p:cNvGrpSpPr>
          <p:nvPr/>
        </p:nvGrpSpPr>
        <p:grpSpPr bwMode="auto">
          <a:xfrm>
            <a:off x="2416175" y="4364038"/>
            <a:ext cx="4038600" cy="830262"/>
            <a:chOff x="1522" y="2749"/>
            <a:chExt cx="2544" cy="523"/>
          </a:xfrm>
        </p:grpSpPr>
        <p:sp>
          <p:nvSpPr>
            <p:cNvPr id="182278" name="Text Box 6">
              <a:extLst>
                <a:ext uri="{FF2B5EF4-FFF2-40B4-BE49-F238E27FC236}">
                  <a16:creationId xmlns:a16="http://schemas.microsoft.com/office/drawing/2014/main" id="{94D2EDCB-04B0-D24F-D36A-2FAFE758839B}"/>
                </a:ext>
              </a:extLst>
            </p:cNvPr>
            <p:cNvSpPr txBox="1">
              <a:spLocks noChangeArrowheads="1"/>
            </p:cNvSpPr>
            <p:nvPr/>
          </p:nvSpPr>
          <p:spPr bwMode="auto">
            <a:xfrm>
              <a:off x="2258" y="2749"/>
              <a:ext cx="1808"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4800">
                  <a:solidFill>
                    <a:schemeClr val="accent1"/>
                  </a:solidFill>
                  <a:effectLst>
                    <a:outerShdw blurRad="38100" dist="38100" dir="2700000" algn="tl">
                      <a:srgbClr val="000000"/>
                    </a:outerShdw>
                  </a:effectLst>
                  <a:ea typeface="宋体" panose="02010600030101010101" pitchFamily="2" charset="-122"/>
                </a:rPr>
                <a:t>默</a:t>
              </a:r>
              <a:r>
                <a:rPr lang="zh-CN" altLang="en-US" sz="4800">
                  <a:solidFill>
                    <a:srgbClr val="EDF636"/>
                  </a:solidFill>
                  <a:effectLst>
                    <a:outerShdw blurRad="38100" dist="38100" dir="2700000" algn="tl">
                      <a:srgbClr val="000000"/>
                    </a:outerShdw>
                  </a:effectLst>
                  <a:ea typeface="宋体" panose="02010600030101010101" pitchFamily="2" charset="-122"/>
                </a:rPr>
                <a:t> </a:t>
              </a:r>
              <a:r>
                <a:rPr lang="en-US" altLang="zh-CN" sz="4800">
                  <a:solidFill>
                    <a:srgbClr val="EDF636"/>
                  </a:solidFill>
                  <a:effectLst>
                    <a:outerShdw blurRad="38100" dist="38100" dir="2700000" algn="tl">
                      <a:srgbClr val="000000"/>
                    </a:outerShdw>
                  </a:effectLst>
                  <a:ea typeface="宋体" panose="02010600030101010101" pitchFamily="2" charset="-122"/>
                </a:rPr>
                <a:t>= </a:t>
              </a:r>
              <a:r>
                <a:rPr lang="zh-CN" altLang="en-US" sz="4800">
                  <a:solidFill>
                    <a:srgbClr val="EDF636"/>
                  </a:solidFill>
                  <a:effectLst>
                    <a:outerShdw blurRad="38100" dist="38100" dir="2700000" algn="tl">
                      <a:srgbClr val="000000"/>
                    </a:outerShdw>
                  </a:effectLst>
                  <a:ea typeface="宋体" panose="02010600030101010101" pitchFamily="2" charset="-122"/>
                </a:rPr>
                <a:t>静默    </a:t>
              </a:r>
            </a:p>
          </p:txBody>
        </p:sp>
        <p:sp>
          <p:nvSpPr>
            <p:cNvPr id="182279" name="AutoShape 7">
              <a:extLst>
                <a:ext uri="{FF2B5EF4-FFF2-40B4-BE49-F238E27FC236}">
                  <a16:creationId xmlns:a16="http://schemas.microsoft.com/office/drawing/2014/main" id="{37F4AE99-67D9-12C9-B39D-65815DCDFAF0}"/>
                </a:ext>
              </a:extLst>
            </p:cNvPr>
            <p:cNvSpPr>
              <a:spLocks noChangeArrowheads="1"/>
            </p:cNvSpPr>
            <p:nvPr/>
          </p:nvSpPr>
          <p:spPr bwMode="auto">
            <a:xfrm>
              <a:off x="1522" y="282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111621" name="Group 8">
            <a:extLst>
              <a:ext uri="{FF2B5EF4-FFF2-40B4-BE49-F238E27FC236}">
                <a16:creationId xmlns:a16="http://schemas.microsoft.com/office/drawing/2014/main" id="{CEE7887F-F35F-E2AC-174A-7A3241170412}"/>
              </a:ext>
            </a:extLst>
          </p:cNvPr>
          <p:cNvGrpSpPr>
            <a:grpSpLocks/>
          </p:cNvGrpSpPr>
          <p:nvPr/>
        </p:nvGrpSpPr>
        <p:grpSpPr bwMode="auto">
          <a:xfrm>
            <a:off x="2424113" y="2357438"/>
            <a:ext cx="4005262" cy="1016000"/>
            <a:chOff x="1527" y="1485"/>
            <a:chExt cx="2523" cy="640"/>
          </a:xfrm>
        </p:grpSpPr>
        <p:sp>
          <p:nvSpPr>
            <p:cNvPr id="182281" name="Text Box 9">
              <a:extLst>
                <a:ext uri="{FF2B5EF4-FFF2-40B4-BE49-F238E27FC236}">
                  <a16:creationId xmlns:a16="http://schemas.microsoft.com/office/drawing/2014/main" id="{87E31C28-8DA6-F4AF-599E-0E941260F60E}"/>
                </a:ext>
              </a:extLst>
            </p:cNvPr>
            <p:cNvSpPr txBox="1">
              <a:spLocks noChangeArrowheads="1"/>
            </p:cNvSpPr>
            <p:nvPr/>
          </p:nvSpPr>
          <p:spPr bwMode="auto">
            <a:xfrm>
              <a:off x="2339" y="1485"/>
              <a:ext cx="1711"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6000">
                  <a:solidFill>
                    <a:srgbClr val="EA304F"/>
                  </a:solidFill>
                  <a:effectLst>
                    <a:outerShdw blurRad="38100" dist="38100" dir="2700000" algn="tl">
                      <a:srgbClr val="000000"/>
                    </a:outerShdw>
                  </a:effectLst>
                  <a:ea typeface="宋体" charset="0"/>
                  <a:cs typeface="宋体" charset="0"/>
                </a:rPr>
                <a:t>4</a:t>
              </a:r>
              <a:r>
                <a:rPr lang="en-US" altLang="zh-CN" sz="4800">
                  <a:solidFill>
                    <a:srgbClr val="EA304F"/>
                  </a:solidFill>
                  <a:effectLst>
                    <a:outerShdw blurRad="38100" dist="38100" dir="2700000" algn="tl">
                      <a:srgbClr val="000000"/>
                    </a:outerShdw>
                  </a:effectLst>
                  <a:ea typeface="宋体" charset="0"/>
                  <a:cs typeface="宋体" charset="0"/>
                </a:rPr>
                <a:t>  </a:t>
              </a: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人物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2282" name="AutoShape 10">
              <a:extLst>
                <a:ext uri="{FF2B5EF4-FFF2-40B4-BE49-F238E27FC236}">
                  <a16:creationId xmlns:a16="http://schemas.microsoft.com/office/drawing/2014/main" id="{E9978F65-5D23-095D-C610-38AE4A38D778}"/>
                </a:ext>
              </a:extLst>
            </p:cNvPr>
            <p:cNvSpPr>
              <a:spLocks noChangeArrowheads="1"/>
            </p:cNvSpPr>
            <p:nvPr/>
          </p:nvSpPr>
          <p:spPr bwMode="auto">
            <a:xfrm>
              <a:off x="1527" y="1645"/>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111622" name="Group 11">
            <a:extLst>
              <a:ext uri="{FF2B5EF4-FFF2-40B4-BE49-F238E27FC236}">
                <a16:creationId xmlns:a16="http://schemas.microsoft.com/office/drawing/2014/main" id="{30D870BD-B98E-8CC0-2F43-0A69CCF329A5}"/>
              </a:ext>
            </a:extLst>
          </p:cNvPr>
          <p:cNvGrpSpPr>
            <a:grpSpLocks/>
          </p:cNvGrpSpPr>
          <p:nvPr/>
        </p:nvGrpSpPr>
        <p:grpSpPr bwMode="auto">
          <a:xfrm>
            <a:off x="2428875" y="1555750"/>
            <a:ext cx="4135438" cy="830263"/>
            <a:chOff x="1530" y="980"/>
            <a:chExt cx="2605" cy="523"/>
          </a:xfrm>
        </p:grpSpPr>
        <p:sp>
          <p:nvSpPr>
            <p:cNvPr id="182284" name="Text Box 12">
              <a:extLst>
                <a:ext uri="{FF2B5EF4-FFF2-40B4-BE49-F238E27FC236}">
                  <a16:creationId xmlns:a16="http://schemas.microsoft.com/office/drawing/2014/main" id="{9EC98D10-FC95-D9D3-A972-160659860484}"/>
                </a:ext>
              </a:extLst>
            </p:cNvPr>
            <p:cNvSpPr txBox="1">
              <a:spLocks noChangeArrowheads="1"/>
            </p:cNvSpPr>
            <p:nvPr/>
          </p:nvSpPr>
          <p:spPr bwMode="auto">
            <a:xfrm>
              <a:off x="2047" y="980"/>
              <a:ext cx="2088" cy="523"/>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sz="4800">
                  <a:solidFill>
                    <a:srgbClr val="EDF636"/>
                  </a:solidFill>
                  <a:effectLst>
                    <a:outerShdw blurRad="38100" dist="38100" dir="2700000" algn="tl">
                      <a:srgbClr val="000000"/>
                    </a:outerShdw>
                  </a:effectLst>
                  <a:ea typeface="宋体" charset="0"/>
                  <a:cs typeface="宋体" charset="0"/>
                </a:rPr>
                <a:t> 造 </a:t>
              </a:r>
              <a:r>
                <a:rPr lang="en-US" altLang="zh-CN" sz="4800">
                  <a:solidFill>
                    <a:srgbClr val="EDF636"/>
                  </a:solidFill>
                  <a:effectLst>
                    <a:outerShdw blurRad="38100" dist="38100" dir="2700000" algn="tl">
                      <a:srgbClr val="000000"/>
                    </a:outerShdw>
                  </a:effectLst>
                  <a:ea typeface="宋体" charset="0"/>
                  <a:cs typeface="宋体" charset="0"/>
                </a:rPr>
                <a:t>=</a:t>
              </a:r>
              <a:r>
                <a:rPr lang="zh-CN" altLang="en-US" sz="4800">
                  <a:solidFill>
                    <a:srgbClr val="EDF636"/>
                  </a:solidFill>
                  <a:effectLst>
                    <a:outerShdw blurRad="38100" dist="38100" dir="2700000" algn="tl">
                      <a:srgbClr val="000000"/>
                    </a:outerShdw>
                  </a:effectLst>
                  <a:ea typeface="宋体" charset="0"/>
                  <a:cs typeface="宋体" charset="0"/>
                </a:rPr>
                <a:t> 创造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2285" name="AutoShape 13">
              <a:extLst>
                <a:ext uri="{FF2B5EF4-FFF2-40B4-BE49-F238E27FC236}">
                  <a16:creationId xmlns:a16="http://schemas.microsoft.com/office/drawing/2014/main" id="{5FA77137-8727-3C23-1760-55C2E2FE4F69}"/>
                </a:ext>
              </a:extLst>
            </p:cNvPr>
            <p:cNvSpPr>
              <a:spLocks noChangeArrowheads="1"/>
            </p:cNvSpPr>
            <p:nvPr/>
          </p:nvSpPr>
          <p:spPr bwMode="auto">
            <a:xfrm>
              <a:off x="1530" y="1085"/>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sp>
        <p:nvSpPr>
          <p:cNvPr id="111623" name="Text Box 14">
            <a:extLst>
              <a:ext uri="{FF2B5EF4-FFF2-40B4-BE49-F238E27FC236}">
                <a16:creationId xmlns:a16="http://schemas.microsoft.com/office/drawing/2014/main" id="{FEFAD223-FE2B-10C6-CE56-E72DD8201473}"/>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1624" name="Text Box 15">
            <a:extLst>
              <a:ext uri="{FF2B5EF4-FFF2-40B4-BE49-F238E27FC236}">
                <a16:creationId xmlns:a16="http://schemas.microsoft.com/office/drawing/2014/main" id="{AB5C108B-08BA-3FA0-9B00-9C2961190461}"/>
              </a:ext>
            </a:extLst>
          </p:cNvPr>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FFFF"/>
              </a:solidFill>
              <a:ea typeface="宋体" panose="02010600030101010101" pitchFamily="2" charset="-122"/>
            </a:endParaRPr>
          </a:p>
        </p:txBody>
      </p:sp>
      <p:sp>
        <p:nvSpPr>
          <p:cNvPr id="111625" name="Text Box 16">
            <a:extLst>
              <a:ext uri="{FF2B5EF4-FFF2-40B4-BE49-F238E27FC236}">
                <a16:creationId xmlns:a16="http://schemas.microsoft.com/office/drawing/2014/main" id="{438CB22B-CE4B-FA4B-40C2-84B8DFC87D0B}"/>
              </a:ext>
            </a:extLst>
          </p:cNvPr>
          <p:cNvSpPr txBox="1">
            <a:spLocks noChangeArrowheads="1"/>
          </p:cNvSpPr>
          <p:nvPr/>
        </p:nvSpPr>
        <p:spPr bwMode="auto">
          <a:xfrm>
            <a:off x="8059738" y="6484938"/>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400">
                <a:solidFill>
                  <a:srgbClr val="FFFFFF"/>
                </a:solidFill>
                <a:ea typeface="宋体" panose="02010600030101010101" pitchFamily="2" charset="-122"/>
              </a:rPr>
              <a:t> </a:t>
            </a:r>
          </a:p>
        </p:txBody>
      </p:sp>
      <p:grpSp>
        <p:nvGrpSpPr>
          <p:cNvPr id="111626" name="Group 20">
            <a:extLst>
              <a:ext uri="{FF2B5EF4-FFF2-40B4-BE49-F238E27FC236}">
                <a16:creationId xmlns:a16="http://schemas.microsoft.com/office/drawing/2014/main" id="{9E3E8000-5546-ADDB-2AAD-458927E9BB60}"/>
              </a:ext>
            </a:extLst>
          </p:cNvPr>
          <p:cNvGrpSpPr>
            <a:grpSpLocks/>
          </p:cNvGrpSpPr>
          <p:nvPr/>
        </p:nvGrpSpPr>
        <p:grpSpPr bwMode="auto">
          <a:xfrm>
            <a:off x="2413000" y="3341688"/>
            <a:ext cx="4037013" cy="1006475"/>
            <a:chOff x="1520" y="2105"/>
            <a:chExt cx="2543" cy="634"/>
          </a:xfrm>
        </p:grpSpPr>
        <p:sp>
          <p:nvSpPr>
            <p:cNvPr id="182293" name="Text Box 21">
              <a:extLst>
                <a:ext uri="{FF2B5EF4-FFF2-40B4-BE49-F238E27FC236}">
                  <a16:creationId xmlns:a16="http://schemas.microsoft.com/office/drawing/2014/main" id="{33D5046D-516D-A400-1032-B71F5F48459F}"/>
                </a:ext>
              </a:extLst>
            </p:cNvPr>
            <p:cNvSpPr txBox="1">
              <a:spLocks noChangeArrowheads="1"/>
            </p:cNvSpPr>
            <p:nvPr/>
          </p:nvSpPr>
          <p:spPr bwMode="auto">
            <a:xfrm>
              <a:off x="2837" y="2156"/>
              <a:ext cx="1226"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时期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2294" name="AutoShape 22">
              <a:extLst>
                <a:ext uri="{FF2B5EF4-FFF2-40B4-BE49-F238E27FC236}">
                  <a16:creationId xmlns:a16="http://schemas.microsoft.com/office/drawing/2014/main" id="{9AA487CC-38DA-ACD2-D726-8A68FC55AD56}"/>
                </a:ext>
              </a:extLst>
            </p:cNvPr>
            <p:cNvSpPr>
              <a:spLocks noChangeArrowheads="1"/>
            </p:cNvSpPr>
            <p:nvPr/>
          </p:nvSpPr>
          <p:spPr bwMode="auto">
            <a:xfrm>
              <a:off x="1520" y="22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2295" name="Rectangle 23">
              <a:extLst>
                <a:ext uri="{FF2B5EF4-FFF2-40B4-BE49-F238E27FC236}">
                  <a16:creationId xmlns:a16="http://schemas.microsoft.com/office/drawing/2014/main" id="{948D8F79-B48C-2A7A-B7F1-E73BB062AA35}"/>
                </a:ext>
              </a:extLst>
            </p:cNvPr>
            <p:cNvSpPr>
              <a:spLocks noChangeArrowheads="1"/>
            </p:cNvSpPr>
            <p:nvPr/>
          </p:nvSpPr>
          <p:spPr bwMode="auto">
            <a:xfrm>
              <a:off x="2297" y="2105"/>
              <a:ext cx="383" cy="634"/>
            </a:xfrm>
            <a:prstGeom prst="rect">
              <a:avLst/>
            </a:prstGeom>
            <a:noFill/>
            <a:ln w="9525">
              <a:noFill/>
              <a:miter lim="800000"/>
              <a:headEnd/>
              <a:tailEnd/>
            </a:ln>
            <a:effectLst>
              <a:outerShdw blurRad="63500" dist="74020" dir="2700000" algn="ctr" rotWithShape="0">
                <a:schemeClr val="bg2">
                  <a:alpha val="74998"/>
                </a:schemeClr>
              </a:outerShdw>
            </a:effec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6000">
                  <a:solidFill>
                    <a:srgbClr val="00FF00"/>
                  </a:solidFill>
                  <a:effectLst>
                    <a:outerShdw blurRad="38100" dist="38100" dir="2700000" algn="tl">
                      <a:srgbClr val="000000"/>
                    </a:outerShdw>
                  </a:effectLst>
                  <a:ea typeface="宋体" panose="02010600030101010101" pitchFamily="2" charset="-122"/>
                </a:rPr>
                <a:t>3</a:t>
              </a:r>
            </a:p>
          </p:txBody>
        </p:sp>
      </p:grpSp>
      <p:grpSp>
        <p:nvGrpSpPr>
          <p:cNvPr id="111627" name="Group 24">
            <a:extLst>
              <a:ext uri="{FF2B5EF4-FFF2-40B4-BE49-F238E27FC236}">
                <a16:creationId xmlns:a16="http://schemas.microsoft.com/office/drawing/2014/main" id="{61534C6C-C678-0E47-894E-BDD849486AE5}"/>
              </a:ext>
            </a:extLst>
          </p:cNvPr>
          <p:cNvGrpSpPr>
            <a:grpSpLocks/>
          </p:cNvGrpSpPr>
          <p:nvPr/>
        </p:nvGrpSpPr>
        <p:grpSpPr bwMode="auto">
          <a:xfrm>
            <a:off x="2419350" y="5281613"/>
            <a:ext cx="5207000" cy="831850"/>
            <a:chOff x="1524" y="3327"/>
            <a:chExt cx="3280" cy="524"/>
          </a:xfrm>
        </p:grpSpPr>
        <p:sp>
          <p:nvSpPr>
            <p:cNvPr id="182297" name="Text Box 25">
              <a:extLst>
                <a:ext uri="{FF2B5EF4-FFF2-40B4-BE49-F238E27FC236}">
                  <a16:creationId xmlns:a16="http://schemas.microsoft.com/office/drawing/2014/main" id="{33E03AB7-0A62-FA3D-BDDC-80E40CEEA4E3}"/>
                </a:ext>
              </a:extLst>
            </p:cNvPr>
            <p:cNvSpPr txBox="1">
              <a:spLocks noChangeArrowheads="1"/>
            </p:cNvSpPr>
            <p:nvPr/>
          </p:nvSpPr>
          <p:spPr bwMode="auto">
            <a:xfrm>
              <a:off x="2852" y="3332"/>
              <a:ext cx="1952" cy="519"/>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主耶稣</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2298" name="AutoShape 26">
              <a:extLst>
                <a:ext uri="{FF2B5EF4-FFF2-40B4-BE49-F238E27FC236}">
                  <a16:creationId xmlns:a16="http://schemas.microsoft.com/office/drawing/2014/main" id="{60EE37BA-34A4-6C4F-9CD6-C103C4FE376F}"/>
                </a:ext>
              </a:extLst>
            </p:cNvPr>
            <p:cNvSpPr>
              <a:spLocks noChangeArrowheads="1"/>
            </p:cNvSpPr>
            <p:nvPr/>
          </p:nvSpPr>
          <p:spPr bwMode="auto">
            <a:xfrm>
              <a:off x="1524" y="3414"/>
              <a:ext cx="387"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2299" name="Rectangle 27">
              <a:extLst>
                <a:ext uri="{FF2B5EF4-FFF2-40B4-BE49-F238E27FC236}">
                  <a16:creationId xmlns:a16="http://schemas.microsoft.com/office/drawing/2014/main" id="{D56D3DF8-7524-4F88-78FB-687B83DC8A5A}"/>
                </a:ext>
              </a:extLst>
            </p:cNvPr>
            <p:cNvSpPr>
              <a:spLocks noChangeArrowheads="1"/>
            </p:cNvSpPr>
            <p:nvPr/>
          </p:nvSpPr>
          <p:spPr bwMode="auto">
            <a:xfrm>
              <a:off x="2265" y="3327"/>
              <a:ext cx="500" cy="519"/>
            </a:xfrm>
            <a:prstGeom prst="rect">
              <a:avLst/>
            </a:prstGeom>
            <a:noFill/>
            <a:ln w="9525">
              <a:noFill/>
              <a:miter lim="800000"/>
              <a:headEnd/>
              <a:tailEnd/>
            </a:ln>
            <a:effectLst/>
          </p:spPr>
          <p:txBody>
            <a:bodyPr wrap="none">
              <a:spAutoFit/>
            </a:bodyPr>
            <a:lstStyle/>
            <a:p>
              <a:pPr algn="l">
                <a:defRPr/>
              </a:pPr>
              <a:r>
                <a:rPr lang="zh-CN" altLang="en-US" sz="4800">
                  <a:effectLst>
                    <a:outerShdw blurRad="38100" dist="38100" dir="2700000" algn="tl">
                      <a:srgbClr val="000000"/>
                    </a:outerShdw>
                  </a:effectLst>
                  <a:latin typeface="Arial" charset="0"/>
                  <a:ea typeface="宋体" charset="0"/>
                </a:rPr>
                <a:t>主</a:t>
              </a:r>
            </a:p>
          </p:txBody>
        </p:sp>
      </p:grpSp>
      <p:sp>
        <p:nvSpPr>
          <p:cNvPr id="182301" name="Oval 29">
            <a:extLst>
              <a:ext uri="{FF2B5EF4-FFF2-40B4-BE49-F238E27FC236}">
                <a16:creationId xmlns:a16="http://schemas.microsoft.com/office/drawing/2014/main" id="{D718DB36-E368-4503-B252-3A4204049B8D}"/>
              </a:ext>
            </a:extLst>
          </p:cNvPr>
          <p:cNvSpPr>
            <a:spLocks noChangeArrowheads="1"/>
          </p:cNvSpPr>
          <p:nvPr/>
        </p:nvSpPr>
        <p:spPr bwMode="auto">
          <a:xfrm>
            <a:off x="1423988" y="2436813"/>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11629" name="Text Box 30">
            <a:extLst>
              <a:ext uri="{FF2B5EF4-FFF2-40B4-BE49-F238E27FC236}">
                <a16:creationId xmlns:a16="http://schemas.microsoft.com/office/drawing/2014/main" id="{C082D31C-B34E-EEEB-1DDD-16BB1FC3AC7F}"/>
              </a:ext>
            </a:extLst>
          </p:cNvPr>
          <p:cNvSpPr txBox="1">
            <a:spLocks noChangeArrowheads="1"/>
          </p:cNvSpPr>
          <p:nvPr/>
        </p:nvSpPr>
        <p:spPr bwMode="auto">
          <a:xfrm>
            <a:off x="8769350" y="64008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FFFF"/>
              </a:solidFill>
              <a:ea typeface="宋体" panose="02010600030101010101" pitchFamily="2" charset="-122"/>
            </a:endParaRPr>
          </a:p>
        </p:txBody>
      </p:sp>
      <p:sp>
        <p:nvSpPr>
          <p:cNvPr id="182304" name="Text Box 32">
            <a:extLst>
              <a:ext uri="{FF2B5EF4-FFF2-40B4-BE49-F238E27FC236}">
                <a16:creationId xmlns:a16="http://schemas.microsoft.com/office/drawing/2014/main" id="{9282D5C1-C5FF-915D-ADF7-1DE133EAEA00}"/>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45</a:t>
            </a:r>
          </a:p>
        </p:txBody>
      </p:sp>
      <p:sp>
        <p:nvSpPr>
          <p:cNvPr id="111631" name="Text Box 33">
            <a:extLst>
              <a:ext uri="{FF2B5EF4-FFF2-40B4-BE49-F238E27FC236}">
                <a16:creationId xmlns:a16="http://schemas.microsoft.com/office/drawing/2014/main" id="{9A01D771-823B-7DFD-3B66-0159212A30B7}"/>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2301"/>
                                        </p:tgtEl>
                                        <p:attrNameLst>
                                          <p:attrName>style.visibility</p:attrName>
                                        </p:attrNameLst>
                                      </p:cBhvr>
                                      <p:to>
                                        <p:strVal val="visible"/>
                                      </p:to>
                                    </p:set>
                                    <p:animEffect transition="in" filter="fade">
                                      <p:cBhvr>
                                        <p:cTn id="7" dur="1000"/>
                                        <p:tgtEl>
                                          <p:spTgt spid="18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0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28FCF8C-5C54-1C4D-2C35-B6AAE86A5316}"/>
              </a:ext>
            </a:extLst>
          </p:cNvPr>
          <p:cNvSpPr>
            <a:spLocks noGrp="1" noChangeArrowheads="1"/>
          </p:cNvSpPr>
          <p:nvPr>
            <p:ph type="title"/>
          </p:nvPr>
        </p:nvSpPr>
        <p:spPr bwMode="auto">
          <a:xfrm>
            <a:off x="1670050" y="609600"/>
            <a:ext cx="5857875"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eaLnBrk="1" hangingPunct="1"/>
            <a:r>
              <a:rPr lang="zh-CN" altLang="en-US" sz="4800">
                <a:solidFill>
                  <a:srgbClr val="F66A29"/>
                </a:solidFill>
              </a:rPr>
              <a:t>       4  个人 物</a:t>
            </a:r>
            <a:r>
              <a:rPr lang="zh-CN" altLang="en-US" sz="4800">
                <a:solidFill>
                  <a:srgbClr val="FF0000"/>
                </a:solidFill>
              </a:rPr>
              <a:t> </a:t>
            </a:r>
            <a:r>
              <a:rPr lang="zh-CN" altLang="en-US" sz="4800">
                <a:solidFill>
                  <a:srgbClr val="FAFD00"/>
                </a:solidFill>
              </a:rPr>
              <a:t>就 是</a:t>
            </a:r>
            <a:r>
              <a:rPr lang="en-US" altLang="zh-CN" sz="4800">
                <a:solidFill>
                  <a:srgbClr val="FAFD00"/>
                </a:solidFill>
              </a:rPr>
              <a:t>:</a:t>
            </a:r>
          </a:p>
        </p:txBody>
      </p:sp>
      <p:sp>
        <p:nvSpPr>
          <p:cNvPr id="59395" name="Rectangle 3">
            <a:extLst>
              <a:ext uri="{FF2B5EF4-FFF2-40B4-BE49-F238E27FC236}">
                <a16:creationId xmlns:a16="http://schemas.microsoft.com/office/drawing/2014/main" id="{29C0C8B2-15F9-EBED-BF12-A90C078552A0}"/>
              </a:ext>
            </a:extLst>
          </p:cNvPr>
          <p:cNvSpPr>
            <a:spLocks noGrp="1" noChangeArrowheads="1"/>
          </p:cNvSpPr>
          <p:nvPr>
            <p:ph type="body" idx="1"/>
          </p:nvPr>
        </p:nvSpPr>
        <p:spPr bwMode="auto">
          <a:xfrm>
            <a:off x="2324100" y="1981200"/>
            <a:ext cx="4760913" cy="41148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677863" indent="-677863" defTabSz="1033463" eaLnBrk="1" hangingPunct="1">
              <a:buFont typeface="Monotype Sorts" charset="0"/>
              <a:buChar char=""/>
              <a:defRPr/>
            </a:pPr>
            <a:r>
              <a:rPr lang="zh-CN" altLang="en-US" sz="5400" b="1">
                <a:latin typeface="Arial" charset="0"/>
              </a:rPr>
              <a:t>亚</a:t>
            </a:r>
            <a:r>
              <a:rPr lang="zh-CN" altLang="en-US" sz="5400" b="1">
                <a:solidFill>
                  <a:srgbClr val="F66A29"/>
                </a:solidFill>
                <a:latin typeface="Arial" charset="0"/>
              </a:rPr>
              <a:t>伯拉罕</a:t>
            </a:r>
          </a:p>
          <a:p>
            <a:pPr marL="677863" indent="-677863" defTabSz="1033463" eaLnBrk="1" hangingPunct="1">
              <a:buFont typeface="Monotype Sorts" charset="0"/>
              <a:buChar char=""/>
              <a:defRPr/>
            </a:pPr>
            <a:r>
              <a:rPr lang="zh-CN" altLang="en-US" sz="5400" b="1">
                <a:latin typeface="Arial" charset="0"/>
              </a:rPr>
              <a:t>约</a:t>
            </a:r>
            <a:r>
              <a:rPr lang="zh-CN" altLang="en-US" sz="5400" b="1">
                <a:solidFill>
                  <a:srgbClr val="F66A29"/>
                </a:solidFill>
                <a:latin typeface="Arial" charset="0"/>
              </a:rPr>
              <a:t>瑟</a:t>
            </a:r>
          </a:p>
          <a:p>
            <a:pPr marL="677863" indent="-677863" defTabSz="1033463" eaLnBrk="1" hangingPunct="1">
              <a:buFont typeface="Monotype Sorts" charset="0"/>
              <a:buChar char=""/>
              <a:defRPr/>
            </a:pPr>
            <a:r>
              <a:rPr lang="zh-CN" altLang="en-US" sz="5400" b="1">
                <a:latin typeface="Arial" charset="0"/>
              </a:rPr>
              <a:t>摩</a:t>
            </a:r>
            <a:r>
              <a:rPr lang="zh-CN" altLang="en-US" sz="5400" b="1">
                <a:solidFill>
                  <a:srgbClr val="F66A29"/>
                </a:solidFill>
                <a:latin typeface="Arial" charset="0"/>
              </a:rPr>
              <a:t>西</a:t>
            </a:r>
          </a:p>
          <a:p>
            <a:pPr marL="677863" indent="-677863" defTabSz="1033463" eaLnBrk="1" hangingPunct="1">
              <a:buFont typeface="Monotype Sorts" charset="0"/>
              <a:buChar char=""/>
              <a:defRPr/>
            </a:pPr>
            <a:r>
              <a:rPr lang="zh-CN" altLang="en-US" sz="5400" b="1">
                <a:solidFill>
                  <a:srgbClr val="FF6600"/>
                </a:solidFill>
                <a:latin typeface="Arial" charset="0"/>
              </a:rPr>
              <a:t>约</a:t>
            </a:r>
            <a:r>
              <a:rPr lang="zh-CN" altLang="en-US" sz="5400" b="1">
                <a:latin typeface="Arial" charset="0"/>
              </a:rPr>
              <a:t>书</a:t>
            </a:r>
            <a:r>
              <a:rPr lang="zh-CN" altLang="en-US" sz="5400" b="1">
                <a:solidFill>
                  <a:srgbClr val="F66A29"/>
                </a:solidFill>
                <a:latin typeface="Arial" charset="0"/>
              </a:rPr>
              <a:t>亚</a:t>
            </a:r>
          </a:p>
        </p:txBody>
      </p:sp>
      <p:sp>
        <p:nvSpPr>
          <p:cNvPr id="59396" name="Rectangle 4">
            <a:extLst>
              <a:ext uri="{FF2B5EF4-FFF2-40B4-BE49-F238E27FC236}">
                <a16:creationId xmlns:a16="http://schemas.microsoft.com/office/drawing/2014/main" id="{DE516DF6-DF7B-8AFE-8E06-B78697EDB740}"/>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59397" name="Line 5">
            <a:extLst>
              <a:ext uri="{FF2B5EF4-FFF2-40B4-BE49-F238E27FC236}">
                <a16:creationId xmlns:a16="http://schemas.microsoft.com/office/drawing/2014/main" id="{3977A251-CEB1-B458-F5FA-D9BF287541D1}"/>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59398" name="Oval 6">
            <a:extLst>
              <a:ext uri="{FF2B5EF4-FFF2-40B4-BE49-F238E27FC236}">
                <a16:creationId xmlns:a16="http://schemas.microsoft.com/office/drawing/2014/main" id="{7076F8B3-8520-086D-BD16-88E5BBB388DE}"/>
              </a:ext>
            </a:extLst>
          </p:cNvPr>
          <p:cNvSpPr>
            <a:spLocks noChangeArrowheads="1"/>
          </p:cNvSpPr>
          <p:nvPr/>
        </p:nvSpPr>
        <p:spPr bwMode="auto">
          <a:xfrm>
            <a:off x="2984500" y="2084388"/>
            <a:ext cx="889000" cy="812800"/>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59399" name="Oval 7">
            <a:extLst>
              <a:ext uri="{FF2B5EF4-FFF2-40B4-BE49-F238E27FC236}">
                <a16:creationId xmlns:a16="http://schemas.microsoft.com/office/drawing/2014/main" id="{A03687C6-FF88-6A16-9289-BB6B0226A76A}"/>
              </a:ext>
            </a:extLst>
          </p:cNvPr>
          <p:cNvSpPr>
            <a:spLocks noChangeArrowheads="1"/>
          </p:cNvSpPr>
          <p:nvPr/>
        </p:nvSpPr>
        <p:spPr bwMode="auto">
          <a:xfrm>
            <a:off x="2957513" y="3049588"/>
            <a:ext cx="889000" cy="812800"/>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59400" name="Oval 8">
            <a:extLst>
              <a:ext uri="{FF2B5EF4-FFF2-40B4-BE49-F238E27FC236}">
                <a16:creationId xmlns:a16="http://schemas.microsoft.com/office/drawing/2014/main" id="{660B305A-5732-476F-A26A-66C6BCB567C8}"/>
              </a:ext>
            </a:extLst>
          </p:cNvPr>
          <p:cNvSpPr>
            <a:spLocks noChangeArrowheads="1"/>
          </p:cNvSpPr>
          <p:nvPr/>
        </p:nvSpPr>
        <p:spPr bwMode="auto">
          <a:xfrm>
            <a:off x="3001963" y="4064000"/>
            <a:ext cx="889000" cy="8286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59401" name="Oval 9">
            <a:extLst>
              <a:ext uri="{FF2B5EF4-FFF2-40B4-BE49-F238E27FC236}">
                <a16:creationId xmlns:a16="http://schemas.microsoft.com/office/drawing/2014/main" id="{9A37C47A-DE03-9405-D908-7C6BE1B0FB28}"/>
              </a:ext>
            </a:extLst>
          </p:cNvPr>
          <p:cNvSpPr>
            <a:spLocks noChangeArrowheads="1"/>
          </p:cNvSpPr>
          <p:nvPr/>
        </p:nvSpPr>
        <p:spPr bwMode="auto">
          <a:xfrm>
            <a:off x="3697288" y="4991100"/>
            <a:ext cx="890587" cy="877888"/>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13673" name="Text Box 10">
            <a:extLst>
              <a:ext uri="{FF2B5EF4-FFF2-40B4-BE49-F238E27FC236}">
                <a16:creationId xmlns:a16="http://schemas.microsoft.com/office/drawing/2014/main" id="{1A6BC2CD-F5FD-01EA-9E09-24C893222266}"/>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3674" name="Text Box 11">
            <a:extLst>
              <a:ext uri="{FF2B5EF4-FFF2-40B4-BE49-F238E27FC236}">
                <a16:creationId xmlns:a16="http://schemas.microsoft.com/office/drawing/2014/main" id="{FD2236D5-F863-E09D-D2A9-A2146D396806}"/>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13675" name="Text Box 12">
            <a:extLst>
              <a:ext uri="{FF2B5EF4-FFF2-40B4-BE49-F238E27FC236}">
                <a16:creationId xmlns:a16="http://schemas.microsoft.com/office/drawing/2014/main" id="{D709324C-7B2F-1C25-F37B-860940A05693}"/>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59408" name="Text Box 16">
            <a:extLst>
              <a:ext uri="{FF2B5EF4-FFF2-40B4-BE49-F238E27FC236}">
                <a16:creationId xmlns:a16="http://schemas.microsoft.com/office/drawing/2014/main" id="{1E9C1A1A-62B4-70D4-77C6-AE5C0E63F46E}"/>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5</a:t>
            </a:r>
          </a:p>
        </p:txBody>
      </p:sp>
      <p:sp>
        <p:nvSpPr>
          <p:cNvPr id="59409" name="Text Box 17">
            <a:extLst>
              <a:ext uri="{FF2B5EF4-FFF2-40B4-BE49-F238E27FC236}">
                <a16:creationId xmlns:a16="http://schemas.microsoft.com/office/drawing/2014/main" id="{3244F595-002F-5EA4-9D7B-23E0327480C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46</a:t>
            </a:r>
          </a:p>
        </p:txBody>
      </p:sp>
      <p:sp>
        <p:nvSpPr>
          <p:cNvPr id="113678" name="Text Box 18">
            <a:extLst>
              <a:ext uri="{FF2B5EF4-FFF2-40B4-BE49-F238E27FC236}">
                <a16:creationId xmlns:a16="http://schemas.microsoft.com/office/drawing/2014/main" id="{D95A40CA-36AA-D7FA-D7E5-58AE65D3131B}"/>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0-#ppt_w/2"/>
                                          </p:val>
                                        </p:tav>
                                        <p:tav tm="100000">
                                          <p:val>
                                            <p:strVal val="#ppt_x"/>
                                          </p:val>
                                        </p:tav>
                                      </p:tavLst>
                                    </p:anim>
                                    <p:anim calcmode="lin" valueType="num">
                                      <p:cBhvr additive="base">
                                        <p:cTn id="8"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Effect transition="in" filter="box(out)">
                                      <p:cBhvr>
                                        <p:cTn id="13" dur="1000"/>
                                        <p:tgtEl>
                                          <p:spTgt spid="593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59395">
                                            <p:txEl>
                                              <p:pRg st="1" end="1"/>
                                            </p:txEl>
                                          </p:spTgt>
                                        </p:tgtEl>
                                        <p:attrNameLst>
                                          <p:attrName>style.visibility</p:attrName>
                                        </p:attrNameLst>
                                      </p:cBhvr>
                                      <p:to>
                                        <p:strVal val="visible"/>
                                      </p:to>
                                    </p:set>
                                    <p:animEffect transition="in" filter="box(out)">
                                      <p:cBhvr>
                                        <p:cTn id="18" dur="500"/>
                                        <p:tgtEl>
                                          <p:spTgt spid="593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59395">
                                            <p:txEl>
                                              <p:pRg st="2" end="2"/>
                                            </p:txEl>
                                          </p:spTgt>
                                        </p:tgtEl>
                                        <p:attrNameLst>
                                          <p:attrName>style.visibility</p:attrName>
                                        </p:attrNameLst>
                                      </p:cBhvr>
                                      <p:to>
                                        <p:strVal val="visible"/>
                                      </p:to>
                                    </p:set>
                                    <p:animEffect transition="in" filter="box(out)">
                                      <p:cBhvr>
                                        <p:cTn id="23" dur="500"/>
                                        <p:tgtEl>
                                          <p:spTgt spid="593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59395">
                                            <p:txEl>
                                              <p:pRg st="3" end="3"/>
                                            </p:txEl>
                                          </p:spTgt>
                                        </p:tgtEl>
                                        <p:attrNameLst>
                                          <p:attrName>style.visibility</p:attrName>
                                        </p:attrNameLst>
                                      </p:cBhvr>
                                      <p:to>
                                        <p:strVal val="visible"/>
                                      </p:to>
                                    </p:set>
                                    <p:animEffect transition="in" filter="box(out)">
                                      <p:cBhvr>
                                        <p:cTn id="28" dur="500"/>
                                        <p:tgtEl>
                                          <p:spTgt spid="593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nodeType="clickEffect">
                                  <p:stCondLst>
                                    <p:cond delay="0"/>
                                  </p:stCondLst>
                                  <p:childTnLst>
                                    <p:set>
                                      <p:cBhvr>
                                        <p:cTn id="32" dur="1" fill="hold">
                                          <p:stCondLst>
                                            <p:cond delay="0"/>
                                          </p:stCondLst>
                                        </p:cTn>
                                        <p:tgtEl>
                                          <p:spTgt spid="59398"/>
                                        </p:tgtEl>
                                        <p:attrNameLst>
                                          <p:attrName>style.visibility</p:attrName>
                                        </p:attrNameLst>
                                      </p:cBhvr>
                                      <p:to>
                                        <p:strVal val="visible"/>
                                      </p:to>
                                    </p:set>
                                    <p:anim calcmode="lin" valueType="num">
                                      <p:cBhvr>
                                        <p:cTn id="33" dur="500" fill="hold"/>
                                        <p:tgtEl>
                                          <p:spTgt spid="59398"/>
                                        </p:tgtEl>
                                        <p:attrNameLst>
                                          <p:attrName>ppt_x</p:attrName>
                                        </p:attrNameLst>
                                      </p:cBhvr>
                                      <p:tavLst>
                                        <p:tav tm="0">
                                          <p:val>
                                            <p:strVal val="#ppt_x-#ppt_w/2"/>
                                          </p:val>
                                        </p:tav>
                                        <p:tav tm="100000">
                                          <p:val>
                                            <p:strVal val="#ppt_x"/>
                                          </p:val>
                                        </p:tav>
                                      </p:tavLst>
                                    </p:anim>
                                    <p:anim calcmode="lin" valueType="num">
                                      <p:cBhvr>
                                        <p:cTn id="34" dur="500" fill="hold"/>
                                        <p:tgtEl>
                                          <p:spTgt spid="59398"/>
                                        </p:tgtEl>
                                        <p:attrNameLst>
                                          <p:attrName>ppt_y</p:attrName>
                                        </p:attrNameLst>
                                      </p:cBhvr>
                                      <p:tavLst>
                                        <p:tav tm="0">
                                          <p:val>
                                            <p:strVal val="#ppt_y"/>
                                          </p:val>
                                        </p:tav>
                                        <p:tav tm="100000">
                                          <p:val>
                                            <p:strVal val="#ppt_y"/>
                                          </p:val>
                                        </p:tav>
                                      </p:tavLst>
                                    </p:anim>
                                    <p:anim calcmode="lin" valueType="num">
                                      <p:cBhvr>
                                        <p:cTn id="35" dur="500" fill="hold"/>
                                        <p:tgtEl>
                                          <p:spTgt spid="59398"/>
                                        </p:tgtEl>
                                        <p:attrNameLst>
                                          <p:attrName>ppt_w</p:attrName>
                                        </p:attrNameLst>
                                      </p:cBhvr>
                                      <p:tavLst>
                                        <p:tav tm="0">
                                          <p:val>
                                            <p:fltVal val="0"/>
                                          </p:val>
                                        </p:tav>
                                        <p:tav tm="100000">
                                          <p:val>
                                            <p:strVal val="#ppt_w"/>
                                          </p:val>
                                        </p:tav>
                                      </p:tavLst>
                                    </p:anim>
                                    <p:anim calcmode="lin" valueType="num">
                                      <p:cBhvr>
                                        <p:cTn id="36" dur="500" fill="hold"/>
                                        <p:tgtEl>
                                          <p:spTgt spid="59398"/>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nodeType="afterEffect">
                                  <p:stCondLst>
                                    <p:cond delay="0"/>
                                  </p:stCondLst>
                                  <p:childTnLst>
                                    <p:set>
                                      <p:cBhvr>
                                        <p:cTn id="39" dur="1" fill="hold">
                                          <p:stCondLst>
                                            <p:cond delay="0"/>
                                          </p:stCondLst>
                                        </p:cTn>
                                        <p:tgtEl>
                                          <p:spTgt spid="59399"/>
                                        </p:tgtEl>
                                        <p:attrNameLst>
                                          <p:attrName>style.visibility</p:attrName>
                                        </p:attrNameLst>
                                      </p:cBhvr>
                                      <p:to>
                                        <p:strVal val="visible"/>
                                      </p:to>
                                    </p:set>
                                    <p:anim calcmode="lin" valueType="num">
                                      <p:cBhvr>
                                        <p:cTn id="40" dur="500" fill="hold"/>
                                        <p:tgtEl>
                                          <p:spTgt spid="59399"/>
                                        </p:tgtEl>
                                        <p:attrNameLst>
                                          <p:attrName>ppt_x</p:attrName>
                                        </p:attrNameLst>
                                      </p:cBhvr>
                                      <p:tavLst>
                                        <p:tav tm="0">
                                          <p:val>
                                            <p:strVal val="#ppt_x-#ppt_w/2"/>
                                          </p:val>
                                        </p:tav>
                                        <p:tav tm="100000">
                                          <p:val>
                                            <p:strVal val="#ppt_x"/>
                                          </p:val>
                                        </p:tav>
                                      </p:tavLst>
                                    </p:anim>
                                    <p:anim calcmode="lin" valueType="num">
                                      <p:cBhvr>
                                        <p:cTn id="41" dur="500" fill="hold"/>
                                        <p:tgtEl>
                                          <p:spTgt spid="59399"/>
                                        </p:tgtEl>
                                        <p:attrNameLst>
                                          <p:attrName>ppt_y</p:attrName>
                                        </p:attrNameLst>
                                      </p:cBhvr>
                                      <p:tavLst>
                                        <p:tav tm="0">
                                          <p:val>
                                            <p:strVal val="#ppt_y"/>
                                          </p:val>
                                        </p:tav>
                                        <p:tav tm="100000">
                                          <p:val>
                                            <p:strVal val="#ppt_y"/>
                                          </p:val>
                                        </p:tav>
                                      </p:tavLst>
                                    </p:anim>
                                    <p:anim calcmode="lin" valueType="num">
                                      <p:cBhvr>
                                        <p:cTn id="42" dur="500" fill="hold"/>
                                        <p:tgtEl>
                                          <p:spTgt spid="59399"/>
                                        </p:tgtEl>
                                        <p:attrNameLst>
                                          <p:attrName>ppt_w</p:attrName>
                                        </p:attrNameLst>
                                      </p:cBhvr>
                                      <p:tavLst>
                                        <p:tav tm="0">
                                          <p:val>
                                            <p:fltVal val="0"/>
                                          </p:val>
                                        </p:tav>
                                        <p:tav tm="100000">
                                          <p:val>
                                            <p:strVal val="#ppt_w"/>
                                          </p:val>
                                        </p:tav>
                                      </p:tavLst>
                                    </p:anim>
                                    <p:anim calcmode="lin" valueType="num">
                                      <p:cBhvr>
                                        <p:cTn id="43" dur="500" fill="hold"/>
                                        <p:tgtEl>
                                          <p:spTgt spid="59399"/>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nodeType="afterEffect">
                                  <p:stCondLst>
                                    <p:cond delay="0"/>
                                  </p:stCondLst>
                                  <p:childTnLst>
                                    <p:set>
                                      <p:cBhvr>
                                        <p:cTn id="46" dur="1" fill="hold">
                                          <p:stCondLst>
                                            <p:cond delay="0"/>
                                          </p:stCondLst>
                                        </p:cTn>
                                        <p:tgtEl>
                                          <p:spTgt spid="59400"/>
                                        </p:tgtEl>
                                        <p:attrNameLst>
                                          <p:attrName>style.visibility</p:attrName>
                                        </p:attrNameLst>
                                      </p:cBhvr>
                                      <p:to>
                                        <p:strVal val="visible"/>
                                      </p:to>
                                    </p:set>
                                    <p:anim calcmode="lin" valueType="num">
                                      <p:cBhvr>
                                        <p:cTn id="47" dur="500" fill="hold"/>
                                        <p:tgtEl>
                                          <p:spTgt spid="59400"/>
                                        </p:tgtEl>
                                        <p:attrNameLst>
                                          <p:attrName>ppt_x</p:attrName>
                                        </p:attrNameLst>
                                      </p:cBhvr>
                                      <p:tavLst>
                                        <p:tav tm="0">
                                          <p:val>
                                            <p:strVal val="#ppt_x-#ppt_w/2"/>
                                          </p:val>
                                        </p:tav>
                                        <p:tav tm="100000">
                                          <p:val>
                                            <p:strVal val="#ppt_x"/>
                                          </p:val>
                                        </p:tav>
                                      </p:tavLst>
                                    </p:anim>
                                    <p:anim calcmode="lin" valueType="num">
                                      <p:cBhvr>
                                        <p:cTn id="48" dur="500" fill="hold"/>
                                        <p:tgtEl>
                                          <p:spTgt spid="59400"/>
                                        </p:tgtEl>
                                        <p:attrNameLst>
                                          <p:attrName>ppt_y</p:attrName>
                                        </p:attrNameLst>
                                      </p:cBhvr>
                                      <p:tavLst>
                                        <p:tav tm="0">
                                          <p:val>
                                            <p:strVal val="#ppt_y"/>
                                          </p:val>
                                        </p:tav>
                                        <p:tav tm="100000">
                                          <p:val>
                                            <p:strVal val="#ppt_y"/>
                                          </p:val>
                                        </p:tav>
                                      </p:tavLst>
                                    </p:anim>
                                    <p:anim calcmode="lin" valueType="num">
                                      <p:cBhvr>
                                        <p:cTn id="49" dur="500" fill="hold"/>
                                        <p:tgtEl>
                                          <p:spTgt spid="59400"/>
                                        </p:tgtEl>
                                        <p:attrNameLst>
                                          <p:attrName>ppt_w</p:attrName>
                                        </p:attrNameLst>
                                      </p:cBhvr>
                                      <p:tavLst>
                                        <p:tav tm="0">
                                          <p:val>
                                            <p:fltVal val="0"/>
                                          </p:val>
                                        </p:tav>
                                        <p:tav tm="100000">
                                          <p:val>
                                            <p:strVal val="#ppt_w"/>
                                          </p:val>
                                        </p:tav>
                                      </p:tavLst>
                                    </p:anim>
                                    <p:anim calcmode="lin" valueType="num">
                                      <p:cBhvr>
                                        <p:cTn id="50" dur="500" fill="hold"/>
                                        <p:tgtEl>
                                          <p:spTgt spid="59400"/>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nodeType="afterEffect">
                                  <p:stCondLst>
                                    <p:cond delay="0"/>
                                  </p:stCondLst>
                                  <p:childTnLst>
                                    <p:set>
                                      <p:cBhvr>
                                        <p:cTn id="53" dur="1" fill="hold">
                                          <p:stCondLst>
                                            <p:cond delay="0"/>
                                          </p:stCondLst>
                                        </p:cTn>
                                        <p:tgtEl>
                                          <p:spTgt spid="59401"/>
                                        </p:tgtEl>
                                        <p:attrNameLst>
                                          <p:attrName>style.visibility</p:attrName>
                                        </p:attrNameLst>
                                      </p:cBhvr>
                                      <p:to>
                                        <p:strVal val="visible"/>
                                      </p:to>
                                    </p:set>
                                    <p:anim calcmode="lin" valueType="num">
                                      <p:cBhvr>
                                        <p:cTn id="54" dur="500" fill="hold"/>
                                        <p:tgtEl>
                                          <p:spTgt spid="59401"/>
                                        </p:tgtEl>
                                        <p:attrNameLst>
                                          <p:attrName>ppt_x</p:attrName>
                                        </p:attrNameLst>
                                      </p:cBhvr>
                                      <p:tavLst>
                                        <p:tav tm="0">
                                          <p:val>
                                            <p:strVal val="#ppt_x-#ppt_w/2"/>
                                          </p:val>
                                        </p:tav>
                                        <p:tav tm="100000">
                                          <p:val>
                                            <p:strVal val="#ppt_x"/>
                                          </p:val>
                                        </p:tav>
                                      </p:tavLst>
                                    </p:anim>
                                    <p:anim calcmode="lin" valueType="num">
                                      <p:cBhvr>
                                        <p:cTn id="55" dur="500" fill="hold"/>
                                        <p:tgtEl>
                                          <p:spTgt spid="59401"/>
                                        </p:tgtEl>
                                        <p:attrNameLst>
                                          <p:attrName>ppt_y</p:attrName>
                                        </p:attrNameLst>
                                      </p:cBhvr>
                                      <p:tavLst>
                                        <p:tav tm="0">
                                          <p:val>
                                            <p:strVal val="#ppt_y"/>
                                          </p:val>
                                        </p:tav>
                                        <p:tav tm="100000">
                                          <p:val>
                                            <p:strVal val="#ppt_y"/>
                                          </p:val>
                                        </p:tav>
                                      </p:tavLst>
                                    </p:anim>
                                    <p:anim calcmode="lin" valueType="num">
                                      <p:cBhvr>
                                        <p:cTn id="56" dur="500" fill="hold"/>
                                        <p:tgtEl>
                                          <p:spTgt spid="59401"/>
                                        </p:tgtEl>
                                        <p:attrNameLst>
                                          <p:attrName>ppt_w</p:attrName>
                                        </p:attrNameLst>
                                      </p:cBhvr>
                                      <p:tavLst>
                                        <p:tav tm="0">
                                          <p:val>
                                            <p:fltVal val="0"/>
                                          </p:val>
                                        </p:tav>
                                        <p:tav tm="100000">
                                          <p:val>
                                            <p:strVal val="#ppt_w"/>
                                          </p:val>
                                        </p:tav>
                                      </p:tavLst>
                                    </p:anim>
                                    <p:anim calcmode="lin" valueType="num">
                                      <p:cBhvr>
                                        <p:cTn id="57" dur="500" fill="hold"/>
                                        <p:tgtEl>
                                          <p:spTgt spid="594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build="p" autoUpdateAnimBg="0"/>
      <p:bldP spid="59398" grpId="0" animBg="1"/>
      <p:bldP spid="59399" grpId="0" animBg="1"/>
      <p:bldP spid="59400" grpId="0" animBg="1"/>
      <p:bldP spid="5940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57446A9-564F-9DDA-9A52-A7B606E386C8}"/>
              </a:ext>
            </a:extLst>
          </p:cNvPr>
          <p:cNvSpPr>
            <a:spLocks noChangeArrowheads="1"/>
          </p:cNvSpPr>
          <p:nvPr/>
        </p:nvSpPr>
        <p:spPr bwMode="auto">
          <a:xfrm>
            <a:off x="2579688" y="358775"/>
            <a:ext cx="6288087" cy="59991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9600">
                <a:solidFill>
                  <a:srgbClr val="00FF00"/>
                </a:solidFill>
                <a:ea typeface="宋体" panose="02010600030101010101" pitchFamily="2" charset="-122"/>
              </a:rPr>
              <a:t>亚 </a:t>
            </a:r>
            <a:r>
              <a:rPr lang="zh-CN" altLang="en-US" sz="5400">
                <a:solidFill>
                  <a:srgbClr val="FAFD00"/>
                </a:solidFill>
                <a:ea typeface="宋体" panose="02010600030101010101" pitchFamily="2" charset="-122"/>
              </a:rPr>
              <a:t>伯拉罕</a:t>
            </a:r>
          </a:p>
          <a:p>
            <a:pPr algn="l"/>
            <a:r>
              <a:rPr lang="zh-CN" altLang="en-US" sz="5400">
                <a:solidFill>
                  <a:srgbClr val="FAFD00"/>
                </a:solidFill>
                <a:ea typeface="宋体" panose="02010600030101010101" pitchFamily="2" charset="-122"/>
              </a:rPr>
              <a:t>的</a:t>
            </a:r>
            <a:r>
              <a:rPr lang="zh-CN" altLang="en-US" sz="9600">
                <a:solidFill>
                  <a:srgbClr val="00FF00"/>
                </a:solidFill>
                <a:ea typeface="宋体" panose="02010600030101010101" pitchFamily="2" charset="-122"/>
              </a:rPr>
              <a:t>约</a:t>
            </a:r>
            <a:r>
              <a:rPr lang="zh-CN" altLang="en-US" sz="9600">
                <a:solidFill>
                  <a:srgbClr val="FAFD00"/>
                </a:solidFill>
                <a:ea typeface="宋体" panose="02010600030101010101" pitchFamily="2" charset="-122"/>
              </a:rPr>
              <a:t> </a:t>
            </a:r>
          </a:p>
          <a:p>
            <a:pPr algn="l"/>
            <a:r>
              <a:rPr lang="zh-CN" altLang="en-US" sz="9600">
                <a:solidFill>
                  <a:srgbClr val="00FF00"/>
                </a:solidFill>
                <a:ea typeface="宋体" panose="02010600030101010101" pitchFamily="2" charset="-122"/>
              </a:rPr>
              <a:t>  摩 </a:t>
            </a:r>
            <a:r>
              <a:rPr lang="zh-CN" altLang="en-US" sz="5400">
                <a:solidFill>
                  <a:srgbClr val="FAFD00"/>
                </a:solidFill>
                <a:ea typeface="宋体" panose="02010600030101010101" pitchFamily="2" charset="-122"/>
              </a:rPr>
              <a:t>西</a:t>
            </a:r>
            <a:r>
              <a:rPr lang="zh-CN" altLang="en-US" sz="9600">
                <a:solidFill>
                  <a:srgbClr val="FAFD00"/>
                </a:solidFill>
                <a:ea typeface="宋体" panose="02010600030101010101" pitchFamily="2" charset="-122"/>
              </a:rPr>
              <a:t> </a:t>
            </a:r>
            <a:r>
              <a:rPr lang="zh-CN" altLang="en-US" sz="9600">
                <a:solidFill>
                  <a:srgbClr val="00FF00"/>
                </a:solidFill>
                <a:ea typeface="宋体" panose="02010600030101010101" pitchFamily="2" charset="-122"/>
              </a:rPr>
              <a:t> </a:t>
            </a:r>
          </a:p>
          <a:p>
            <a:pPr algn="l"/>
            <a:r>
              <a:rPr lang="zh-CN" altLang="en-US" sz="9600">
                <a:solidFill>
                  <a:srgbClr val="00FF00"/>
                </a:solidFill>
                <a:ea typeface="宋体" panose="02010600030101010101" pitchFamily="2" charset="-122"/>
              </a:rPr>
              <a:t> </a:t>
            </a:r>
            <a:r>
              <a:rPr lang="zh-CN" altLang="en-US" sz="5400">
                <a:solidFill>
                  <a:srgbClr val="FAFD00"/>
                </a:solidFill>
                <a:ea typeface="宋体" panose="02010600030101010101" pitchFamily="2" charset="-122"/>
              </a:rPr>
              <a:t>的</a:t>
            </a:r>
            <a:r>
              <a:rPr lang="zh-CN" altLang="en-US" sz="9600">
                <a:solidFill>
                  <a:srgbClr val="00FF00"/>
                </a:solidFill>
                <a:ea typeface="宋体" panose="02010600030101010101" pitchFamily="2" charset="-122"/>
              </a:rPr>
              <a:t> 书 </a:t>
            </a:r>
            <a:r>
              <a:rPr lang="en-US" altLang="zh-CN" sz="9600">
                <a:solidFill>
                  <a:srgbClr val="FAFD00"/>
                </a:solidFill>
                <a:ea typeface="宋体" panose="02010600030101010101" pitchFamily="2" charset="-122"/>
              </a:rPr>
              <a:t>!</a:t>
            </a:r>
          </a:p>
        </p:txBody>
      </p:sp>
      <p:sp>
        <p:nvSpPr>
          <p:cNvPr id="61443" name="Rectangle 3">
            <a:extLst>
              <a:ext uri="{FF2B5EF4-FFF2-40B4-BE49-F238E27FC236}">
                <a16:creationId xmlns:a16="http://schemas.microsoft.com/office/drawing/2014/main" id="{FDF2A792-4501-5B25-A8BF-A26F6441C086}"/>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rgbClr val="FFD34A"/>
                </a:solidFill>
                <a:latin typeface="Times" charset="0"/>
                <a:ea typeface="宋体" charset="-122"/>
              </a:rPr>
              <a:t>7</a:t>
            </a:r>
          </a:p>
        </p:txBody>
      </p:sp>
      <p:sp>
        <p:nvSpPr>
          <p:cNvPr id="61444" name="Line 4">
            <a:extLst>
              <a:ext uri="{FF2B5EF4-FFF2-40B4-BE49-F238E27FC236}">
                <a16:creationId xmlns:a16="http://schemas.microsoft.com/office/drawing/2014/main" id="{47B5B670-98A0-BE1B-BF6A-543B29306E3E}"/>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grpSp>
        <p:nvGrpSpPr>
          <p:cNvPr id="2" name="Group 17">
            <a:extLst>
              <a:ext uri="{FF2B5EF4-FFF2-40B4-BE49-F238E27FC236}">
                <a16:creationId xmlns:a16="http://schemas.microsoft.com/office/drawing/2014/main" id="{00AA2D09-2A45-D357-648A-0AD0E1221477}"/>
              </a:ext>
            </a:extLst>
          </p:cNvPr>
          <p:cNvGrpSpPr>
            <a:grpSpLocks/>
          </p:cNvGrpSpPr>
          <p:nvPr/>
        </p:nvGrpSpPr>
        <p:grpSpPr bwMode="auto">
          <a:xfrm>
            <a:off x="2590800" y="492125"/>
            <a:ext cx="3525838" cy="5732463"/>
            <a:chOff x="1632" y="310"/>
            <a:chExt cx="2221" cy="3611"/>
          </a:xfrm>
        </p:grpSpPr>
        <p:sp>
          <p:nvSpPr>
            <p:cNvPr id="61446" name="Oval 6">
              <a:extLst>
                <a:ext uri="{FF2B5EF4-FFF2-40B4-BE49-F238E27FC236}">
                  <a16:creationId xmlns:a16="http://schemas.microsoft.com/office/drawing/2014/main" id="{C7026B23-E4A2-7833-5F8B-339C4C637299}"/>
                </a:ext>
              </a:extLst>
            </p:cNvPr>
            <p:cNvSpPr>
              <a:spLocks noChangeArrowheads="1"/>
            </p:cNvSpPr>
            <p:nvPr/>
          </p:nvSpPr>
          <p:spPr bwMode="auto">
            <a:xfrm rot="477297">
              <a:off x="1632" y="310"/>
              <a:ext cx="942" cy="863"/>
            </a:xfrm>
            <a:prstGeom prst="ellipse">
              <a:avLst/>
            </a:prstGeom>
            <a:noFill/>
            <a:ln w="57150">
              <a:solidFill>
                <a:srgbClr val="FF33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sp>
          <p:nvSpPr>
            <p:cNvPr id="61447" name="Oval 7">
              <a:extLst>
                <a:ext uri="{FF2B5EF4-FFF2-40B4-BE49-F238E27FC236}">
                  <a16:creationId xmlns:a16="http://schemas.microsoft.com/office/drawing/2014/main" id="{6B09EB4F-4282-D7FB-ADDC-3010FBEC7F70}"/>
                </a:ext>
              </a:extLst>
            </p:cNvPr>
            <p:cNvSpPr>
              <a:spLocks noChangeArrowheads="1"/>
            </p:cNvSpPr>
            <p:nvPr/>
          </p:nvSpPr>
          <p:spPr bwMode="auto">
            <a:xfrm rot="477297">
              <a:off x="2064" y="1242"/>
              <a:ext cx="926" cy="863"/>
            </a:xfrm>
            <a:prstGeom prst="ellipse">
              <a:avLst/>
            </a:prstGeom>
            <a:noFill/>
            <a:ln w="57150">
              <a:solidFill>
                <a:srgbClr val="FF33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sp>
          <p:nvSpPr>
            <p:cNvPr id="61448" name="Oval 8">
              <a:extLst>
                <a:ext uri="{FF2B5EF4-FFF2-40B4-BE49-F238E27FC236}">
                  <a16:creationId xmlns:a16="http://schemas.microsoft.com/office/drawing/2014/main" id="{095DEE90-0A62-FBB0-D3D5-AC06E7CFBFD7}"/>
                </a:ext>
              </a:extLst>
            </p:cNvPr>
            <p:cNvSpPr>
              <a:spLocks noChangeArrowheads="1"/>
            </p:cNvSpPr>
            <p:nvPr/>
          </p:nvSpPr>
          <p:spPr bwMode="auto">
            <a:xfrm rot="477297">
              <a:off x="2494" y="2160"/>
              <a:ext cx="968" cy="895"/>
            </a:xfrm>
            <a:prstGeom prst="ellipse">
              <a:avLst/>
            </a:prstGeom>
            <a:noFill/>
            <a:ln w="57150">
              <a:solidFill>
                <a:srgbClr val="FF33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sp>
          <p:nvSpPr>
            <p:cNvPr id="61449" name="Oval 9">
              <a:extLst>
                <a:ext uri="{FF2B5EF4-FFF2-40B4-BE49-F238E27FC236}">
                  <a16:creationId xmlns:a16="http://schemas.microsoft.com/office/drawing/2014/main" id="{BFD74394-5B47-66AA-C2A0-9C9E99C6940E}"/>
                </a:ext>
              </a:extLst>
            </p:cNvPr>
            <p:cNvSpPr>
              <a:spLocks noChangeArrowheads="1"/>
            </p:cNvSpPr>
            <p:nvPr/>
          </p:nvSpPr>
          <p:spPr bwMode="auto">
            <a:xfrm rot="477297">
              <a:off x="2990" y="3058"/>
              <a:ext cx="863" cy="863"/>
            </a:xfrm>
            <a:prstGeom prst="ellipse">
              <a:avLst/>
            </a:prstGeom>
            <a:noFill/>
            <a:ln w="57150">
              <a:solidFill>
                <a:srgbClr val="FF33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grpSp>
      <p:sp>
        <p:nvSpPr>
          <p:cNvPr id="115717" name="Text Box 10">
            <a:extLst>
              <a:ext uri="{FF2B5EF4-FFF2-40B4-BE49-F238E27FC236}">
                <a16:creationId xmlns:a16="http://schemas.microsoft.com/office/drawing/2014/main" id="{15BE5A95-CA9A-4E28-1D70-B8337FFF994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5718" name="Text Box 11">
            <a:extLst>
              <a:ext uri="{FF2B5EF4-FFF2-40B4-BE49-F238E27FC236}">
                <a16:creationId xmlns:a16="http://schemas.microsoft.com/office/drawing/2014/main" id="{046E6862-9A6A-F02E-A2F8-461DF7512CD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61456" name="Text Box 16">
            <a:extLst>
              <a:ext uri="{FF2B5EF4-FFF2-40B4-BE49-F238E27FC236}">
                <a16:creationId xmlns:a16="http://schemas.microsoft.com/office/drawing/2014/main" id="{1FC621B7-450F-9BBA-4DD8-95FCE56C8931}"/>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ffectLst>
                  <a:outerShdw blurRad="38100" dist="38100" dir="2700000" algn="tl">
                    <a:srgbClr val="000000"/>
                  </a:outerShdw>
                </a:effectLst>
                <a:latin typeface="Comic Sans MS" panose="030F0902030302020204" pitchFamily="66" charset="0"/>
                <a:ea typeface="宋体" panose="02010600030101010101" pitchFamily="2" charset="-122"/>
              </a:rPr>
              <a:t>47</a:t>
            </a:r>
          </a:p>
        </p:txBody>
      </p:sp>
      <p:sp>
        <p:nvSpPr>
          <p:cNvPr id="115720" name="Text Box 18">
            <a:extLst>
              <a:ext uri="{FF2B5EF4-FFF2-40B4-BE49-F238E27FC236}">
                <a16:creationId xmlns:a16="http://schemas.microsoft.com/office/drawing/2014/main" id="{AD46CDFD-0D19-6539-4C50-A47C7894C542}"/>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FFFFFF"/>
                </a:solidFill>
                <a:latin typeface="宋体" panose="02010600030101010101" pitchFamily="2" charset="-122"/>
                <a:ea typeface="宋体" panose="02010600030101010101" pitchFamily="2" charset="-122"/>
              </a:rPr>
              <a:t>学生手册第</a:t>
            </a:r>
            <a:r>
              <a:rPr lang="en-US" altLang="zh-CN" sz="1200">
                <a:solidFill>
                  <a:srgbClr val="FFFFFF"/>
                </a:solidFill>
                <a:latin typeface="宋体" panose="02010600030101010101" pitchFamily="2" charset="-122"/>
                <a:ea typeface="宋体" panose="02010600030101010101" pitchFamily="2" charset="-122"/>
              </a:rPr>
              <a:t>8-14</a:t>
            </a:r>
            <a:r>
              <a:rPr lang="zh-CN" altLang="en-US" sz="1200">
                <a:solidFill>
                  <a:srgbClr val="FFFFFF"/>
                </a:solidFill>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fade">
                                      <p:cBhvr>
                                        <p:cTn id="7" dur="500"/>
                                        <p:tgtEl>
                                          <p:spTgt spid="61442">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1442">
                                            <p:txEl>
                                              <p:pRg st="1" end="1"/>
                                            </p:txEl>
                                          </p:spTgt>
                                        </p:tgtEl>
                                        <p:attrNameLst>
                                          <p:attrName>style.visibility</p:attrName>
                                        </p:attrNameLst>
                                      </p:cBhvr>
                                      <p:to>
                                        <p:strVal val="visible"/>
                                      </p:to>
                                    </p:set>
                                    <p:animEffect transition="in" filter="fade">
                                      <p:cBhvr>
                                        <p:cTn id="11" dur="500"/>
                                        <p:tgtEl>
                                          <p:spTgt spid="61442">
                                            <p:txEl>
                                              <p:pRg st="1" end="1"/>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61442">
                                            <p:txEl>
                                              <p:pRg st="2" end="2"/>
                                            </p:txEl>
                                          </p:spTgt>
                                        </p:tgtEl>
                                        <p:attrNameLst>
                                          <p:attrName>style.visibility</p:attrName>
                                        </p:attrNameLst>
                                      </p:cBhvr>
                                      <p:to>
                                        <p:strVal val="visible"/>
                                      </p:to>
                                    </p:set>
                                    <p:animEffect transition="in" filter="fade">
                                      <p:cBhvr>
                                        <p:cTn id="15" dur="500"/>
                                        <p:tgtEl>
                                          <p:spTgt spid="61442">
                                            <p:txEl>
                                              <p:pRg st="2" end="2"/>
                                            </p:txEl>
                                          </p:spTgt>
                                        </p:tgtEl>
                                      </p:cBhvr>
                                    </p:animEffect>
                                  </p:childTnLst>
                                </p:cTn>
                              </p:par>
                            </p:childTnLst>
                          </p:cTn>
                        </p:par>
                        <p:par>
                          <p:cTn id="16" fill="hold" nodeType="afterGroup">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61442">
                                            <p:txEl>
                                              <p:pRg st="3" end="3"/>
                                            </p:txEl>
                                          </p:spTgt>
                                        </p:tgtEl>
                                        <p:attrNameLst>
                                          <p:attrName>style.visibility</p:attrName>
                                        </p:attrNameLst>
                                      </p:cBhvr>
                                      <p:to>
                                        <p:strVal val="visible"/>
                                      </p:to>
                                    </p:set>
                                    <p:animEffect transition="in" filter="fade">
                                      <p:cBhvr>
                                        <p:cTn id="19" dur="500"/>
                                        <p:tgtEl>
                                          <p:spTgt spid="61442">
                                            <p:txEl>
                                              <p:pRg st="3" end="3"/>
                                            </p:txEl>
                                          </p:spTgt>
                                        </p:tgtEl>
                                      </p:cBhvr>
                                    </p:animEffect>
                                  </p:childTnLst>
                                </p:cTn>
                              </p:par>
                            </p:childTnLst>
                          </p:cTn>
                        </p:par>
                        <p:par>
                          <p:cTn id="20" fill="hold" nodeType="afterGroup">
                            <p:stCondLst>
                              <p:cond delay="4000"/>
                            </p:stCondLst>
                            <p:childTnLst>
                              <p:par>
                                <p:cTn id="21" presetID="2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advAuto="5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
            <a:extLst>
              <a:ext uri="{FF2B5EF4-FFF2-40B4-BE49-F238E27FC236}">
                <a16:creationId xmlns:a16="http://schemas.microsoft.com/office/drawing/2014/main" id="{6A7F10F3-3F61-37BA-947D-68C7AA282573}"/>
              </a:ext>
            </a:extLst>
          </p:cNvPr>
          <p:cNvGrpSpPr>
            <a:grpSpLocks/>
          </p:cNvGrpSpPr>
          <p:nvPr/>
        </p:nvGrpSpPr>
        <p:grpSpPr bwMode="auto">
          <a:xfrm>
            <a:off x="-26988" y="0"/>
            <a:ext cx="9185276" cy="6886575"/>
            <a:chOff x="-17" y="0"/>
            <a:chExt cx="5786" cy="4338"/>
          </a:xfrm>
        </p:grpSpPr>
        <p:pic>
          <p:nvPicPr>
            <p:cNvPr id="25602" name="Picture 3">
              <a:extLst>
                <a:ext uri="{FF2B5EF4-FFF2-40B4-BE49-F238E27FC236}">
                  <a16:creationId xmlns:a16="http://schemas.microsoft.com/office/drawing/2014/main" id="{FDFA1C07-FE6C-B05B-9073-05AC3F775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a:extLst>
                <a:ext uri="{FF2B5EF4-FFF2-40B4-BE49-F238E27FC236}">
                  <a16:creationId xmlns:a16="http://schemas.microsoft.com/office/drawing/2014/main" id="{5DB41A49-C8EC-568E-E8E5-CE7167CC1230}"/>
                </a:ext>
              </a:extLst>
            </p:cNvPr>
            <p:cNvSpPr>
              <a:spLocks noChangeArrowheads="1"/>
            </p:cNvSpPr>
            <p:nvPr/>
          </p:nvSpPr>
          <p:spPr bwMode="auto">
            <a:xfrm>
              <a:off x="0" y="1596"/>
              <a:ext cx="1095" cy="273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5604" name="Picture 5" descr="Northern Negev wadis aerial">
              <a:extLst>
                <a:ext uri="{FF2B5EF4-FFF2-40B4-BE49-F238E27FC236}">
                  <a16:creationId xmlns:a16="http://schemas.microsoft.com/office/drawing/2014/main" id="{AA0EDC6C-5D52-43DB-EB7F-55F092D56576}"/>
                </a:ext>
              </a:extLst>
            </p:cNvPr>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14" y="1399"/>
              <a:ext cx="5774" cy="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328710" name="Text Box 6">
              <a:extLst>
                <a:ext uri="{FF2B5EF4-FFF2-40B4-BE49-F238E27FC236}">
                  <a16:creationId xmlns:a16="http://schemas.microsoft.com/office/drawing/2014/main" id="{8707556D-EE0B-7876-7D5F-CD130EB7790D}"/>
                </a:ext>
              </a:extLst>
            </p:cNvPr>
            <p:cNvSpPr txBox="1">
              <a:spLocks noChangeArrowheads="1"/>
            </p:cNvSpPr>
            <p:nvPr/>
          </p:nvSpPr>
          <p:spPr bwMode="auto">
            <a:xfrm>
              <a:off x="245" y="1955"/>
              <a:ext cx="5434" cy="1668"/>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zh-CN" altLang="en-US">
                  <a:solidFill>
                    <a:srgbClr val="FFFF00"/>
                  </a:solidFill>
                  <a:ea typeface="宋体" panose="02010600030101010101" pitchFamily="2" charset="-122"/>
                </a:rPr>
                <a:t>圣经基要国际事工诚挚地感谢</a:t>
              </a:r>
              <a:r>
                <a:rPr lang="zh-CN" altLang="en-US" i="1">
                  <a:solidFill>
                    <a:srgbClr val="FFFF00"/>
                  </a:solidFill>
                  <a:ea typeface="宋体" panose="02010600030101010101" pitchFamily="2" charset="-122"/>
                </a:rPr>
                <a:t>圣地图片库 </a:t>
              </a:r>
              <a:r>
                <a:rPr lang="zh-CN" altLang="en-US">
                  <a:solidFill>
                    <a:srgbClr val="FFFF00"/>
                  </a:solidFill>
                  <a:ea typeface="宋体" panose="02010600030101010101" pitchFamily="2" charset="-122"/>
                </a:rPr>
                <a:t>的开创者</a:t>
              </a:r>
              <a:r>
                <a:rPr lang="en-US" altLang="zh-CN">
                  <a:solidFill>
                    <a:srgbClr val="FFFF00"/>
                  </a:solidFill>
                  <a:ea typeface="宋体" panose="02010600030101010101" pitchFamily="2" charset="-122"/>
                </a:rPr>
                <a:t>-</a:t>
              </a:r>
              <a:r>
                <a:rPr lang="zh-CN" altLang="en-US">
                  <a:solidFill>
                    <a:srgbClr val="FFFF00"/>
                  </a:solidFill>
                  <a:ea typeface="宋体" panose="02010600030101010101" pitchFamily="2" charset="-122"/>
                </a:rPr>
                <a:t>陶德宝伦博士，多谢他慷慨地为“圣经基要”提供诸多的图片资源，在此鼓励“圣经基要”的用户访问圣地图片库的网站</a:t>
              </a:r>
              <a:r>
                <a:rPr lang="en-US" altLang="zh-CN">
                  <a:solidFill>
                    <a:srgbClr val="FFFF00"/>
                  </a:solidFill>
                  <a:ea typeface="宋体" panose="02010600030101010101" pitchFamily="2" charset="-122"/>
                </a:rPr>
                <a:t>BiblePlaces.com</a:t>
              </a:r>
              <a:r>
                <a:rPr lang="zh-CN" altLang="en-US">
                  <a:solidFill>
                    <a:srgbClr val="FFFF00"/>
                  </a:solidFill>
                  <a:ea typeface="宋体" panose="02010600030101010101" pitchFamily="2" charset="-122"/>
                </a:rPr>
                <a:t>并且观看成千上万的可利用的图片资源：从圣地，贯穿爱琴海和地中海盆地，到基督徒信仰扎根之处</a:t>
              </a:r>
              <a:r>
                <a:rPr lang="en-US" altLang="zh-CN">
                  <a:solidFill>
                    <a:srgbClr val="FFFF00"/>
                  </a:solidFill>
                  <a:ea typeface="宋体" panose="02010600030101010101" pitchFamily="2" charset="-122"/>
                </a:rPr>
                <a:t>-</a:t>
              </a:r>
              <a:r>
                <a:rPr lang="zh-CN" altLang="en-US">
                  <a:solidFill>
                    <a:srgbClr val="FFFF00"/>
                  </a:solidFill>
                  <a:ea typeface="宋体" panose="02010600030101010101" pitchFamily="2" charset="-122"/>
                </a:rPr>
                <a:t>南欧。</a:t>
              </a:r>
              <a:r>
                <a:rPr lang="zh-CN" altLang="en-US" i="1">
                  <a:solidFill>
                    <a:srgbClr val="FFFF00"/>
                  </a:solidFill>
                  <a:ea typeface="宋体" panose="02010600030101010101" pitchFamily="2" charset="-122"/>
                </a:rPr>
                <a:t>圣地图片库 </a:t>
              </a:r>
              <a:r>
                <a:rPr lang="zh-CN" altLang="en-US">
                  <a:solidFill>
                    <a:srgbClr val="FFFF00"/>
                  </a:solidFill>
                  <a:ea typeface="宋体" panose="02010600030101010101" pitchFamily="2" charset="-122"/>
                </a:rPr>
                <a:t>将给教师和视觉影像制作者等提供无与伦比的高清晰度的数码照片资源。欢迎浏览！再次感谢陶德博士！ </a:t>
              </a:r>
              <a:endParaRPr lang="en-US" altLang="zh-CN">
                <a:solidFill>
                  <a:srgbClr val="FFFF00"/>
                </a:solidFill>
                <a:ea typeface="宋体" panose="02010600030101010101" pitchFamily="2" charset="-122"/>
              </a:endParaRPr>
            </a:p>
          </p:txBody>
        </p:sp>
        <p:sp>
          <p:nvSpPr>
            <p:cNvPr id="25606" name="Rectangle 7">
              <a:extLst>
                <a:ext uri="{FF2B5EF4-FFF2-40B4-BE49-F238E27FC236}">
                  <a16:creationId xmlns:a16="http://schemas.microsoft.com/office/drawing/2014/main" id="{04EA8804-61D6-26A0-88FC-A07EB06A47BF}"/>
                </a:ext>
              </a:extLst>
            </p:cNvPr>
            <p:cNvSpPr>
              <a:spLocks noChangeArrowheads="1"/>
            </p:cNvSpPr>
            <p:nvPr/>
          </p:nvSpPr>
          <p:spPr bwMode="auto">
            <a:xfrm>
              <a:off x="4288" y="1225"/>
              <a:ext cx="1481" cy="62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7" name="Oval 8">
              <a:extLst>
                <a:ext uri="{FF2B5EF4-FFF2-40B4-BE49-F238E27FC236}">
                  <a16:creationId xmlns:a16="http://schemas.microsoft.com/office/drawing/2014/main" id="{15AD18A7-C922-0E39-1BCB-12FB4FEB4A87}"/>
                </a:ext>
              </a:extLst>
            </p:cNvPr>
            <p:cNvSpPr>
              <a:spLocks noChangeArrowheads="1"/>
            </p:cNvSpPr>
            <p:nvPr/>
          </p:nvSpPr>
          <p:spPr bwMode="auto">
            <a:xfrm rot="-244415">
              <a:off x="-17" y="1013"/>
              <a:ext cx="2021" cy="4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8" name="Rectangle 9">
              <a:extLst>
                <a:ext uri="{FF2B5EF4-FFF2-40B4-BE49-F238E27FC236}">
                  <a16:creationId xmlns:a16="http://schemas.microsoft.com/office/drawing/2014/main" id="{A5849BEB-2EF2-60CC-F45D-BC604D5BF41F}"/>
                </a:ext>
              </a:extLst>
            </p:cNvPr>
            <p:cNvSpPr>
              <a:spLocks noChangeArrowheads="1"/>
            </p:cNvSpPr>
            <p:nvPr/>
          </p:nvSpPr>
          <p:spPr bwMode="auto">
            <a:xfrm>
              <a:off x="-14" y="1274"/>
              <a:ext cx="1069" cy="38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9" name="Rectangle 10">
              <a:extLst>
                <a:ext uri="{FF2B5EF4-FFF2-40B4-BE49-F238E27FC236}">
                  <a16:creationId xmlns:a16="http://schemas.microsoft.com/office/drawing/2014/main" id="{9A9F155D-1DC3-6F70-6152-7E7184FBD249}"/>
                </a:ext>
              </a:extLst>
            </p:cNvPr>
            <p:cNvSpPr>
              <a:spLocks noChangeArrowheads="1"/>
            </p:cNvSpPr>
            <p:nvPr/>
          </p:nvSpPr>
          <p:spPr bwMode="auto">
            <a:xfrm>
              <a:off x="1273" y="1003"/>
              <a:ext cx="4171" cy="604"/>
            </a:xfrm>
            <a:prstGeom prst="rect">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8715" name="Text Box 11">
              <a:extLst>
                <a:ext uri="{FF2B5EF4-FFF2-40B4-BE49-F238E27FC236}">
                  <a16:creationId xmlns:a16="http://schemas.microsoft.com/office/drawing/2014/main" id="{1BCC9164-1924-C3F4-BAA9-0FF8AAD8031E}"/>
                </a:ext>
              </a:extLst>
            </p:cNvPr>
            <p:cNvSpPr txBox="1">
              <a:spLocks noChangeArrowheads="1"/>
            </p:cNvSpPr>
            <p:nvPr/>
          </p:nvSpPr>
          <p:spPr bwMode="auto">
            <a:xfrm>
              <a:off x="-8" y="1101"/>
              <a:ext cx="5760" cy="692"/>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spcBef>
                  <a:spcPct val="50000"/>
                </a:spcBef>
                <a:defRPr/>
              </a:pPr>
              <a:r>
                <a:rPr lang="zh-CN" altLang="en-US" sz="6600">
                  <a:solidFill>
                    <a:srgbClr val="00CC00"/>
                  </a:solidFill>
                  <a:latin typeface="Ligurino" charset="0"/>
                  <a:ea typeface="宋体" charset="0"/>
                  <a:cs typeface="宋体" charset="0"/>
                </a:rPr>
                <a:t>圣地图片库</a:t>
              </a:r>
            </a:p>
          </p:txBody>
        </p:sp>
        <p:sp>
          <p:nvSpPr>
            <p:cNvPr id="25611" name="Rectangle 12">
              <a:extLst>
                <a:ext uri="{FF2B5EF4-FFF2-40B4-BE49-F238E27FC236}">
                  <a16:creationId xmlns:a16="http://schemas.microsoft.com/office/drawing/2014/main" id="{E5E48A43-0526-E1DC-E6C1-B84D0D5C0C9F}"/>
                </a:ext>
              </a:extLst>
            </p:cNvPr>
            <p:cNvSpPr>
              <a:spLocks noChangeArrowheads="1"/>
            </p:cNvSpPr>
            <p:nvPr/>
          </p:nvSpPr>
          <p:spPr bwMode="auto">
            <a:xfrm>
              <a:off x="4741" y="505"/>
              <a:ext cx="522" cy="278"/>
            </a:xfrm>
            <a:prstGeom prst="rect">
              <a:avLst/>
            </a:prstGeom>
            <a:solidFill>
              <a:srgbClr val="1F5A2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12" name="Rectangle 13">
              <a:extLst>
                <a:ext uri="{FF2B5EF4-FFF2-40B4-BE49-F238E27FC236}">
                  <a16:creationId xmlns:a16="http://schemas.microsoft.com/office/drawing/2014/main" id="{26BA374B-F333-70A0-734B-07A7F5C61868}"/>
                </a:ext>
              </a:extLst>
            </p:cNvPr>
            <p:cNvSpPr>
              <a:spLocks noChangeArrowheads="1"/>
            </p:cNvSpPr>
            <p:nvPr/>
          </p:nvSpPr>
          <p:spPr bwMode="auto">
            <a:xfrm>
              <a:off x="155" y="1196"/>
              <a:ext cx="404" cy="202"/>
            </a:xfrm>
            <a:prstGeom prst="rect">
              <a:avLst/>
            </a:prstGeom>
            <a:solidFill>
              <a:srgbClr val="FFFFFF"/>
            </a:solidFill>
            <a:ln w="12700">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63939C0-FCAA-C582-F108-32D298211558}"/>
              </a:ext>
            </a:extLst>
          </p:cNvPr>
          <p:cNvSpPr>
            <a:spLocks noChangeArrowheads="1"/>
          </p:cNvSpPr>
          <p:nvPr/>
        </p:nvSpPr>
        <p:spPr bwMode="auto">
          <a:xfrm>
            <a:off x="1611313" y="3635375"/>
            <a:ext cx="5321300" cy="2476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1820863" indent="-677863" defTabSz="1033463">
              <a:defRPr sz="2400" b="1">
                <a:solidFill>
                  <a:schemeClr val="tx1"/>
                </a:solidFill>
                <a:latin typeface="Arial" panose="020B0604020202020204" pitchFamily="34" charset="0"/>
                <a:ea typeface="ＭＳ Ｐゴシック" panose="020B0600070205080204" pitchFamily="34" charset="-128"/>
              </a:defRPr>
            </a:lvl1pPr>
            <a:lvl2pPr marL="742950" indent="-285750" defTabSz="1033463">
              <a:defRPr sz="2400" b="1">
                <a:solidFill>
                  <a:schemeClr val="tx1"/>
                </a:solidFill>
                <a:latin typeface="Arial" panose="020B0604020202020204" pitchFamily="34" charset="0"/>
                <a:ea typeface="ＭＳ Ｐゴシック" panose="020B0600070205080204" pitchFamily="34" charset="-128"/>
              </a:defRPr>
            </a:lvl2pPr>
            <a:lvl3pPr marL="1143000" indent="-228600" defTabSz="1033463">
              <a:defRPr sz="2400" b="1">
                <a:solidFill>
                  <a:schemeClr val="tx1"/>
                </a:solidFill>
                <a:latin typeface="Arial" panose="020B0604020202020204" pitchFamily="34" charset="0"/>
                <a:ea typeface="ＭＳ Ｐゴシック" panose="020B0600070205080204" pitchFamily="34" charset="-128"/>
              </a:defRPr>
            </a:lvl3pPr>
            <a:lvl4pPr marL="1600200" indent="-228600" defTabSz="1033463">
              <a:defRPr sz="2400" b="1">
                <a:solidFill>
                  <a:schemeClr val="tx1"/>
                </a:solidFill>
                <a:latin typeface="Arial" panose="020B0604020202020204" pitchFamily="34" charset="0"/>
                <a:ea typeface="ＭＳ Ｐゴシック" panose="020B0600070205080204" pitchFamily="34" charset="-128"/>
              </a:defRPr>
            </a:lvl4pPr>
            <a:lvl5pPr marL="2057400" indent="-228600" defTabSz="1033463">
              <a:defRPr sz="2400" b="1">
                <a:solidFill>
                  <a:schemeClr val="tx1"/>
                </a:solidFill>
                <a:latin typeface="Arial" panose="020B0604020202020204" pitchFamily="34" charset="0"/>
                <a:ea typeface="ＭＳ Ｐゴシック" panose="020B0600070205080204" pitchFamily="34" charset="-128"/>
              </a:defRPr>
            </a:lvl5pPr>
            <a:lvl6pPr marL="25146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chemeClr val="accent2"/>
              </a:buClr>
              <a:buSzPct val="75000"/>
              <a:buFont typeface="Monotype Sorts" pitchFamily="2" charset="2"/>
              <a:buChar char=""/>
            </a:pPr>
            <a:endParaRPr lang="zh-CN" altLang="en-US" sz="5400" b="0">
              <a:solidFill>
                <a:srgbClr val="FF5008"/>
              </a:solidFill>
              <a:effectLst>
                <a:outerShdw blurRad="38100" dist="38100" dir="2700000" algn="tl">
                  <a:srgbClr val="000000"/>
                </a:outerShdw>
              </a:effectLst>
              <a:latin typeface="Times" panose="02020603050405020304" charset="0"/>
              <a:ea typeface="宋体" panose="02010600030101010101" pitchFamily="2" charset="-122"/>
            </a:endParaRPr>
          </a:p>
          <a:p>
            <a:pPr algn="l" eaLnBrk="1" hangingPunct="1">
              <a:spcBef>
                <a:spcPct val="20000"/>
              </a:spcBef>
              <a:buClr>
                <a:schemeClr val="accent2"/>
              </a:buClr>
              <a:buSzPct val="75000"/>
              <a:buFont typeface="Monotype Sorts" pitchFamily="2" charset="2"/>
              <a:buChar char=""/>
            </a:pPr>
            <a:r>
              <a:rPr lang="zh-CN" altLang="en-US" sz="5400">
                <a:solidFill>
                  <a:srgbClr val="F66A29"/>
                </a:solidFill>
                <a:effectLst>
                  <a:outerShdw blurRad="38100" dist="38100" dir="2700000" algn="tl">
                    <a:srgbClr val="000000"/>
                  </a:outerShdw>
                </a:effectLst>
                <a:ea typeface="宋体" panose="02010600030101010101" pitchFamily="2" charset="-122"/>
              </a:rPr>
              <a:t>约</a:t>
            </a:r>
            <a:r>
              <a:rPr lang="zh-CN" altLang="en-US" sz="5400">
                <a:effectLst>
                  <a:outerShdw blurRad="38100" dist="38100" dir="2700000" algn="tl">
                    <a:srgbClr val="000000"/>
                  </a:outerShdw>
                </a:effectLst>
                <a:ea typeface="宋体" panose="02010600030101010101" pitchFamily="2" charset="-122"/>
              </a:rPr>
              <a:t>书</a:t>
            </a:r>
            <a:r>
              <a:rPr lang="zh-CN" altLang="en-US" sz="5400">
                <a:solidFill>
                  <a:srgbClr val="F66A29"/>
                </a:solidFill>
                <a:effectLst>
                  <a:outerShdw blurRad="38100" dist="38100" dir="2700000" algn="tl">
                    <a:srgbClr val="000000"/>
                  </a:outerShdw>
                </a:effectLst>
                <a:ea typeface="宋体" panose="02010600030101010101" pitchFamily="2" charset="-122"/>
              </a:rPr>
              <a:t>亚</a:t>
            </a:r>
          </a:p>
        </p:txBody>
      </p:sp>
      <p:sp>
        <p:nvSpPr>
          <p:cNvPr id="63491" name="Rectangle 3">
            <a:extLst>
              <a:ext uri="{FF2B5EF4-FFF2-40B4-BE49-F238E27FC236}">
                <a16:creationId xmlns:a16="http://schemas.microsoft.com/office/drawing/2014/main" id="{D5DCF95D-2CDB-4E1A-21C5-838CD81FE6C5}"/>
              </a:ext>
            </a:extLst>
          </p:cNvPr>
          <p:cNvSpPr>
            <a:spLocks noChangeArrowheads="1"/>
          </p:cNvSpPr>
          <p:nvPr/>
        </p:nvSpPr>
        <p:spPr bwMode="auto">
          <a:xfrm>
            <a:off x="1585913" y="2713038"/>
            <a:ext cx="5435600" cy="200501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1820863" indent="-677863" defTabSz="1033463">
              <a:defRPr sz="2400" b="1">
                <a:solidFill>
                  <a:schemeClr val="tx1"/>
                </a:solidFill>
                <a:latin typeface="Arial" panose="020B0604020202020204" pitchFamily="34" charset="0"/>
                <a:ea typeface="ＭＳ Ｐゴシック" panose="020B0600070205080204" pitchFamily="34" charset="-128"/>
              </a:defRPr>
            </a:lvl1pPr>
            <a:lvl2pPr marL="742950" indent="-285750" defTabSz="1033463">
              <a:defRPr sz="2400" b="1">
                <a:solidFill>
                  <a:schemeClr val="tx1"/>
                </a:solidFill>
                <a:latin typeface="Arial" panose="020B0604020202020204" pitchFamily="34" charset="0"/>
                <a:ea typeface="ＭＳ Ｐゴシック" panose="020B0600070205080204" pitchFamily="34" charset="-128"/>
              </a:defRPr>
            </a:lvl2pPr>
            <a:lvl3pPr marL="1143000" indent="-228600" defTabSz="1033463">
              <a:defRPr sz="2400" b="1">
                <a:solidFill>
                  <a:schemeClr val="tx1"/>
                </a:solidFill>
                <a:latin typeface="Arial" panose="020B0604020202020204" pitchFamily="34" charset="0"/>
                <a:ea typeface="ＭＳ Ｐゴシック" panose="020B0600070205080204" pitchFamily="34" charset="-128"/>
              </a:defRPr>
            </a:lvl3pPr>
            <a:lvl4pPr marL="1600200" indent="-228600" defTabSz="1033463">
              <a:defRPr sz="2400" b="1">
                <a:solidFill>
                  <a:schemeClr val="tx1"/>
                </a:solidFill>
                <a:latin typeface="Arial" panose="020B0604020202020204" pitchFamily="34" charset="0"/>
                <a:ea typeface="ＭＳ Ｐゴシック" panose="020B0600070205080204" pitchFamily="34" charset="-128"/>
              </a:defRPr>
            </a:lvl4pPr>
            <a:lvl5pPr marL="2057400" indent="-228600" defTabSz="1033463">
              <a:defRPr sz="2400" b="1">
                <a:solidFill>
                  <a:schemeClr val="tx1"/>
                </a:solidFill>
                <a:latin typeface="Arial" panose="020B0604020202020204" pitchFamily="34" charset="0"/>
                <a:ea typeface="ＭＳ Ｐゴシック" panose="020B0600070205080204" pitchFamily="34" charset="-128"/>
              </a:defRPr>
            </a:lvl5pPr>
            <a:lvl6pPr marL="25146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chemeClr val="accent2"/>
              </a:buClr>
              <a:buSzPct val="75000"/>
              <a:buFont typeface="Monotype Sorts" pitchFamily="2" charset="2"/>
              <a:buChar char=""/>
            </a:pPr>
            <a:endParaRPr lang="zh-CN" altLang="en-US" sz="5400">
              <a:solidFill>
                <a:srgbClr val="FF5008"/>
              </a:solidFill>
              <a:effectLst>
                <a:outerShdw blurRad="38100" dist="38100" dir="2700000" algn="tl">
                  <a:srgbClr val="000000"/>
                </a:outerShdw>
              </a:effectLst>
              <a:ea typeface="宋体" panose="02010600030101010101" pitchFamily="2" charset="-122"/>
            </a:endParaRPr>
          </a:p>
          <a:p>
            <a:pPr algn="l" eaLnBrk="1" hangingPunct="1">
              <a:spcBef>
                <a:spcPct val="20000"/>
              </a:spcBef>
              <a:buClr>
                <a:schemeClr val="accent2"/>
              </a:buClr>
              <a:buSzPct val="75000"/>
              <a:buFont typeface="Monotype Sorts" pitchFamily="2" charset="2"/>
              <a:buChar char=""/>
            </a:pPr>
            <a:r>
              <a:rPr lang="zh-CN" altLang="en-US" sz="5400">
                <a:effectLst>
                  <a:outerShdw blurRad="38100" dist="38100" dir="2700000" algn="tl">
                    <a:srgbClr val="000000"/>
                  </a:outerShdw>
                </a:effectLst>
                <a:ea typeface="宋体" panose="02010600030101010101" pitchFamily="2" charset="-122"/>
              </a:rPr>
              <a:t>摩</a:t>
            </a:r>
            <a:r>
              <a:rPr lang="zh-CN" altLang="en-US" sz="5400">
                <a:solidFill>
                  <a:srgbClr val="F66A29"/>
                </a:solidFill>
                <a:effectLst>
                  <a:outerShdw blurRad="38100" dist="38100" dir="2700000" algn="tl">
                    <a:srgbClr val="000000"/>
                  </a:outerShdw>
                </a:effectLst>
                <a:ea typeface="宋体" panose="02010600030101010101" pitchFamily="2" charset="-122"/>
              </a:rPr>
              <a:t>西</a:t>
            </a:r>
          </a:p>
          <a:p>
            <a:pPr algn="l" eaLnBrk="1" hangingPunct="1">
              <a:spcBef>
                <a:spcPct val="20000"/>
              </a:spcBef>
              <a:buClr>
                <a:schemeClr val="accent2"/>
              </a:buClr>
              <a:buSzPct val="75000"/>
              <a:buFont typeface="Monotype Sorts" pitchFamily="2" charset="2"/>
              <a:buChar char=""/>
            </a:pPr>
            <a:r>
              <a:rPr lang="zh-CN" altLang="en-US" sz="5400">
                <a:solidFill>
                  <a:srgbClr val="FF5008"/>
                </a:solidFill>
                <a:effectLst>
                  <a:outerShdw blurRad="38100" dist="38100" dir="2700000" algn="tl">
                    <a:srgbClr val="000000"/>
                  </a:outerShdw>
                </a:effectLst>
                <a:ea typeface="宋体" panose="02010600030101010101" pitchFamily="2" charset="-122"/>
              </a:rPr>
              <a:t>  </a:t>
            </a:r>
          </a:p>
        </p:txBody>
      </p:sp>
      <p:sp>
        <p:nvSpPr>
          <p:cNvPr id="63492" name="Rectangle 4">
            <a:extLst>
              <a:ext uri="{FF2B5EF4-FFF2-40B4-BE49-F238E27FC236}">
                <a16:creationId xmlns:a16="http://schemas.microsoft.com/office/drawing/2014/main" id="{FE83CC4C-B375-90C8-F123-121BEFEB1650}"/>
              </a:ext>
            </a:extLst>
          </p:cNvPr>
          <p:cNvSpPr>
            <a:spLocks noChangeArrowheads="1"/>
          </p:cNvSpPr>
          <p:nvPr/>
        </p:nvSpPr>
        <p:spPr bwMode="auto">
          <a:xfrm>
            <a:off x="1606550" y="1790700"/>
            <a:ext cx="585470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1820863" indent="-677863" defTabSz="1033463">
              <a:defRPr sz="2400" b="1">
                <a:solidFill>
                  <a:schemeClr val="tx1"/>
                </a:solidFill>
                <a:latin typeface="Arial" panose="020B0604020202020204" pitchFamily="34" charset="0"/>
                <a:ea typeface="ＭＳ Ｐゴシック" panose="020B0600070205080204" pitchFamily="34" charset="-128"/>
              </a:defRPr>
            </a:lvl1pPr>
            <a:lvl2pPr marL="742950" indent="-285750" defTabSz="1033463">
              <a:defRPr sz="2400" b="1">
                <a:solidFill>
                  <a:schemeClr val="tx1"/>
                </a:solidFill>
                <a:latin typeface="Arial" panose="020B0604020202020204" pitchFamily="34" charset="0"/>
                <a:ea typeface="ＭＳ Ｐゴシック" panose="020B0600070205080204" pitchFamily="34" charset="-128"/>
              </a:defRPr>
            </a:lvl2pPr>
            <a:lvl3pPr marL="1143000" indent="-228600" defTabSz="1033463">
              <a:defRPr sz="2400" b="1">
                <a:solidFill>
                  <a:schemeClr val="tx1"/>
                </a:solidFill>
                <a:latin typeface="Arial" panose="020B0604020202020204" pitchFamily="34" charset="0"/>
                <a:ea typeface="ＭＳ Ｐゴシック" panose="020B0600070205080204" pitchFamily="34" charset="-128"/>
              </a:defRPr>
            </a:lvl3pPr>
            <a:lvl4pPr marL="1600200" indent="-228600" defTabSz="1033463">
              <a:defRPr sz="2400" b="1">
                <a:solidFill>
                  <a:schemeClr val="tx1"/>
                </a:solidFill>
                <a:latin typeface="Arial" panose="020B0604020202020204" pitchFamily="34" charset="0"/>
                <a:ea typeface="ＭＳ Ｐゴシック" panose="020B0600070205080204" pitchFamily="34" charset="-128"/>
              </a:defRPr>
            </a:lvl4pPr>
            <a:lvl5pPr marL="2057400" indent="-228600" defTabSz="1033463">
              <a:defRPr sz="2400" b="1">
                <a:solidFill>
                  <a:schemeClr val="tx1"/>
                </a:solidFill>
                <a:latin typeface="Arial" panose="020B0604020202020204" pitchFamily="34" charset="0"/>
                <a:ea typeface="ＭＳ Ｐゴシック" panose="020B0600070205080204" pitchFamily="34" charset="-128"/>
              </a:defRPr>
            </a:lvl5pPr>
            <a:lvl6pPr marL="25146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chemeClr val="accent2"/>
              </a:buClr>
              <a:buSzPct val="75000"/>
              <a:buFont typeface="Monotype Sorts" pitchFamily="2" charset="2"/>
              <a:buChar char=""/>
            </a:pPr>
            <a:endParaRPr lang="zh-CN" altLang="en-US" sz="5400">
              <a:solidFill>
                <a:srgbClr val="FF5008"/>
              </a:solidFill>
              <a:effectLst>
                <a:outerShdw blurRad="38100" dist="38100" dir="2700000" algn="tl">
                  <a:srgbClr val="000000"/>
                </a:outerShdw>
              </a:effectLst>
              <a:ea typeface="宋体" panose="02010600030101010101" pitchFamily="2" charset="-122"/>
            </a:endParaRPr>
          </a:p>
          <a:p>
            <a:pPr algn="l" eaLnBrk="1" hangingPunct="1">
              <a:spcBef>
                <a:spcPct val="20000"/>
              </a:spcBef>
              <a:buClr>
                <a:schemeClr val="accent2"/>
              </a:buClr>
              <a:buSzPct val="75000"/>
              <a:buFont typeface="Monotype Sorts" pitchFamily="2" charset="2"/>
              <a:buChar char=""/>
            </a:pPr>
            <a:r>
              <a:rPr lang="zh-CN" altLang="en-US" sz="5400">
                <a:effectLst>
                  <a:outerShdw blurRad="38100" dist="38100" dir="2700000" algn="tl">
                    <a:srgbClr val="000000"/>
                  </a:outerShdw>
                </a:effectLst>
                <a:ea typeface="宋体" panose="02010600030101010101" pitchFamily="2" charset="-122"/>
              </a:rPr>
              <a:t>约</a:t>
            </a:r>
            <a:r>
              <a:rPr lang="zh-CN" altLang="en-US" sz="5400">
                <a:solidFill>
                  <a:srgbClr val="F66A29"/>
                </a:solidFill>
                <a:effectLst>
                  <a:outerShdw blurRad="38100" dist="38100" dir="2700000" algn="tl">
                    <a:srgbClr val="000000"/>
                  </a:outerShdw>
                </a:effectLst>
                <a:ea typeface="宋体" panose="02010600030101010101" pitchFamily="2" charset="-122"/>
              </a:rPr>
              <a:t>瑟</a:t>
            </a:r>
          </a:p>
        </p:txBody>
      </p:sp>
      <p:sp>
        <p:nvSpPr>
          <p:cNvPr id="63493" name="Rectangle 5">
            <a:extLst>
              <a:ext uri="{FF2B5EF4-FFF2-40B4-BE49-F238E27FC236}">
                <a16:creationId xmlns:a16="http://schemas.microsoft.com/office/drawing/2014/main" id="{6C5D1DA7-6B84-E5B6-224B-041B1CCBA4AC}"/>
              </a:ext>
            </a:extLst>
          </p:cNvPr>
          <p:cNvSpPr>
            <a:spLocks noChangeArrowheads="1"/>
          </p:cNvSpPr>
          <p:nvPr/>
        </p:nvSpPr>
        <p:spPr bwMode="auto">
          <a:xfrm>
            <a:off x="1573213" y="1925638"/>
            <a:ext cx="58864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eaLnBrk="1" hangingPunct="1">
              <a:spcBef>
                <a:spcPct val="20000"/>
              </a:spcBef>
              <a:buClr>
                <a:schemeClr val="accent2"/>
              </a:buClr>
              <a:buSzPct val="75000"/>
              <a:buFont typeface="Monotype Sorts" charset="0"/>
              <a:buChar char=""/>
              <a:defRPr/>
            </a:pPr>
            <a:r>
              <a:rPr lang="zh-CN" altLang="en-US" sz="5400">
                <a:effectLst>
                  <a:outerShdw blurRad="38100" dist="38100" dir="2700000" algn="tl">
                    <a:srgbClr val="000000"/>
                  </a:outerShdw>
                </a:effectLst>
                <a:latin typeface="Arial" charset="0"/>
                <a:ea typeface="宋体" charset="0"/>
              </a:rPr>
              <a:t>亚</a:t>
            </a:r>
            <a:r>
              <a:rPr lang="zh-CN" altLang="en-US" sz="5400">
                <a:solidFill>
                  <a:srgbClr val="F66A29"/>
                </a:solidFill>
                <a:effectLst>
                  <a:outerShdw blurRad="38100" dist="38100" dir="2700000" algn="tl">
                    <a:srgbClr val="000000"/>
                  </a:outerShdw>
                </a:effectLst>
                <a:latin typeface="Arial" charset="0"/>
                <a:ea typeface="宋体" charset="0"/>
              </a:rPr>
              <a:t>伯拉罕</a:t>
            </a:r>
          </a:p>
        </p:txBody>
      </p:sp>
      <p:sp>
        <p:nvSpPr>
          <p:cNvPr id="63494" name="Rectangle 6">
            <a:extLst>
              <a:ext uri="{FF2B5EF4-FFF2-40B4-BE49-F238E27FC236}">
                <a16:creationId xmlns:a16="http://schemas.microsoft.com/office/drawing/2014/main" id="{572E969B-8402-7060-8608-319FEEF36020}"/>
              </a:ext>
            </a:extLst>
          </p:cNvPr>
          <p:cNvSpPr>
            <a:spLocks noGrp="1" noChangeArrowheads="1"/>
          </p:cNvSpPr>
          <p:nvPr>
            <p:ph type="title"/>
          </p:nvPr>
        </p:nvSpPr>
        <p:spPr bwMode="auto">
          <a:xfrm>
            <a:off x="1504950" y="609600"/>
            <a:ext cx="59182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eaLnBrk="1" hangingPunct="1"/>
            <a:r>
              <a:rPr lang="zh-CN" altLang="en-US" sz="4800">
                <a:solidFill>
                  <a:srgbClr val="F66A29"/>
                </a:solidFill>
              </a:rPr>
              <a:t>       4  个人 物</a:t>
            </a:r>
            <a:r>
              <a:rPr lang="zh-CN" altLang="en-US" sz="4800">
                <a:solidFill>
                  <a:srgbClr val="FF0000"/>
                </a:solidFill>
              </a:rPr>
              <a:t> </a:t>
            </a:r>
            <a:r>
              <a:rPr lang="zh-CN" altLang="en-US" sz="4800">
                <a:solidFill>
                  <a:srgbClr val="FAFD00"/>
                </a:solidFill>
              </a:rPr>
              <a:t>就 是</a:t>
            </a:r>
            <a:r>
              <a:rPr lang="en-US" altLang="zh-CN" sz="4800">
                <a:solidFill>
                  <a:srgbClr val="FAFD00"/>
                </a:solidFill>
              </a:rPr>
              <a:t>:</a:t>
            </a:r>
          </a:p>
        </p:txBody>
      </p:sp>
      <p:sp>
        <p:nvSpPr>
          <p:cNvPr id="63495" name="Rectangle 7">
            <a:extLst>
              <a:ext uri="{FF2B5EF4-FFF2-40B4-BE49-F238E27FC236}">
                <a16:creationId xmlns:a16="http://schemas.microsoft.com/office/drawing/2014/main" id="{BD1879B6-2440-2298-EB82-4C7D39E4968E}"/>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63496" name="Line 8">
            <a:extLst>
              <a:ext uri="{FF2B5EF4-FFF2-40B4-BE49-F238E27FC236}">
                <a16:creationId xmlns:a16="http://schemas.microsoft.com/office/drawing/2014/main" id="{0B73076A-534D-4991-F4A6-31DC7D4B195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63497" name="Oval 9">
            <a:extLst>
              <a:ext uri="{FF2B5EF4-FFF2-40B4-BE49-F238E27FC236}">
                <a16:creationId xmlns:a16="http://schemas.microsoft.com/office/drawing/2014/main" id="{A597AA00-6727-2DA1-561D-A76273CE5AD5}"/>
              </a:ext>
            </a:extLst>
          </p:cNvPr>
          <p:cNvSpPr>
            <a:spLocks noChangeArrowheads="1"/>
          </p:cNvSpPr>
          <p:nvPr/>
        </p:nvSpPr>
        <p:spPr bwMode="auto">
          <a:xfrm>
            <a:off x="3376613" y="20240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zh-CN" altLang="en-US" sz="2000">
              <a:solidFill>
                <a:srgbClr val="FFA27C"/>
              </a:solidFill>
              <a:latin typeface="Times New Roman" charset="0"/>
              <a:ea typeface="宋体" charset="-122"/>
            </a:endParaRPr>
          </a:p>
        </p:txBody>
      </p:sp>
      <p:sp>
        <p:nvSpPr>
          <p:cNvPr id="63498" name="Oval 10">
            <a:extLst>
              <a:ext uri="{FF2B5EF4-FFF2-40B4-BE49-F238E27FC236}">
                <a16:creationId xmlns:a16="http://schemas.microsoft.com/office/drawing/2014/main" id="{1DE9BA1C-FF19-F7A8-C0BE-4C6FD8D12F08}"/>
              </a:ext>
            </a:extLst>
          </p:cNvPr>
          <p:cNvSpPr>
            <a:spLocks noChangeArrowheads="1"/>
          </p:cNvSpPr>
          <p:nvPr/>
        </p:nvSpPr>
        <p:spPr bwMode="auto">
          <a:xfrm>
            <a:off x="3395663" y="2928938"/>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63499" name="Oval 11">
            <a:extLst>
              <a:ext uri="{FF2B5EF4-FFF2-40B4-BE49-F238E27FC236}">
                <a16:creationId xmlns:a16="http://schemas.microsoft.com/office/drawing/2014/main" id="{16239148-CF7B-213B-AEA8-2230C2CCD919}"/>
              </a:ext>
            </a:extLst>
          </p:cNvPr>
          <p:cNvSpPr>
            <a:spLocks noChangeArrowheads="1"/>
          </p:cNvSpPr>
          <p:nvPr/>
        </p:nvSpPr>
        <p:spPr bwMode="auto">
          <a:xfrm>
            <a:off x="3417888" y="38338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63500" name="Oval 12">
            <a:extLst>
              <a:ext uri="{FF2B5EF4-FFF2-40B4-BE49-F238E27FC236}">
                <a16:creationId xmlns:a16="http://schemas.microsoft.com/office/drawing/2014/main" id="{43FCC28C-57EF-C434-6DC8-8132F849859C}"/>
              </a:ext>
            </a:extLst>
          </p:cNvPr>
          <p:cNvSpPr>
            <a:spLocks noChangeArrowheads="1"/>
          </p:cNvSpPr>
          <p:nvPr/>
        </p:nvSpPr>
        <p:spPr bwMode="auto">
          <a:xfrm>
            <a:off x="4160838" y="4713288"/>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63501" name="Text Box 13">
            <a:extLst>
              <a:ext uri="{FF2B5EF4-FFF2-40B4-BE49-F238E27FC236}">
                <a16:creationId xmlns:a16="http://schemas.microsoft.com/office/drawing/2014/main" id="{7D07847C-47B1-6DF8-781A-5BF6FD174ECA}"/>
              </a:ext>
            </a:extLst>
          </p:cNvPr>
          <p:cNvSpPr txBox="1">
            <a:spLocks noChangeArrowheads="1"/>
          </p:cNvSpPr>
          <p:nvPr/>
        </p:nvSpPr>
        <p:spPr bwMode="auto">
          <a:xfrm rot="-1943403">
            <a:off x="1898650" y="5092700"/>
            <a:ext cx="1106488"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55000"/>
              </a:lnSpc>
              <a:spcBef>
                <a:spcPct val="50000"/>
              </a:spcBef>
              <a:defRPr/>
            </a:pPr>
            <a:r>
              <a:rPr lang="zh-CN" altLang="en-US" sz="2000">
                <a:solidFill>
                  <a:srgbClr val="00FF00"/>
                </a:solidFill>
                <a:latin typeface="Comic Sans MS" charset="0"/>
                <a:ea typeface="宋体" charset="0"/>
                <a:cs typeface="宋体" charset="0"/>
              </a:rPr>
              <a:t>的</a:t>
            </a:r>
            <a:r>
              <a:rPr lang="zh-CN" altLang="en-US" sz="4000">
                <a:solidFill>
                  <a:srgbClr val="FAFD00"/>
                </a:solidFill>
                <a:latin typeface="Comic Sans MS" charset="0"/>
                <a:ea typeface="宋体" charset="0"/>
                <a:cs typeface="宋体" charset="0"/>
              </a:rPr>
              <a:t>书</a:t>
            </a:r>
          </a:p>
        </p:txBody>
      </p:sp>
      <p:sp>
        <p:nvSpPr>
          <p:cNvPr id="63502" name="Text Box 14">
            <a:extLst>
              <a:ext uri="{FF2B5EF4-FFF2-40B4-BE49-F238E27FC236}">
                <a16:creationId xmlns:a16="http://schemas.microsoft.com/office/drawing/2014/main" id="{7C18EF5C-B3BF-F311-954E-E1A9129E2E84}"/>
              </a:ext>
            </a:extLst>
          </p:cNvPr>
          <p:cNvSpPr txBox="1">
            <a:spLocks noChangeArrowheads="1"/>
          </p:cNvSpPr>
          <p:nvPr/>
        </p:nvSpPr>
        <p:spPr bwMode="auto">
          <a:xfrm rot="-1943403">
            <a:off x="1701800" y="4251325"/>
            <a:ext cx="1166813"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55000"/>
              </a:lnSpc>
              <a:spcBef>
                <a:spcPct val="50000"/>
              </a:spcBef>
              <a:defRPr/>
            </a:pPr>
            <a:r>
              <a:rPr lang="zh-CN" altLang="en-US" sz="4000">
                <a:solidFill>
                  <a:srgbClr val="FAFD00"/>
                </a:solidFill>
                <a:latin typeface="Comic Sans MS" charset="0"/>
                <a:ea typeface="宋体" charset="0"/>
                <a:cs typeface="宋体" charset="0"/>
              </a:rPr>
              <a:t> 摩</a:t>
            </a:r>
            <a:r>
              <a:rPr lang="zh-CN" altLang="en-US" sz="2000">
                <a:solidFill>
                  <a:srgbClr val="00FF00"/>
                </a:solidFill>
                <a:latin typeface="Comic Sans MS" charset="0"/>
                <a:ea typeface="宋体" charset="0"/>
                <a:cs typeface="宋体" charset="0"/>
              </a:rPr>
              <a:t>西</a:t>
            </a:r>
          </a:p>
        </p:txBody>
      </p:sp>
      <p:sp>
        <p:nvSpPr>
          <p:cNvPr id="63503" name="Text Box 15">
            <a:extLst>
              <a:ext uri="{FF2B5EF4-FFF2-40B4-BE49-F238E27FC236}">
                <a16:creationId xmlns:a16="http://schemas.microsoft.com/office/drawing/2014/main" id="{297541EC-D650-6ED6-96FA-8BC13F67E215}"/>
              </a:ext>
            </a:extLst>
          </p:cNvPr>
          <p:cNvSpPr txBox="1">
            <a:spLocks noChangeArrowheads="1"/>
          </p:cNvSpPr>
          <p:nvPr/>
        </p:nvSpPr>
        <p:spPr bwMode="auto">
          <a:xfrm rot="-1943403">
            <a:off x="1098550" y="3198813"/>
            <a:ext cx="2527300"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55000"/>
              </a:lnSpc>
              <a:spcBef>
                <a:spcPct val="50000"/>
              </a:spcBef>
              <a:defRPr/>
            </a:pPr>
            <a:r>
              <a:rPr lang="zh-CN" altLang="en-US" sz="2000">
                <a:solidFill>
                  <a:srgbClr val="00FF00"/>
                </a:solidFill>
                <a:latin typeface="Comic Sans MS" charset="0"/>
                <a:ea typeface="宋体" charset="0"/>
                <a:cs typeface="宋体" charset="0"/>
              </a:rPr>
              <a:t>的</a:t>
            </a:r>
            <a:r>
              <a:rPr lang="zh-CN" altLang="en-US" sz="4000">
                <a:solidFill>
                  <a:srgbClr val="FAFD00"/>
                </a:solidFill>
                <a:latin typeface="Comic Sans MS" charset="0"/>
                <a:ea typeface="宋体" charset="0"/>
                <a:cs typeface="宋体" charset="0"/>
              </a:rPr>
              <a:t>约</a:t>
            </a:r>
          </a:p>
        </p:txBody>
      </p:sp>
      <p:sp>
        <p:nvSpPr>
          <p:cNvPr id="63504" name="Text Box 16">
            <a:extLst>
              <a:ext uri="{FF2B5EF4-FFF2-40B4-BE49-F238E27FC236}">
                <a16:creationId xmlns:a16="http://schemas.microsoft.com/office/drawing/2014/main" id="{DAC7994E-A007-F002-A06B-6004CE4776C1}"/>
              </a:ext>
            </a:extLst>
          </p:cNvPr>
          <p:cNvSpPr txBox="1">
            <a:spLocks noChangeArrowheads="1"/>
          </p:cNvSpPr>
          <p:nvPr/>
        </p:nvSpPr>
        <p:spPr bwMode="auto">
          <a:xfrm rot="-1943403">
            <a:off x="1425575" y="2312988"/>
            <a:ext cx="1454150"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55000"/>
              </a:lnSpc>
              <a:spcBef>
                <a:spcPct val="50000"/>
              </a:spcBef>
              <a:defRPr/>
            </a:pPr>
            <a:r>
              <a:rPr lang="zh-CN" altLang="en-US" sz="4000">
                <a:solidFill>
                  <a:srgbClr val="FAFD00"/>
                </a:solidFill>
                <a:latin typeface="Comic Sans MS" charset="0"/>
                <a:ea typeface="宋体" charset="0"/>
                <a:cs typeface="宋体" charset="0"/>
              </a:rPr>
              <a:t>亚</a:t>
            </a:r>
            <a:r>
              <a:rPr lang="zh-CN" altLang="en-US" sz="2000">
                <a:solidFill>
                  <a:srgbClr val="00FF00"/>
                </a:solidFill>
                <a:latin typeface="Comic Sans MS" charset="0"/>
                <a:ea typeface="宋体" charset="0"/>
                <a:cs typeface="宋体" charset="0"/>
              </a:rPr>
              <a:t>伯拉罕</a:t>
            </a:r>
            <a:endParaRPr lang="en-US" altLang="zh-CN" sz="2000">
              <a:solidFill>
                <a:srgbClr val="00FF00"/>
              </a:solidFill>
              <a:latin typeface="Comic Sans MS" charset="0"/>
              <a:ea typeface="宋体" charset="0"/>
              <a:cs typeface="宋体" charset="0"/>
            </a:endParaRPr>
          </a:p>
        </p:txBody>
      </p:sp>
      <p:sp>
        <p:nvSpPr>
          <p:cNvPr id="117776" name="Text Box 17">
            <a:extLst>
              <a:ext uri="{FF2B5EF4-FFF2-40B4-BE49-F238E27FC236}">
                <a16:creationId xmlns:a16="http://schemas.microsoft.com/office/drawing/2014/main" id="{591D595E-B6CD-37DA-EC0B-C4CB600FA884}"/>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7777" name="Text Box 18">
            <a:extLst>
              <a:ext uri="{FF2B5EF4-FFF2-40B4-BE49-F238E27FC236}">
                <a16:creationId xmlns:a16="http://schemas.microsoft.com/office/drawing/2014/main" id="{ADA50E29-1371-4787-E6F7-AF60163CE74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a:solidFill>
                <a:srgbClr val="FFFFFF"/>
              </a:solidFill>
              <a:ea typeface="宋体" panose="02010600030101010101" pitchFamily="2" charset="-122"/>
            </a:endParaRPr>
          </a:p>
        </p:txBody>
      </p:sp>
      <p:sp>
        <p:nvSpPr>
          <p:cNvPr id="63510" name="Text Box 22">
            <a:extLst>
              <a:ext uri="{FF2B5EF4-FFF2-40B4-BE49-F238E27FC236}">
                <a16:creationId xmlns:a16="http://schemas.microsoft.com/office/drawing/2014/main" id="{FF64ED13-5041-6956-BC7C-C379A15CCCDE}"/>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8</a:t>
            </a:r>
          </a:p>
        </p:txBody>
      </p:sp>
      <p:sp>
        <p:nvSpPr>
          <p:cNvPr id="63511" name="Text Box 23">
            <a:extLst>
              <a:ext uri="{FF2B5EF4-FFF2-40B4-BE49-F238E27FC236}">
                <a16:creationId xmlns:a16="http://schemas.microsoft.com/office/drawing/2014/main" id="{7ADC0136-4C92-A67B-9D04-F1DE61983659}"/>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48</a:t>
            </a:r>
          </a:p>
        </p:txBody>
      </p:sp>
      <p:sp>
        <p:nvSpPr>
          <p:cNvPr id="117780" name="Text Box 24">
            <a:extLst>
              <a:ext uri="{FF2B5EF4-FFF2-40B4-BE49-F238E27FC236}">
                <a16:creationId xmlns:a16="http://schemas.microsoft.com/office/drawing/2014/main" id="{6F56F4B8-7751-B18C-DD7A-3B5BAD5B5EB6}"/>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
                                  </p:stCondLst>
                                  <p:childTnLst>
                                    <p:set>
                                      <p:cBhvr>
                                        <p:cTn id="6" dur="1" fill="hold">
                                          <p:stCondLst>
                                            <p:cond delay="0"/>
                                          </p:stCondLst>
                                        </p:cTn>
                                        <p:tgtEl>
                                          <p:spTgt spid="63494"/>
                                        </p:tgtEl>
                                        <p:attrNameLst>
                                          <p:attrName>style.visibility</p:attrName>
                                        </p:attrNameLst>
                                      </p:cBhvr>
                                      <p:to>
                                        <p:strVal val="visible"/>
                                      </p:to>
                                    </p:set>
                                    <p:anim calcmode="lin" valueType="num">
                                      <p:cBhvr additive="base">
                                        <p:cTn id="7" dur="500" fill="hold"/>
                                        <p:tgtEl>
                                          <p:spTgt spid="63494"/>
                                        </p:tgtEl>
                                        <p:attrNameLst>
                                          <p:attrName>ppt_x</p:attrName>
                                        </p:attrNameLst>
                                      </p:cBhvr>
                                      <p:tavLst>
                                        <p:tav tm="0">
                                          <p:val>
                                            <p:strVal val="0-#ppt_w/2"/>
                                          </p:val>
                                        </p:tav>
                                        <p:tav tm="100000">
                                          <p:val>
                                            <p:strVal val="#ppt_x"/>
                                          </p:val>
                                        </p:tav>
                                      </p:tavLst>
                                    </p:anim>
                                    <p:anim calcmode="lin" valueType="num">
                                      <p:cBhvr additive="base">
                                        <p:cTn id="8" dur="500" fill="hold"/>
                                        <p:tgtEl>
                                          <p:spTgt spid="634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3493">
                                            <p:txEl>
                                              <p:pRg st="0" end="0"/>
                                            </p:txEl>
                                          </p:spTgt>
                                        </p:tgtEl>
                                        <p:attrNameLst>
                                          <p:attrName>style.visibility</p:attrName>
                                        </p:attrNameLst>
                                      </p:cBhvr>
                                      <p:to>
                                        <p:strVal val="visible"/>
                                      </p:to>
                                    </p:set>
                                    <p:animEffect transition="in" filter="fade">
                                      <p:cBhvr>
                                        <p:cTn id="13" dur="500"/>
                                        <p:tgtEl>
                                          <p:spTgt spid="6349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3492">
                                            <p:txEl>
                                              <p:pRg st="1" end="1"/>
                                            </p:txEl>
                                          </p:spTgt>
                                        </p:tgtEl>
                                        <p:attrNameLst>
                                          <p:attrName>style.visibility</p:attrName>
                                        </p:attrNameLst>
                                      </p:cBhvr>
                                      <p:to>
                                        <p:strVal val="visible"/>
                                      </p:to>
                                    </p:set>
                                    <p:animEffect transition="in" filter="fade">
                                      <p:cBhvr>
                                        <p:cTn id="18" dur="1000"/>
                                        <p:tgtEl>
                                          <p:spTgt spid="6349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3491">
                                            <p:txEl>
                                              <p:pRg st="1" end="1"/>
                                            </p:txEl>
                                          </p:spTgt>
                                        </p:tgtEl>
                                        <p:attrNameLst>
                                          <p:attrName>style.visibility</p:attrName>
                                        </p:attrNameLst>
                                      </p:cBhvr>
                                      <p:to>
                                        <p:strVal val="visible"/>
                                      </p:to>
                                    </p:set>
                                    <p:animEffect transition="in" filter="fade">
                                      <p:cBhvr>
                                        <p:cTn id="23" dur="1000"/>
                                        <p:tgtEl>
                                          <p:spTgt spid="6349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3491">
                                            <p:txEl>
                                              <p:pRg st="2" end="2"/>
                                            </p:txEl>
                                          </p:spTgt>
                                        </p:tgtEl>
                                        <p:attrNameLst>
                                          <p:attrName>style.visibility</p:attrName>
                                        </p:attrNameLst>
                                      </p:cBhvr>
                                      <p:to>
                                        <p:strVal val="visible"/>
                                      </p:to>
                                    </p:set>
                                    <p:animEffect transition="in" filter="fade">
                                      <p:cBhvr>
                                        <p:cTn id="28" dur="1000"/>
                                        <p:tgtEl>
                                          <p:spTgt spid="6349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3490">
                                            <p:txEl>
                                              <p:pRg st="1" end="1"/>
                                            </p:txEl>
                                          </p:spTgt>
                                        </p:tgtEl>
                                        <p:attrNameLst>
                                          <p:attrName>style.visibility</p:attrName>
                                        </p:attrNameLst>
                                      </p:cBhvr>
                                      <p:to>
                                        <p:strVal val="visible"/>
                                      </p:to>
                                    </p:set>
                                    <p:animEffect transition="in" filter="fade">
                                      <p:cBhvr>
                                        <p:cTn id="31" dur="1000"/>
                                        <p:tgtEl>
                                          <p:spTgt spid="63490">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63504"/>
                                        </p:tgtEl>
                                        <p:attrNameLst>
                                          <p:attrName>style.visibility</p:attrName>
                                        </p:attrNameLst>
                                      </p:cBhvr>
                                      <p:to>
                                        <p:strVal val="visible"/>
                                      </p:to>
                                    </p:set>
                                    <p:anim calcmode="lin" valueType="num">
                                      <p:cBhvr>
                                        <p:cTn id="36" dur="500" fill="hold"/>
                                        <p:tgtEl>
                                          <p:spTgt spid="63504"/>
                                        </p:tgtEl>
                                        <p:attrNameLst>
                                          <p:attrName>ppt_w</p:attrName>
                                        </p:attrNameLst>
                                      </p:cBhvr>
                                      <p:tavLst>
                                        <p:tav tm="0">
                                          <p:val>
                                            <p:fltVal val="0"/>
                                          </p:val>
                                        </p:tav>
                                        <p:tav tm="100000">
                                          <p:val>
                                            <p:strVal val="#ppt_w"/>
                                          </p:val>
                                        </p:tav>
                                      </p:tavLst>
                                    </p:anim>
                                    <p:anim calcmode="lin" valueType="num">
                                      <p:cBhvr>
                                        <p:cTn id="37" dur="500" fill="hold"/>
                                        <p:tgtEl>
                                          <p:spTgt spid="63504"/>
                                        </p:tgtEl>
                                        <p:attrNameLst>
                                          <p:attrName>ppt_h</p:attrName>
                                        </p:attrNameLst>
                                      </p:cBhvr>
                                      <p:tavLst>
                                        <p:tav tm="0">
                                          <p:val>
                                            <p:fltVal val="0"/>
                                          </p:val>
                                        </p:tav>
                                        <p:tav tm="100000">
                                          <p:val>
                                            <p:strVal val="#ppt_h"/>
                                          </p:val>
                                        </p:tav>
                                      </p:tavLst>
                                    </p:anim>
                                    <p:anim calcmode="lin" valueType="num">
                                      <p:cBhvr>
                                        <p:cTn id="38" dur="500" fill="hold"/>
                                        <p:tgtEl>
                                          <p:spTgt spid="63504"/>
                                        </p:tgtEl>
                                        <p:attrNameLst>
                                          <p:attrName>ppt_x</p:attrName>
                                        </p:attrNameLst>
                                      </p:cBhvr>
                                      <p:tavLst>
                                        <p:tav tm="0">
                                          <p:val>
                                            <p:fltVal val="0.5"/>
                                          </p:val>
                                        </p:tav>
                                        <p:tav tm="100000">
                                          <p:val>
                                            <p:strVal val="#ppt_x"/>
                                          </p:val>
                                        </p:tav>
                                      </p:tavLst>
                                    </p:anim>
                                    <p:anim calcmode="lin" valueType="num">
                                      <p:cBhvr>
                                        <p:cTn id="39" dur="500" fill="hold"/>
                                        <p:tgtEl>
                                          <p:spTgt spid="63504"/>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500"/>
                            </p:stCondLst>
                            <p:childTnLst>
                              <p:par>
                                <p:cTn id="41" presetID="23" presetClass="entr" presetSubtype="528" fill="hold" nodeType="afterEffect">
                                  <p:stCondLst>
                                    <p:cond delay="100"/>
                                  </p:stCondLst>
                                  <p:childTnLst>
                                    <p:set>
                                      <p:cBhvr>
                                        <p:cTn id="42" dur="1" fill="hold">
                                          <p:stCondLst>
                                            <p:cond delay="0"/>
                                          </p:stCondLst>
                                        </p:cTn>
                                        <p:tgtEl>
                                          <p:spTgt spid="63497"/>
                                        </p:tgtEl>
                                        <p:attrNameLst>
                                          <p:attrName>style.visibility</p:attrName>
                                        </p:attrNameLst>
                                      </p:cBhvr>
                                      <p:to>
                                        <p:strVal val="visible"/>
                                      </p:to>
                                    </p:set>
                                    <p:anim calcmode="lin" valueType="num">
                                      <p:cBhvr>
                                        <p:cTn id="43" dur="500" fill="hold"/>
                                        <p:tgtEl>
                                          <p:spTgt spid="63497"/>
                                        </p:tgtEl>
                                        <p:attrNameLst>
                                          <p:attrName>ppt_w</p:attrName>
                                        </p:attrNameLst>
                                      </p:cBhvr>
                                      <p:tavLst>
                                        <p:tav tm="0">
                                          <p:val>
                                            <p:fltVal val="0"/>
                                          </p:val>
                                        </p:tav>
                                        <p:tav tm="100000">
                                          <p:val>
                                            <p:strVal val="#ppt_w"/>
                                          </p:val>
                                        </p:tav>
                                      </p:tavLst>
                                    </p:anim>
                                    <p:anim calcmode="lin" valueType="num">
                                      <p:cBhvr>
                                        <p:cTn id="44" dur="500" fill="hold"/>
                                        <p:tgtEl>
                                          <p:spTgt spid="63497"/>
                                        </p:tgtEl>
                                        <p:attrNameLst>
                                          <p:attrName>ppt_h</p:attrName>
                                        </p:attrNameLst>
                                      </p:cBhvr>
                                      <p:tavLst>
                                        <p:tav tm="0">
                                          <p:val>
                                            <p:fltVal val="0"/>
                                          </p:val>
                                        </p:tav>
                                        <p:tav tm="100000">
                                          <p:val>
                                            <p:strVal val="#ppt_h"/>
                                          </p:val>
                                        </p:tav>
                                      </p:tavLst>
                                    </p:anim>
                                    <p:anim calcmode="lin" valueType="num">
                                      <p:cBhvr>
                                        <p:cTn id="45" dur="500" fill="hold"/>
                                        <p:tgtEl>
                                          <p:spTgt spid="63497"/>
                                        </p:tgtEl>
                                        <p:attrNameLst>
                                          <p:attrName>ppt_x</p:attrName>
                                        </p:attrNameLst>
                                      </p:cBhvr>
                                      <p:tavLst>
                                        <p:tav tm="0">
                                          <p:val>
                                            <p:fltVal val="0.5"/>
                                          </p:val>
                                        </p:tav>
                                        <p:tav tm="100000">
                                          <p:val>
                                            <p:strVal val="#ppt_x"/>
                                          </p:val>
                                        </p:tav>
                                      </p:tavLst>
                                    </p:anim>
                                    <p:anim calcmode="lin" valueType="num">
                                      <p:cBhvr>
                                        <p:cTn id="46" dur="500" fill="hold"/>
                                        <p:tgtEl>
                                          <p:spTgt spid="63497"/>
                                        </p:tgtEl>
                                        <p:attrNameLst>
                                          <p:attrName>ppt_y</p:attrName>
                                        </p:attrNameLst>
                                      </p:cBhvr>
                                      <p:tavLst>
                                        <p:tav tm="0">
                                          <p:val>
                                            <p:fltVal val="0.5"/>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528" fill="hold" nodeType="clickEffect">
                                  <p:stCondLst>
                                    <p:cond delay="0"/>
                                  </p:stCondLst>
                                  <p:childTnLst>
                                    <p:set>
                                      <p:cBhvr>
                                        <p:cTn id="50" dur="1" fill="hold">
                                          <p:stCondLst>
                                            <p:cond delay="0"/>
                                          </p:stCondLst>
                                        </p:cTn>
                                        <p:tgtEl>
                                          <p:spTgt spid="63503"/>
                                        </p:tgtEl>
                                        <p:attrNameLst>
                                          <p:attrName>style.visibility</p:attrName>
                                        </p:attrNameLst>
                                      </p:cBhvr>
                                      <p:to>
                                        <p:strVal val="visible"/>
                                      </p:to>
                                    </p:set>
                                    <p:anim calcmode="lin" valueType="num">
                                      <p:cBhvr>
                                        <p:cTn id="51" dur="500" fill="hold"/>
                                        <p:tgtEl>
                                          <p:spTgt spid="63503"/>
                                        </p:tgtEl>
                                        <p:attrNameLst>
                                          <p:attrName>ppt_w</p:attrName>
                                        </p:attrNameLst>
                                      </p:cBhvr>
                                      <p:tavLst>
                                        <p:tav tm="0">
                                          <p:val>
                                            <p:fltVal val="0"/>
                                          </p:val>
                                        </p:tav>
                                        <p:tav tm="100000">
                                          <p:val>
                                            <p:strVal val="#ppt_w"/>
                                          </p:val>
                                        </p:tav>
                                      </p:tavLst>
                                    </p:anim>
                                    <p:anim calcmode="lin" valueType="num">
                                      <p:cBhvr>
                                        <p:cTn id="52" dur="500" fill="hold"/>
                                        <p:tgtEl>
                                          <p:spTgt spid="63503"/>
                                        </p:tgtEl>
                                        <p:attrNameLst>
                                          <p:attrName>ppt_h</p:attrName>
                                        </p:attrNameLst>
                                      </p:cBhvr>
                                      <p:tavLst>
                                        <p:tav tm="0">
                                          <p:val>
                                            <p:fltVal val="0"/>
                                          </p:val>
                                        </p:tav>
                                        <p:tav tm="100000">
                                          <p:val>
                                            <p:strVal val="#ppt_h"/>
                                          </p:val>
                                        </p:tav>
                                      </p:tavLst>
                                    </p:anim>
                                    <p:anim calcmode="lin" valueType="num">
                                      <p:cBhvr>
                                        <p:cTn id="53" dur="500" fill="hold"/>
                                        <p:tgtEl>
                                          <p:spTgt spid="63503"/>
                                        </p:tgtEl>
                                        <p:attrNameLst>
                                          <p:attrName>ppt_x</p:attrName>
                                        </p:attrNameLst>
                                      </p:cBhvr>
                                      <p:tavLst>
                                        <p:tav tm="0">
                                          <p:val>
                                            <p:fltVal val="0.5"/>
                                          </p:val>
                                        </p:tav>
                                        <p:tav tm="100000">
                                          <p:val>
                                            <p:strVal val="#ppt_x"/>
                                          </p:val>
                                        </p:tav>
                                      </p:tavLst>
                                    </p:anim>
                                    <p:anim calcmode="lin" valueType="num">
                                      <p:cBhvr>
                                        <p:cTn id="54" dur="500" fill="hold"/>
                                        <p:tgtEl>
                                          <p:spTgt spid="63503"/>
                                        </p:tgtEl>
                                        <p:attrNameLst>
                                          <p:attrName>ppt_y</p:attrName>
                                        </p:attrNameLst>
                                      </p:cBhvr>
                                      <p:tavLst>
                                        <p:tav tm="0">
                                          <p:val>
                                            <p:fltVal val="0.5"/>
                                          </p:val>
                                        </p:tav>
                                        <p:tav tm="100000">
                                          <p:val>
                                            <p:strVal val="#ppt_y"/>
                                          </p:val>
                                        </p:tav>
                                      </p:tavLst>
                                    </p:anim>
                                  </p:childTnLst>
                                </p:cTn>
                              </p:par>
                            </p:childTnLst>
                          </p:cTn>
                        </p:par>
                        <p:par>
                          <p:cTn id="55" fill="hold" nodeType="afterGroup">
                            <p:stCondLst>
                              <p:cond delay="500"/>
                            </p:stCondLst>
                            <p:childTnLst>
                              <p:par>
                                <p:cTn id="56" presetID="23" presetClass="entr" presetSubtype="528" fill="hold" nodeType="afterEffect">
                                  <p:stCondLst>
                                    <p:cond delay="100"/>
                                  </p:stCondLst>
                                  <p:childTnLst>
                                    <p:set>
                                      <p:cBhvr>
                                        <p:cTn id="57" dur="1" fill="hold">
                                          <p:stCondLst>
                                            <p:cond delay="0"/>
                                          </p:stCondLst>
                                        </p:cTn>
                                        <p:tgtEl>
                                          <p:spTgt spid="63498"/>
                                        </p:tgtEl>
                                        <p:attrNameLst>
                                          <p:attrName>style.visibility</p:attrName>
                                        </p:attrNameLst>
                                      </p:cBhvr>
                                      <p:to>
                                        <p:strVal val="visible"/>
                                      </p:to>
                                    </p:set>
                                    <p:anim calcmode="lin" valueType="num">
                                      <p:cBhvr>
                                        <p:cTn id="58" dur="500" fill="hold"/>
                                        <p:tgtEl>
                                          <p:spTgt spid="63498"/>
                                        </p:tgtEl>
                                        <p:attrNameLst>
                                          <p:attrName>ppt_w</p:attrName>
                                        </p:attrNameLst>
                                      </p:cBhvr>
                                      <p:tavLst>
                                        <p:tav tm="0">
                                          <p:val>
                                            <p:fltVal val="0"/>
                                          </p:val>
                                        </p:tav>
                                        <p:tav tm="100000">
                                          <p:val>
                                            <p:strVal val="#ppt_w"/>
                                          </p:val>
                                        </p:tav>
                                      </p:tavLst>
                                    </p:anim>
                                    <p:anim calcmode="lin" valueType="num">
                                      <p:cBhvr>
                                        <p:cTn id="59" dur="500" fill="hold"/>
                                        <p:tgtEl>
                                          <p:spTgt spid="63498"/>
                                        </p:tgtEl>
                                        <p:attrNameLst>
                                          <p:attrName>ppt_h</p:attrName>
                                        </p:attrNameLst>
                                      </p:cBhvr>
                                      <p:tavLst>
                                        <p:tav tm="0">
                                          <p:val>
                                            <p:fltVal val="0"/>
                                          </p:val>
                                        </p:tav>
                                        <p:tav tm="100000">
                                          <p:val>
                                            <p:strVal val="#ppt_h"/>
                                          </p:val>
                                        </p:tav>
                                      </p:tavLst>
                                    </p:anim>
                                    <p:anim calcmode="lin" valueType="num">
                                      <p:cBhvr>
                                        <p:cTn id="60" dur="500" fill="hold"/>
                                        <p:tgtEl>
                                          <p:spTgt spid="63498"/>
                                        </p:tgtEl>
                                        <p:attrNameLst>
                                          <p:attrName>ppt_x</p:attrName>
                                        </p:attrNameLst>
                                      </p:cBhvr>
                                      <p:tavLst>
                                        <p:tav tm="0">
                                          <p:val>
                                            <p:fltVal val="0.5"/>
                                          </p:val>
                                        </p:tav>
                                        <p:tav tm="100000">
                                          <p:val>
                                            <p:strVal val="#ppt_x"/>
                                          </p:val>
                                        </p:tav>
                                      </p:tavLst>
                                    </p:anim>
                                    <p:anim calcmode="lin" valueType="num">
                                      <p:cBhvr>
                                        <p:cTn id="61" dur="500" fill="hold"/>
                                        <p:tgtEl>
                                          <p:spTgt spid="63498"/>
                                        </p:tgtEl>
                                        <p:attrNameLst>
                                          <p:attrName>ppt_y</p:attrName>
                                        </p:attrNameLst>
                                      </p:cBhvr>
                                      <p:tavLst>
                                        <p:tav tm="0">
                                          <p:val>
                                            <p:fltVal val="0.5"/>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528" fill="hold" nodeType="clickEffect">
                                  <p:stCondLst>
                                    <p:cond delay="0"/>
                                  </p:stCondLst>
                                  <p:childTnLst>
                                    <p:set>
                                      <p:cBhvr>
                                        <p:cTn id="65" dur="1" fill="hold">
                                          <p:stCondLst>
                                            <p:cond delay="0"/>
                                          </p:stCondLst>
                                        </p:cTn>
                                        <p:tgtEl>
                                          <p:spTgt spid="63502"/>
                                        </p:tgtEl>
                                        <p:attrNameLst>
                                          <p:attrName>style.visibility</p:attrName>
                                        </p:attrNameLst>
                                      </p:cBhvr>
                                      <p:to>
                                        <p:strVal val="visible"/>
                                      </p:to>
                                    </p:set>
                                    <p:anim calcmode="lin" valueType="num">
                                      <p:cBhvr>
                                        <p:cTn id="66" dur="500" fill="hold"/>
                                        <p:tgtEl>
                                          <p:spTgt spid="63502"/>
                                        </p:tgtEl>
                                        <p:attrNameLst>
                                          <p:attrName>ppt_w</p:attrName>
                                        </p:attrNameLst>
                                      </p:cBhvr>
                                      <p:tavLst>
                                        <p:tav tm="0">
                                          <p:val>
                                            <p:fltVal val="0"/>
                                          </p:val>
                                        </p:tav>
                                        <p:tav tm="100000">
                                          <p:val>
                                            <p:strVal val="#ppt_w"/>
                                          </p:val>
                                        </p:tav>
                                      </p:tavLst>
                                    </p:anim>
                                    <p:anim calcmode="lin" valueType="num">
                                      <p:cBhvr>
                                        <p:cTn id="67" dur="500" fill="hold"/>
                                        <p:tgtEl>
                                          <p:spTgt spid="63502"/>
                                        </p:tgtEl>
                                        <p:attrNameLst>
                                          <p:attrName>ppt_h</p:attrName>
                                        </p:attrNameLst>
                                      </p:cBhvr>
                                      <p:tavLst>
                                        <p:tav tm="0">
                                          <p:val>
                                            <p:fltVal val="0"/>
                                          </p:val>
                                        </p:tav>
                                        <p:tav tm="100000">
                                          <p:val>
                                            <p:strVal val="#ppt_h"/>
                                          </p:val>
                                        </p:tav>
                                      </p:tavLst>
                                    </p:anim>
                                    <p:anim calcmode="lin" valueType="num">
                                      <p:cBhvr>
                                        <p:cTn id="68" dur="500" fill="hold"/>
                                        <p:tgtEl>
                                          <p:spTgt spid="63502"/>
                                        </p:tgtEl>
                                        <p:attrNameLst>
                                          <p:attrName>ppt_x</p:attrName>
                                        </p:attrNameLst>
                                      </p:cBhvr>
                                      <p:tavLst>
                                        <p:tav tm="0">
                                          <p:val>
                                            <p:fltVal val="0.5"/>
                                          </p:val>
                                        </p:tav>
                                        <p:tav tm="100000">
                                          <p:val>
                                            <p:strVal val="#ppt_x"/>
                                          </p:val>
                                        </p:tav>
                                      </p:tavLst>
                                    </p:anim>
                                    <p:anim calcmode="lin" valueType="num">
                                      <p:cBhvr>
                                        <p:cTn id="69" dur="500" fill="hold"/>
                                        <p:tgtEl>
                                          <p:spTgt spid="63502"/>
                                        </p:tgtEl>
                                        <p:attrNameLst>
                                          <p:attrName>ppt_y</p:attrName>
                                        </p:attrNameLst>
                                      </p:cBhvr>
                                      <p:tavLst>
                                        <p:tav tm="0">
                                          <p:val>
                                            <p:fltVal val="0.5"/>
                                          </p:val>
                                        </p:tav>
                                        <p:tav tm="100000">
                                          <p:val>
                                            <p:strVal val="#ppt_y"/>
                                          </p:val>
                                        </p:tav>
                                      </p:tavLst>
                                    </p:anim>
                                  </p:childTnLst>
                                </p:cTn>
                              </p:par>
                            </p:childTnLst>
                          </p:cTn>
                        </p:par>
                        <p:par>
                          <p:cTn id="70" fill="hold" nodeType="afterGroup">
                            <p:stCondLst>
                              <p:cond delay="500"/>
                            </p:stCondLst>
                            <p:childTnLst>
                              <p:par>
                                <p:cTn id="71" presetID="23" presetClass="entr" presetSubtype="528" fill="hold" nodeType="afterEffect">
                                  <p:stCondLst>
                                    <p:cond delay="100"/>
                                  </p:stCondLst>
                                  <p:childTnLst>
                                    <p:set>
                                      <p:cBhvr>
                                        <p:cTn id="72" dur="1" fill="hold">
                                          <p:stCondLst>
                                            <p:cond delay="0"/>
                                          </p:stCondLst>
                                        </p:cTn>
                                        <p:tgtEl>
                                          <p:spTgt spid="63499"/>
                                        </p:tgtEl>
                                        <p:attrNameLst>
                                          <p:attrName>style.visibility</p:attrName>
                                        </p:attrNameLst>
                                      </p:cBhvr>
                                      <p:to>
                                        <p:strVal val="visible"/>
                                      </p:to>
                                    </p:set>
                                    <p:anim calcmode="lin" valueType="num">
                                      <p:cBhvr>
                                        <p:cTn id="73" dur="500" fill="hold"/>
                                        <p:tgtEl>
                                          <p:spTgt spid="63499"/>
                                        </p:tgtEl>
                                        <p:attrNameLst>
                                          <p:attrName>ppt_w</p:attrName>
                                        </p:attrNameLst>
                                      </p:cBhvr>
                                      <p:tavLst>
                                        <p:tav tm="0">
                                          <p:val>
                                            <p:fltVal val="0"/>
                                          </p:val>
                                        </p:tav>
                                        <p:tav tm="100000">
                                          <p:val>
                                            <p:strVal val="#ppt_w"/>
                                          </p:val>
                                        </p:tav>
                                      </p:tavLst>
                                    </p:anim>
                                    <p:anim calcmode="lin" valueType="num">
                                      <p:cBhvr>
                                        <p:cTn id="74" dur="500" fill="hold"/>
                                        <p:tgtEl>
                                          <p:spTgt spid="63499"/>
                                        </p:tgtEl>
                                        <p:attrNameLst>
                                          <p:attrName>ppt_h</p:attrName>
                                        </p:attrNameLst>
                                      </p:cBhvr>
                                      <p:tavLst>
                                        <p:tav tm="0">
                                          <p:val>
                                            <p:fltVal val="0"/>
                                          </p:val>
                                        </p:tav>
                                        <p:tav tm="100000">
                                          <p:val>
                                            <p:strVal val="#ppt_h"/>
                                          </p:val>
                                        </p:tav>
                                      </p:tavLst>
                                    </p:anim>
                                    <p:anim calcmode="lin" valueType="num">
                                      <p:cBhvr>
                                        <p:cTn id="75" dur="500" fill="hold"/>
                                        <p:tgtEl>
                                          <p:spTgt spid="63499"/>
                                        </p:tgtEl>
                                        <p:attrNameLst>
                                          <p:attrName>ppt_x</p:attrName>
                                        </p:attrNameLst>
                                      </p:cBhvr>
                                      <p:tavLst>
                                        <p:tav tm="0">
                                          <p:val>
                                            <p:fltVal val="0.5"/>
                                          </p:val>
                                        </p:tav>
                                        <p:tav tm="100000">
                                          <p:val>
                                            <p:strVal val="#ppt_x"/>
                                          </p:val>
                                        </p:tav>
                                      </p:tavLst>
                                    </p:anim>
                                    <p:anim calcmode="lin" valueType="num">
                                      <p:cBhvr>
                                        <p:cTn id="76" dur="500" fill="hold"/>
                                        <p:tgtEl>
                                          <p:spTgt spid="63499"/>
                                        </p:tgtEl>
                                        <p:attrNameLst>
                                          <p:attrName>ppt_y</p:attrName>
                                        </p:attrNameLst>
                                      </p:cBhvr>
                                      <p:tavLst>
                                        <p:tav tm="0">
                                          <p:val>
                                            <p:fltVal val="0.5"/>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528" fill="hold" nodeType="clickEffect">
                                  <p:stCondLst>
                                    <p:cond delay="0"/>
                                  </p:stCondLst>
                                  <p:childTnLst>
                                    <p:set>
                                      <p:cBhvr>
                                        <p:cTn id="80" dur="1" fill="hold">
                                          <p:stCondLst>
                                            <p:cond delay="0"/>
                                          </p:stCondLst>
                                        </p:cTn>
                                        <p:tgtEl>
                                          <p:spTgt spid="63501"/>
                                        </p:tgtEl>
                                        <p:attrNameLst>
                                          <p:attrName>style.visibility</p:attrName>
                                        </p:attrNameLst>
                                      </p:cBhvr>
                                      <p:to>
                                        <p:strVal val="visible"/>
                                      </p:to>
                                    </p:set>
                                    <p:anim calcmode="lin" valueType="num">
                                      <p:cBhvr>
                                        <p:cTn id="81" dur="500" fill="hold"/>
                                        <p:tgtEl>
                                          <p:spTgt spid="63501"/>
                                        </p:tgtEl>
                                        <p:attrNameLst>
                                          <p:attrName>ppt_w</p:attrName>
                                        </p:attrNameLst>
                                      </p:cBhvr>
                                      <p:tavLst>
                                        <p:tav tm="0">
                                          <p:val>
                                            <p:fltVal val="0"/>
                                          </p:val>
                                        </p:tav>
                                        <p:tav tm="100000">
                                          <p:val>
                                            <p:strVal val="#ppt_w"/>
                                          </p:val>
                                        </p:tav>
                                      </p:tavLst>
                                    </p:anim>
                                    <p:anim calcmode="lin" valueType="num">
                                      <p:cBhvr>
                                        <p:cTn id="82" dur="500" fill="hold"/>
                                        <p:tgtEl>
                                          <p:spTgt spid="63501"/>
                                        </p:tgtEl>
                                        <p:attrNameLst>
                                          <p:attrName>ppt_h</p:attrName>
                                        </p:attrNameLst>
                                      </p:cBhvr>
                                      <p:tavLst>
                                        <p:tav tm="0">
                                          <p:val>
                                            <p:fltVal val="0"/>
                                          </p:val>
                                        </p:tav>
                                        <p:tav tm="100000">
                                          <p:val>
                                            <p:strVal val="#ppt_h"/>
                                          </p:val>
                                        </p:tav>
                                      </p:tavLst>
                                    </p:anim>
                                    <p:anim calcmode="lin" valueType="num">
                                      <p:cBhvr>
                                        <p:cTn id="83" dur="500" fill="hold"/>
                                        <p:tgtEl>
                                          <p:spTgt spid="63501"/>
                                        </p:tgtEl>
                                        <p:attrNameLst>
                                          <p:attrName>ppt_x</p:attrName>
                                        </p:attrNameLst>
                                      </p:cBhvr>
                                      <p:tavLst>
                                        <p:tav tm="0">
                                          <p:val>
                                            <p:fltVal val="0.5"/>
                                          </p:val>
                                        </p:tav>
                                        <p:tav tm="100000">
                                          <p:val>
                                            <p:strVal val="#ppt_x"/>
                                          </p:val>
                                        </p:tav>
                                      </p:tavLst>
                                    </p:anim>
                                    <p:anim calcmode="lin" valueType="num">
                                      <p:cBhvr>
                                        <p:cTn id="84" dur="500" fill="hold"/>
                                        <p:tgtEl>
                                          <p:spTgt spid="63501"/>
                                        </p:tgtEl>
                                        <p:attrNameLst>
                                          <p:attrName>ppt_y</p:attrName>
                                        </p:attrNameLst>
                                      </p:cBhvr>
                                      <p:tavLst>
                                        <p:tav tm="0">
                                          <p:val>
                                            <p:fltVal val="0.5"/>
                                          </p:val>
                                        </p:tav>
                                        <p:tav tm="100000">
                                          <p:val>
                                            <p:strVal val="#ppt_y"/>
                                          </p:val>
                                        </p:tav>
                                      </p:tavLst>
                                    </p:anim>
                                  </p:childTnLst>
                                </p:cTn>
                              </p:par>
                            </p:childTnLst>
                          </p:cTn>
                        </p:par>
                        <p:par>
                          <p:cTn id="85" fill="hold" nodeType="afterGroup">
                            <p:stCondLst>
                              <p:cond delay="500"/>
                            </p:stCondLst>
                            <p:childTnLst>
                              <p:par>
                                <p:cTn id="86" presetID="23" presetClass="entr" presetSubtype="528" fill="hold" nodeType="afterEffect">
                                  <p:stCondLst>
                                    <p:cond delay="100"/>
                                  </p:stCondLst>
                                  <p:childTnLst>
                                    <p:set>
                                      <p:cBhvr>
                                        <p:cTn id="87" dur="1" fill="hold">
                                          <p:stCondLst>
                                            <p:cond delay="0"/>
                                          </p:stCondLst>
                                        </p:cTn>
                                        <p:tgtEl>
                                          <p:spTgt spid="63500"/>
                                        </p:tgtEl>
                                        <p:attrNameLst>
                                          <p:attrName>style.visibility</p:attrName>
                                        </p:attrNameLst>
                                      </p:cBhvr>
                                      <p:to>
                                        <p:strVal val="visible"/>
                                      </p:to>
                                    </p:set>
                                    <p:anim calcmode="lin" valueType="num">
                                      <p:cBhvr>
                                        <p:cTn id="88" dur="500" fill="hold"/>
                                        <p:tgtEl>
                                          <p:spTgt spid="63500"/>
                                        </p:tgtEl>
                                        <p:attrNameLst>
                                          <p:attrName>ppt_w</p:attrName>
                                        </p:attrNameLst>
                                      </p:cBhvr>
                                      <p:tavLst>
                                        <p:tav tm="0">
                                          <p:val>
                                            <p:fltVal val="0"/>
                                          </p:val>
                                        </p:tav>
                                        <p:tav tm="100000">
                                          <p:val>
                                            <p:strVal val="#ppt_w"/>
                                          </p:val>
                                        </p:tav>
                                      </p:tavLst>
                                    </p:anim>
                                    <p:anim calcmode="lin" valueType="num">
                                      <p:cBhvr>
                                        <p:cTn id="89" dur="500" fill="hold"/>
                                        <p:tgtEl>
                                          <p:spTgt spid="63500"/>
                                        </p:tgtEl>
                                        <p:attrNameLst>
                                          <p:attrName>ppt_h</p:attrName>
                                        </p:attrNameLst>
                                      </p:cBhvr>
                                      <p:tavLst>
                                        <p:tav tm="0">
                                          <p:val>
                                            <p:fltVal val="0"/>
                                          </p:val>
                                        </p:tav>
                                        <p:tav tm="100000">
                                          <p:val>
                                            <p:strVal val="#ppt_h"/>
                                          </p:val>
                                        </p:tav>
                                      </p:tavLst>
                                    </p:anim>
                                    <p:anim calcmode="lin" valueType="num">
                                      <p:cBhvr>
                                        <p:cTn id="90" dur="500" fill="hold"/>
                                        <p:tgtEl>
                                          <p:spTgt spid="63500"/>
                                        </p:tgtEl>
                                        <p:attrNameLst>
                                          <p:attrName>ppt_x</p:attrName>
                                        </p:attrNameLst>
                                      </p:cBhvr>
                                      <p:tavLst>
                                        <p:tav tm="0">
                                          <p:val>
                                            <p:fltVal val="0.5"/>
                                          </p:val>
                                        </p:tav>
                                        <p:tav tm="100000">
                                          <p:val>
                                            <p:strVal val="#ppt_x"/>
                                          </p:val>
                                        </p:tav>
                                      </p:tavLst>
                                    </p:anim>
                                    <p:anim calcmode="lin" valueType="num">
                                      <p:cBhvr>
                                        <p:cTn id="91" dur="500" fill="hold"/>
                                        <p:tgtEl>
                                          <p:spTgt spid="635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utoUpdateAnimBg="0"/>
      <p:bldP spid="63491" grpId="0" build="p" autoUpdateAnimBg="0"/>
      <p:bldP spid="63492" grpId="0" build="p" autoUpdateAnimBg="0"/>
      <p:bldP spid="63493" grpId="0" build="p" autoUpdateAnimBg="0"/>
      <p:bldP spid="63494" grpId="0" autoUpdateAnimBg="0"/>
      <p:bldP spid="63497" grpId="0" animBg="1" autoUpdateAnimBg="0"/>
      <p:bldP spid="63498" grpId="0" animBg="1"/>
      <p:bldP spid="63499" grpId="0" animBg="1"/>
      <p:bldP spid="63500" grpId="0" animBg="1"/>
      <p:bldP spid="63501" grpId="0" autoUpdateAnimBg="0"/>
      <p:bldP spid="63502" grpId="0" autoUpdateAnimBg="0"/>
      <p:bldP spid="63503" grpId="0" autoUpdateAnimBg="0"/>
      <p:bldP spid="6350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EB13AE3-C99A-6EE9-CDA7-A40DF491F98A}"/>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65539" name="Line 3">
            <a:extLst>
              <a:ext uri="{FF2B5EF4-FFF2-40B4-BE49-F238E27FC236}">
                <a16:creationId xmlns:a16="http://schemas.microsoft.com/office/drawing/2014/main" id="{358F5AF1-F192-EB05-09FB-26769971EF93}"/>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65540" name="Rectangle 4">
            <a:extLst>
              <a:ext uri="{FF2B5EF4-FFF2-40B4-BE49-F238E27FC236}">
                <a16:creationId xmlns:a16="http://schemas.microsoft.com/office/drawing/2014/main" id="{F85AFF0D-C6A8-E85F-DE81-B6A4BB501D30}"/>
              </a:ext>
            </a:extLst>
          </p:cNvPr>
          <p:cNvSpPr>
            <a:spLocks noChangeArrowheads="1"/>
          </p:cNvSpPr>
          <p:nvPr/>
        </p:nvSpPr>
        <p:spPr bwMode="auto">
          <a:xfrm>
            <a:off x="2643188" y="579438"/>
            <a:ext cx="3838575" cy="5573712"/>
          </a:xfrm>
          <a:prstGeom prst="rect">
            <a:avLst/>
          </a:prstGeom>
          <a:noFill/>
          <a:ln w="12700">
            <a:noFill/>
            <a:miter lim="800000"/>
            <a:headEnd/>
            <a:tailEnd/>
          </a:ln>
          <a:effectLst>
            <a:outerShdw blurRad="63500" dist="102391" dir="3615307" algn="ctr" rotWithShape="0">
              <a:schemeClr val="bg2">
                <a:alpha val="74998"/>
              </a:schemeClr>
            </a:outerShdw>
          </a:effectLst>
        </p:spPr>
        <p:txBody>
          <a:bodyPr wrap="none" lIns="90487" tIns="44450" rIns="90487" bIns="44450">
            <a:spAutoFit/>
          </a:bodyPr>
          <a:lstStyle/>
          <a:p>
            <a:pPr>
              <a:defRPr/>
            </a:pPr>
            <a:r>
              <a:rPr lang="zh-CN" altLang="en-US" sz="7200">
                <a:solidFill>
                  <a:srgbClr val="FAFD00"/>
                </a:solidFill>
                <a:effectLst>
                  <a:outerShdw blurRad="38100" dist="38100" dir="2700000" algn="tl">
                    <a:srgbClr val="000000"/>
                  </a:outerShdw>
                </a:effectLst>
                <a:latin typeface="Arial" charset="0"/>
                <a:ea typeface="宋体" charset="0"/>
              </a:rPr>
              <a:t>创造</a:t>
            </a:r>
          </a:p>
          <a:p>
            <a:pPr>
              <a:defRPr/>
            </a:pPr>
            <a:r>
              <a:rPr lang="zh-CN" altLang="en-US" sz="7200">
                <a:effectLst>
                  <a:outerShdw blurRad="38100" dist="38100" dir="2700000" algn="tl">
                    <a:srgbClr val="000000"/>
                  </a:outerShdw>
                </a:effectLst>
                <a:latin typeface="Arial" charset="0"/>
                <a:ea typeface="宋体" charset="0"/>
              </a:rPr>
              <a:t>亚</a:t>
            </a:r>
            <a:r>
              <a:rPr lang="zh-CN" altLang="en-US" sz="7200">
                <a:solidFill>
                  <a:srgbClr val="F66A29"/>
                </a:solidFill>
                <a:effectLst>
                  <a:outerShdw blurRad="38100" dist="38100" dir="2700000" algn="tl">
                    <a:srgbClr val="000000"/>
                  </a:outerShdw>
                </a:effectLst>
                <a:latin typeface="Arial" charset="0"/>
                <a:ea typeface="宋体" charset="0"/>
              </a:rPr>
              <a:t>伯拉罕</a:t>
            </a:r>
          </a:p>
          <a:p>
            <a:pPr>
              <a:defRPr/>
            </a:pPr>
            <a:r>
              <a:rPr lang="zh-CN" altLang="en-US" sz="7200">
                <a:effectLst>
                  <a:outerShdw blurRad="38100" dist="38100" dir="2700000" algn="tl">
                    <a:srgbClr val="000000"/>
                  </a:outerShdw>
                </a:effectLst>
                <a:latin typeface="Arial" charset="0"/>
                <a:ea typeface="宋体" charset="0"/>
              </a:rPr>
              <a:t>约</a:t>
            </a:r>
            <a:r>
              <a:rPr lang="zh-CN" altLang="en-US" sz="7200">
                <a:solidFill>
                  <a:srgbClr val="F66A29"/>
                </a:solidFill>
                <a:effectLst>
                  <a:outerShdw blurRad="38100" dist="38100" dir="2700000" algn="tl">
                    <a:srgbClr val="000000"/>
                  </a:outerShdw>
                </a:effectLst>
                <a:latin typeface="Arial" charset="0"/>
                <a:ea typeface="宋体" charset="0"/>
              </a:rPr>
              <a:t>瑟</a:t>
            </a:r>
          </a:p>
          <a:p>
            <a:pPr>
              <a:defRPr/>
            </a:pPr>
            <a:r>
              <a:rPr lang="zh-CN" altLang="en-US" sz="7200">
                <a:effectLst>
                  <a:outerShdw blurRad="38100" dist="38100" dir="2700000" algn="tl">
                    <a:srgbClr val="000000"/>
                  </a:outerShdw>
                </a:effectLst>
                <a:latin typeface="Arial" charset="0"/>
                <a:ea typeface="宋体" charset="0"/>
              </a:rPr>
              <a:t>摩</a:t>
            </a:r>
            <a:r>
              <a:rPr lang="zh-CN" altLang="en-US" sz="7200">
                <a:solidFill>
                  <a:srgbClr val="F66A29"/>
                </a:solidFill>
                <a:effectLst>
                  <a:outerShdw blurRad="38100" dist="38100" dir="2700000" algn="tl">
                    <a:srgbClr val="000000"/>
                  </a:outerShdw>
                </a:effectLst>
                <a:latin typeface="Arial" charset="0"/>
                <a:ea typeface="宋体" charset="0"/>
              </a:rPr>
              <a:t>西</a:t>
            </a:r>
          </a:p>
          <a:p>
            <a:pPr>
              <a:defRPr/>
            </a:pPr>
            <a:r>
              <a:rPr lang="zh-CN" altLang="en-US" sz="7200">
                <a:solidFill>
                  <a:srgbClr val="F66A29"/>
                </a:solidFill>
                <a:effectLst>
                  <a:outerShdw blurRad="38100" dist="38100" dir="2700000" algn="tl">
                    <a:srgbClr val="000000"/>
                  </a:outerShdw>
                </a:effectLst>
                <a:latin typeface="Arial" charset="0"/>
                <a:ea typeface="宋体" charset="0"/>
              </a:rPr>
              <a:t>约</a:t>
            </a:r>
            <a:r>
              <a:rPr lang="zh-CN" altLang="en-US" sz="7200">
                <a:effectLst>
                  <a:outerShdw blurRad="38100" dist="38100" dir="2700000" algn="tl">
                    <a:srgbClr val="000000"/>
                  </a:outerShdw>
                </a:effectLst>
                <a:latin typeface="Arial" charset="0"/>
                <a:ea typeface="宋体" charset="0"/>
              </a:rPr>
              <a:t>书</a:t>
            </a:r>
            <a:r>
              <a:rPr lang="zh-CN" altLang="en-US" sz="7200">
                <a:solidFill>
                  <a:srgbClr val="F66A29"/>
                </a:solidFill>
                <a:effectLst>
                  <a:outerShdw blurRad="38100" dist="38100" dir="2700000" algn="tl">
                    <a:srgbClr val="000000"/>
                  </a:outerShdw>
                </a:effectLst>
                <a:latin typeface="Arial" charset="0"/>
                <a:ea typeface="宋体" charset="0"/>
              </a:rPr>
              <a:t>亚</a:t>
            </a:r>
          </a:p>
        </p:txBody>
      </p:sp>
      <p:sp>
        <p:nvSpPr>
          <p:cNvPr id="119812" name="Text Box 5">
            <a:extLst>
              <a:ext uri="{FF2B5EF4-FFF2-40B4-BE49-F238E27FC236}">
                <a16:creationId xmlns:a16="http://schemas.microsoft.com/office/drawing/2014/main" id="{A6A2E1B7-24C8-D0B0-8F01-CDB25A8D69E8}"/>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9813" name="Text Box 6">
            <a:extLst>
              <a:ext uri="{FF2B5EF4-FFF2-40B4-BE49-F238E27FC236}">
                <a16:creationId xmlns:a16="http://schemas.microsoft.com/office/drawing/2014/main" id="{B16BBC0D-45D1-A053-8D02-3E6CA0EAC059}"/>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19814" name="Text Box 7">
            <a:extLst>
              <a:ext uri="{FF2B5EF4-FFF2-40B4-BE49-F238E27FC236}">
                <a16:creationId xmlns:a16="http://schemas.microsoft.com/office/drawing/2014/main" id="{7131E16F-B335-9756-F0B3-680DA2D3852D}"/>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65547" name="Text Box 11">
            <a:extLst>
              <a:ext uri="{FF2B5EF4-FFF2-40B4-BE49-F238E27FC236}">
                <a16:creationId xmlns:a16="http://schemas.microsoft.com/office/drawing/2014/main" id="{E4179A06-36BF-2F5C-0425-6DCAEE0AD14C}"/>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5</a:t>
            </a:r>
          </a:p>
        </p:txBody>
      </p:sp>
      <p:sp>
        <p:nvSpPr>
          <p:cNvPr id="65548" name="Text Box 12">
            <a:extLst>
              <a:ext uri="{FF2B5EF4-FFF2-40B4-BE49-F238E27FC236}">
                <a16:creationId xmlns:a16="http://schemas.microsoft.com/office/drawing/2014/main" id="{360D5915-D98F-7C21-8245-E586780C8F7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49</a:t>
            </a:r>
          </a:p>
        </p:txBody>
      </p:sp>
      <p:sp>
        <p:nvSpPr>
          <p:cNvPr id="119817" name="Text Box 13">
            <a:extLst>
              <a:ext uri="{FF2B5EF4-FFF2-40B4-BE49-F238E27FC236}">
                <a16:creationId xmlns:a16="http://schemas.microsoft.com/office/drawing/2014/main" id="{6A1B960C-D4C4-C65A-AAAB-1B3D089BE5A5}"/>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box(out)">
                                      <p:cBhvr>
                                        <p:cTn id="7" dur="500"/>
                                        <p:tgtEl>
                                          <p:spTgt spid="655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5540">
                                            <p:txEl>
                                              <p:pRg st="1" end="1"/>
                                            </p:txEl>
                                          </p:spTgt>
                                        </p:tgtEl>
                                        <p:attrNameLst>
                                          <p:attrName>style.visibility</p:attrName>
                                        </p:attrNameLst>
                                      </p:cBhvr>
                                      <p:to>
                                        <p:strVal val="visible"/>
                                      </p:to>
                                    </p:set>
                                    <p:animEffect transition="in" filter="box(out)">
                                      <p:cBhvr>
                                        <p:cTn id="12" dur="500"/>
                                        <p:tgtEl>
                                          <p:spTgt spid="655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5540">
                                            <p:txEl>
                                              <p:pRg st="2" end="2"/>
                                            </p:txEl>
                                          </p:spTgt>
                                        </p:tgtEl>
                                        <p:attrNameLst>
                                          <p:attrName>style.visibility</p:attrName>
                                        </p:attrNameLst>
                                      </p:cBhvr>
                                      <p:to>
                                        <p:strVal val="visible"/>
                                      </p:to>
                                    </p:set>
                                    <p:animEffect transition="in" filter="box(out)">
                                      <p:cBhvr>
                                        <p:cTn id="17" dur="500"/>
                                        <p:tgtEl>
                                          <p:spTgt spid="655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65540">
                                            <p:txEl>
                                              <p:pRg st="3" end="3"/>
                                            </p:txEl>
                                          </p:spTgt>
                                        </p:tgtEl>
                                        <p:attrNameLst>
                                          <p:attrName>style.visibility</p:attrName>
                                        </p:attrNameLst>
                                      </p:cBhvr>
                                      <p:to>
                                        <p:strVal val="visible"/>
                                      </p:to>
                                    </p:set>
                                    <p:animEffect transition="in" filter="box(out)">
                                      <p:cBhvr>
                                        <p:cTn id="22" dur="500"/>
                                        <p:tgtEl>
                                          <p:spTgt spid="6554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65540">
                                            <p:txEl>
                                              <p:pRg st="4" end="4"/>
                                            </p:txEl>
                                          </p:spTgt>
                                        </p:tgtEl>
                                        <p:attrNameLst>
                                          <p:attrName>style.visibility</p:attrName>
                                        </p:attrNameLst>
                                      </p:cBhvr>
                                      <p:to>
                                        <p:strVal val="visible"/>
                                      </p:to>
                                    </p:set>
                                    <p:animEffect transition="in" filter="box(out)">
                                      <p:cBhvr>
                                        <p:cTn id="27" dur="500"/>
                                        <p:tgtEl>
                                          <p:spTgt spid="655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AB8BF853-7090-3CE3-A022-F5D9D8E2F5EB}"/>
              </a:ext>
            </a:extLst>
          </p:cNvPr>
          <p:cNvSpPr>
            <a:spLocks noGrp="1" noChangeArrowheads="1"/>
          </p:cNvSpPr>
          <p:nvPr>
            <p:ph type="title"/>
          </p:nvPr>
        </p:nvSpPr>
        <p:spPr bwMode="auto">
          <a:xfrm>
            <a:off x="712788" y="428625"/>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a:solidFill>
                  <a:srgbClr val="FAFD00"/>
                </a:solidFill>
              </a:rPr>
              <a:t>五个关键字和词组</a:t>
            </a:r>
            <a:r>
              <a:rPr lang="en-US" altLang="zh-CN">
                <a:solidFill>
                  <a:srgbClr val="FAFD00"/>
                </a:solidFill>
              </a:rPr>
              <a:t>:</a:t>
            </a:r>
          </a:p>
        </p:txBody>
      </p:sp>
      <p:sp>
        <p:nvSpPr>
          <p:cNvPr id="184323" name="Rectangle 3">
            <a:extLst>
              <a:ext uri="{FF2B5EF4-FFF2-40B4-BE49-F238E27FC236}">
                <a16:creationId xmlns:a16="http://schemas.microsoft.com/office/drawing/2014/main" id="{A13BC95F-5936-EF60-396E-5DD137EABFB5}"/>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184324" name="Line 4">
            <a:extLst>
              <a:ext uri="{FF2B5EF4-FFF2-40B4-BE49-F238E27FC236}">
                <a16:creationId xmlns:a16="http://schemas.microsoft.com/office/drawing/2014/main" id="{1C39AC2D-281B-1D12-A8D4-5FB920898806}"/>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nvGrpSpPr>
          <p:cNvPr id="121860" name="Group 5">
            <a:extLst>
              <a:ext uri="{FF2B5EF4-FFF2-40B4-BE49-F238E27FC236}">
                <a16:creationId xmlns:a16="http://schemas.microsoft.com/office/drawing/2014/main" id="{F722EE67-8255-52E5-526D-6247B0E8A3ED}"/>
              </a:ext>
            </a:extLst>
          </p:cNvPr>
          <p:cNvGrpSpPr>
            <a:grpSpLocks/>
          </p:cNvGrpSpPr>
          <p:nvPr/>
        </p:nvGrpSpPr>
        <p:grpSpPr bwMode="auto">
          <a:xfrm>
            <a:off x="2416175" y="4364038"/>
            <a:ext cx="3990975" cy="830262"/>
            <a:chOff x="1522" y="2749"/>
            <a:chExt cx="2514" cy="523"/>
          </a:xfrm>
        </p:grpSpPr>
        <p:sp>
          <p:nvSpPr>
            <p:cNvPr id="184326" name="Text Box 6">
              <a:extLst>
                <a:ext uri="{FF2B5EF4-FFF2-40B4-BE49-F238E27FC236}">
                  <a16:creationId xmlns:a16="http://schemas.microsoft.com/office/drawing/2014/main" id="{1D207D5D-A1F4-5336-4EA4-57A8D2285915}"/>
                </a:ext>
              </a:extLst>
            </p:cNvPr>
            <p:cNvSpPr txBox="1">
              <a:spLocks noChangeArrowheads="1"/>
            </p:cNvSpPr>
            <p:nvPr/>
          </p:nvSpPr>
          <p:spPr bwMode="auto">
            <a:xfrm>
              <a:off x="2228" y="2749"/>
              <a:ext cx="1808"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4800">
                  <a:solidFill>
                    <a:schemeClr val="accent1"/>
                  </a:solidFill>
                  <a:effectLst>
                    <a:outerShdw blurRad="38100" dist="38100" dir="2700000" algn="tl">
                      <a:srgbClr val="000000"/>
                    </a:outerShdw>
                  </a:effectLst>
                  <a:ea typeface="宋体" panose="02010600030101010101" pitchFamily="2" charset="-122"/>
                </a:rPr>
                <a:t>默</a:t>
              </a:r>
              <a:r>
                <a:rPr lang="zh-CN" altLang="en-US" sz="4800">
                  <a:solidFill>
                    <a:srgbClr val="EDF636"/>
                  </a:solidFill>
                  <a:effectLst>
                    <a:outerShdw blurRad="38100" dist="38100" dir="2700000" algn="tl">
                      <a:srgbClr val="000000"/>
                    </a:outerShdw>
                  </a:effectLst>
                  <a:ea typeface="宋体" panose="02010600030101010101" pitchFamily="2" charset="-122"/>
                </a:rPr>
                <a:t> </a:t>
              </a:r>
              <a:r>
                <a:rPr lang="en-US" altLang="zh-CN" sz="4800">
                  <a:solidFill>
                    <a:srgbClr val="EDF636"/>
                  </a:solidFill>
                  <a:effectLst>
                    <a:outerShdw blurRad="38100" dist="38100" dir="2700000" algn="tl">
                      <a:srgbClr val="000000"/>
                    </a:outerShdw>
                  </a:effectLst>
                  <a:ea typeface="宋体" panose="02010600030101010101" pitchFamily="2" charset="-122"/>
                </a:rPr>
                <a:t>= </a:t>
              </a:r>
              <a:r>
                <a:rPr lang="zh-CN" altLang="en-US" sz="4800">
                  <a:solidFill>
                    <a:srgbClr val="EDF636"/>
                  </a:solidFill>
                  <a:effectLst>
                    <a:outerShdw blurRad="38100" dist="38100" dir="2700000" algn="tl">
                      <a:srgbClr val="000000"/>
                    </a:outerShdw>
                  </a:effectLst>
                  <a:ea typeface="宋体" panose="02010600030101010101" pitchFamily="2" charset="-122"/>
                </a:rPr>
                <a:t>静默    </a:t>
              </a:r>
            </a:p>
          </p:txBody>
        </p:sp>
        <p:sp>
          <p:nvSpPr>
            <p:cNvPr id="184327" name="AutoShape 7">
              <a:extLst>
                <a:ext uri="{FF2B5EF4-FFF2-40B4-BE49-F238E27FC236}">
                  <a16:creationId xmlns:a16="http://schemas.microsoft.com/office/drawing/2014/main" id="{DD3FC762-7707-6C8E-2E00-C51A3016A13F}"/>
                </a:ext>
              </a:extLst>
            </p:cNvPr>
            <p:cNvSpPr>
              <a:spLocks noChangeArrowheads="1"/>
            </p:cNvSpPr>
            <p:nvPr/>
          </p:nvSpPr>
          <p:spPr bwMode="auto">
            <a:xfrm>
              <a:off x="1522" y="282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121861" name="Group 8">
            <a:extLst>
              <a:ext uri="{FF2B5EF4-FFF2-40B4-BE49-F238E27FC236}">
                <a16:creationId xmlns:a16="http://schemas.microsoft.com/office/drawing/2014/main" id="{C9B8681A-EF98-E8C9-4B13-A92FC63E25DC}"/>
              </a:ext>
            </a:extLst>
          </p:cNvPr>
          <p:cNvGrpSpPr>
            <a:grpSpLocks/>
          </p:cNvGrpSpPr>
          <p:nvPr/>
        </p:nvGrpSpPr>
        <p:grpSpPr bwMode="auto">
          <a:xfrm>
            <a:off x="2424113" y="2357438"/>
            <a:ext cx="3886200" cy="1016000"/>
            <a:chOff x="1527" y="1485"/>
            <a:chExt cx="2448" cy="640"/>
          </a:xfrm>
        </p:grpSpPr>
        <p:sp>
          <p:nvSpPr>
            <p:cNvPr id="184329" name="Text Box 9">
              <a:extLst>
                <a:ext uri="{FF2B5EF4-FFF2-40B4-BE49-F238E27FC236}">
                  <a16:creationId xmlns:a16="http://schemas.microsoft.com/office/drawing/2014/main" id="{99EB9BC9-222E-93ED-A107-9AD610428E2A}"/>
                </a:ext>
              </a:extLst>
            </p:cNvPr>
            <p:cNvSpPr txBox="1">
              <a:spLocks noChangeArrowheads="1"/>
            </p:cNvSpPr>
            <p:nvPr/>
          </p:nvSpPr>
          <p:spPr bwMode="auto">
            <a:xfrm>
              <a:off x="2264" y="1485"/>
              <a:ext cx="1711"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6000">
                  <a:solidFill>
                    <a:srgbClr val="EA304F"/>
                  </a:solidFill>
                  <a:effectLst>
                    <a:outerShdw blurRad="38100" dist="38100" dir="2700000" algn="tl">
                      <a:srgbClr val="000000"/>
                    </a:outerShdw>
                  </a:effectLst>
                  <a:ea typeface="宋体" charset="0"/>
                  <a:cs typeface="宋体" charset="0"/>
                </a:rPr>
                <a:t>4</a:t>
              </a:r>
              <a:r>
                <a:rPr lang="en-US" altLang="zh-CN" sz="4800">
                  <a:solidFill>
                    <a:srgbClr val="EA304F"/>
                  </a:solidFill>
                  <a:effectLst>
                    <a:outerShdw blurRad="38100" dist="38100" dir="2700000" algn="tl">
                      <a:srgbClr val="000000"/>
                    </a:outerShdw>
                  </a:effectLst>
                  <a:ea typeface="宋体" charset="0"/>
                  <a:cs typeface="宋体" charset="0"/>
                </a:rPr>
                <a:t>  </a:t>
              </a: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人物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4330" name="AutoShape 10">
              <a:extLst>
                <a:ext uri="{FF2B5EF4-FFF2-40B4-BE49-F238E27FC236}">
                  <a16:creationId xmlns:a16="http://schemas.microsoft.com/office/drawing/2014/main" id="{353868C4-D0D5-88A6-46EB-78A2E75C1570}"/>
                </a:ext>
              </a:extLst>
            </p:cNvPr>
            <p:cNvSpPr>
              <a:spLocks noChangeArrowheads="1"/>
            </p:cNvSpPr>
            <p:nvPr/>
          </p:nvSpPr>
          <p:spPr bwMode="auto">
            <a:xfrm>
              <a:off x="1527" y="1645"/>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121862" name="Group 11">
            <a:extLst>
              <a:ext uri="{FF2B5EF4-FFF2-40B4-BE49-F238E27FC236}">
                <a16:creationId xmlns:a16="http://schemas.microsoft.com/office/drawing/2014/main" id="{4C323F74-B25F-FF2D-BA12-C896ACFCF55B}"/>
              </a:ext>
            </a:extLst>
          </p:cNvPr>
          <p:cNvGrpSpPr>
            <a:grpSpLocks/>
          </p:cNvGrpSpPr>
          <p:nvPr/>
        </p:nvGrpSpPr>
        <p:grpSpPr bwMode="auto">
          <a:xfrm>
            <a:off x="2428875" y="1509713"/>
            <a:ext cx="4044950" cy="923925"/>
            <a:chOff x="1530" y="951"/>
            <a:chExt cx="2548" cy="582"/>
          </a:xfrm>
        </p:grpSpPr>
        <p:sp>
          <p:nvSpPr>
            <p:cNvPr id="184332" name="Text Box 12">
              <a:extLst>
                <a:ext uri="{FF2B5EF4-FFF2-40B4-BE49-F238E27FC236}">
                  <a16:creationId xmlns:a16="http://schemas.microsoft.com/office/drawing/2014/main" id="{90AEC4E1-E455-A7D9-BAA2-66C7778156AB}"/>
                </a:ext>
              </a:extLst>
            </p:cNvPr>
            <p:cNvSpPr txBox="1">
              <a:spLocks noChangeArrowheads="1"/>
            </p:cNvSpPr>
            <p:nvPr/>
          </p:nvSpPr>
          <p:spPr bwMode="auto">
            <a:xfrm>
              <a:off x="1966" y="951"/>
              <a:ext cx="2112"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sz="54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造 </a:t>
              </a:r>
              <a:r>
                <a:rPr lang="en-US" altLang="zh-CN" sz="4800">
                  <a:solidFill>
                    <a:srgbClr val="EDF636"/>
                  </a:solidFill>
                  <a:effectLst>
                    <a:outerShdw blurRad="38100" dist="38100" dir="2700000" algn="tl">
                      <a:srgbClr val="000000"/>
                    </a:outerShdw>
                  </a:effectLst>
                  <a:ea typeface="宋体" charset="0"/>
                  <a:cs typeface="宋体" charset="0"/>
                </a:rPr>
                <a:t>=</a:t>
              </a:r>
              <a:r>
                <a:rPr lang="zh-CN" altLang="en-US" sz="4800">
                  <a:solidFill>
                    <a:srgbClr val="EDF636"/>
                  </a:solidFill>
                  <a:effectLst>
                    <a:outerShdw blurRad="38100" dist="38100" dir="2700000" algn="tl">
                      <a:srgbClr val="000000"/>
                    </a:outerShdw>
                  </a:effectLst>
                  <a:ea typeface="宋体" charset="0"/>
                  <a:cs typeface="宋体" charset="0"/>
                </a:rPr>
                <a:t> 创造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4333" name="AutoShape 13">
              <a:extLst>
                <a:ext uri="{FF2B5EF4-FFF2-40B4-BE49-F238E27FC236}">
                  <a16:creationId xmlns:a16="http://schemas.microsoft.com/office/drawing/2014/main" id="{730DB0FB-DE64-58C7-B6DE-1E2C5CE79E16}"/>
                </a:ext>
              </a:extLst>
            </p:cNvPr>
            <p:cNvSpPr>
              <a:spLocks noChangeArrowheads="1"/>
            </p:cNvSpPr>
            <p:nvPr/>
          </p:nvSpPr>
          <p:spPr bwMode="auto">
            <a:xfrm>
              <a:off x="1530" y="1085"/>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sp>
        <p:nvSpPr>
          <p:cNvPr id="121863" name="Text Box 14">
            <a:extLst>
              <a:ext uri="{FF2B5EF4-FFF2-40B4-BE49-F238E27FC236}">
                <a16:creationId xmlns:a16="http://schemas.microsoft.com/office/drawing/2014/main" id="{C14D0626-810F-4B34-FA51-FB09C4E748C5}"/>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21864" name="Text Box 15">
            <a:extLst>
              <a:ext uri="{FF2B5EF4-FFF2-40B4-BE49-F238E27FC236}">
                <a16:creationId xmlns:a16="http://schemas.microsoft.com/office/drawing/2014/main" id="{C483348C-5AF9-EB29-3ACA-4E9A3CE1AD2F}"/>
              </a:ext>
            </a:extLst>
          </p:cNvPr>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FFFF"/>
              </a:solidFill>
              <a:ea typeface="宋体" panose="02010600030101010101" pitchFamily="2" charset="-122"/>
            </a:endParaRPr>
          </a:p>
        </p:txBody>
      </p:sp>
      <p:sp>
        <p:nvSpPr>
          <p:cNvPr id="121865" name="Text Box 16">
            <a:extLst>
              <a:ext uri="{FF2B5EF4-FFF2-40B4-BE49-F238E27FC236}">
                <a16:creationId xmlns:a16="http://schemas.microsoft.com/office/drawing/2014/main" id="{534451D0-7956-147D-36BE-2CEE16C513B1}"/>
              </a:ext>
            </a:extLst>
          </p:cNvPr>
          <p:cNvSpPr txBox="1">
            <a:spLocks noChangeArrowheads="1"/>
          </p:cNvSpPr>
          <p:nvPr/>
        </p:nvSpPr>
        <p:spPr bwMode="auto">
          <a:xfrm>
            <a:off x="8059738" y="6484938"/>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400">
                <a:solidFill>
                  <a:srgbClr val="FFFFFF"/>
                </a:solidFill>
                <a:ea typeface="宋体" panose="02010600030101010101" pitchFamily="2" charset="-122"/>
              </a:rPr>
              <a:t> </a:t>
            </a:r>
          </a:p>
        </p:txBody>
      </p:sp>
      <p:grpSp>
        <p:nvGrpSpPr>
          <p:cNvPr id="121866" name="Group 20">
            <a:extLst>
              <a:ext uri="{FF2B5EF4-FFF2-40B4-BE49-F238E27FC236}">
                <a16:creationId xmlns:a16="http://schemas.microsoft.com/office/drawing/2014/main" id="{11C6CB20-7E00-311B-15B2-2AE62C4F4AF9}"/>
              </a:ext>
            </a:extLst>
          </p:cNvPr>
          <p:cNvGrpSpPr>
            <a:grpSpLocks/>
          </p:cNvGrpSpPr>
          <p:nvPr/>
        </p:nvGrpSpPr>
        <p:grpSpPr bwMode="auto">
          <a:xfrm>
            <a:off x="2413000" y="3341688"/>
            <a:ext cx="3989388" cy="1006475"/>
            <a:chOff x="1520" y="2105"/>
            <a:chExt cx="2513" cy="634"/>
          </a:xfrm>
        </p:grpSpPr>
        <p:sp>
          <p:nvSpPr>
            <p:cNvPr id="184341" name="Text Box 21">
              <a:extLst>
                <a:ext uri="{FF2B5EF4-FFF2-40B4-BE49-F238E27FC236}">
                  <a16:creationId xmlns:a16="http://schemas.microsoft.com/office/drawing/2014/main" id="{663C2421-39AB-0A4F-8C18-3D5FE3922964}"/>
                </a:ext>
              </a:extLst>
            </p:cNvPr>
            <p:cNvSpPr txBox="1">
              <a:spLocks noChangeArrowheads="1"/>
            </p:cNvSpPr>
            <p:nvPr/>
          </p:nvSpPr>
          <p:spPr bwMode="auto">
            <a:xfrm>
              <a:off x="2807" y="2156"/>
              <a:ext cx="1226"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时期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4342" name="AutoShape 22">
              <a:extLst>
                <a:ext uri="{FF2B5EF4-FFF2-40B4-BE49-F238E27FC236}">
                  <a16:creationId xmlns:a16="http://schemas.microsoft.com/office/drawing/2014/main" id="{CC3497F9-0317-FFC1-FCC0-BBDC47C10C82}"/>
                </a:ext>
              </a:extLst>
            </p:cNvPr>
            <p:cNvSpPr>
              <a:spLocks noChangeArrowheads="1"/>
            </p:cNvSpPr>
            <p:nvPr/>
          </p:nvSpPr>
          <p:spPr bwMode="auto">
            <a:xfrm>
              <a:off x="1520" y="22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4343" name="Rectangle 23">
              <a:extLst>
                <a:ext uri="{FF2B5EF4-FFF2-40B4-BE49-F238E27FC236}">
                  <a16:creationId xmlns:a16="http://schemas.microsoft.com/office/drawing/2014/main" id="{B5D7EE88-217A-0BFC-9642-F929B89C4674}"/>
                </a:ext>
              </a:extLst>
            </p:cNvPr>
            <p:cNvSpPr>
              <a:spLocks noChangeArrowheads="1"/>
            </p:cNvSpPr>
            <p:nvPr/>
          </p:nvSpPr>
          <p:spPr bwMode="auto">
            <a:xfrm>
              <a:off x="2297" y="2105"/>
              <a:ext cx="383" cy="634"/>
            </a:xfrm>
            <a:prstGeom prst="rect">
              <a:avLst/>
            </a:prstGeom>
            <a:noFill/>
            <a:ln w="9525">
              <a:noFill/>
              <a:miter lim="800000"/>
              <a:headEnd/>
              <a:tailEnd/>
            </a:ln>
            <a:effectLst>
              <a:outerShdw blurRad="63500" dist="74020" dir="2700000" algn="ctr" rotWithShape="0">
                <a:schemeClr val="bg2">
                  <a:alpha val="74998"/>
                </a:schemeClr>
              </a:outerShdw>
            </a:effec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6000">
                  <a:solidFill>
                    <a:srgbClr val="00FF00"/>
                  </a:solidFill>
                  <a:effectLst>
                    <a:outerShdw blurRad="38100" dist="38100" dir="2700000" algn="tl">
                      <a:srgbClr val="000000"/>
                    </a:outerShdw>
                  </a:effectLst>
                  <a:ea typeface="宋体" panose="02010600030101010101" pitchFamily="2" charset="-122"/>
                </a:rPr>
                <a:t>3</a:t>
              </a:r>
            </a:p>
          </p:txBody>
        </p:sp>
      </p:grpSp>
      <p:grpSp>
        <p:nvGrpSpPr>
          <p:cNvPr id="121867" name="Group 24">
            <a:extLst>
              <a:ext uri="{FF2B5EF4-FFF2-40B4-BE49-F238E27FC236}">
                <a16:creationId xmlns:a16="http://schemas.microsoft.com/office/drawing/2014/main" id="{30992C86-15F4-50D9-FAF7-A8EC7C7732B7}"/>
              </a:ext>
            </a:extLst>
          </p:cNvPr>
          <p:cNvGrpSpPr>
            <a:grpSpLocks/>
          </p:cNvGrpSpPr>
          <p:nvPr/>
        </p:nvGrpSpPr>
        <p:grpSpPr bwMode="auto">
          <a:xfrm>
            <a:off x="2419350" y="5281613"/>
            <a:ext cx="5207000" cy="831850"/>
            <a:chOff x="1524" y="3327"/>
            <a:chExt cx="3280" cy="524"/>
          </a:xfrm>
        </p:grpSpPr>
        <p:sp>
          <p:nvSpPr>
            <p:cNvPr id="184345" name="Text Box 25">
              <a:extLst>
                <a:ext uri="{FF2B5EF4-FFF2-40B4-BE49-F238E27FC236}">
                  <a16:creationId xmlns:a16="http://schemas.microsoft.com/office/drawing/2014/main" id="{94DE33F2-A101-94BB-89D5-498372DEBC4E}"/>
                </a:ext>
              </a:extLst>
            </p:cNvPr>
            <p:cNvSpPr txBox="1">
              <a:spLocks noChangeArrowheads="1"/>
            </p:cNvSpPr>
            <p:nvPr/>
          </p:nvSpPr>
          <p:spPr bwMode="auto">
            <a:xfrm>
              <a:off x="2852" y="3332"/>
              <a:ext cx="1952" cy="519"/>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主耶稣</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4346" name="AutoShape 26">
              <a:extLst>
                <a:ext uri="{FF2B5EF4-FFF2-40B4-BE49-F238E27FC236}">
                  <a16:creationId xmlns:a16="http://schemas.microsoft.com/office/drawing/2014/main" id="{0F8E1F8A-EBF9-4800-4856-F99328A975D3}"/>
                </a:ext>
              </a:extLst>
            </p:cNvPr>
            <p:cNvSpPr>
              <a:spLocks noChangeArrowheads="1"/>
            </p:cNvSpPr>
            <p:nvPr/>
          </p:nvSpPr>
          <p:spPr bwMode="auto">
            <a:xfrm>
              <a:off x="1524" y="3414"/>
              <a:ext cx="387"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4347" name="Rectangle 27">
              <a:extLst>
                <a:ext uri="{FF2B5EF4-FFF2-40B4-BE49-F238E27FC236}">
                  <a16:creationId xmlns:a16="http://schemas.microsoft.com/office/drawing/2014/main" id="{70F3E7AD-386B-2D9F-A756-6B1858DB2962}"/>
                </a:ext>
              </a:extLst>
            </p:cNvPr>
            <p:cNvSpPr>
              <a:spLocks noChangeArrowheads="1"/>
            </p:cNvSpPr>
            <p:nvPr/>
          </p:nvSpPr>
          <p:spPr bwMode="auto">
            <a:xfrm>
              <a:off x="2265" y="3327"/>
              <a:ext cx="500" cy="519"/>
            </a:xfrm>
            <a:prstGeom prst="rect">
              <a:avLst/>
            </a:prstGeom>
            <a:noFill/>
            <a:ln w="9525">
              <a:noFill/>
              <a:miter lim="800000"/>
              <a:headEnd/>
              <a:tailEnd/>
            </a:ln>
            <a:effectLst/>
          </p:spPr>
          <p:txBody>
            <a:bodyPr wrap="none">
              <a:spAutoFit/>
            </a:bodyPr>
            <a:lstStyle/>
            <a:p>
              <a:pPr algn="l">
                <a:defRPr/>
              </a:pPr>
              <a:r>
                <a:rPr lang="zh-CN" altLang="en-US" sz="4800">
                  <a:effectLst>
                    <a:outerShdw blurRad="38100" dist="38100" dir="2700000" algn="tl">
                      <a:srgbClr val="000000"/>
                    </a:outerShdw>
                  </a:effectLst>
                  <a:latin typeface="Arial" charset="0"/>
                  <a:ea typeface="宋体" charset="0"/>
                </a:rPr>
                <a:t>主</a:t>
              </a:r>
            </a:p>
          </p:txBody>
        </p:sp>
      </p:grpSp>
      <p:sp>
        <p:nvSpPr>
          <p:cNvPr id="184349" name="Oval 29">
            <a:extLst>
              <a:ext uri="{FF2B5EF4-FFF2-40B4-BE49-F238E27FC236}">
                <a16:creationId xmlns:a16="http://schemas.microsoft.com/office/drawing/2014/main" id="{2C3A0BAE-5EF0-8789-E4D0-C8FDE9ECF778}"/>
              </a:ext>
            </a:extLst>
          </p:cNvPr>
          <p:cNvSpPr>
            <a:spLocks noChangeArrowheads="1"/>
          </p:cNvSpPr>
          <p:nvPr/>
        </p:nvSpPr>
        <p:spPr bwMode="auto">
          <a:xfrm>
            <a:off x="1489075" y="3344863"/>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4350" name="Text Box 30">
            <a:extLst>
              <a:ext uri="{FF2B5EF4-FFF2-40B4-BE49-F238E27FC236}">
                <a16:creationId xmlns:a16="http://schemas.microsoft.com/office/drawing/2014/main" id="{6545A84D-BA5E-21B7-FF07-96016DD39C9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50</a:t>
            </a:r>
          </a:p>
        </p:txBody>
      </p:sp>
      <p:sp>
        <p:nvSpPr>
          <p:cNvPr id="121870" name="Text Box 31">
            <a:extLst>
              <a:ext uri="{FF2B5EF4-FFF2-40B4-BE49-F238E27FC236}">
                <a16:creationId xmlns:a16="http://schemas.microsoft.com/office/drawing/2014/main" id="{E66F5EE3-33F5-FA09-466C-BE94088B9204}"/>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4349"/>
                                        </p:tgtEl>
                                        <p:attrNameLst>
                                          <p:attrName>style.visibility</p:attrName>
                                        </p:attrNameLst>
                                      </p:cBhvr>
                                      <p:to>
                                        <p:strVal val="visible"/>
                                      </p:to>
                                    </p:set>
                                    <p:animEffect transition="in" filter="fade">
                                      <p:cBhvr>
                                        <p:cTn id="7" dur="1000"/>
                                        <p:tgtEl>
                                          <p:spTgt spid="18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reeform 2">
            <a:extLst>
              <a:ext uri="{FF2B5EF4-FFF2-40B4-BE49-F238E27FC236}">
                <a16:creationId xmlns:a16="http://schemas.microsoft.com/office/drawing/2014/main" id="{593743C6-2BE5-5179-F08A-5837B5703A3B}"/>
              </a:ext>
            </a:extLst>
          </p:cNvPr>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3906" name="Freeform 3">
            <a:extLst>
              <a:ext uri="{FF2B5EF4-FFF2-40B4-BE49-F238E27FC236}">
                <a16:creationId xmlns:a16="http://schemas.microsoft.com/office/drawing/2014/main" id="{50FCC74D-C638-6AB8-7BD9-03B123240D30}"/>
              </a:ext>
            </a:extLst>
          </p:cNvPr>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8612" name="Oval 4">
            <a:extLst>
              <a:ext uri="{FF2B5EF4-FFF2-40B4-BE49-F238E27FC236}">
                <a16:creationId xmlns:a16="http://schemas.microsoft.com/office/drawing/2014/main" id="{B1CEA3E0-D1F1-4C28-9BBC-6A05C835E591}"/>
              </a:ext>
            </a:extLst>
          </p:cNvPr>
          <p:cNvSpPr>
            <a:spLocks noChangeArrowheads="1"/>
          </p:cNvSpPr>
          <p:nvPr/>
        </p:nvSpPr>
        <p:spPr bwMode="auto">
          <a:xfrm>
            <a:off x="2336800" y="1092200"/>
            <a:ext cx="5054600" cy="4902200"/>
          </a:xfrm>
          <a:prstGeom prst="ellips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23908" name="Freeform 5">
            <a:extLst>
              <a:ext uri="{FF2B5EF4-FFF2-40B4-BE49-F238E27FC236}">
                <a16:creationId xmlns:a16="http://schemas.microsoft.com/office/drawing/2014/main" id="{183AE424-8CCC-9CA4-F133-EC6695CE32B4}"/>
              </a:ext>
            </a:extLst>
          </p:cNvPr>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8614" name="Rectangle 6">
            <a:extLst>
              <a:ext uri="{FF2B5EF4-FFF2-40B4-BE49-F238E27FC236}">
                <a16:creationId xmlns:a16="http://schemas.microsoft.com/office/drawing/2014/main" id="{EE243B3D-5D4E-B070-8020-ADB71BC22C4E}"/>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68615" name="Line 7">
            <a:extLst>
              <a:ext uri="{FF2B5EF4-FFF2-40B4-BE49-F238E27FC236}">
                <a16:creationId xmlns:a16="http://schemas.microsoft.com/office/drawing/2014/main" id="{8708D6BF-94D7-80A3-78BA-2F1EC622E3A2}"/>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23911" name="Freeform 8">
            <a:extLst>
              <a:ext uri="{FF2B5EF4-FFF2-40B4-BE49-F238E27FC236}">
                <a16:creationId xmlns:a16="http://schemas.microsoft.com/office/drawing/2014/main" id="{0A13A0C8-E2B6-993A-7350-9A6D33D3EBDD}"/>
              </a:ext>
            </a:extLst>
          </p:cNvPr>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3912" name="Freeform 9">
            <a:extLst>
              <a:ext uri="{FF2B5EF4-FFF2-40B4-BE49-F238E27FC236}">
                <a16:creationId xmlns:a16="http://schemas.microsoft.com/office/drawing/2014/main" id="{A7438F82-2D78-4619-7383-611AEFBCF267}"/>
              </a:ext>
            </a:extLst>
          </p:cNvPr>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3913" name="Freeform 10">
            <a:extLst>
              <a:ext uri="{FF2B5EF4-FFF2-40B4-BE49-F238E27FC236}">
                <a16:creationId xmlns:a16="http://schemas.microsoft.com/office/drawing/2014/main" id="{6E0EFC97-8DB7-4291-D138-FD95A252AB21}"/>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8619" name="Arc 11">
            <a:extLst>
              <a:ext uri="{FF2B5EF4-FFF2-40B4-BE49-F238E27FC236}">
                <a16:creationId xmlns:a16="http://schemas.microsoft.com/office/drawing/2014/main" id="{B885BD04-F007-6C6A-18F1-AB1E2E07FD0D}"/>
              </a:ext>
            </a:extLst>
          </p:cNvPr>
          <p:cNvSpPr>
            <a:spLocks/>
          </p:cNvSpPr>
          <p:nvPr/>
        </p:nvSpPr>
        <p:spPr bwMode="auto">
          <a:xfrm>
            <a:off x="4525963" y="1073150"/>
            <a:ext cx="2860675" cy="273843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5715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zh-CN" altLang="en-US" sz="2000" b="0">
              <a:solidFill>
                <a:srgbClr val="FFA27C"/>
              </a:solidFill>
              <a:latin typeface="Times New Roman" charset="0"/>
              <a:ea typeface="宋体" charset="-122"/>
            </a:endParaRPr>
          </a:p>
        </p:txBody>
      </p:sp>
      <p:sp>
        <p:nvSpPr>
          <p:cNvPr id="68620" name="Rectangle 12">
            <a:extLst>
              <a:ext uri="{FF2B5EF4-FFF2-40B4-BE49-F238E27FC236}">
                <a16:creationId xmlns:a16="http://schemas.microsoft.com/office/drawing/2014/main" id="{53FCA63D-9704-9F53-3504-ACFE94627563}"/>
              </a:ext>
            </a:extLst>
          </p:cNvPr>
          <p:cNvSpPr>
            <a:spLocks noChangeArrowheads="1"/>
          </p:cNvSpPr>
          <p:nvPr/>
        </p:nvSpPr>
        <p:spPr bwMode="auto">
          <a:xfrm>
            <a:off x="2578100" y="2187575"/>
            <a:ext cx="5260975" cy="1612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zh-CN" altLang="en-US" sz="10000">
                <a:solidFill>
                  <a:srgbClr val="00FF00"/>
                </a:solidFill>
                <a:latin typeface="Arial" charset="0"/>
                <a:ea typeface="宋体" charset="0"/>
              </a:rPr>
              <a:t>无 王 掳</a:t>
            </a:r>
          </a:p>
        </p:txBody>
      </p:sp>
      <p:sp>
        <p:nvSpPr>
          <p:cNvPr id="123916" name="Text Box 13">
            <a:extLst>
              <a:ext uri="{FF2B5EF4-FFF2-40B4-BE49-F238E27FC236}">
                <a16:creationId xmlns:a16="http://schemas.microsoft.com/office/drawing/2014/main" id="{CEAC0FC8-D251-B028-E9F7-4B63DD884AAC}"/>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23917" name="Text Box 14">
            <a:extLst>
              <a:ext uri="{FF2B5EF4-FFF2-40B4-BE49-F238E27FC236}">
                <a16:creationId xmlns:a16="http://schemas.microsoft.com/office/drawing/2014/main" id="{446BBDE3-33C9-5472-1981-BDB1D11FC56F}"/>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123918" name="Text Box 15">
            <a:extLst>
              <a:ext uri="{FF2B5EF4-FFF2-40B4-BE49-F238E27FC236}">
                <a16:creationId xmlns:a16="http://schemas.microsoft.com/office/drawing/2014/main" id="{9E31CF4A-D709-39B0-EE7C-515E0C02F60E}"/>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68627" name="Text Box 19">
            <a:extLst>
              <a:ext uri="{FF2B5EF4-FFF2-40B4-BE49-F238E27FC236}">
                <a16:creationId xmlns:a16="http://schemas.microsoft.com/office/drawing/2014/main" id="{4079D677-F88E-B99B-BD67-39B228542AB8}"/>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2</a:t>
            </a:r>
          </a:p>
        </p:txBody>
      </p:sp>
      <p:sp>
        <p:nvSpPr>
          <p:cNvPr id="68628" name="Text Box 20">
            <a:extLst>
              <a:ext uri="{FF2B5EF4-FFF2-40B4-BE49-F238E27FC236}">
                <a16:creationId xmlns:a16="http://schemas.microsoft.com/office/drawing/2014/main" id="{81EEEBC3-7397-8AFD-6DA2-F76F69C00A2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51</a:t>
            </a:r>
          </a:p>
        </p:txBody>
      </p:sp>
      <p:sp>
        <p:nvSpPr>
          <p:cNvPr id="123921" name="Text Box 21">
            <a:extLst>
              <a:ext uri="{FF2B5EF4-FFF2-40B4-BE49-F238E27FC236}">
                <a16:creationId xmlns:a16="http://schemas.microsoft.com/office/drawing/2014/main" id="{1031D1E5-7459-0FD6-A686-BD9E11E93C0F}"/>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wipe(down)">
                                      <p:cBhvr>
                                        <p:cTn id="7" dur="5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68620"/>
                                        </p:tgtEl>
                                        <p:attrNameLst>
                                          <p:attrName>style.visibility</p:attrName>
                                        </p:attrNameLst>
                                      </p:cBhvr>
                                      <p:to>
                                        <p:strVal val="visible"/>
                                      </p:to>
                                    </p:set>
                                    <p:anim calcmode="lin" valueType="num">
                                      <p:cBhvr>
                                        <p:cTn id="12" dur="500" fill="hold"/>
                                        <p:tgtEl>
                                          <p:spTgt spid="68620"/>
                                        </p:tgtEl>
                                        <p:attrNameLst>
                                          <p:attrName>ppt_w</p:attrName>
                                        </p:attrNameLst>
                                      </p:cBhvr>
                                      <p:tavLst>
                                        <p:tav tm="0">
                                          <p:val>
                                            <p:fltVal val="0"/>
                                          </p:val>
                                        </p:tav>
                                        <p:tav tm="100000">
                                          <p:val>
                                            <p:strVal val="#ppt_w"/>
                                          </p:val>
                                        </p:tav>
                                      </p:tavLst>
                                    </p:anim>
                                    <p:anim calcmode="lin" valueType="num">
                                      <p:cBhvr>
                                        <p:cTn id="13" dur="500" fill="hold"/>
                                        <p:tgtEl>
                                          <p:spTgt spid="68620"/>
                                        </p:tgtEl>
                                        <p:attrNameLst>
                                          <p:attrName>ppt_h</p:attrName>
                                        </p:attrNameLst>
                                      </p:cBhvr>
                                      <p:tavLst>
                                        <p:tav tm="0">
                                          <p:val>
                                            <p:fltVal val="0"/>
                                          </p:val>
                                        </p:tav>
                                        <p:tav tm="100000">
                                          <p:val>
                                            <p:strVal val="#ppt_h"/>
                                          </p:val>
                                        </p:tav>
                                      </p:tavLst>
                                    </p:anim>
                                    <p:anim calcmode="lin" valueType="num">
                                      <p:cBhvr>
                                        <p:cTn id="14" dur="500" fill="hold"/>
                                        <p:tgtEl>
                                          <p:spTgt spid="68620"/>
                                        </p:tgtEl>
                                        <p:attrNameLst>
                                          <p:attrName>ppt_x</p:attrName>
                                        </p:attrNameLst>
                                      </p:cBhvr>
                                      <p:tavLst>
                                        <p:tav tm="0">
                                          <p:val>
                                            <p:fltVal val="0.5"/>
                                          </p:val>
                                        </p:tav>
                                        <p:tav tm="100000">
                                          <p:val>
                                            <p:strVal val="#ppt_x"/>
                                          </p:val>
                                        </p:tav>
                                      </p:tavLst>
                                    </p:anim>
                                    <p:anim calcmode="lin" valueType="num">
                                      <p:cBhvr>
                                        <p:cTn id="15" dur="500" fill="hold"/>
                                        <p:tgtEl>
                                          <p:spTgt spid="686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0"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87D562B-19CD-0719-2124-CD43C6C7B218}"/>
              </a:ext>
            </a:extLst>
          </p:cNvPr>
          <p:cNvSpPr>
            <a:spLocks noGrp="1" noChangeArrowheads="1"/>
          </p:cNvSpPr>
          <p:nvPr>
            <p:ph type="ctrTitle"/>
          </p:nvPr>
        </p:nvSpPr>
        <p:spPr bwMode="auto">
          <a:xfrm>
            <a:off x="2176463" y="749300"/>
            <a:ext cx="5483225"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eaLnBrk="1" hangingPunct="1"/>
            <a:r>
              <a:rPr lang="zh-CN" altLang="en-US" sz="4800">
                <a:solidFill>
                  <a:srgbClr val="99FF33"/>
                </a:solidFill>
              </a:rPr>
              <a:t>   3 个时期</a:t>
            </a:r>
            <a:r>
              <a:rPr lang="zh-CN" altLang="en-US" sz="4800">
                <a:solidFill>
                  <a:srgbClr val="FAFD00"/>
                </a:solidFill>
                <a:latin typeface="宋体" panose="02010600030101010101" pitchFamily="2" charset="-122"/>
              </a:rPr>
              <a:t>就是</a:t>
            </a:r>
            <a:r>
              <a:rPr lang="en-US" altLang="zh-CN" sz="4800">
                <a:solidFill>
                  <a:srgbClr val="FAFD00"/>
                </a:solidFill>
              </a:rPr>
              <a:t>:</a:t>
            </a:r>
          </a:p>
        </p:txBody>
      </p:sp>
      <p:sp>
        <p:nvSpPr>
          <p:cNvPr id="70659" name="Rectangle 3">
            <a:extLst>
              <a:ext uri="{FF2B5EF4-FFF2-40B4-BE49-F238E27FC236}">
                <a16:creationId xmlns:a16="http://schemas.microsoft.com/office/drawing/2014/main" id="{9291EFF1-8C66-FC6C-AA36-6C1BF042639F}"/>
              </a:ext>
            </a:extLst>
          </p:cNvPr>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70660" name="Rectangle 4">
            <a:extLst>
              <a:ext uri="{FF2B5EF4-FFF2-40B4-BE49-F238E27FC236}">
                <a16:creationId xmlns:a16="http://schemas.microsoft.com/office/drawing/2014/main" id="{9C0B933C-00E1-ECAE-CF45-4F7F787FBC4E}"/>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70661" name="Line 5">
            <a:extLst>
              <a:ext uri="{FF2B5EF4-FFF2-40B4-BE49-F238E27FC236}">
                <a16:creationId xmlns:a16="http://schemas.microsoft.com/office/drawing/2014/main" id="{6B1B00B3-0995-901C-2DB3-993A7CF0746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25957" name="Text Box 7">
            <a:extLst>
              <a:ext uri="{FF2B5EF4-FFF2-40B4-BE49-F238E27FC236}">
                <a16:creationId xmlns:a16="http://schemas.microsoft.com/office/drawing/2014/main" id="{49FFCB47-8075-B32C-62A8-CA8573C145BA}"/>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25958" name="Text Box 8">
            <a:extLst>
              <a:ext uri="{FF2B5EF4-FFF2-40B4-BE49-F238E27FC236}">
                <a16:creationId xmlns:a16="http://schemas.microsoft.com/office/drawing/2014/main" id="{3DFCA406-CB22-C116-EFD3-4277CEFB88AB}"/>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25959" name="Text Box 9">
            <a:extLst>
              <a:ext uri="{FF2B5EF4-FFF2-40B4-BE49-F238E27FC236}">
                <a16:creationId xmlns:a16="http://schemas.microsoft.com/office/drawing/2014/main" id="{46DA4C6F-D25C-C5E8-39C5-D51D54C6D398}"/>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70668" name="Rectangle 12">
            <a:extLst>
              <a:ext uri="{FF2B5EF4-FFF2-40B4-BE49-F238E27FC236}">
                <a16:creationId xmlns:a16="http://schemas.microsoft.com/office/drawing/2014/main" id="{CC8C43D0-05BA-7835-A703-5CB958F64AD1}"/>
              </a:ext>
            </a:extLst>
          </p:cNvPr>
          <p:cNvSpPr>
            <a:spLocks noGrp="1" noChangeArrowheads="1"/>
          </p:cNvSpPr>
          <p:nvPr>
            <p:ph type="subTitle" idx="1"/>
          </p:nvPr>
        </p:nvSpPr>
        <p:spPr bwMode="auto">
          <a:xfrm>
            <a:off x="1322388" y="1968500"/>
            <a:ext cx="5622925" cy="41148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2179638" indent="-866775" algn="l" defTabSz="1033463" eaLnBrk="1" hangingPunct="1">
              <a:buFont typeface="Monotype Sorts" pitchFamily="2" charset="2"/>
              <a:buChar char=""/>
            </a:pPr>
            <a:r>
              <a:rPr lang="zh-CN" altLang="en-US" sz="7200" b="1">
                <a:solidFill>
                  <a:srgbClr val="FAFD00"/>
                </a:solidFill>
                <a:latin typeface="Arial" panose="020B0604020202020204" pitchFamily="34" charset="0"/>
              </a:rPr>
              <a:t>无</a:t>
            </a:r>
            <a:r>
              <a:rPr lang="zh-CN" altLang="en-US" sz="7200" b="1">
                <a:solidFill>
                  <a:srgbClr val="00FF00"/>
                </a:solidFill>
                <a:latin typeface="Arial" panose="020B0604020202020204" pitchFamily="34" charset="0"/>
              </a:rPr>
              <a:t> </a:t>
            </a:r>
            <a:r>
              <a:rPr lang="zh-CN" altLang="en-US" sz="7200" b="1">
                <a:solidFill>
                  <a:srgbClr val="99FF33"/>
                </a:solidFill>
                <a:latin typeface="Arial" panose="020B0604020202020204" pitchFamily="34" charset="0"/>
              </a:rPr>
              <a:t>王</a:t>
            </a:r>
          </a:p>
          <a:p>
            <a:pPr marL="2179638" indent="-866775" algn="l" defTabSz="1033463" eaLnBrk="1" hangingPunct="1">
              <a:buFont typeface="Monotype Sorts" pitchFamily="2" charset="2"/>
              <a:buChar char=""/>
            </a:pPr>
            <a:r>
              <a:rPr lang="zh-CN" altLang="en-US" sz="7200" b="1">
                <a:solidFill>
                  <a:srgbClr val="FAFD00"/>
                </a:solidFill>
                <a:latin typeface="Arial" panose="020B0604020202020204" pitchFamily="34" charset="0"/>
              </a:rPr>
              <a:t>王</a:t>
            </a:r>
            <a:r>
              <a:rPr lang="zh-CN" altLang="en-US" sz="7200" b="1">
                <a:solidFill>
                  <a:srgbClr val="00FF00"/>
                </a:solidFill>
                <a:latin typeface="Arial" panose="020B0604020202020204" pitchFamily="34" charset="0"/>
              </a:rPr>
              <a:t> </a:t>
            </a:r>
            <a:r>
              <a:rPr lang="zh-CN" altLang="en-US" sz="7200" b="1">
                <a:solidFill>
                  <a:srgbClr val="99FF33"/>
                </a:solidFill>
                <a:latin typeface="Arial" panose="020B0604020202020204" pitchFamily="34" charset="0"/>
              </a:rPr>
              <a:t>朝</a:t>
            </a:r>
          </a:p>
          <a:p>
            <a:pPr marL="2179638" indent="-866775" algn="l" defTabSz="1033463" eaLnBrk="1" hangingPunct="1">
              <a:buFont typeface="Monotype Sorts" pitchFamily="2" charset="2"/>
              <a:buChar char=""/>
            </a:pPr>
            <a:r>
              <a:rPr lang="zh-CN" altLang="en-US" sz="7200" b="1">
                <a:solidFill>
                  <a:srgbClr val="99FF33"/>
                </a:solidFill>
                <a:effectLst/>
                <a:latin typeface="Arial" panose="020B0604020202020204" pitchFamily="34" charset="0"/>
              </a:rPr>
              <a:t>被</a:t>
            </a:r>
            <a:r>
              <a:rPr lang="zh-CN" altLang="en-US" sz="7200" b="1">
                <a:solidFill>
                  <a:srgbClr val="00FF00"/>
                </a:solidFill>
                <a:effectLst/>
                <a:latin typeface="Arial" panose="020B0604020202020204" pitchFamily="34" charset="0"/>
              </a:rPr>
              <a:t> </a:t>
            </a:r>
            <a:r>
              <a:rPr lang="zh-CN" altLang="en-US" sz="7200" b="1">
                <a:solidFill>
                  <a:srgbClr val="FAFD00"/>
                </a:solidFill>
                <a:effectLst/>
                <a:latin typeface="Arial" panose="020B0604020202020204" pitchFamily="34" charset="0"/>
              </a:rPr>
              <a:t>掳</a:t>
            </a:r>
            <a:r>
              <a:rPr lang="zh-CN" altLang="en-US" sz="7200" b="1">
                <a:solidFill>
                  <a:srgbClr val="00FF00"/>
                </a:solidFill>
                <a:latin typeface="Arial" panose="020B0604020202020204" pitchFamily="34" charset="0"/>
              </a:rPr>
              <a:t> </a:t>
            </a:r>
          </a:p>
        </p:txBody>
      </p:sp>
      <p:sp>
        <p:nvSpPr>
          <p:cNvPr id="70669" name="Oval 13">
            <a:extLst>
              <a:ext uri="{FF2B5EF4-FFF2-40B4-BE49-F238E27FC236}">
                <a16:creationId xmlns:a16="http://schemas.microsoft.com/office/drawing/2014/main" id="{57C6B12B-B5E0-B992-8F32-4AF4BEE6AB3C}"/>
              </a:ext>
            </a:extLst>
          </p:cNvPr>
          <p:cNvSpPr>
            <a:spLocks noChangeArrowheads="1"/>
          </p:cNvSpPr>
          <p:nvPr/>
        </p:nvSpPr>
        <p:spPr bwMode="auto">
          <a:xfrm>
            <a:off x="3405188" y="3314700"/>
            <a:ext cx="1300162" cy="1150938"/>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70670" name="Oval 14">
            <a:extLst>
              <a:ext uri="{FF2B5EF4-FFF2-40B4-BE49-F238E27FC236}">
                <a16:creationId xmlns:a16="http://schemas.microsoft.com/office/drawing/2014/main" id="{87F6C844-E00B-B9D8-D119-E7236880409F}"/>
              </a:ext>
            </a:extLst>
          </p:cNvPr>
          <p:cNvSpPr>
            <a:spLocks noChangeArrowheads="1"/>
          </p:cNvSpPr>
          <p:nvPr/>
        </p:nvSpPr>
        <p:spPr bwMode="auto">
          <a:xfrm>
            <a:off x="4548188" y="4614863"/>
            <a:ext cx="1347787" cy="11668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70671" name="Oval 15">
            <a:extLst>
              <a:ext uri="{FF2B5EF4-FFF2-40B4-BE49-F238E27FC236}">
                <a16:creationId xmlns:a16="http://schemas.microsoft.com/office/drawing/2014/main" id="{51C9C5E3-922D-7721-4D72-2ADEB7230D7C}"/>
              </a:ext>
            </a:extLst>
          </p:cNvPr>
          <p:cNvSpPr>
            <a:spLocks noChangeArrowheads="1"/>
          </p:cNvSpPr>
          <p:nvPr/>
        </p:nvSpPr>
        <p:spPr bwMode="auto">
          <a:xfrm>
            <a:off x="3424238" y="1973263"/>
            <a:ext cx="1285875" cy="1276350"/>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70673" name="Text Box 17">
            <a:extLst>
              <a:ext uri="{FF2B5EF4-FFF2-40B4-BE49-F238E27FC236}">
                <a16:creationId xmlns:a16="http://schemas.microsoft.com/office/drawing/2014/main" id="{4CB8D731-5E80-CA24-7F02-1053EACB90FE}"/>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6</a:t>
            </a:r>
          </a:p>
        </p:txBody>
      </p:sp>
      <p:sp>
        <p:nvSpPr>
          <p:cNvPr id="70674" name="Text Box 18">
            <a:extLst>
              <a:ext uri="{FF2B5EF4-FFF2-40B4-BE49-F238E27FC236}">
                <a16:creationId xmlns:a16="http://schemas.microsoft.com/office/drawing/2014/main" id="{F2470546-C2CC-9851-2132-BDA75BDD436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52</a:t>
            </a:r>
          </a:p>
        </p:txBody>
      </p:sp>
      <p:sp>
        <p:nvSpPr>
          <p:cNvPr id="125966" name="Text Box 19">
            <a:extLst>
              <a:ext uri="{FF2B5EF4-FFF2-40B4-BE49-F238E27FC236}">
                <a16:creationId xmlns:a16="http://schemas.microsoft.com/office/drawing/2014/main" id="{5CD5C65E-D6EB-9DAA-1279-BD20B0B19498}"/>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0-#ppt_w/2"/>
                                          </p:val>
                                        </p:tav>
                                        <p:tav tm="100000">
                                          <p:val>
                                            <p:strVal val="#ppt_x"/>
                                          </p:val>
                                        </p:tav>
                                      </p:tavLst>
                                    </p:anim>
                                    <p:anim calcmode="lin" valueType="num">
                                      <p:cBhvr additive="base">
                                        <p:cTn id="8" dur="500" fill="hold"/>
                                        <p:tgtEl>
                                          <p:spTgt spid="706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70668">
                                            <p:txEl>
                                              <p:pRg st="0" end="0"/>
                                            </p:txEl>
                                          </p:spTgt>
                                        </p:tgtEl>
                                        <p:attrNameLst>
                                          <p:attrName>style.visibility</p:attrName>
                                        </p:attrNameLst>
                                      </p:cBhvr>
                                      <p:to>
                                        <p:strVal val="visible"/>
                                      </p:to>
                                    </p:set>
                                    <p:animEffect transition="in" filter="box(out)">
                                      <p:cBhvr>
                                        <p:cTn id="13" dur="500"/>
                                        <p:tgtEl>
                                          <p:spTgt spid="7066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70668">
                                            <p:txEl>
                                              <p:pRg st="1" end="1"/>
                                            </p:txEl>
                                          </p:spTgt>
                                        </p:tgtEl>
                                        <p:attrNameLst>
                                          <p:attrName>style.visibility</p:attrName>
                                        </p:attrNameLst>
                                      </p:cBhvr>
                                      <p:to>
                                        <p:strVal val="visible"/>
                                      </p:to>
                                    </p:set>
                                    <p:animEffect transition="in" filter="box(out)">
                                      <p:cBhvr>
                                        <p:cTn id="18" dur="500"/>
                                        <p:tgtEl>
                                          <p:spTgt spid="7066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70668">
                                            <p:txEl>
                                              <p:pRg st="2" end="2"/>
                                            </p:txEl>
                                          </p:spTgt>
                                        </p:tgtEl>
                                        <p:attrNameLst>
                                          <p:attrName>style.visibility</p:attrName>
                                        </p:attrNameLst>
                                      </p:cBhvr>
                                      <p:to>
                                        <p:strVal val="visible"/>
                                      </p:to>
                                    </p:set>
                                    <p:animEffect transition="in" filter="box(out)">
                                      <p:cBhvr>
                                        <p:cTn id="23" dur="500"/>
                                        <p:tgtEl>
                                          <p:spTgt spid="70668">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0671"/>
                                        </p:tgtEl>
                                        <p:attrNameLst>
                                          <p:attrName>style.visibility</p:attrName>
                                        </p:attrNameLst>
                                      </p:cBhvr>
                                      <p:to>
                                        <p:strVal val="visible"/>
                                      </p:to>
                                    </p:set>
                                    <p:anim calcmode="lin" valueType="num">
                                      <p:cBhvr>
                                        <p:cTn id="28" dur="500" fill="hold"/>
                                        <p:tgtEl>
                                          <p:spTgt spid="70671"/>
                                        </p:tgtEl>
                                        <p:attrNameLst>
                                          <p:attrName>ppt_w</p:attrName>
                                        </p:attrNameLst>
                                      </p:cBhvr>
                                      <p:tavLst>
                                        <p:tav tm="0">
                                          <p:val>
                                            <p:fltVal val="0"/>
                                          </p:val>
                                        </p:tav>
                                        <p:tav tm="100000">
                                          <p:val>
                                            <p:strVal val="#ppt_w"/>
                                          </p:val>
                                        </p:tav>
                                      </p:tavLst>
                                    </p:anim>
                                    <p:anim calcmode="lin" valueType="num">
                                      <p:cBhvr>
                                        <p:cTn id="29" dur="500" fill="hold"/>
                                        <p:tgtEl>
                                          <p:spTgt spid="70671"/>
                                        </p:tgtEl>
                                        <p:attrNameLst>
                                          <p:attrName>ppt_h</p:attrName>
                                        </p:attrNameLst>
                                      </p:cBhvr>
                                      <p:tavLst>
                                        <p:tav tm="0">
                                          <p:val>
                                            <p:fltVal val="0"/>
                                          </p:val>
                                        </p:tav>
                                        <p:tav tm="100000">
                                          <p:val>
                                            <p:strVal val="#ppt_h"/>
                                          </p:val>
                                        </p:tav>
                                      </p:tavLst>
                                    </p:anim>
                                    <p:anim calcmode="lin" valueType="num">
                                      <p:cBhvr>
                                        <p:cTn id="30" dur="500" fill="hold"/>
                                        <p:tgtEl>
                                          <p:spTgt spid="70671"/>
                                        </p:tgtEl>
                                        <p:attrNameLst>
                                          <p:attrName>ppt_x</p:attrName>
                                        </p:attrNameLst>
                                      </p:cBhvr>
                                      <p:tavLst>
                                        <p:tav tm="0">
                                          <p:val>
                                            <p:fltVal val="0.5"/>
                                          </p:val>
                                        </p:tav>
                                        <p:tav tm="100000">
                                          <p:val>
                                            <p:strVal val="#ppt_x"/>
                                          </p:val>
                                        </p:tav>
                                      </p:tavLst>
                                    </p:anim>
                                    <p:anim calcmode="lin" valueType="num">
                                      <p:cBhvr>
                                        <p:cTn id="31" dur="500" fill="hold"/>
                                        <p:tgtEl>
                                          <p:spTgt spid="70671"/>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70669"/>
                                        </p:tgtEl>
                                        <p:attrNameLst>
                                          <p:attrName>style.visibility</p:attrName>
                                        </p:attrNameLst>
                                      </p:cBhvr>
                                      <p:to>
                                        <p:strVal val="visible"/>
                                      </p:to>
                                    </p:set>
                                    <p:anim calcmode="lin" valueType="num">
                                      <p:cBhvr>
                                        <p:cTn id="36" dur="500" fill="hold"/>
                                        <p:tgtEl>
                                          <p:spTgt spid="70669"/>
                                        </p:tgtEl>
                                        <p:attrNameLst>
                                          <p:attrName>ppt_w</p:attrName>
                                        </p:attrNameLst>
                                      </p:cBhvr>
                                      <p:tavLst>
                                        <p:tav tm="0">
                                          <p:val>
                                            <p:fltVal val="0"/>
                                          </p:val>
                                        </p:tav>
                                        <p:tav tm="100000">
                                          <p:val>
                                            <p:strVal val="#ppt_w"/>
                                          </p:val>
                                        </p:tav>
                                      </p:tavLst>
                                    </p:anim>
                                    <p:anim calcmode="lin" valueType="num">
                                      <p:cBhvr>
                                        <p:cTn id="37" dur="500" fill="hold"/>
                                        <p:tgtEl>
                                          <p:spTgt spid="70669"/>
                                        </p:tgtEl>
                                        <p:attrNameLst>
                                          <p:attrName>ppt_h</p:attrName>
                                        </p:attrNameLst>
                                      </p:cBhvr>
                                      <p:tavLst>
                                        <p:tav tm="0">
                                          <p:val>
                                            <p:fltVal val="0"/>
                                          </p:val>
                                        </p:tav>
                                        <p:tav tm="100000">
                                          <p:val>
                                            <p:strVal val="#ppt_h"/>
                                          </p:val>
                                        </p:tav>
                                      </p:tavLst>
                                    </p:anim>
                                    <p:anim calcmode="lin" valueType="num">
                                      <p:cBhvr>
                                        <p:cTn id="38" dur="500" fill="hold"/>
                                        <p:tgtEl>
                                          <p:spTgt spid="70669"/>
                                        </p:tgtEl>
                                        <p:attrNameLst>
                                          <p:attrName>ppt_x</p:attrName>
                                        </p:attrNameLst>
                                      </p:cBhvr>
                                      <p:tavLst>
                                        <p:tav tm="0">
                                          <p:val>
                                            <p:fltVal val="0.5"/>
                                          </p:val>
                                        </p:tav>
                                        <p:tav tm="100000">
                                          <p:val>
                                            <p:strVal val="#ppt_x"/>
                                          </p:val>
                                        </p:tav>
                                      </p:tavLst>
                                    </p:anim>
                                    <p:anim calcmode="lin" valueType="num">
                                      <p:cBhvr>
                                        <p:cTn id="39" dur="500" fill="hold"/>
                                        <p:tgtEl>
                                          <p:spTgt spid="70669"/>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70670"/>
                                        </p:tgtEl>
                                        <p:attrNameLst>
                                          <p:attrName>style.visibility</p:attrName>
                                        </p:attrNameLst>
                                      </p:cBhvr>
                                      <p:to>
                                        <p:strVal val="visible"/>
                                      </p:to>
                                    </p:set>
                                    <p:anim calcmode="lin" valueType="num">
                                      <p:cBhvr>
                                        <p:cTn id="44" dur="500" fill="hold"/>
                                        <p:tgtEl>
                                          <p:spTgt spid="70670"/>
                                        </p:tgtEl>
                                        <p:attrNameLst>
                                          <p:attrName>ppt_w</p:attrName>
                                        </p:attrNameLst>
                                      </p:cBhvr>
                                      <p:tavLst>
                                        <p:tav tm="0">
                                          <p:val>
                                            <p:fltVal val="0"/>
                                          </p:val>
                                        </p:tav>
                                        <p:tav tm="100000">
                                          <p:val>
                                            <p:strVal val="#ppt_w"/>
                                          </p:val>
                                        </p:tav>
                                      </p:tavLst>
                                    </p:anim>
                                    <p:anim calcmode="lin" valueType="num">
                                      <p:cBhvr>
                                        <p:cTn id="45" dur="500" fill="hold"/>
                                        <p:tgtEl>
                                          <p:spTgt spid="70670"/>
                                        </p:tgtEl>
                                        <p:attrNameLst>
                                          <p:attrName>ppt_h</p:attrName>
                                        </p:attrNameLst>
                                      </p:cBhvr>
                                      <p:tavLst>
                                        <p:tav tm="0">
                                          <p:val>
                                            <p:fltVal val="0"/>
                                          </p:val>
                                        </p:tav>
                                        <p:tav tm="100000">
                                          <p:val>
                                            <p:strVal val="#ppt_h"/>
                                          </p:val>
                                        </p:tav>
                                      </p:tavLst>
                                    </p:anim>
                                    <p:anim calcmode="lin" valueType="num">
                                      <p:cBhvr>
                                        <p:cTn id="46" dur="500" fill="hold"/>
                                        <p:tgtEl>
                                          <p:spTgt spid="70670"/>
                                        </p:tgtEl>
                                        <p:attrNameLst>
                                          <p:attrName>ppt_x</p:attrName>
                                        </p:attrNameLst>
                                      </p:cBhvr>
                                      <p:tavLst>
                                        <p:tav tm="0">
                                          <p:val>
                                            <p:fltVal val="0.5"/>
                                          </p:val>
                                        </p:tav>
                                        <p:tav tm="100000">
                                          <p:val>
                                            <p:strVal val="#ppt_x"/>
                                          </p:val>
                                        </p:tav>
                                      </p:tavLst>
                                    </p:anim>
                                    <p:anim calcmode="lin" valueType="num">
                                      <p:cBhvr>
                                        <p:cTn id="47" dur="500" fill="hold"/>
                                        <p:tgtEl>
                                          <p:spTgt spid="706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668" grpId="0" build="p" autoUpdateAnimBg="0"/>
      <p:bldP spid="70669" grpId="0" animBg="1"/>
      <p:bldP spid="70670" grpId="0" animBg="1"/>
      <p:bldP spid="7067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3CCC04C-565D-DC85-037A-E1AB3A65EEC3}"/>
              </a:ext>
            </a:extLst>
          </p:cNvPr>
          <p:cNvSpPr>
            <a:spLocks noGrp="1" noChangeArrowheads="1"/>
          </p:cNvSpPr>
          <p:nvPr>
            <p:ph type="ctrTitle"/>
          </p:nvPr>
        </p:nvSpPr>
        <p:spPr bwMode="auto">
          <a:xfrm>
            <a:off x="685800" y="2679700"/>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lnSpc>
                <a:spcPct val="45000"/>
              </a:lnSpc>
            </a:pPr>
            <a:br>
              <a:rPr lang="zh-CN" altLang="en-US" b="1"/>
            </a:br>
            <a:br>
              <a:rPr lang="zh-CN" altLang="en-US" b="1">
                <a:solidFill>
                  <a:srgbClr val="FAFD00"/>
                </a:solidFill>
              </a:rPr>
            </a:br>
            <a:r>
              <a:rPr lang="zh-CN" altLang="en-US" sz="4800" b="1">
                <a:solidFill>
                  <a:srgbClr val="FAFD00"/>
                </a:solidFill>
                <a:latin typeface="Arial" panose="020B0604020202020204" pitchFamily="34" charset="0"/>
              </a:rPr>
              <a:t>创造</a:t>
            </a:r>
            <a:br>
              <a:rPr lang="zh-CN" altLang="en-US" sz="4800" b="1">
                <a:solidFill>
                  <a:srgbClr val="FAFD00"/>
                </a:solidFill>
                <a:latin typeface="Arial" panose="020B0604020202020204" pitchFamily="34" charset="0"/>
              </a:rPr>
            </a:br>
            <a:br>
              <a:rPr lang="zh-CN" altLang="en-US" sz="4800" b="1">
                <a:solidFill>
                  <a:srgbClr val="FAFD00"/>
                </a:solidFill>
                <a:latin typeface="Arial" panose="020B0604020202020204" pitchFamily="34" charset="0"/>
              </a:rPr>
            </a:br>
            <a:r>
              <a:rPr lang="zh-CN" altLang="en-US" sz="4800" b="1">
                <a:solidFill>
                  <a:srgbClr val="FF6600"/>
                </a:solidFill>
                <a:latin typeface="Arial" panose="020B0604020202020204" pitchFamily="34" charset="0"/>
              </a:rPr>
              <a:t>亚伯拉罕</a:t>
            </a:r>
            <a:br>
              <a:rPr lang="zh-CN" altLang="en-US" sz="4800" b="1">
                <a:solidFill>
                  <a:srgbClr val="FF6600"/>
                </a:solidFill>
                <a:latin typeface="Arial" panose="020B0604020202020204" pitchFamily="34" charset="0"/>
              </a:rPr>
            </a:br>
            <a:br>
              <a:rPr lang="zh-CN" altLang="en-US" sz="4800" b="1">
                <a:solidFill>
                  <a:srgbClr val="FF6600"/>
                </a:solidFill>
                <a:latin typeface="Arial" panose="020B0604020202020204" pitchFamily="34" charset="0"/>
              </a:rPr>
            </a:br>
            <a:r>
              <a:rPr lang="zh-CN" altLang="en-US" sz="4800" b="1">
                <a:solidFill>
                  <a:srgbClr val="FF6600"/>
                </a:solidFill>
                <a:latin typeface="Arial" panose="020B0604020202020204" pitchFamily="34" charset="0"/>
              </a:rPr>
              <a:t>约瑟</a:t>
            </a:r>
            <a:br>
              <a:rPr lang="zh-CN" altLang="en-US" sz="4800" b="1">
                <a:solidFill>
                  <a:srgbClr val="FF6600"/>
                </a:solidFill>
                <a:latin typeface="Arial" panose="020B0604020202020204" pitchFamily="34" charset="0"/>
              </a:rPr>
            </a:br>
            <a:br>
              <a:rPr lang="zh-CN" altLang="en-US" sz="4800" b="1">
                <a:solidFill>
                  <a:srgbClr val="FF6600"/>
                </a:solidFill>
                <a:latin typeface="Arial" panose="020B0604020202020204" pitchFamily="34" charset="0"/>
              </a:rPr>
            </a:br>
            <a:r>
              <a:rPr lang="zh-CN" altLang="en-US" sz="4800" b="1">
                <a:solidFill>
                  <a:srgbClr val="FF6600"/>
                </a:solidFill>
                <a:latin typeface="Arial" panose="020B0604020202020204" pitchFamily="34" charset="0"/>
              </a:rPr>
              <a:t>摩西</a:t>
            </a:r>
            <a:br>
              <a:rPr lang="zh-CN" altLang="en-US" sz="4800" b="1">
                <a:solidFill>
                  <a:srgbClr val="FF6600"/>
                </a:solidFill>
                <a:latin typeface="Arial" panose="020B0604020202020204" pitchFamily="34" charset="0"/>
              </a:rPr>
            </a:br>
            <a:br>
              <a:rPr lang="zh-CN" altLang="en-US" sz="4800" b="1">
                <a:solidFill>
                  <a:srgbClr val="FF6600"/>
                </a:solidFill>
                <a:latin typeface="Arial" panose="020B0604020202020204" pitchFamily="34" charset="0"/>
              </a:rPr>
            </a:br>
            <a:r>
              <a:rPr lang="zh-CN" altLang="en-US" sz="4800" b="1">
                <a:solidFill>
                  <a:srgbClr val="FF6600"/>
                </a:solidFill>
                <a:latin typeface="Arial" panose="020B0604020202020204" pitchFamily="34" charset="0"/>
              </a:rPr>
              <a:t>约书亚</a:t>
            </a:r>
            <a:br>
              <a:rPr lang="zh-CN" altLang="en-US" sz="4800" b="1">
                <a:solidFill>
                  <a:srgbClr val="FF0000"/>
                </a:solidFill>
                <a:latin typeface="Arial" panose="020B0604020202020204" pitchFamily="34" charset="0"/>
              </a:rPr>
            </a:br>
            <a:br>
              <a:rPr lang="zh-CN" altLang="en-US" sz="4800" b="1">
                <a:latin typeface="Arial" panose="020B0604020202020204" pitchFamily="34" charset="0"/>
              </a:rPr>
            </a:br>
            <a:r>
              <a:rPr lang="zh-CN" altLang="en-US" sz="4800" b="1">
                <a:solidFill>
                  <a:srgbClr val="FAFD00"/>
                </a:solidFill>
                <a:latin typeface="Arial" panose="020B0604020202020204" pitchFamily="34" charset="0"/>
              </a:rPr>
              <a:t>无王</a:t>
            </a:r>
            <a:br>
              <a:rPr lang="zh-CN" altLang="en-US" sz="4800" b="1">
                <a:solidFill>
                  <a:srgbClr val="00FF00"/>
                </a:solidFill>
                <a:latin typeface="Arial" panose="020B0604020202020204" pitchFamily="34" charset="0"/>
              </a:rPr>
            </a:br>
            <a:br>
              <a:rPr lang="zh-CN" altLang="en-US" sz="4800" b="1">
                <a:solidFill>
                  <a:srgbClr val="00FF00"/>
                </a:solidFill>
                <a:latin typeface="Arial" panose="020B0604020202020204" pitchFamily="34" charset="0"/>
              </a:rPr>
            </a:br>
            <a:r>
              <a:rPr lang="zh-CN" altLang="en-US" sz="4800" b="1">
                <a:solidFill>
                  <a:srgbClr val="FAFD00"/>
                </a:solidFill>
                <a:latin typeface="Arial" panose="020B0604020202020204" pitchFamily="34" charset="0"/>
              </a:rPr>
              <a:t>王</a:t>
            </a:r>
            <a:r>
              <a:rPr lang="zh-CN" altLang="en-US" sz="4800" b="1">
                <a:solidFill>
                  <a:srgbClr val="00FF00"/>
                </a:solidFill>
                <a:latin typeface="Arial" panose="020B0604020202020204" pitchFamily="34" charset="0"/>
              </a:rPr>
              <a:t>朝</a:t>
            </a:r>
            <a:br>
              <a:rPr lang="zh-CN" altLang="en-US" sz="4800" b="1">
                <a:solidFill>
                  <a:srgbClr val="00FF00"/>
                </a:solidFill>
                <a:latin typeface="Arial" panose="020B0604020202020204" pitchFamily="34" charset="0"/>
              </a:rPr>
            </a:br>
            <a:br>
              <a:rPr lang="zh-CN" altLang="en-US" sz="4800" b="1">
                <a:solidFill>
                  <a:srgbClr val="00FF00"/>
                </a:solidFill>
                <a:latin typeface="Arial" panose="020B0604020202020204" pitchFamily="34" charset="0"/>
              </a:rPr>
            </a:br>
            <a:r>
              <a:rPr lang="zh-CN" altLang="en-US" sz="4800">
                <a:solidFill>
                  <a:srgbClr val="00FF00"/>
                </a:solidFill>
                <a:latin typeface="Arial" panose="020B0604020202020204" pitchFamily="34" charset="0"/>
              </a:rPr>
              <a:t>被</a:t>
            </a:r>
            <a:r>
              <a:rPr lang="zh-CN" altLang="en-US" sz="4800">
                <a:solidFill>
                  <a:srgbClr val="FAFD00"/>
                </a:solidFill>
                <a:effectLst/>
                <a:latin typeface="Arial" panose="020B0604020202020204" pitchFamily="34" charset="0"/>
              </a:rPr>
              <a:t>掳</a:t>
            </a:r>
            <a:endParaRPr lang="zh-CN" altLang="en-US" sz="4800">
              <a:solidFill>
                <a:srgbClr val="FAFD00"/>
              </a:solidFill>
            </a:endParaRPr>
          </a:p>
        </p:txBody>
      </p:sp>
      <p:sp>
        <p:nvSpPr>
          <p:cNvPr id="72707" name="Rectangle 3">
            <a:extLst>
              <a:ext uri="{FF2B5EF4-FFF2-40B4-BE49-F238E27FC236}">
                <a16:creationId xmlns:a16="http://schemas.microsoft.com/office/drawing/2014/main" id="{E88F72BB-CD6E-30F5-EE4F-6F1D63C3A7BD}"/>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72708" name="Line 4">
            <a:extLst>
              <a:ext uri="{FF2B5EF4-FFF2-40B4-BE49-F238E27FC236}">
                <a16:creationId xmlns:a16="http://schemas.microsoft.com/office/drawing/2014/main" id="{835D8743-0626-BEAF-CFAD-4DC7ACCAC36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28004" name="Freeform 5">
            <a:extLst>
              <a:ext uri="{FF2B5EF4-FFF2-40B4-BE49-F238E27FC236}">
                <a16:creationId xmlns:a16="http://schemas.microsoft.com/office/drawing/2014/main" id="{8CF9DB50-5956-2468-4AF7-A45018A75341}"/>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8005" name="Text Box 6">
            <a:extLst>
              <a:ext uri="{FF2B5EF4-FFF2-40B4-BE49-F238E27FC236}">
                <a16:creationId xmlns:a16="http://schemas.microsoft.com/office/drawing/2014/main" id="{4284C917-A95F-0E02-A61F-E729FCA7C3F3}"/>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2713" name="Text Box 9">
            <a:extLst>
              <a:ext uri="{FF2B5EF4-FFF2-40B4-BE49-F238E27FC236}">
                <a16:creationId xmlns:a16="http://schemas.microsoft.com/office/drawing/2014/main" id="{E9A72F1F-F10D-F785-A74E-A45AC3A9B93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53</a:t>
            </a:r>
          </a:p>
        </p:txBody>
      </p:sp>
      <p:sp>
        <p:nvSpPr>
          <p:cNvPr id="128007" name="Text Box 10">
            <a:extLst>
              <a:ext uri="{FF2B5EF4-FFF2-40B4-BE49-F238E27FC236}">
                <a16:creationId xmlns:a16="http://schemas.microsoft.com/office/drawing/2014/main" id="{F2D09EDB-EA2E-0607-8578-FA5C9E03E0AA}"/>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500"/>
                                  </p:stCondLst>
                                  <p:childTnLst>
                                    <p:set>
                                      <p:cBhvr>
                                        <p:cTn id="6" dur="1" fill="hold">
                                          <p:stCondLst>
                                            <p:cond delay="0"/>
                                          </p:stCondLst>
                                        </p:cTn>
                                        <p:tgtEl>
                                          <p:spTgt spid="72706"/>
                                        </p:tgtEl>
                                        <p:attrNameLst>
                                          <p:attrName>style.visibility</p:attrName>
                                        </p:attrNameLst>
                                      </p:cBhvr>
                                      <p:to>
                                        <p:strVal val="visible"/>
                                      </p:to>
                                    </p:set>
                                    <p:animEffect transition="in" filter="wipe(up)">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a:extLst>
              <a:ext uri="{FF2B5EF4-FFF2-40B4-BE49-F238E27FC236}">
                <a16:creationId xmlns:a16="http://schemas.microsoft.com/office/drawing/2014/main" id="{55E3949B-7B34-7246-D8B0-C16FE1618D6E}"/>
              </a:ext>
            </a:extLst>
          </p:cNvPr>
          <p:cNvGrpSpPr>
            <a:grpSpLocks/>
          </p:cNvGrpSpPr>
          <p:nvPr/>
        </p:nvGrpSpPr>
        <p:grpSpPr bwMode="auto">
          <a:xfrm>
            <a:off x="2406650" y="-61913"/>
            <a:ext cx="3348038" cy="6919913"/>
            <a:chOff x="1971" y="0"/>
            <a:chExt cx="2109" cy="4359"/>
          </a:xfrm>
        </p:grpSpPr>
        <p:sp>
          <p:nvSpPr>
            <p:cNvPr id="239636" name="Text Box 20">
              <a:extLst>
                <a:ext uri="{FF2B5EF4-FFF2-40B4-BE49-F238E27FC236}">
                  <a16:creationId xmlns:a16="http://schemas.microsoft.com/office/drawing/2014/main" id="{A55A6A8C-73B8-5FA7-64D9-A60E55907DC0}"/>
                </a:ext>
              </a:extLst>
            </p:cNvPr>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44800" b="0" i="1">
                  <a:solidFill>
                    <a:srgbClr val="FFFF00"/>
                  </a:solidFill>
                  <a:effectLst>
                    <a:outerShdw blurRad="38100" dist="38100" dir="2700000" algn="tl">
                      <a:srgbClr val="000000"/>
                    </a:outerShdw>
                  </a:effectLst>
                  <a:ea typeface="宋体" panose="02010600030101010101" pitchFamily="2" charset="-122"/>
                </a:rPr>
                <a:t>7</a:t>
              </a:r>
            </a:p>
          </p:txBody>
        </p:sp>
        <p:sp>
          <p:nvSpPr>
            <p:cNvPr id="239637" name="Rectangle 21">
              <a:extLst>
                <a:ext uri="{FF2B5EF4-FFF2-40B4-BE49-F238E27FC236}">
                  <a16:creationId xmlns:a16="http://schemas.microsoft.com/office/drawing/2014/main" id="{0D5ABB6D-B2D1-EF23-3CDB-CF099FD639AE}"/>
                </a:ext>
              </a:extLst>
            </p:cNvPr>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130050" name="Rectangle 2">
            <a:extLst>
              <a:ext uri="{FF2B5EF4-FFF2-40B4-BE49-F238E27FC236}">
                <a16:creationId xmlns:a16="http://schemas.microsoft.com/office/drawing/2014/main" id="{C201800C-7EFA-6F32-6533-D71A47512F08}"/>
              </a:ext>
            </a:extLst>
          </p:cNvPr>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9619" name="Rectangle 3">
            <a:extLst>
              <a:ext uri="{FF2B5EF4-FFF2-40B4-BE49-F238E27FC236}">
                <a16:creationId xmlns:a16="http://schemas.microsoft.com/office/drawing/2014/main" id="{0EF01B98-9CCF-DD03-59BD-D1CD6FB85A00}"/>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zh-CN" altLang="en-US" sz="8800" b="0">
                <a:solidFill>
                  <a:schemeClr val="tx2"/>
                </a:solidFill>
                <a:latin typeface="Times" charset="0"/>
                <a:ea typeface="宋体" charset="-122"/>
              </a:rPr>
              <a:t>7</a:t>
            </a:r>
          </a:p>
        </p:txBody>
      </p:sp>
      <p:sp>
        <p:nvSpPr>
          <p:cNvPr id="239620" name="Line 4">
            <a:extLst>
              <a:ext uri="{FF2B5EF4-FFF2-40B4-BE49-F238E27FC236}">
                <a16:creationId xmlns:a16="http://schemas.microsoft.com/office/drawing/2014/main" id="{CADEAED5-0DCC-F8B0-179F-F275B6BD665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30053" name="Freeform 6">
            <a:extLst>
              <a:ext uri="{FF2B5EF4-FFF2-40B4-BE49-F238E27FC236}">
                <a16:creationId xmlns:a16="http://schemas.microsoft.com/office/drawing/2014/main" id="{1BBF29C8-3811-5E57-C500-D45F0C30F89F}"/>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3" name="Group 32">
            <a:extLst>
              <a:ext uri="{FF2B5EF4-FFF2-40B4-BE49-F238E27FC236}">
                <a16:creationId xmlns:a16="http://schemas.microsoft.com/office/drawing/2014/main" id="{223245E2-C16D-8465-573B-C1AB657AA2D0}"/>
              </a:ext>
            </a:extLst>
          </p:cNvPr>
          <p:cNvGrpSpPr>
            <a:grpSpLocks/>
          </p:cNvGrpSpPr>
          <p:nvPr/>
        </p:nvGrpSpPr>
        <p:grpSpPr bwMode="auto">
          <a:xfrm>
            <a:off x="635000" y="3663950"/>
            <a:ext cx="7802563" cy="2709863"/>
            <a:chOff x="400" y="2308"/>
            <a:chExt cx="4915" cy="1707"/>
          </a:xfrm>
        </p:grpSpPr>
        <p:sp>
          <p:nvSpPr>
            <p:cNvPr id="239624" name="Rectangle 8">
              <a:extLst>
                <a:ext uri="{FF2B5EF4-FFF2-40B4-BE49-F238E27FC236}">
                  <a16:creationId xmlns:a16="http://schemas.microsoft.com/office/drawing/2014/main" id="{C166667D-F2FF-B918-E8CF-2D2D42E6F336}"/>
                </a:ext>
              </a:extLst>
            </p:cNvPr>
            <p:cNvSpPr>
              <a:spLocks noChangeArrowheads="1"/>
            </p:cNvSpPr>
            <p:nvPr/>
          </p:nvSpPr>
          <p:spPr bwMode="auto">
            <a:xfrm>
              <a:off x="400" y="2308"/>
              <a:ext cx="4915" cy="1707"/>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zh-CN" altLang="en-US" sz="10000">
                  <a:solidFill>
                    <a:srgbClr val="FAFD00"/>
                  </a:solidFill>
                  <a:effectLst>
                    <a:outerShdw blurRad="38100" dist="38100" dir="2700000" algn="tl">
                      <a:srgbClr val="000000"/>
                    </a:outerShdw>
                  </a:effectLst>
                  <a:latin typeface="Arial" charset="0"/>
                  <a:ea typeface="宋体" charset="0"/>
                </a:rPr>
                <a:t>造</a:t>
              </a:r>
              <a:r>
                <a:rPr lang="zh-CN" altLang="en-US" sz="15600">
                  <a:solidFill>
                    <a:srgbClr val="00FF00"/>
                  </a:solidFill>
                  <a:effectLst>
                    <a:outerShdw blurRad="38100" dist="38100" dir="2700000" algn="tl">
                      <a:srgbClr val="000000"/>
                    </a:outerShdw>
                  </a:effectLst>
                  <a:latin typeface="Arial" charset="0"/>
                  <a:ea typeface="宋体" charset="0"/>
                </a:rPr>
                <a:t> </a:t>
              </a:r>
              <a:r>
                <a:rPr lang="en-US" altLang="zh-CN" sz="11000">
                  <a:solidFill>
                    <a:srgbClr val="00FF00"/>
                  </a:solidFill>
                  <a:effectLst>
                    <a:outerShdw blurRad="38100" dist="38100" dir="2700000" algn="tl">
                      <a:srgbClr val="000000"/>
                    </a:outerShdw>
                  </a:effectLst>
                  <a:latin typeface="Arial" charset="0"/>
                  <a:ea typeface="宋体" charset="0"/>
                </a:rPr>
                <a:t>4</a:t>
              </a:r>
              <a:r>
                <a:rPr lang="en-US" altLang="zh-CN" sz="17200">
                  <a:solidFill>
                    <a:srgbClr val="00FF00"/>
                  </a:solidFill>
                  <a:effectLst>
                    <a:outerShdw blurRad="38100" dist="38100" dir="2700000" algn="tl">
                      <a:srgbClr val="000000"/>
                    </a:outerShdw>
                  </a:effectLst>
                  <a:latin typeface="Arial" charset="0"/>
                  <a:ea typeface="宋体" charset="0"/>
                </a:rPr>
                <a:t> </a:t>
              </a:r>
              <a:r>
                <a:rPr lang="en-US" altLang="zh-CN" sz="11000">
                  <a:solidFill>
                    <a:srgbClr val="00FF00"/>
                  </a:solidFill>
                  <a:effectLst>
                    <a:outerShdw blurRad="38100" dist="38100" dir="2700000" algn="tl">
                      <a:srgbClr val="000000"/>
                    </a:outerShdw>
                  </a:effectLst>
                  <a:latin typeface="Arial" charset="0"/>
                  <a:ea typeface="宋体" charset="0"/>
                </a:rPr>
                <a:t>3</a:t>
              </a:r>
              <a:r>
                <a:rPr lang="en-US" altLang="zh-CN" sz="15600">
                  <a:solidFill>
                    <a:srgbClr val="00FF00"/>
                  </a:solidFill>
                  <a:effectLst>
                    <a:outerShdw blurRad="38100" dist="38100" dir="2700000" algn="tl">
                      <a:srgbClr val="000000"/>
                    </a:outerShdw>
                  </a:effectLst>
                  <a:latin typeface="Arial" charset="0"/>
                  <a:ea typeface="宋体" charset="0"/>
                </a:rPr>
                <a:t> </a:t>
              </a:r>
              <a:r>
                <a:rPr lang="zh-CN" altLang="en-US" sz="10000">
                  <a:solidFill>
                    <a:schemeClr val="accent1"/>
                  </a:solidFill>
                  <a:effectLst>
                    <a:outerShdw blurRad="38100" dist="38100" dir="2700000" algn="tl">
                      <a:srgbClr val="000000"/>
                    </a:outerShdw>
                  </a:effectLst>
                  <a:latin typeface="Arial" charset="0"/>
                  <a:ea typeface="宋体" charset="0"/>
                </a:rPr>
                <a:t>默</a:t>
              </a:r>
              <a:r>
                <a:rPr lang="zh-CN" altLang="en-US" sz="15600">
                  <a:solidFill>
                    <a:srgbClr val="00FF00"/>
                  </a:solidFill>
                  <a:effectLst>
                    <a:outerShdw blurRad="38100" dist="38100" dir="2700000" algn="tl">
                      <a:srgbClr val="000000"/>
                    </a:outerShdw>
                  </a:effectLst>
                  <a:latin typeface="Arial" charset="0"/>
                  <a:ea typeface="宋体" charset="0"/>
                </a:rPr>
                <a:t> </a:t>
              </a:r>
              <a:r>
                <a:rPr lang="zh-CN" altLang="en-US" sz="10000">
                  <a:solidFill>
                    <a:schemeClr val="hlink"/>
                  </a:solidFill>
                  <a:effectLst>
                    <a:outerShdw blurRad="38100" dist="38100" dir="2700000" algn="tl">
                      <a:srgbClr val="000000"/>
                    </a:outerShdw>
                  </a:effectLst>
                  <a:latin typeface="Arial" charset="0"/>
                  <a:ea typeface="宋体" charset="0"/>
                </a:rPr>
                <a:t>主</a:t>
              </a:r>
            </a:p>
          </p:txBody>
        </p:sp>
        <p:sp>
          <p:nvSpPr>
            <p:cNvPr id="239625" name="AutoShape 9">
              <a:extLst>
                <a:ext uri="{FF2B5EF4-FFF2-40B4-BE49-F238E27FC236}">
                  <a16:creationId xmlns:a16="http://schemas.microsoft.com/office/drawing/2014/main" id="{42479B5E-6A57-381C-CCB5-5BFBBA156DD4}"/>
                </a:ext>
              </a:extLst>
            </p:cNvPr>
            <p:cNvSpPr>
              <a:spLocks noChangeArrowheads="1"/>
            </p:cNvSpPr>
            <p:nvPr/>
          </p:nvSpPr>
          <p:spPr bwMode="auto">
            <a:xfrm rot="6562349">
              <a:off x="1882" y="2473"/>
              <a:ext cx="592" cy="301"/>
            </a:xfrm>
            <a:prstGeom prst="rightArrow">
              <a:avLst>
                <a:gd name="adj1" fmla="val 38870"/>
                <a:gd name="adj2" fmla="val 45837"/>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39626" name="AutoShape 10">
              <a:extLst>
                <a:ext uri="{FF2B5EF4-FFF2-40B4-BE49-F238E27FC236}">
                  <a16:creationId xmlns:a16="http://schemas.microsoft.com/office/drawing/2014/main" id="{BAF5E090-D9B1-604B-6ADC-F804E802CAC1}"/>
                </a:ext>
              </a:extLst>
            </p:cNvPr>
            <p:cNvSpPr>
              <a:spLocks noChangeArrowheads="1"/>
            </p:cNvSpPr>
            <p:nvPr/>
          </p:nvSpPr>
          <p:spPr bwMode="auto">
            <a:xfrm rot="4152488">
              <a:off x="2225" y="2469"/>
              <a:ext cx="592" cy="301"/>
            </a:xfrm>
            <a:prstGeom prst="rightArrow">
              <a:avLst>
                <a:gd name="adj1" fmla="val 38870"/>
                <a:gd name="adj2" fmla="val 45837"/>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130055" name="Text Box 11">
            <a:extLst>
              <a:ext uri="{FF2B5EF4-FFF2-40B4-BE49-F238E27FC236}">
                <a16:creationId xmlns:a16="http://schemas.microsoft.com/office/drawing/2014/main" id="{1148004D-5FD4-1FE5-5411-F3A806DCCF91}"/>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30056" name="Text Box 12">
            <a:extLst>
              <a:ext uri="{FF2B5EF4-FFF2-40B4-BE49-F238E27FC236}">
                <a16:creationId xmlns:a16="http://schemas.microsoft.com/office/drawing/2014/main" id="{953FE5D5-4988-2C79-2CA7-C8DAFCF67543}"/>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30057" name="Text Box 14">
            <a:extLst>
              <a:ext uri="{FF2B5EF4-FFF2-40B4-BE49-F238E27FC236}">
                <a16:creationId xmlns:a16="http://schemas.microsoft.com/office/drawing/2014/main" id="{ECB8DDF5-3B89-B691-6774-AF7ACE1B54A9}"/>
              </a:ext>
            </a:extLst>
          </p:cNvPr>
          <p:cNvSpPr txBox="1">
            <a:spLocks noChangeArrowheads="1"/>
          </p:cNvSpPr>
          <p:nvPr/>
        </p:nvSpPr>
        <p:spPr bwMode="auto">
          <a:xfrm>
            <a:off x="8715375" y="64135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3</a:t>
            </a:r>
          </a:p>
        </p:txBody>
      </p:sp>
      <p:grpSp>
        <p:nvGrpSpPr>
          <p:cNvPr id="4" name="Group 27">
            <a:extLst>
              <a:ext uri="{FF2B5EF4-FFF2-40B4-BE49-F238E27FC236}">
                <a16:creationId xmlns:a16="http://schemas.microsoft.com/office/drawing/2014/main" id="{22F19C59-42AC-CDD3-F115-7DA09CB1669D}"/>
              </a:ext>
            </a:extLst>
          </p:cNvPr>
          <p:cNvGrpSpPr>
            <a:grpSpLocks/>
          </p:cNvGrpSpPr>
          <p:nvPr/>
        </p:nvGrpSpPr>
        <p:grpSpPr bwMode="auto">
          <a:xfrm>
            <a:off x="1533525" y="1254125"/>
            <a:ext cx="6348413" cy="2466975"/>
            <a:chOff x="966" y="790"/>
            <a:chExt cx="3999" cy="1554"/>
          </a:xfrm>
        </p:grpSpPr>
        <p:sp>
          <p:nvSpPr>
            <p:cNvPr id="239633" name="Rectangle 17">
              <a:extLst>
                <a:ext uri="{FF2B5EF4-FFF2-40B4-BE49-F238E27FC236}">
                  <a16:creationId xmlns:a16="http://schemas.microsoft.com/office/drawing/2014/main" id="{81ACA634-C49A-21ED-88D8-8C625E884FC8}"/>
                </a:ext>
              </a:extLst>
            </p:cNvPr>
            <p:cNvSpPr>
              <a:spLocks noChangeArrowheads="1"/>
            </p:cNvSpPr>
            <p:nvPr/>
          </p:nvSpPr>
          <p:spPr bwMode="auto">
            <a:xfrm>
              <a:off x="966" y="790"/>
              <a:ext cx="3999"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zh-CN" altLang="en-US" sz="10000">
                  <a:solidFill>
                    <a:srgbClr val="FAFD00"/>
                  </a:solidFill>
                  <a:effectLst>
                    <a:outerShdw blurRad="38100" dist="38100" dir="2700000" algn="tl">
                      <a:srgbClr val="000000"/>
                    </a:outerShdw>
                  </a:effectLst>
                  <a:latin typeface="Arial" charset="0"/>
                  <a:ea typeface="宋体" charset="0"/>
                </a:rPr>
                <a:t>造</a:t>
              </a:r>
              <a:r>
                <a:rPr lang="zh-CN" altLang="en-US" sz="15600">
                  <a:solidFill>
                    <a:srgbClr val="FAFD00"/>
                  </a:solidFill>
                  <a:effectLst>
                    <a:outerShdw blurRad="38100" dist="38100" dir="2700000" algn="tl">
                      <a:srgbClr val="000000"/>
                    </a:outerShdw>
                  </a:effectLst>
                  <a:latin typeface="Arial" charset="0"/>
                  <a:ea typeface="宋体" charset="0"/>
                </a:rPr>
                <a:t> </a:t>
              </a:r>
              <a:r>
                <a:rPr lang="zh-CN" altLang="en-US" sz="10000">
                  <a:solidFill>
                    <a:srgbClr val="FAFD00"/>
                  </a:solidFill>
                  <a:effectLst>
                    <a:outerShdw blurRad="38100" dist="38100" dir="2700000" algn="tl">
                      <a:srgbClr val="000000"/>
                    </a:outerShdw>
                  </a:effectLst>
                  <a:latin typeface="Arial" charset="0"/>
                  <a:ea typeface="宋体" charset="0"/>
                </a:rPr>
                <a:t>7</a:t>
              </a:r>
              <a:r>
                <a:rPr lang="zh-CN" altLang="en-US" sz="15600">
                  <a:solidFill>
                    <a:srgbClr val="FAFD00"/>
                  </a:solidFill>
                  <a:effectLst>
                    <a:outerShdw blurRad="38100" dist="38100" dir="2700000" algn="tl">
                      <a:srgbClr val="000000"/>
                    </a:outerShdw>
                  </a:effectLst>
                  <a:latin typeface="Arial" charset="0"/>
                  <a:ea typeface="宋体" charset="0"/>
                </a:rPr>
                <a:t> </a:t>
              </a:r>
              <a:r>
                <a:rPr lang="zh-CN" altLang="en-US" sz="10000">
                  <a:solidFill>
                    <a:srgbClr val="FAFD00"/>
                  </a:solidFill>
                  <a:effectLst>
                    <a:outerShdw blurRad="38100" dist="38100" dir="2700000" algn="tl">
                      <a:srgbClr val="000000"/>
                    </a:outerShdw>
                  </a:effectLst>
                  <a:latin typeface="Arial" charset="0"/>
                  <a:ea typeface="宋体" charset="0"/>
                </a:rPr>
                <a:t>默</a:t>
              </a:r>
              <a:r>
                <a:rPr lang="zh-CN" altLang="en-US" sz="15600">
                  <a:solidFill>
                    <a:srgbClr val="FAFD00"/>
                  </a:solidFill>
                  <a:effectLst>
                    <a:outerShdw blurRad="38100" dist="38100" dir="2700000" algn="tl">
                      <a:srgbClr val="000000"/>
                    </a:outerShdw>
                  </a:effectLst>
                  <a:latin typeface="Arial" charset="0"/>
                  <a:ea typeface="宋体" charset="0"/>
                </a:rPr>
                <a:t> </a:t>
              </a:r>
              <a:r>
                <a:rPr lang="zh-CN" altLang="en-US" sz="10000">
                  <a:solidFill>
                    <a:srgbClr val="FAFD00"/>
                  </a:solidFill>
                  <a:effectLst>
                    <a:outerShdw blurRad="38100" dist="38100" dir="2700000" algn="tl">
                      <a:srgbClr val="000000"/>
                    </a:outerShdw>
                  </a:effectLst>
                  <a:latin typeface="Arial" charset="0"/>
                  <a:ea typeface="宋体" charset="0"/>
                </a:rPr>
                <a:t>主</a:t>
              </a:r>
            </a:p>
          </p:txBody>
        </p:sp>
        <p:sp>
          <p:nvSpPr>
            <p:cNvPr id="239634" name="Line 18">
              <a:extLst>
                <a:ext uri="{FF2B5EF4-FFF2-40B4-BE49-F238E27FC236}">
                  <a16:creationId xmlns:a16="http://schemas.microsoft.com/office/drawing/2014/main" id="{7CBB6E09-2E97-FF25-F4F8-8EEA3B2F4B63}"/>
                </a:ext>
              </a:extLst>
            </p:cNvPr>
            <p:cNvSpPr>
              <a:spLocks noChangeShapeType="1"/>
            </p:cNvSpPr>
            <p:nvPr/>
          </p:nvSpPr>
          <p:spPr bwMode="auto">
            <a:xfrm>
              <a:off x="2237" y="1674"/>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239638" name="Rectangle 22">
            <a:extLst>
              <a:ext uri="{FF2B5EF4-FFF2-40B4-BE49-F238E27FC236}">
                <a16:creationId xmlns:a16="http://schemas.microsoft.com/office/drawing/2014/main" id="{DC502F2C-71E0-A7A0-E231-13073F9FDAF6}"/>
              </a:ext>
            </a:extLst>
          </p:cNvPr>
          <p:cNvSpPr>
            <a:spLocks noChangeArrowheads="1"/>
          </p:cNvSpPr>
          <p:nvPr/>
        </p:nvSpPr>
        <p:spPr bwMode="auto">
          <a:xfrm>
            <a:off x="2101850" y="528638"/>
            <a:ext cx="4786313"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zh-CN" altLang="en-US" sz="4000" i="1">
                <a:effectLst>
                  <a:outerShdw blurRad="38100" dist="38100" dir="2700000" algn="tl">
                    <a:srgbClr val="000000"/>
                  </a:outerShdw>
                </a:effectLst>
                <a:latin typeface="Times" charset="0"/>
                <a:ea typeface="宋体" charset="0"/>
              </a:rPr>
              <a:t>复习一下</a:t>
            </a:r>
            <a:r>
              <a:rPr lang="en-US" altLang="zh-CN" sz="4000" i="1">
                <a:effectLst>
                  <a:outerShdw blurRad="38100" dist="38100" dir="2700000" algn="tl">
                    <a:srgbClr val="000000"/>
                  </a:outerShdw>
                </a:effectLst>
                <a:latin typeface="Times" charset="0"/>
                <a:ea typeface="宋体" charset="0"/>
              </a:rPr>
              <a:t>...</a:t>
            </a:r>
            <a:endParaRPr lang="en-US" altLang="zh-CN" sz="4000" i="1">
              <a:effectLst>
                <a:outerShdw blurRad="38100" dist="38100" dir="2700000" algn="tl">
                  <a:srgbClr val="000000"/>
                </a:outerShdw>
              </a:effectLst>
              <a:latin typeface="Times" charset="0"/>
              <a:ea typeface="ＭＳ Ｐゴシック" charset="0"/>
              <a:cs typeface="MS PGothic" charset="0"/>
            </a:endParaRPr>
          </a:p>
        </p:txBody>
      </p:sp>
      <p:sp>
        <p:nvSpPr>
          <p:cNvPr id="239645" name="Text Box 29">
            <a:extLst>
              <a:ext uri="{FF2B5EF4-FFF2-40B4-BE49-F238E27FC236}">
                <a16:creationId xmlns:a16="http://schemas.microsoft.com/office/drawing/2014/main" id="{5C8B87C8-7CE9-4C96-F0EB-B49FD8A66B4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54</a:t>
            </a:r>
          </a:p>
        </p:txBody>
      </p:sp>
      <p:sp>
        <p:nvSpPr>
          <p:cNvPr id="130061" name="Text Box 31">
            <a:extLst>
              <a:ext uri="{FF2B5EF4-FFF2-40B4-BE49-F238E27FC236}">
                <a16:creationId xmlns:a16="http://schemas.microsoft.com/office/drawing/2014/main" id="{798EB8B9-65D6-F5B4-078A-FC08E61283D9}"/>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62E4E11-76AB-934E-944C-EC2A0CEE5A90}"/>
              </a:ext>
            </a:extLst>
          </p:cNvPr>
          <p:cNvSpPr>
            <a:spLocks noGrp="1" noChangeArrowheads="1"/>
          </p:cNvSpPr>
          <p:nvPr>
            <p:ph type="ctrTitle"/>
          </p:nvPr>
        </p:nvSpPr>
        <p:spPr bwMode="auto">
          <a:xfrm>
            <a:off x="603250" y="598488"/>
            <a:ext cx="7943850" cy="5341937"/>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defRPr/>
            </a:pPr>
            <a:r>
              <a:rPr lang="zh-CN" altLang="en-US" sz="6000" b="1">
                <a:solidFill>
                  <a:srgbClr val="FAFD00"/>
                </a:solidFill>
                <a:latin typeface="Arial" charset="0"/>
              </a:rPr>
              <a:t>创造</a:t>
            </a:r>
            <a:br>
              <a:rPr lang="zh-CN" altLang="en-US" sz="6000" b="1">
                <a:solidFill>
                  <a:srgbClr val="FAFD00"/>
                </a:solidFill>
                <a:latin typeface="Arial" charset="0"/>
              </a:rPr>
            </a:br>
            <a:r>
              <a:rPr lang="zh-CN" altLang="en-US" sz="6000" b="1">
                <a:solidFill>
                  <a:srgbClr val="FF5008"/>
                </a:solidFill>
                <a:latin typeface="Arial" charset="0"/>
              </a:rPr>
              <a:t>4个人物</a:t>
            </a:r>
            <a:br>
              <a:rPr lang="zh-CN" altLang="en-US" sz="6000" b="1">
                <a:latin typeface="Arial" charset="0"/>
              </a:rPr>
            </a:br>
            <a:r>
              <a:rPr lang="zh-CN" altLang="en-US" sz="6000" b="1">
                <a:solidFill>
                  <a:srgbClr val="00FF00"/>
                </a:solidFill>
                <a:latin typeface="Arial" charset="0"/>
              </a:rPr>
              <a:t>3 个时期</a:t>
            </a:r>
            <a:br>
              <a:rPr lang="zh-CN" altLang="en-US" sz="6000" b="1">
                <a:solidFill>
                  <a:srgbClr val="00FF00"/>
                </a:solidFill>
                <a:latin typeface="Arial" charset="0"/>
              </a:rPr>
            </a:br>
            <a:r>
              <a:rPr lang="zh-CN" altLang="en-US" sz="6000" b="1">
                <a:solidFill>
                  <a:srgbClr val="FAFD00"/>
                </a:solidFill>
                <a:latin typeface="Arial" charset="0"/>
              </a:rPr>
              <a:t>静默</a:t>
            </a:r>
            <a:br>
              <a:rPr lang="zh-CN" altLang="en-US" sz="6000" b="1">
                <a:solidFill>
                  <a:schemeClr val="accent1"/>
                </a:solidFill>
                <a:latin typeface="Arial" charset="0"/>
              </a:rPr>
            </a:br>
            <a:r>
              <a:rPr lang="zh-CN" altLang="en-US" sz="8000" b="1" i="1">
                <a:solidFill>
                  <a:schemeClr val="hlink"/>
                </a:solidFill>
                <a:latin typeface="Arial" charset="0"/>
              </a:rPr>
              <a:t>主耶稣</a:t>
            </a:r>
            <a:endParaRPr lang="zh-CN" altLang="en-US" sz="4800" b="1">
              <a:solidFill>
                <a:srgbClr val="EDF636"/>
              </a:solidFill>
              <a:latin typeface="Arial" charset="0"/>
            </a:endParaRPr>
          </a:p>
        </p:txBody>
      </p:sp>
      <p:sp>
        <p:nvSpPr>
          <p:cNvPr id="76803" name="Rectangle 3">
            <a:extLst>
              <a:ext uri="{FF2B5EF4-FFF2-40B4-BE49-F238E27FC236}">
                <a16:creationId xmlns:a16="http://schemas.microsoft.com/office/drawing/2014/main" id="{F67D0F80-635B-2149-E1A7-83DCBD357FE4}"/>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76804" name="Line 4">
            <a:extLst>
              <a:ext uri="{FF2B5EF4-FFF2-40B4-BE49-F238E27FC236}">
                <a16:creationId xmlns:a16="http://schemas.microsoft.com/office/drawing/2014/main" id="{9789E09C-18FB-EBDA-76C8-9A71EACF2FA2}"/>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32100" name="Freeform 5">
            <a:extLst>
              <a:ext uri="{FF2B5EF4-FFF2-40B4-BE49-F238E27FC236}">
                <a16:creationId xmlns:a16="http://schemas.microsoft.com/office/drawing/2014/main" id="{B09617BF-7C4A-441E-6F06-A30833BBD53E}"/>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2101" name="Text Box 6">
            <a:extLst>
              <a:ext uri="{FF2B5EF4-FFF2-40B4-BE49-F238E27FC236}">
                <a16:creationId xmlns:a16="http://schemas.microsoft.com/office/drawing/2014/main" id="{71A56DDD-EBE5-A26C-BAF6-5A38FB13F46E}"/>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76809" name="Text Box 9">
            <a:extLst>
              <a:ext uri="{FF2B5EF4-FFF2-40B4-BE49-F238E27FC236}">
                <a16:creationId xmlns:a16="http://schemas.microsoft.com/office/drawing/2014/main" id="{4E658972-8C96-B395-94B5-6C41D0FA0AC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55</a:t>
            </a:r>
          </a:p>
        </p:txBody>
      </p:sp>
      <p:sp>
        <p:nvSpPr>
          <p:cNvPr id="132103" name="Text Box 10">
            <a:extLst>
              <a:ext uri="{FF2B5EF4-FFF2-40B4-BE49-F238E27FC236}">
                <a16:creationId xmlns:a16="http://schemas.microsoft.com/office/drawing/2014/main" id="{C148DDC3-04D4-360D-2E40-4D66EF84C210}"/>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wipe(up)">
                                      <p:cBhvr>
                                        <p:cTn id="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C7B4F9C0-5C9B-1698-B741-64F8FEE66BD6}"/>
              </a:ext>
            </a:extLst>
          </p:cNvPr>
          <p:cNvSpPr>
            <a:spLocks noChangeArrowheads="1"/>
          </p:cNvSpPr>
          <p:nvPr/>
        </p:nvSpPr>
        <p:spPr bwMode="auto">
          <a:xfrm>
            <a:off x="614363" y="2182813"/>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8851" name="Rectangle 3">
            <a:extLst>
              <a:ext uri="{FF2B5EF4-FFF2-40B4-BE49-F238E27FC236}">
                <a16:creationId xmlns:a16="http://schemas.microsoft.com/office/drawing/2014/main" id="{4CF06AA9-7711-E103-D2B6-BC92BA3F8C9A}"/>
              </a:ext>
            </a:extLst>
          </p:cNvPr>
          <p:cNvSpPr>
            <a:spLocks noChangeArrowheads="1"/>
          </p:cNvSpPr>
          <p:nvPr/>
        </p:nvSpPr>
        <p:spPr bwMode="auto">
          <a:xfrm>
            <a:off x="2432050" y="533400"/>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l">
              <a:defRPr/>
            </a:pPr>
            <a:r>
              <a:rPr lang="zh-CN" altLang="en-US" sz="3600" i="1">
                <a:solidFill>
                  <a:srgbClr val="F6FE0A"/>
                </a:solidFill>
                <a:latin typeface="Arial" charset="0"/>
                <a:ea typeface="宋体" charset="0"/>
              </a:rPr>
              <a:t>创造</a:t>
            </a:r>
          </a:p>
        </p:txBody>
      </p:sp>
      <p:sp>
        <p:nvSpPr>
          <p:cNvPr id="78852" name="Rectangle 4">
            <a:extLst>
              <a:ext uri="{FF2B5EF4-FFF2-40B4-BE49-F238E27FC236}">
                <a16:creationId xmlns:a16="http://schemas.microsoft.com/office/drawing/2014/main" id="{06F409C7-6309-4E05-3840-D2CB921B34C1}"/>
              </a:ext>
            </a:extLst>
          </p:cNvPr>
          <p:cNvSpPr>
            <a:spLocks noChangeArrowheads="1"/>
          </p:cNvSpPr>
          <p:nvPr/>
        </p:nvSpPr>
        <p:spPr bwMode="auto">
          <a:xfrm>
            <a:off x="2749550" y="1085850"/>
            <a:ext cx="20097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FF5008"/>
                </a:solidFill>
                <a:latin typeface="Arial" charset="0"/>
                <a:ea typeface="宋体" charset="0"/>
              </a:rPr>
              <a:t>亚伯拉罕</a:t>
            </a:r>
          </a:p>
        </p:txBody>
      </p:sp>
      <p:sp>
        <p:nvSpPr>
          <p:cNvPr id="78853" name="Rectangle 5">
            <a:extLst>
              <a:ext uri="{FF2B5EF4-FFF2-40B4-BE49-F238E27FC236}">
                <a16:creationId xmlns:a16="http://schemas.microsoft.com/office/drawing/2014/main" id="{3CF62EC1-C5D6-DF42-18CB-C41D583F8A1F}"/>
              </a:ext>
            </a:extLst>
          </p:cNvPr>
          <p:cNvSpPr>
            <a:spLocks noChangeArrowheads="1"/>
          </p:cNvSpPr>
          <p:nvPr/>
        </p:nvSpPr>
        <p:spPr bwMode="auto">
          <a:xfrm>
            <a:off x="3144838" y="1638300"/>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FF5008"/>
                </a:solidFill>
                <a:latin typeface="Arial" charset="0"/>
                <a:ea typeface="宋体" charset="0"/>
              </a:rPr>
              <a:t>约瑟</a:t>
            </a:r>
          </a:p>
        </p:txBody>
      </p:sp>
      <p:sp>
        <p:nvSpPr>
          <p:cNvPr id="78854" name="Rectangle 6">
            <a:extLst>
              <a:ext uri="{FF2B5EF4-FFF2-40B4-BE49-F238E27FC236}">
                <a16:creationId xmlns:a16="http://schemas.microsoft.com/office/drawing/2014/main" id="{D9252FE6-7CED-F9A6-ED3C-5DB6A5D90F31}"/>
              </a:ext>
            </a:extLst>
          </p:cNvPr>
          <p:cNvSpPr>
            <a:spLocks noChangeArrowheads="1"/>
          </p:cNvSpPr>
          <p:nvPr/>
        </p:nvSpPr>
        <p:spPr bwMode="auto">
          <a:xfrm>
            <a:off x="2927350" y="2133600"/>
            <a:ext cx="2109788" cy="1370013"/>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3600" i="1">
                <a:solidFill>
                  <a:srgbClr val="FF5008"/>
                </a:solidFill>
                <a:ea typeface="宋体" panose="02010600030101010101" pitchFamily="2" charset="-122"/>
              </a:rPr>
              <a:t>摩西</a:t>
            </a:r>
            <a:br>
              <a:rPr lang="zh-CN" altLang="en-US" sz="4800">
                <a:solidFill>
                  <a:srgbClr val="FF0000"/>
                </a:solidFill>
                <a:effectLst>
                  <a:outerShdw blurRad="38100" dist="38100" dir="2700000" algn="tl">
                    <a:srgbClr val="000000"/>
                  </a:outerShdw>
                </a:effectLst>
                <a:ea typeface="宋体" panose="02010600030101010101" pitchFamily="2" charset="-122"/>
              </a:rPr>
            </a:br>
            <a:endParaRPr lang="zh-CN" altLang="en-US" sz="4800">
              <a:solidFill>
                <a:srgbClr val="FF0000"/>
              </a:solidFill>
              <a:effectLst>
                <a:outerShdw blurRad="38100" dist="38100" dir="2700000" algn="tl">
                  <a:srgbClr val="000000"/>
                </a:outerShdw>
              </a:effectLst>
              <a:ea typeface="宋体" panose="02010600030101010101" pitchFamily="2" charset="-122"/>
            </a:endParaRPr>
          </a:p>
        </p:txBody>
      </p:sp>
      <p:sp>
        <p:nvSpPr>
          <p:cNvPr id="78855" name="Rectangle 7">
            <a:extLst>
              <a:ext uri="{FF2B5EF4-FFF2-40B4-BE49-F238E27FC236}">
                <a16:creationId xmlns:a16="http://schemas.microsoft.com/office/drawing/2014/main" id="{2B6A145D-4A5F-1ADA-03FF-41225223F17F}"/>
              </a:ext>
            </a:extLst>
          </p:cNvPr>
          <p:cNvSpPr>
            <a:spLocks noChangeArrowheads="1"/>
          </p:cNvSpPr>
          <p:nvPr/>
        </p:nvSpPr>
        <p:spPr bwMode="auto">
          <a:xfrm>
            <a:off x="3436938" y="2724150"/>
            <a:ext cx="15525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FF5008"/>
                </a:solidFill>
                <a:latin typeface="Arial" charset="0"/>
                <a:ea typeface="宋体" charset="0"/>
              </a:rPr>
              <a:t>约书亚</a:t>
            </a:r>
          </a:p>
        </p:txBody>
      </p:sp>
      <p:sp>
        <p:nvSpPr>
          <p:cNvPr id="78856" name="Rectangle 8">
            <a:extLst>
              <a:ext uri="{FF2B5EF4-FFF2-40B4-BE49-F238E27FC236}">
                <a16:creationId xmlns:a16="http://schemas.microsoft.com/office/drawing/2014/main" id="{44B141F1-C553-308A-79CD-E8DD39F4796F}"/>
              </a:ext>
            </a:extLst>
          </p:cNvPr>
          <p:cNvSpPr>
            <a:spLocks noChangeArrowheads="1"/>
          </p:cNvSpPr>
          <p:nvPr/>
        </p:nvSpPr>
        <p:spPr bwMode="auto">
          <a:xfrm>
            <a:off x="4059238" y="3276600"/>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00FF00"/>
                </a:solidFill>
                <a:latin typeface="Arial" charset="0"/>
                <a:ea typeface="宋体" charset="0"/>
              </a:rPr>
              <a:t>无王</a:t>
            </a:r>
          </a:p>
        </p:txBody>
      </p:sp>
      <p:sp>
        <p:nvSpPr>
          <p:cNvPr id="78857" name="Rectangle 9">
            <a:extLst>
              <a:ext uri="{FF2B5EF4-FFF2-40B4-BE49-F238E27FC236}">
                <a16:creationId xmlns:a16="http://schemas.microsoft.com/office/drawing/2014/main" id="{29A8D638-BB16-B4A2-0BC2-0EA616ACED6C}"/>
              </a:ext>
            </a:extLst>
          </p:cNvPr>
          <p:cNvSpPr>
            <a:spLocks noChangeArrowheads="1"/>
          </p:cNvSpPr>
          <p:nvPr/>
        </p:nvSpPr>
        <p:spPr bwMode="auto">
          <a:xfrm>
            <a:off x="4244975" y="3808413"/>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00FF00"/>
                </a:solidFill>
                <a:latin typeface="Arial" charset="0"/>
                <a:ea typeface="宋体" charset="0"/>
              </a:rPr>
              <a:t>王朝</a:t>
            </a:r>
          </a:p>
        </p:txBody>
      </p:sp>
      <p:sp>
        <p:nvSpPr>
          <p:cNvPr id="78858" name="Rectangle 10">
            <a:extLst>
              <a:ext uri="{FF2B5EF4-FFF2-40B4-BE49-F238E27FC236}">
                <a16:creationId xmlns:a16="http://schemas.microsoft.com/office/drawing/2014/main" id="{8F5583B8-A426-D80A-7135-3305AB30EDCF}"/>
              </a:ext>
            </a:extLst>
          </p:cNvPr>
          <p:cNvSpPr>
            <a:spLocks noChangeArrowheads="1"/>
          </p:cNvSpPr>
          <p:nvPr/>
        </p:nvSpPr>
        <p:spPr bwMode="auto">
          <a:xfrm>
            <a:off x="4605338" y="4362450"/>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00FF00"/>
                </a:solidFill>
                <a:latin typeface="Arial" charset="0"/>
                <a:ea typeface="宋体" charset="0"/>
              </a:rPr>
              <a:t>被掳</a:t>
            </a:r>
          </a:p>
        </p:txBody>
      </p:sp>
      <p:sp>
        <p:nvSpPr>
          <p:cNvPr id="78859" name="Rectangle 11">
            <a:extLst>
              <a:ext uri="{FF2B5EF4-FFF2-40B4-BE49-F238E27FC236}">
                <a16:creationId xmlns:a16="http://schemas.microsoft.com/office/drawing/2014/main" id="{ACA61884-6092-AF69-C2E6-602D2675D68D}"/>
              </a:ext>
            </a:extLst>
          </p:cNvPr>
          <p:cNvSpPr>
            <a:spLocks noChangeArrowheads="1"/>
          </p:cNvSpPr>
          <p:nvPr/>
        </p:nvSpPr>
        <p:spPr bwMode="auto">
          <a:xfrm>
            <a:off x="4873625" y="4938713"/>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E8EC39"/>
                </a:solidFill>
                <a:latin typeface="Arial" charset="0"/>
                <a:ea typeface="宋体" charset="0"/>
              </a:rPr>
              <a:t>静默</a:t>
            </a:r>
          </a:p>
        </p:txBody>
      </p:sp>
      <p:sp>
        <p:nvSpPr>
          <p:cNvPr id="78860" name="Rectangle 12">
            <a:extLst>
              <a:ext uri="{FF2B5EF4-FFF2-40B4-BE49-F238E27FC236}">
                <a16:creationId xmlns:a16="http://schemas.microsoft.com/office/drawing/2014/main" id="{6F07C8D8-2497-74B6-80F2-0B45C08DB07A}"/>
              </a:ext>
            </a:extLst>
          </p:cNvPr>
          <p:cNvSpPr>
            <a:spLocks noChangeArrowheads="1"/>
          </p:cNvSpPr>
          <p:nvPr/>
        </p:nvSpPr>
        <p:spPr bwMode="auto">
          <a:xfrm>
            <a:off x="5108575" y="5514975"/>
            <a:ext cx="15525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chemeClr val="hlink"/>
                </a:solidFill>
                <a:latin typeface="Arial" charset="0"/>
                <a:ea typeface="宋体" charset="0"/>
              </a:rPr>
              <a:t>主耶稣</a:t>
            </a:r>
          </a:p>
        </p:txBody>
      </p:sp>
      <p:sp>
        <p:nvSpPr>
          <p:cNvPr id="78861" name="Rectangle 13">
            <a:extLst>
              <a:ext uri="{FF2B5EF4-FFF2-40B4-BE49-F238E27FC236}">
                <a16:creationId xmlns:a16="http://schemas.microsoft.com/office/drawing/2014/main" id="{B708AA7F-6E07-150E-02E4-1D8B7B88C58A}"/>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78862" name="Line 14">
            <a:extLst>
              <a:ext uri="{FF2B5EF4-FFF2-40B4-BE49-F238E27FC236}">
                <a16:creationId xmlns:a16="http://schemas.microsoft.com/office/drawing/2014/main" id="{D8D8B8A1-B1C3-788F-FDEE-7DF6241203E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34158" name="Freeform 15">
            <a:extLst>
              <a:ext uri="{FF2B5EF4-FFF2-40B4-BE49-F238E27FC236}">
                <a16:creationId xmlns:a16="http://schemas.microsoft.com/office/drawing/2014/main" id="{700E2E78-4F7B-0C48-5DE7-DC506CD9A8FD}"/>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4159" name="Text Box 16">
            <a:extLst>
              <a:ext uri="{FF2B5EF4-FFF2-40B4-BE49-F238E27FC236}">
                <a16:creationId xmlns:a16="http://schemas.microsoft.com/office/drawing/2014/main" id="{E5FBE444-3C03-A5D9-9497-164E672954D7}"/>
              </a:ext>
            </a:extLst>
          </p:cNvPr>
          <p:cNvSpPr txBox="1">
            <a:spLocks noChangeArrowheads="1"/>
          </p:cNvSpPr>
          <p:nvPr/>
        </p:nvSpPr>
        <p:spPr bwMode="auto">
          <a:xfrm>
            <a:off x="8726488"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ea typeface="宋体" panose="02010600030101010101" pitchFamily="2" charset="-122"/>
              </a:rPr>
              <a:t> </a:t>
            </a:r>
          </a:p>
        </p:txBody>
      </p:sp>
      <p:sp>
        <p:nvSpPr>
          <p:cNvPr id="134160" name="Text Box 17">
            <a:extLst>
              <a:ext uri="{FF2B5EF4-FFF2-40B4-BE49-F238E27FC236}">
                <a16:creationId xmlns:a16="http://schemas.microsoft.com/office/drawing/2014/main" id="{1F930722-DDEC-3C6E-3868-4121D0812546}"/>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78870" name="Text Box 22">
            <a:extLst>
              <a:ext uri="{FF2B5EF4-FFF2-40B4-BE49-F238E27FC236}">
                <a16:creationId xmlns:a16="http://schemas.microsoft.com/office/drawing/2014/main" id="{00D4055F-89E4-56EB-76C9-F36BDDB1D261}"/>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2</a:t>
            </a:r>
          </a:p>
        </p:txBody>
      </p:sp>
      <p:sp>
        <p:nvSpPr>
          <p:cNvPr id="78871" name="Text Box 23">
            <a:extLst>
              <a:ext uri="{FF2B5EF4-FFF2-40B4-BE49-F238E27FC236}">
                <a16:creationId xmlns:a16="http://schemas.microsoft.com/office/drawing/2014/main" id="{E11FFC7A-A310-07E7-7D30-1441EADCF02E}"/>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56</a:t>
            </a:r>
          </a:p>
        </p:txBody>
      </p:sp>
      <p:sp>
        <p:nvSpPr>
          <p:cNvPr id="134163" name="Text Box 24">
            <a:extLst>
              <a:ext uri="{FF2B5EF4-FFF2-40B4-BE49-F238E27FC236}">
                <a16:creationId xmlns:a16="http://schemas.microsoft.com/office/drawing/2014/main" id="{7FBE3814-A37E-3053-F386-62A468BBA17C}"/>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78859"/>
                                        </p:tgtEl>
                                        <p:attrNameLst>
                                          <p:attrName>style.visibility</p:attrName>
                                        </p:attrNameLst>
                                      </p:cBhvr>
                                      <p:to>
                                        <p:strVal val="visible"/>
                                      </p:to>
                                    </p:set>
                                    <p:anim calcmode="lin" valueType="num">
                                      <p:cBhvr additive="base">
                                        <p:cTn id="7" dur="500" fill="hold"/>
                                        <p:tgtEl>
                                          <p:spTgt spid="78859"/>
                                        </p:tgtEl>
                                        <p:attrNameLst>
                                          <p:attrName>ppt_x</p:attrName>
                                        </p:attrNameLst>
                                      </p:cBhvr>
                                      <p:tavLst>
                                        <p:tav tm="0">
                                          <p:val>
                                            <p:strVal val="1+#ppt_w/2"/>
                                          </p:val>
                                        </p:tav>
                                        <p:tav tm="100000">
                                          <p:val>
                                            <p:strVal val="#ppt_x"/>
                                          </p:val>
                                        </p:tav>
                                      </p:tavLst>
                                    </p:anim>
                                    <p:anim calcmode="lin" valueType="num">
                                      <p:cBhvr additive="base">
                                        <p:cTn id="8" dur="500" fill="hold"/>
                                        <p:tgtEl>
                                          <p:spTgt spid="7885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78860"/>
                                        </p:tgtEl>
                                        <p:attrNameLst>
                                          <p:attrName>style.visibility</p:attrName>
                                        </p:attrNameLst>
                                      </p:cBhvr>
                                      <p:to>
                                        <p:strVal val="visible"/>
                                      </p:to>
                                    </p:set>
                                    <p:anim calcmode="lin" valueType="num">
                                      <p:cBhvr additive="base">
                                        <p:cTn id="13" dur="500" fill="hold"/>
                                        <p:tgtEl>
                                          <p:spTgt spid="78860"/>
                                        </p:tgtEl>
                                        <p:attrNameLst>
                                          <p:attrName>ppt_x</p:attrName>
                                        </p:attrNameLst>
                                      </p:cBhvr>
                                      <p:tavLst>
                                        <p:tav tm="0">
                                          <p:val>
                                            <p:strVal val="1+#ppt_w/2"/>
                                          </p:val>
                                        </p:tav>
                                        <p:tav tm="100000">
                                          <p:val>
                                            <p:strVal val="#ppt_x"/>
                                          </p:val>
                                        </p:tav>
                                      </p:tavLst>
                                    </p:anim>
                                    <p:anim calcmode="lin" valueType="num">
                                      <p:cBhvr additive="base">
                                        <p:cTn id="14" dur="500" fill="hold"/>
                                        <p:tgtEl>
                                          <p:spTgt spid="788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9" grpId="0" autoUpdateAnimBg="0"/>
      <p:bldP spid="7886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Freeform 2">
            <a:extLst>
              <a:ext uri="{FF2B5EF4-FFF2-40B4-BE49-F238E27FC236}">
                <a16:creationId xmlns:a16="http://schemas.microsoft.com/office/drawing/2014/main" id="{0EAC9EE6-A1C8-B081-E4EB-8A407B75F4C2}"/>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pic>
        <p:nvPicPr>
          <p:cNvPr id="80899" name="Picture 3">
            <a:extLst>
              <a:ext uri="{FF2B5EF4-FFF2-40B4-BE49-F238E27FC236}">
                <a16:creationId xmlns:a16="http://schemas.microsoft.com/office/drawing/2014/main" id="{5EB0E613-07B6-8BDB-C753-1D9C8C3BB936}"/>
              </a:ext>
            </a:extLst>
          </p:cNvPr>
          <p:cNvPicPr>
            <a:picLocks noChangeAspect="1" noChangeArrowheads="1"/>
          </p:cNvPicPr>
          <p:nvPr/>
        </p:nvPicPr>
        <p:blipFill>
          <a:blip r:embed="rId3"/>
          <a:srcRect l="14999" t="10115" r="12968" b="11848"/>
          <a:stretch>
            <a:fillRect/>
          </a:stretch>
        </p:blipFill>
        <p:spPr bwMode="auto">
          <a:xfrm>
            <a:off x="1401763" y="69532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4">
            <a:extLst>
              <a:ext uri="{FF2B5EF4-FFF2-40B4-BE49-F238E27FC236}">
                <a16:creationId xmlns:a16="http://schemas.microsoft.com/office/drawing/2014/main" id="{F76025DF-1FDE-E862-E8D0-A9927FC9876E}"/>
              </a:ext>
            </a:extLst>
          </p:cNvPr>
          <p:cNvGrpSpPr>
            <a:grpSpLocks/>
          </p:cNvGrpSpPr>
          <p:nvPr/>
        </p:nvGrpSpPr>
        <p:grpSpPr bwMode="auto">
          <a:xfrm>
            <a:off x="4400550" y="1335088"/>
            <a:ext cx="2195513" cy="1709737"/>
            <a:chOff x="1512" y="1397"/>
            <a:chExt cx="2748" cy="2267"/>
          </a:xfrm>
        </p:grpSpPr>
        <p:sp>
          <p:nvSpPr>
            <p:cNvPr id="136266" name="Rectangle 5">
              <a:extLst>
                <a:ext uri="{FF2B5EF4-FFF2-40B4-BE49-F238E27FC236}">
                  <a16:creationId xmlns:a16="http://schemas.microsoft.com/office/drawing/2014/main" id="{E081950B-A529-6EEE-7E6E-5F71CDECF094}"/>
                </a:ext>
              </a:extLst>
            </p:cNvPr>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02" name="Rectangle 6">
              <a:extLst>
                <a:ext uri="{FF2B5EF4-FFF2-40B4-BE49-F238E27FC236}">
                  <a16:creationId xmlns:a16="http://schemas.microsoft.com/office/drawing/2014/main" id="{8F4BFFB6-2D66-8481-4145-0E305F7F7EA4}"/>
                </a:ext>
              </a:extLst>
            </p:cNvPr>
            <p:cNvSpPr>
              <a:spLocks noChangeArrowheads="1"/>
            </p:cNvSpPr>
            <p:nvPr/>
          </p:nvSpPr>
          <p:spPr bwMode="auto">
            <a:xfrm>
              <a:off x="1635" y="1433"/>
              <a:ext cx="650" cy="162"/>
            </a:xfrm>
            <a:prstGeom prst="rect">
              <a:avLst/>
            </a:prstGeom>
            <a:noFill/>
            <a:ln w="9525">
              <a:noFill/>
              <a:miter lim="800000"/>
              <a:headEnd/>
              <a:tailEnd/>
            </a:ln>
          </p:spPr>
          <p:txBody>
            <a:bodyPr wrap="none" lIns="0" tIns="0" rIns="0" bIns="0">
              <a:spAutoFit/>
            </a:bodyPr>
            <a:lstStyle/>
            <a:p>
              <a:pPr>
                <a:defRPr/>
              </a:pPr>
              <a:r>
                <a:rPr lang="en-US" altLang="zh-CN" sz="800" b="0">
                  <a:solidFill>
                    <a:srgbClr val="790015"/>
                  </a:solidFill>
                  <a:latin typeface="Times" charset="0"/>
                  <a:ea typeface="宋体" charset="0"/>
                </a:rPr>
                <a:t>ABRAHAM</a:t>
              </a:r>
              <a:endParaRPr lang="en-US" altLang="zh-CN" sz="800" b="0">
                <a:solidFill>
                  <a:srgbClr val="FFA27C"/>
                </a:solidFill>
                <a:effectLst>
                  <a:outerShdw blurRad="38100" dist="38100" dir="2700000" algn="tl">
                    <a:srgbClr val="000000"/>
                  </a:outerShdw>
                </a:effectLst>
                <a:latin typeface="Times" charset="0"/>
                <a:ea typeface="宋体" charset="0"/>
              </a:endParaRPr>
            </a:p>
          </p:txBody>
        </p:sp>
        <p:sp>
          <p:nvSpPr>
            <p:cNvPr id="136268" name="Rectangle 7">
              <a:extLst>
                <a:ext uri="{FF2B5EF4-FFF2-40B4-BE49-F238E27FC236}">
                  <a16:creationId xmlns:a16="http://schemas.microsoft.com/office/drawing/2014/main" id="{3C68878D-F342-C257-C2E9-E1159892F184}"/>
                </a:ext>
              </a:extLst>
            </p:cNvPr>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69" name="AutoShape 8">
              <a:extLst>
                <a:ext uri="{FF2B5EF4-FFF2-40B4-BE49-F238E27FC236}">
                  <a16:creationId xmlns:a16="http://schemas.microsoft.com/office/drawing/2014/main" id="{16DFCD92-6366-AEEB-06E4-4E164F976EE3}"/>
                </a:ext>
              </a:extLst>
            </p:cNvPr>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70" name="Rectangle 9">
              <a:extLst>
                <a:ext uri="{FF2B5EF4-FFF2-40B4-BE49-F238E27FC236}">
                  <a16:creationId xmlns:a16="http://schemas.microsoft.com/office/drawing/2014/main" id="{BAF5B626-76FA-EB68-4B8A-FF86967E6669}"/>
                </a:ext>
              </a:extLst>
            </p:cNvPr>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06" name="Rectangle 10">
              <a:extLst>
                <a:ext uri="{FF2B5EF4-FFF2-40B4-BE49-F238E27FC236}">
                  <a16:creationId xmlns:a16="http://schemas.microsoft.com/office/drawing/2014/main" id="{E71AEAC4-E994-B863-3FEA-AC794E6764FB}"/>
                </a:ext>
              </a:extLst>
            </p:cNvPr>
            <p:cNvSpPr>
              <a:spLocks noChangeArrowheads="1"/>
            </p:cNvSpPr>
            <p:nvPr/>
          </p:nvSpPr>
          <p:spPr bwMode="auto">
            <a:xfrm>
              <a:off x="1695" y="1399"/>
              <a:ext cx="354"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创造  </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272" name="Line 11">
              <a:extLst>
                <a:ext uri="{FF2B5EF4-FFF2-40B4-BE49-F238E27FC236}">
                  <a16:creationId xmlns:a16="http://schemas.microsoft.com/office/drawing/2014/main" id="{5E88CFBD-64A3-5FD0-68BD-AF7614693556}"/>
                </a:ext>
              </a:extLst>
            </p:cNvPr>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73" name="Line 12">
              <a:extLst>
                <a:ext uri="{FF2B5EF4-FFF2-40B4-BE49-F238E27FC236}">
                  <a16:creationId xmlns:a16="http://schemas.microsoft.com/office/drawing/2014/main" id="{589A671D-91D5-82E2-7DF2-573864C5A4DB}"/>
                </a:ext>
              </a:extLst>
            </p:cNvPr>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74" name="Rectangle 13">
              <a:extLst>
                <a:ext uri="{FF2B5EF4-FFF2-40B4-BE49-F238E27FC236}">
                  <a16:creationId xmlns:a16="http://schemas.microsoft.com/office/drawing/2014/main" id="{B2515200-8F6F-4D5D-1298-EA7CD1B2F128}"/>
                </a:ext>
              </a:extLst>
            </p:cNvPr>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10" name="Rectangle 14">
              <a:extLst>
                <a:ext uri="{FF2B5EF4-FFF2-40B4-BE49-F238E27FC236}">
                  <a16:creationId xmlns:a16="http://schemas.microsoft.com/office/drawing/2014/main" id="{86E59489-435F-0004-F7E1-2570C7DDE255}"/>
                </a:ext>
              </a:extLst>
            </p:cNvPr>
            <p:cNvSpPr>
              <a:spLocks noChangeArrowheads="1"/>
            </p:cNvSpPr>
            <p:nvPr/>
          </p:nvSpPr>
          <p:spPr bwMode="auto">
            <a:xfrm>
              <a:off x="1778" y="1605"/>
              <a:ext cx="650" cy="162"/>
            </a:xfrm>
            <a:prstGeom prst="rect">
              <a:avLst/>
            </a:prstGeom>
            <a:noFill/>
            <a:ln w="9525">
              <a:noFill/>
              <a:miter lim="800000"/>
              <a:headEnd/>
              <a:tailEnd/>
            </a:ln>
          </p:spPr>
          <p:txBody>
            <a:bodyPr wrap="none" lIns="0" tIns="0" rIns="0" bIns="0">
              <a:spAutoFit/>
            </a:bodyPr>
            <a:lstStyle/>
            <a:p>
              <a:pPr>
                <a:defRPr/>
              </a:pPr>
              <a:r>
                <a:rPr lang="en-US" altLang="zh-CN" sz="800" b="0">
                  <a:solidFill>
                    <a:srgbClr val="790015"/>
                  </a:solidFill>
                  <a:latin typeface="Times" charset="0"/>
                  <a:ea typeface="宋体" charset="0"/>
                </a:rPr>
                <a:t>ABRAHAM</a:t>
              </a:r>
              <a:endParaRPr lang="en-US" altLang="zh-CN" sz="800" b="0">
                <a:solidFill>
                  <a:srgbClr val="FFA27C"/>
                </a:solidFill>
                <a:effectLst>
                  <a:outerShdw blurRad="38100" dist="38100" dir="2700000" algn="tl">
                    <a:srgbClr val="000000"/>
                  </a:outerShdw>
                </a:effectLst>
                <a:latin typeface="Times" charset="0"/>
                <a:ea typeface="宋体" charset="0"/>
              </a:endParaRPr>
            </a:p>
          </p:txBody>
        </p:sp>
        <p:sp>
          <p:nvSpPr>
            <p:cNvPr id="136276" name="Rectangle 15">
              <a:extLst>
                <a:ext uri="{FF2B5EF4-FFF2-40B4-BE49-F238E27FC236}">
                  <a16:creationId xmlns:a16="http://schemas.microsoft.com/office/drawing/2014/main" id="{1AC1C576-C22C-4689-EFAA-01A9AAC8F739}"/>
                </a:ext>
              </a:extLst>
            </p:cNvPr>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77" name="AutoShape 16">
              <a:extLst>
                <a:ext uri="{FF2B5EF4-FFF2-40B4-BE49-F238E27FC236}">
                  <a16:creationId xmlns:a16="http://schemas.microsoft.com/office/drawing/2014/main" id="{C30F7CE1-FDF6-B56E-3842-07D7AB2EE04A}"/>
                </a:ext>
              </a:extLst>
            </p:cNvPr>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78" name="Rectangle 17">
              <a:extLst>
                <a:ext uri="{FF2B5EF4-FFF2-40B4-BE49-F238E27FC236}">
                  <a16:creationId xmlns:a16="http://schemas.microsoft.com/office/drawing/2014/main" id="{B7AB8C02-72D4-C2ED-CBD5-8175E503A53D}"/>
                </a:ext>
              </a:extLst>
            </p:cNvPr>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14" name="Rectangle 18">
              <a:extLst>
                <a:ext uri="{FF2B5EF4-FFF2-40B4-BE49-F238E27FC236}">
                  <a16:creationId xmlns:a16="http://schemas.microsoft.com/office/drawing/2014/main" id="{C0903FB1-3BCC-8600-D4BA-99748EE3AC28}"/>
                </a:ext>
              </a:extLst>
            </p:cNvPr>
            <p:cNvSpPr>
              <a:spLocks noChangeArrowheads="1"/>
            </p:cNvSpPr>
            <p:nvPr/>
          </p:nvSpPr>
          <p:spPr bwMode="auto">
            <a:xfrm>
              <a:off x="1754" y="1563"/>
              <a:ext cx="509"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亚伯拉罕</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280" name="Line 19">
              <a:extLst>
                <a:ext uri="{FF2B5EF4-FFF2-40B4-BE49-F238E27FC236}">
                  <a16:creationId xmlns:a16="http://schemas.microsoft.com/office/drawing/2014/main" id="{84A9BA67-FC9B-2DAE-7E6D-2244CD53B66C}"/>
                </a:ext>
              </a:extLst>
            </p:cNvPr>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81" name="Line 20">
              <a:extLst>
                <a:ext uri="{FF2B5EF4-FFF2-40B4-BE49-F238E27FC236}">
                  <a16:creationId xmlns:a16="http://schemas.microsoft.com/office/drawing/2014/main" id="{8A9F806F-B975-861E-E556-6FBF3A77B2BD}"/>
                </a:ext>
              </a:extLst>
            </p:cNvPr>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82" name="Rectangle 21">
              <a:extLst>
                <a:ext uri="{FF2B5EF4-FFF2-40B4-BE49-F238E27FC236}">
                  <a16:creationId xmlns:a16="http://schemas.microsoft.com/office/drawing/2014/main" id="{83AF215A-900C-0718-6BAC-42B7BDD3EEE6}"/>
                </a:ext>
              </a:extLst>
            </p:cNvPr>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18" name="Rectangle 22">
              <a:extLst>
                <a:ext uri="{FF2B5EF4-FFF2-40B4-BE49-F238E27FC236}">
                  <a16:creationId xmlns:a16="http://schemas.microsoft.com/office/drawing/2014/main" id="{66B5E7E7-B9CF-69EE-D449-D14C576012D0}"/>
                </a:ext>
              </a:extLst>
            </p:cNvPr>
            <p:cNvSpPr>
              <a:spLocks noChangeArrowheads="1"/>
            </p:cNvSpPr>
            <p:nvPr/>
          </p:nvSpPr>
          <p:spPr bwMode="auto">
            <a:xfrm>
              <a:off x="1919" y="1765"/>
              <a:ext cx="650" cy="162"/>
            </a:xfrm>
            <a:prstGeom prst="rect">
              <a:avLst/>
            </a:prstGeom>
            <a:noFill/>
            <a:ln w="9525">
              <a:noFill/>
              <a:miter lim="800000"/>
              <a:headEnd/>
              <a:tailEnd/>
            </a:ln>
          </p:spPr>
          <p:txBody>
            <a:bodyPr wrap="none" lIns="0" tIns="0" rIns="0" bIns="0">
              <a:spAutoFit/>
            </a:bodyPr>
            <a:lstStyle/>
            <a:p>
              <a:pPr>
                <a:defRPr/>
              </a:pPr>
              <a:r>
                <a:rPr lang="en-US" altLang="zh-CN" sz="800" b="0">
                  <a:solidFill>
                    <a:srgbClr val="790015"/>
                  </a:solidFill>
                  <a:latin typeface="Times" charset="0"/>
                  <a:ea typeface="宋体" charset="0"/>
                </a:rPr>
                <a:t>ABRAHAM</a:t>
              </a:r>
              <a:endParaRPr lang="en-US" altLang="zh-CN" sz="800" b="0">
                <a:solidFill>
                  <a:srgbClr val="FFA27C"/>
                </a:solidFill>
                <a:effectLst>
                  <a:outerShdw blurRad="38100" dist="38100" dir="2700000" algn="tl">
                    <a:srgbClr val="000000"/>
                  </a:outerShdw>
                </a:effectLst>
                <a:latin typeface="Times" charset="0"/>
                <a:ea typeface="宋体" charset="0"/>
              </a:endParaRPr>
            </a:p>
          </p:txBody>
        </p:sp>
        <p:sp>
          <p:nvSpPr>
            <p:cNvPr id="136284" name="Rectangle 23">
              <a:extLst>
                <a:ext uri="{FF2B5EF4-FFF2-40B4-BE49-F238E27FC236}">
                  <a16:creationId xmlns:a16="http://schemas.microsoft.com/office/drawing/2014/main" id="{8B35B31B-0ED4-A48F-E1CF-3D757C41E2F2}"/>
                </a:ext>
              </a:extLst>
            </p:cNvPr>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85" name="AutoShape 24">
              <a:extLst>
                <a:ext uri="{FF2B5EF4-FFF2-40B4-BE49-F238E27FC236}">
                  <a16:creationId xmlns:a16="http://schemas.microsoft.com/office/drawing/2014/main" id="{F2359504-5AC6-AE8C-C1EB-810A11264F00}"/>
                </a:ext>
              </a:extLst>
            </p:cNvPr>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86" name="Rectangle 25">
              <a:extLst>
                <a:ext uri="{FF2B5EF4-FFF2-40B4-BE49-F238E27FC236}">
                  <a16:creationId xmlns:a16="http://schemas.microsoft.com/office/drawing/2014/main" id="{992F4142-666A-FA96-8B78-C7B0A758E099}"/>
                </a:ext>
              </a:extLst>
            </p:cNvPr>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22" name="Rectangle 26">
              <a:extLst>
                <a:ext uri="{FF2B5EF4-FFF2-40B4-BE49-F238E27FC236}">
                  <a16:creationId xmlns:a16="http://schemas.microsoft.com/office/drawing/2014/main" id="{80821189-B0FA-626A-42FC-905B25A93E08}"/>
                </a:ext>
              </a:extLst>
            </p:cNvPr>
            <p:cNvSpPr>
              <a:spLocks noChangeArrowheads="1"/>
            </p:cNvSpPr>
            <p:nvPr/>
          </p:nvSpPr>
          <p:spPr bwMode="auto">
            <a:xfrm>
              <a:off x="1979" y="1736"/>
              <a:ext cx="326"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  约瑟</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288" name="Line 27">
              <a:extLst>
                <a:ext uri="{FF2B5EF4-FFF2-40B4-BE49-F238E27FC236}">
                  <a16:creationId xmlns:a16="http://schemas.microsoft.com/office/drawing/2014/main" id="{3B8FDEA0-3E47-09A0-AEE4-39D7B2ABC1DA}"/>
                </a:ext>
              </a:extLst>
            </p:cNvPr>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89" name="Line 28">
              <a:extLst>
                <a:ext uri="{FF2B5EF4-FFF2-40B4-BE49-F238E27FC236}">
                  <a16:creationId xmlns:a16="http://schemas.microsoft.com/office/drawing/2014/main" id="{8B9A2ABF-52A1-6F34-42F1-625E506757B2}"/>
                </a:ext>
              </a:extLst>
            </p:cNvPr>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0" name="Rectangle 29">
              <a:extLst>
                <a:ext uri="{FF2B5EF4-FFF2-40B4-BE49-F238E27FC236}">
                  <a16:creationId xmlns:a16="http://schemas.microsoft.com/office/drawing/2014/main" id="{81A9A58D-E808-682A-4898-1575341FC1A8}"/>
                </a:ext>
              </a:extLst>
            </p:cNvPr>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91" name="AutoShape 30">
              <a:extLst>
                <a:ext uri="{FF2B5EF4-FFF2-40B4-BE49-F238E27FC236}">
                  <a16:creationId xmlns:a16="http://schemas.microsoft.com/office/drawing/2014/main" id="{74CFE7D6-0DE3-D2FD-EE1D-17F566804927}"/>
                </a:ext>
              </a:extLst>
            </p:cNvPr>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92" name="Rectangle 31">
              <a:extLst>
                <a:ext uri="{FF2B5EF4-FFF2-40B4-BE49-F238E27FC236}">
                  <a16:creationId xmlns:a16="http://schemas.microsoft.com/office/drawing/2014/main" id="{2A09BE8E-CC8E-C9A0-5E23-F53DABB018CB}"/>
                </a:ext>
              </a:extLst>
            </p:cNvPr>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28" name="Rectangle 32">
              <a:extLst>
                <a:ext uri="{FF2B5EF4-FFF2-40B4-BE49-F238E27FC236}">
                  <a16:creationId xmlns:a16="http://schemas.microsoft.com/office/drawing/2014/main" id="{DE95D1D7-C026-F33C-734B-1F6C54A5564E}"/>
                </a:ext>
              </a:extLst>
            </p:cNvPr>
            <p:cNvSpPr>
              <a:spLocks noChangeArrowheads="1"/>
            </p:cNvSpPr>
            <p:nvPr/>
          </p:nvSpPr>
          <p:spPr bwMode="auto">
            <a:xfrm>
              <a:off x="2148" y="1894"/>
              <a:ext cx="360"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   摩西</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294" name="Line 33">
              <a:extLst>
                <a:ext uri="{FF2B5EF4-FFF2-40B4-BE49-F238E27FC236}">
                  <a16:creationId xmlns:a16="http://schemas.microsoft.com/office/drawing/2014/main" id="{0EFBAD62-03C0-0D53-6AB0-2B54E54C8A0D}"/>
                </a:ext>
              </a:extLst>
            </p:cNvPr>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5" name="Line 34">
              <a:extLst>
                <a:ext uri="{FF2B5EF4-FFF2-40B4-BE49-F238E27FC236}">
                  <a16:creationId xmlns:a16="http://schemas.microsoft.com/office/drawing/2014/main" id="{618F1F1F-9765-4989-B552-E7206CBE34F7}"/>
                </a:ext>
              </a:extLst>
            </p:cNvPr>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6" name="Rectangle 35">
              <a:extLst>
                <a:ext uri="{FF2B5EF4-FFF2-40B4-BE49-F238E27FC236}">
                  <a16:creationId xmlns:a16="http://schemas.microsoft.com/office/drawing/2014/main" id="{2EA7AF04-B8C5-3619-C0C4-FF790779F201}"/>
                </a:ext>
              </a:extLst>
            </p:cNvPr>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97" name="AutoShape 36">
              <a:extLst>
                <a:ext uri="{FF2B5EF4-FFF2-40B4-BE49-F238E27FC236}">
                  <a16:creationId xmlns:a16="http://schemas.microsoft.com/office/drawing/2014/main" id="{904EE720-148F-387A-BAFF-F0E9CFAC4494}"/>
                </a:ext>
              </a:extLst>
            </p:cNvPr>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98" name="Rectangle 37">
              <a:extLst>
                <a:ext uri="{FF2B5EF4-FFF2-40B4-BE49-F238E27FC236}">
                  <a16:creationId xmlns:a16="http://schemas.microsoft.com/office/drawing/2014/main" id="{7BD50EC9-29D3-DA8A-144A-A912AE024B32}"/>
                </a:ext>
              </a:extLst>
            </p:cNvPr>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34" name="Rectangle 38">
              <a:extLst>
                <a:ext uri="{FF2B5EF4-FFF2-40B4-BE49-F238E27FC236}">
                  <a16:creationId xmlns:a16="http://schemas.microsoft.com/office/drawing/2014/main" id="{9532262A-DD7E-163E-5E6D-7F256D765E2C}"/>
                </a:ext>
              </a:extLst>
            </p:cNvPr>
            <p:cNvSpPr>
              <a:spLocks noChangeArrowheads="1"/>
            </p:cNvSpPr>
            <p:nvPr/>
          </p:nvSpPr>
          <p:spPr bwMode="auto">
            <a:xfrm>
              <a:off x="2267" y="2071"/>
              <a:ext cx="382"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约书亚</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300" name="Line 39">
              <a:extLst>
                <a:ext uri="{FF2B5EF4-FFF2-40B4-BE49-F238E27FC236}">
                  <a16:creationId xmlns:a16="http://schemas.microsoft.com/office/drawing/2014/main" id="{CC25A0B7-E3F8-D25D-AE79-313F305A2ED7}"/>
                </a:ext>
              </a:extLst>
            </p:cNvPr>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01" name="Rectangle 40">
              <a:extLst>
                <a:ext uri="{FF2B5EF4-FFF2-40B4-BE49-F238E27FC236}">
                  <a16:creationId xmlns:a16="http://schemas.microsoft.com/office/drawing/2014/main" id="{B7D7B6B7-BFC0-8B85-4813-3843AF6A6AB1}"/>
                </a:ext>
              </a:extLst>
            </p:cNvPr>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02" name="AutoShape 41">
              <a:extLst>
                <a:ext uri="{FF2B5EF4-FFF2-40B4-BE49-F238E27FC236}">
                  <a16:creationId xmlns:a16="http://schemas.microsoft.com/office/drawing/2014/main" id="{00A2B747-E0DD-088D-C4D7-8599EF945F06}"/>
                </a:ext>
              </a:extLst>
            </p:cNvPr>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03" name="Rectangle 42">
              <a:extLst>
                <a:ext uri="{FF2B5EF4-FFF2-40B4-BE49-F238E27FC236}">
                  <a16:creationId xmlns:a16="http://schemas.microsoft.com/office/drawing/2014/main" id="{8E51A3E9-54CD-6EEF-1D9C-70DEA66F291B}"/>
                </a:ext>
              </a:extLst>
            </p:cNvPr>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39" name="Rectangle 43">
              <a:extLst>
                <a:ext uri="{FF2B5EF4-FFF2-40B4-BE49-F238E27FC236}">
                  <a16:creationId xmlns:a16="http://schemas.microsoft.com/office/drawing/2014/main" id="{35C551C7-C503-E64F-CA53-1FC171E2F4E8}"/>
                </a:ext>
              </a:extLst>
            </p:cNvPr>
            <p:cNvSpPr>
              <a:spLocks noChangeArrowheads="1"/>
            </p:cNvSpPr>
            <p:nvPr/>
          </p:nvSpPr>
          <p:spPr bwMode="auto">
            <a:xfrm>
              <a:off x="2418" y="2235"/>
              <a:ext cx="360"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   无王</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305" name="Line 44">
              <a:extLst>
                <a:ext uri="{FF2B5EF4-FFF2-40B4-BE49-F238E27FC236}">
                  <a16:creationId xmlns:a16="http://schemas.microsoft.com/office/drawing/2014/main" id="{C4B773FE-EEA2-8512-B239-8DB2FAA62951}"/>
                </a:ext>
              </a:extLst>
            </p:cNvPr>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06" name="Rectangle 45">
              <a:extLst>
                <a:ext uri="{FF2B5EF4-FFF2-40B4-BE49-F238E27FC236}">
                  <a16:creationId xmlns:a16="http://schemas.microsoft.com/office/drawing/2014/main" id="{BBDC2BBF-C3C7-B703-21FF-42CD2B483C87}"/>
                </a:ext>
              </a:extLst>
            </p:cNvPr>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07" name="AutoShape 46">
              <a:extLst>
                <a:ext uri="{FF2B5EF4-FFF2-40B4-BE49-F238E27FC236}">
                  <a16:creationId xmlns:a16="http://schemas.microsoft.com/office/drawing/2014/main" id="{025B8DF7-F471-7473-9EAB-DCA6151E9FB7}"/>
                </a:ext>
              </a:extLst>
            </p:cNvPr>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08" name="Rectangle 47">
              <a:extLst>
                <a:ext uri="{FF2B5EF4-FFF2-40B4-BE49-F238E27FC236}">
                  <a16:creationId xmlns:a16="http://schemas.microsoft.com/office/drawing/2014/main" id="{C0C9F6D8-1FD0-247C-C0F3-18CD3E22407A}"/>
                </a:ext>
              </a:extLst>
            </p:cNvPr>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44" name="Rectangle 48">
              <a:extLst>
                <a:ext uri="{FF2B5EF4-FFF2-40B4-BE49-F238E27FC236}">
                  <a16:creationId xmlns:a16="http://schemas.microsoft.com/office/drawing/2014/main" id="{631E2D3B-B7BB-B58C-88E3-F0A40CAE34F4}"/>
                </a:ext>
              </a:extLst>
            </p:cNvPr>
            <p:cNvSpPr>
              <a:spLocks noChangeArrowheads="1"/>
            </p:cNvSpPr>
            <p:nvPr/>
          </p:nvSpPr>
          <p:spPr bwMode="auto">
            <a:xfrm>
              <a:off x="2593" y="2416"/>
              <a:ext cx="326"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  王朝</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310" name="Line 49">
              <a:extLst>
                <a:ext uri="{FF2B5EF4-FFF2-40B4-BE49-F238E27FC236}">
                  <a16:creationId xmlns:a16="http://schemas.microsoft.com/office/drawing/2014/main" id="{9DE27887-5C69-E4B2-A3E2-8512BD6EFD52}"/>
                </a:ext>
              </a:extLst>
            </p:cNvPr>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11" name="Rectangle 50">
              <a:extLst>
                <a:ext uri="{FF2B5EF4-FFF2-40B4-BE49-F238E27FC236}">
                  <a16:creationId xmlns:a16="http://schemas.microsoft.com/office/drawing/2014/main" id="{C53F6AB5-57C6-023E-7F18-8B891491B509}"/>
                </a:ext>
              </a:extLst>
            </p:cNvPr>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12" name="AutoShape 51">
              <a:extLst>
                <a:ext uri="{FF2B5EF4-FFF2-40B4-BE49-F238E27FC236}">
                  <a16:creationId xmlns:a16="http://schemas.microsoft.com/office/drawing/2014/main" id="{9660930A-FDD1-B262-5A61-F01CF9DF9B8C}"/>
                </a:ext>
              </a:extLst>
            </p:cNvPr>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13" name="Rectangle 52">
              <a:extLst>
                <a:ext uri="{FF2B5EF4-FFF2-40B4-BE49-F238E27FC236}">
                  <a16:creationId xmlns:a16="http://schemas.microsoft.com/office/drawing/2014/main" id="{B78E0B73-2359-E105-C66D-E0CFED148707}"/>
                </a:ext>
              </a:extLst>
            </p:cNvPr>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49" name="Rectangle 53">
              <a:extLst>
                <a:ext uri="{FF2B5EF4-FFF2-40B4-BE49-F238E27FC236}">
                  <a16:creationId xmlns:a16="http://schemas.microsoft.com/office/drawing/2014/main" id="{D8337469-B559-291C-8D33-1599A88D0BF9}"/>
                </a:ext>
              </a:extLst>
            </p:cNvPr>
            <p:cNvSpPr>
              <a:spLocks noChangeArrowheads="1"/>
            </p:cNvSpPr>
            <p:nvPr/>
          </p:nvSpPr>
          <p:spPr bwMode="auto">
            <a:xfrm>
              <a:off x="2750" y="2590"/>
              <a:ext cx="254"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被掳</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315" name="Line 54">
              <a:extLst>
                <a:ext uri="{FF2B5EF4-FFF2-40B4-BE49-F238E27FC236}">
                  <a16:creationId xmlns:a16="http://schemas.microsoft.com/office/drawing/2014/main" id="{4172A9AC-C6EC-3472-4CCC-14309A53FD75}"/>
                </a:ext>
              </a:extLst>
            </p:cNvPr>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16" name="Line 55">
              <a:extLst>
                <a:ext uri="{FF2B5EF4-FFF2-40B4-BE49-F238E27FC236}">
                  <a16:creationId xmlns:a16="http://schemas.microsoft.com/office/drawing/2014/main" id="{F4D4AA0B-3C57-DF84-3F4E-F49C4796A486}"/>
                </a:ext>
              </a:extLst>
            </p:cNvPr>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17" name="Rectangle 56">
              <a:extLst>
                <a:ext uri="{FF2B5EF4-FFF2-40B4-BE49-F238E27FC236}">
                  <a16:creationId xmlns:a16="http://schemas.microsoft.com/office/drawing/2014/main" id="{A2E91384-143C-7BA2-4904-5762D6FE9C8A}"/>
                </a:ext>
              </a:extLst>
            </p:cNvPr>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18" name="AutoShape 57">
              <a:extLst>
                <a:ext uri="{FF2B5EF4-FFF2-40B4-BE49-F238E27FC236}">
                  <a16:creationId xmlns:a16="http://schemas.microsoft.com/office/drawing/2014/main" id="{82C9736E-573C-BBF5-E21E-A0765ABAD9C5}"/>
                </a:ext>
              </a:extLst>
            </p:cNvPr>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19" name="Rectangle 58">
              <a:extLst>
                <a:ext uri="{FF2B5EF4-FFF2-40B4-BE49-F238E27FC236}">
                  <a16:creationId xmlns:a16="http://schemas.microsoft.com/office/drawing/2014/main" id="{4A2AD644-38A1-2A3A-69AF-E7FD2E4424DC}"/>
                </a:ext>
              </a:extLst>
            </p:cNvPr>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55" name="Rectangle 59">
              <a:extLst>
                <a:ext uri="{FF2B5EF4-FFF2-40B4-BE49-F238E27FC236}">
                  <a16:creationId xmlns:a16="http://schemas.microsoft.com/office/drawing/2014/main" id="{02FF4A33-90E4-83DB-F8E3-7D1722280243}"/>
                </a:ext>
              </a:extLst>
            </p:cNvPr>
            <p:cNvSpPr>
              <a:spLocks noChangeArrowheads="1"/>
            </p:cNvSpPr>
            <p:nvPr/>
          </p:nvSpPr>
          <p:spPr bwMode="auto">
            <a:xfrm>
              <a:off x="2909" y="2778"/>
              <a:ext cx="290"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 静默</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321" name="Line 60">
              <a:extLst>
                <a:ext uri="{FF2B5EF4-FFF2-40B4-BE49-F238E27FC236}">
                  <a16:creationId xmlns:a16="http://schemas.microsoft.com/office/drawing/2014/main" id="{E14C0C08-6F42-1F21-3069-BDEDD7388607}"/>
                </a:ext>
              </a:extLst>
            </p:cNvPr>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22" name="Line 61">
              <a:extLst>
                <a:ext uri="{FF2B5EF4-FFF2-40B4-BE49-F238E27FC236}">
                  <a16:creationId xmlns:a16="http://schemas.microsoft.com/office/drawing/2014/main" id="{24556607-E5A4-1244-3C88-191C0C076275}"/>
                </a:ext>
              </a:extLst>
            </p:cNvPr>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23" name="Rectangle 62">
              <a:extLst>
                <a:ext uri="{FF2B5EF4-FFF2-40B4-BE49-F238E27FC236}">
                  <a16:creationId xmlns:a16="http://schemas.microsoft.com/office/drawing/2014/main" id="{1BE64DCC-33D6-66E0-F55A-51C7565E5126}"/>
                </a:ext>
              </a:extLst>
            </p:cNvPr>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24" name="AutoShape 63">
              <a:extLst>
                <a:ext uri="{FF2B5EF4-FFF2-40B4-BE49-F238E27FC236}">
                  <a16:creationId xmlns:a16="http://schemas.microsoft.com/office/drawing/2014/main" id="{9C1539C2-3115-98D4-888E-1E90F2B450F3}"/>
                </a:ext>
              </a:extLst>
            </p:cNvPr>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25" name="Rectangle 64">
              <a:extLst>
                <a:ext uri="{FF2B5EF4-FFF2-40B4-BE49-F238E27FC236}">
                  <a16:creationId xmlns:a16="http://schemas.microsoft.com/office/drawing/2014/main" id="{60EB22AE-0849-2885-18A7-F57DDC5C4F2E}"/>
                </a:ext>
              </a:extLst>
            </p:cNvPr>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36326" name="Group 65">
              <a:extLst>
                <a:ext uri="{FF2B5EF4-FFF2-40B4-BE49-F238E27FC236}">
                  <a16:creationId xmlns:a16="http://schemas.microsoft.com/office/drawing/2014/main" id="{9293E8E2-F783-0B68-B58C-3D992BEDCB9E}"/>
                </a:ext>
              </a:extLst>
            </p:cNvPr>
            <p:cNvGrpSpPr>
              <a:grpSpLocks/>
            </p:cNvGrpSpPr>
            <p:nvPr/>
          </p:nvGrpSpPr>
          <p:grpSpPr bwMode="auto">
            <a:xfrm>
              <a:off x="3016" y="2963"/>
              <a:ext cx="465" cy="175"/>
              <a:chOff x="3104" y="3099"/>
              <a:chExt cx="465" cy="175"/>
            </a:xfrm>
          </p:grpSpPr>
          <p:sp>
            <p:nvSpPr>
              <p:cNvPr id="80962" name="Rectangle 66">
                <a:extLst>
                  <a:ext uri="{FF2B5EF4-FFF2-40B4-BE49-F238E27FC236}">
                    <a16:creationId xmlns:a16="http://schemas.microsoft.com/office/drawing/2014/main" id="{39BC05C0-92C7-F002-DB55-BDA057ADA1E2}"/>
                  </a:ext>
                </a:extLst>
              </p:cNvPr>
              <p:cNvSpPr>
                <a:spLocks noChangeArrowheads="1"/>
              </p:cNvSpPr>
              <p:nvPr/>
            </p:nvSpPr>
            <p:spPr bwMode="auto">
              <a:xfrm>
                <a:off x="3104" y="3112"/>
                <a:ext cx="105" cy="162"/>
              </a:xfrm>
              <a:prstGeom prst="rect">
                <a:avLst/>
              </a:prstGeom>
              <a:noFill/>
              <a:ln w="9525">
                <a:noFill/>
                <a:miter lim="800000"/>
                <a:headEnd/>
                <a:tailEnd/>
              </a:ln>
            </p:spPr>
            <p:txBody>
              <a:bodyPr wrap="none" lIns="0" tIns="0" rIns="0" bIns="0">
                <a:spAutoFit/>
              </a:bodyPr>
              <a:lstStyle/>
              <a:p>
                <a:pPr>
                  <a:defRPr/>
                </a:pPr>
                <a:r>
                  <a:rPr lang="zh-CN" altLang="en-US" sz="800">
                    <a:solidFill>
                      <a:schemeClr val="accent1"/>
                    </a:solidFill>
                    <a:latin typeface="Helvetica" charset="0"/>
                    <a:ea typeface="宋体" charset="0"/>
                  </a:rPr>
                  <a:t>   </a:t>
                </a:r>
                <a:endParaRPr lang="zh-CN" altLang="en-US" sz="800">
                  <a:solidFill>
                    <a:schemeClr val="accent1"/>
                  </a:solidFill>
                  <a:effectLst>
                    <a:outerShdw blurRad="38100" dist="38100" dir="2700000" algn="tl">
                      <a:srgbClr val="000000"/>
                    </a:outerShdw>
                  </a:effectLst>
                  <a:latin typeface="Helvetica" charset="0"/>
                  <a:ea typeface="宋体" charset="0"/>
                </a:endParaRPr>
              </a:p>
            </p:txBody>
          </p:sp>
          <p:sp>
            <p:nvSpPr>
              <p:cNvPr id="80963" name="Rectangle 67">
                <a:extLst>
                  <a:ext uri="{FF2B5EF4-FFF2-40B4-BE49-F238E27FC236}">
                    <a16:creationId xmlns:a16="http://schemas.microsoft.com/office/drawing/2014/main" id="{627DF9DB-24A3-9941-95F7-DB34D36A47F2}"/>
                  </a:ext>
                </a:extLst>
              </p:cNvPr>
              <p:cNvSpPr>
                <a:spLocks noChangeArrowheads="1"/>
              </p:cNvSpPr>
              <p:nvPr/>
            </p:nvSpPr>
            <p:spPr bwMode="auto">
              <a:xfrm>
                <a:off x="3188" y="3099"/>
                <a:ext cx="383" cy="162"/>
              </a:xfrm>
              <a:prstGeom prst="rect">
                <a:avLst/>
              </a:prstGeom>
              <a:noFill/>
              <a:ln w="9525">
                <a:noFill/>
                <a:miter lim="800000"/>
                <a:headEnd/>
                <a:tailEnd/>
              </a:ln>
            </p:spPr>
            <p:txBody>
              <a:bodyPr wrap="none" lIns="0" tIns="0" rIns="0" bIns="0">
                <a:spAutoFit/>
              </a:bodyPr>
              <a:lstStyle/>
              <a:p>
                <a:pPr>
                  <a:defRPr/>
                </a:pPr>
                <a:r>
                  <a:rPr lang="zh-CN" altLang="en-US" sz="800">
                    <a:solidFill>
                      <a:schemeClr val="accent1"/>
                    </a:solidFill>
                    <a:latin typeface="Helvetica" charset="0"/>
                    <a:ea typeface="宋体" charset="0"/>
                  </a:rPr>
                  <a:t>主耶稣</a:t>
                </a:r>
                <a:endParaRPr lang="zh-CN" altLang="en-US" sz="800">
                  <a:solidFill>
                    <a:schemeClr val="accent1"/>
                  </a:solidFill>
                  <a:effectLst>
                    <a:outerShdw blurRad="38100" dist="38100" dir="2700000" algn="tl">
                      <a:srgbClr val="000000"/>
                    </a:outerShdw>
                  </a:effectLst>
                  <a:latin typeface="Helvetica" charset="0"/>
                  <a:ea typeface="宋体" charset="0"/>
                </a:endParaRPr>
              </a:p>
            </p:txBody>
          </p:sp>
        </p:grpSp>
        <p:sp>
          <p:nvSpPr>
            <p:cNvPr id="136327" name="Line 68">
              <a:extLst>
                <a:ext uri="{FF2B5EF4-FFF2-40B4-BE49-F238E27FC236}">
                  <a16:creationId xmlns:a16="http://schemas.microsoft.com/office/drawing/2014/main" id="{7C3E7CA0-3135-EA87-AFFF-0B9619F8527C}"/>
                </a:ext>
              </a:extLst>
            </p:cNvPr>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28" name="Line 69">
              <a:extLst>
                <a:ext uri="{FF2B5EF4-FFF2-40B4-BE49-F238E27FC236}">
                  <a16:creationId xmlns:a16="http://schemas.microsoft.com/office/drawing/2014/main" id="{B3B8051B-04A7-F559-B9C2-585C90554657}"/>
                </a:ext>
              </a:extLst>
            </p:cNvPr>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0966" name="Text Box 70">
            <a:extLst>
              <a:ext uri="{FF2B5EF4-FFF2-40B4-BE49-F238E27FC236}">
                <a16:creationId xmlns:a16="http://schemas.microsoft.com/office/drawing/2014/main" id="{DC6A9B0F-A554-49A4-86D2-49562FBA84DF}"/>
              </a:ext>
            </a:extLst>
          </p:cNvPr>
          <p:cNvSpPr txBox="1">
            <a:spLocks noChangeArrowheads="1"/>
          </p:cNvSpPr>
          <p:nvPr/>
        </p:nvSpPr>
        <p:spPr bwMode="auto">
          <a:xfrm>
            <a:off x="1727200" y="438150"/>
            <a:ext cx="5705475" cy="70167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4000">
                <a:solidFill>
                  <a:srgbClr val="DCF210"/>
                </a:solidFill>
                <a:effectLst>
                  <a:outerShdw blurRad="38100" dist="38100" dir="2700000" algn="tl">
                    <a:srgbClr val="000000"/>
                  </a:outerShdw>
                </a:effectLst>
                <a:latin typeface="Comic Sans MS" panose="030F0902030302020204" pitchFamily="66" charset="0"/>
                <a:ea typeface="宋体" panose="02010600030101010101" pitchFamily="2" charset="-122"/>
              </a:rPr>
              <a:t>您脑海中新的“圣经档案”</a:t>
            </a:r>
          </a:p>
        </p:txBody>
      </p:sp>
      <p:grpSp>
        <p:nvGrpSpPr>
          <p:cNvPr id="4" name="Group 147">
            <a:extLst>
              <a:ext uri="{FF2B5EF4-FFF2-40B4-BE49-F238E27FC236}">
                <a16:creationId xmlns:a16="http://schemas.microsoft.com/office/drawing/2014/main" id="{A4F41108-1C8C-6FC0-0B8F-B695C89B4731}"/>
              </a:ext>
            </a:extLst>
          </p:cNvPr>
          <p:cNvGrpSpPr>
            <a:grpSpLocks/>
          </p:cNvGrpSpPr>
          <p:nvPr/>
        </p:nvGrpSpPr>
        <p:grpSpPr bwMode="auto">
          <a:xfrm>
            <a:off x="2076450" y="1254125"/>
            <a:ext cx="2763838" cy="1343025"/>
            <a:chOff x="1308" y="790"/>
            <a:chExt cx="1741" cy="846"/>
          </a:xfrm>
        </p:grpSpPr>
        <p:grpSp>
          <p:nvGrpSpPr>
            <p:cNvPr id="136259" name="Group 146">
              <a:extLst>
                <a:ext uri="{FF2B5EF4-FFF2-40B4-BE49-F238E27FC236}">
                  <a16:creationId xmlns:a16="http://schemas.microsoft.com/office/drawing/2014/main" id="{C26551BA-1B1C-A14B-2849-C975A4DB4BD0}"/>
                </a:ext>
              </a:extLst>
            </p:cNvPr>
            <p:cNvGrpSpPr>
              <a:grpSpLocks/>
            </p:cNvGrpSpPr>
            <p:nvPr/>
          </p:nvGrpSpPr>
          <p:grpSpPr bwMode="auto">
            <a:xfrm>
              <a:off x="1308" y="790"/>
              <a:ext cx="1741" cy="846"/>
              <a:chOff x="1308" y="790"/>
              <a:chExt cx="1741" cy="846"/>
            </a:xfrm>
          </p:grpSpPr>
          <p:grpSp>
            <p:nvGrpSpPr>
              <p:cNvPr id="136261" name="Group 144">
                <a:extLst>
                  <a:ext uri="{FF2B5EF4-FFF2-40B4-BE49-F238E27FC236}">
                    <a16:creationId xmlns:a16="http://schemas.microsoft.com/office/drawing/2014/main" id="{B657416E-E5E1-7FDC-C97C-9270711D12C1}"/>
                  </a:ext>
                </a:extLst>
              </p:cNvPr>
              <p:cNvGrpSpPr>
                <a:grpSpLocks/>
              </p:cNvGrpSpPr>
              <p:nvPr/>
            </p:nvGrpSpPr>
            <p:grpSpPr bwMode="auto">
              <a:xfrm>
                <a:off x="1308" y="790"/>
                <a:ext cx="1741" cy="846"/>
                <a:chOff x="1308" y="790"/>
                <a:chExt cx="1741" cy="846"/>
              </a:xfrm>
            </p:grpSpPr>
            <p:sp>
              <p:nvSpPr>
                <p:cNvPr id="136264" name="Rectangle 72">
                  <a:extLst>
                    <a:ext uri="{FF2B5EF4-FFF2-40B4-BE49-F238E27FC236}">
                      <a16:creationId xmlns:a16="http://schemas.microsoft.com/office/drawing/2014/main" id="{9D6F9CE9-E002-C017-88F2-389E3B5840E0}"/>
                    </a:ext>
                  </a:extLst>
                </p:cNvPr>
                <p:cNvSpPr>
                  <a:spLocks noChangeArrowheads="1"/>
                </p:cNvSpPr>
                <p:nvPr/>
              </p:nvSpPr>
              <p:spPr bwMode="auto">
                <a:xfrm>
                  <a:off x="1308" y="1069"/>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65" name="AutoShape 73">
                  <a:extLst>
                    <a:ext uri="{FF2B5EF4-FFF2-40B4-BE49-F238E27FC236}">
                      <a16:creationId xmlns:a16="http://schemas.microsoft.com/office/drawing/2014/main" id="{90ACBB92-BAF8-1057-0024-2402B28FA812}"/>
                    </a:ext>
                  </a:extLst>
                </p:cNvPr>
                <p:cNvSpPr>
                  <a:spLocks noChangeArrowheads="1"/>
                </p:cNvSpPr>
                <p:nvPr/>
              </p:nvSpPr>
              <p:spPr bwMode="auto">
                <a:xfrm>
                  <a:off x="1308" y="790"/>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36262" name="Rectangle 74">
                <a:extLst>
                  <a:ext uri="{FF2B5EF4-FFF2-40B4-BE49-F238E27FC236}">
                    <a16:creationId xmlns:a16="http://schemas.microsoft.com/office/drawing/2014/main" id="{C6EB7537-C59B-8E20-403B-018514600C31}"/>
                  </a:ext>
                </a:extLst>
              </p:cNvPr>
              <p:cNvSpPr>
                <a:spLocks noChangeArrowheads="1"/>
              </p:cNvSpPr>
              <p:nvPr/>
            </p:nvSpPr>
            <p:spPr bwMode="auto">
              <a:xfrm>
                <a:off x="1334" y="1090"/>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63" name="Rectangle 75">
                <a:extLst>
                  <a:ext uri="{FF2B5EF4-FFF2-40B4-BE49-F238E27FC236}">
                    <a16:creationId xmlns:a16="http://schemas.microsoft.com/office/drawing/2014/main" id="{E9E9E62E-A8B2-DA1D-8755-2D28C8840700}"/>
                  </a:ext>
                </a:extLst>
              </p:cNvPr>
              <p:cNvSpPr>
                <a:spLocks noChangeArrowheads="1"/>
              </p:cNvSpPr>
              <p:nvPr/>
            </p:nvSpPr>
            <p:spPr bwMode="auto">
              <a:xfrm>
                <a:off x="1450" y="81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创造 </a:t>
                </a:r>
              </a:p>
            </p:txBody>
          </p:sp>
        </p:grpSp>
        <p:sp>
          <p:nvSpPr>
            <p:cNvPr id="136260" name="Line 76">
              <a:extLst>
                <a:ext uri="{FF2B5EF4-FFF2-40B4-BE49-F238E27FC236}">
                  <a16:creationId xmlns:a16="http://schemas.microsoft.com/office/drawing/2014/main" id="{F11FF843-08B8-C9BB-1F32-B539BE13BF98}"/>
                </a:ext>
              </a:extLst>
            </p:cNvPr>
            <p:cNvSpPr>
              <a:spLocks noChangeShapeType="1"/>
            </p:cNvSpPr>
            <p:nvPr/>
          </p:nvSpPr>
          <p:spPr bwMode="auto">
            <a:xfrm>
              <a:off x="1308" y="1009"/>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77">
            <a:extLst>
              <a:ext uri="{FF2B5EF4-FFF2-40B4-BE49-F238E27FC236}">
                <a16:creationId xmlns:a16="http://schemas.microsoft.com/office/drawing/2014/main" id="{BEBC300A-D1D0-7482-D0F7-B6339B8E5207}"/>
              </a:ext>
            </a:extLst>
          </p:cNvPr>
          <p:cNvGrpSpPr>
            <a:grpSpLocks/>
          </p:cNvGrpSpPr>
          <p:nvPr/>
        </p:nvGrpSpPr>
        <p:grpSpPr bwMode="auto">
          <a:xfrm>
            <a:off x="2317750" y="1598613"/>
            <a:ext cx="2763838" cy="1343025"/>
            <a:chOff x="2412" y="2052"/>
            <a:chExt cx="1741" cy="846"/>
          </a:xfrm>
        </p:grpSpPr>
        <p:sp>
          <p:nvSpPr>
            <p:cNvPr id="136254" name="Rectangle 78">
              <a:extLst>
                <a:ext uri="{FF2B5EF4-FFF2-40B4-BE49-F238E27FC236}">
                  <a16:creationId xmlns:a16="http://schemas.microsoft.com/office/drawing/2014/main" id="{2A5A41BA-58F7-23C8-36C1-79FB109505FB}"/>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5" name="AutoShape 79">
              <a:extLst>
                <a:ext uri="{FF2B5EF4-FFF2-40B4-BE49-F238E27FC236}">
                  <a16:creationId xmlns:a16="http://schemas.microsoft.com/office/drawing/2014/main" id="{08D653FB-A636-3BB3-E8E0-23DDAD473FFB}"/>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6" name="Rectangle 80">
              <a:extLst>
                <a:ext uri="{FF2B5EF4-FFF2-40B4-BE49-F238E27FC236}">
                  <a16:creationId xmlns:a16="http://schemas.microsoft.com/office/drawing/2014/main" id="{0B439B4E-F939-644B-5B4F-8FAB8FB0A14A}"/>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7" name="Rectangle 81">
              <a:extLst>
                <a:ext uri="{FF2B5EF4-FFF2-40B4-BE49-F238E27FC236}">
                  <a16:creationId xmlns:a16="http://schemas.microsoft.com/office/drawing/2014/main" id="{AEB0AEDD-1099-2F8B-93DA-92AB38C9310E}"/>
                </a:ext>
              </a:extLst>
            </p:cNvPr>
            <p:cNvSpPr>
              <a:spLocks noChangeArrowheads="1"/>
            </p:cNvSpPr>
            <p:nvPr/>
          </p:nvSpPr>
          <p:spPr bwMode="auto">
            <a:xfrm>
              <a:off x="2538" y="2078"/>
              <a:ext cx="6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亚伯拉罕</a:t>
              </a:r>
            </a:p>
          </p:txBody>
        </p:sp>
        <p:sp>
          <p:nvSpPr>
            <p:cNvPr id="136258" name="Line 82">
              <a:extLst>
                <a:ext uri="{FF2B5EF4-FFF2-40B4-BE49-F238E27FC236}">
                  <a16:creationId xmlns:a16="http://schemas.microsoft.com/office/drawing/2014/main" id="{9507ADE0-BED2-1F9F-C287-17305A4173CD}"/>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83">
            <a:extLst>
              <a:ext uri="{FF2B5EF4-FFF2-40B4-BE49-F238E27FC236}">
                <a16:creationId xmlns:a16="http://schemas.microsoft.com/office/drawing/2014/main" id="{943CBE71-DD5E-B7C5-DC0A-3ADD3B907044}"/>
              </a:ext>
            </a:extLst>
          </p:cNvPr>
          <p:cNvGrpSpPr>
            <a:grpSpLocks/>
          </p:cNvGrpSpPr>
          <p:nvPr/>
        </p:nvGrpSpPr>
        <p:grpSpPr bwMode="auto">
          <a:xfrm>
            <a:off x="2597150" y="1924050"/>
            <a:ext cx="2763838" cy="1343025"/>
            <a:chOff x="2412" y="2052"/>
            <a:chExt cx="1741" cy="846"/>
          </a:xfrm>
        </p:grpSpPr>
        <p:sp>
          <p:nvSpPr>
            <p:cNvPr id="136249" name="Rectangle 84">
              <a:extLst>
                <a:ext uri="{FF2B5EF4-FFF2-40B4-BE49-F238E27FC236}">
                  <a16:creationId xmlns:a16="http://schemas.microsoft.com/office/drawing/2014/main" id="{99BC24DE-B5FB-43F0-36A4-C94B890F112B}"/>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0" name="AutoShape 85">
              <a:extLst>
                <a:ext uri="{FF2B5EF4-FFF2-40B4-BE49-F238E27FC236}">
                  <a16:creationId xmlns:a16="http://schemas.microsoft.com/office/drawing/2014/main" id="{25086588-287C-4559-3F7E-DD229D9CFC40}"/>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1" name="Rectangle 86">
              <a:extLst>
                <a:ext uri="{FF2B5EF4-FFF2-40B4-BE49-F238E27FC236}">
                  <a16:creationId xmlns:a16="http://schemas.microsoft.com/office/drawing/2014/main" id="{6862479D-4EF7-2606-17F1-304F12AAE72C}"/>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2" name="Rectangle 87">
              <a:extLst>
                <a:ext uri="{FF2B5EF4-FFF2-40B4-BE49-F238E27FC236}">
                  <a16:creationId xmlns:a16="http://schemas.microsoft.com/office/drawing/2014/main" id="{CABB78E0-AB95-88E2-F7C2-E04A57155B2A}"/>
                </a:ext>
              </a:extLst>
            </p:cNvPr>
            <p:cNvSpPr>
              <a:spLocks noChangeArrowheads="1"/>
            </p:cNvSpPr>
            <p:nvPr/>
          </p:nvSpPr>
          <p:spPr bwMode="auto">
            <a:xfrm>
              <a:off x="2641"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800">
                  <a:solidFill>
                    <a:srgbClr val="790015"/>
                  </a:solidFill>
                  <a:latin typeface="Helvetica" pitchFamily="2" charset="0"/>
                  <a:ea typeface="宋体" panose="02010600030101010101" pitchFamily="2" charset="-122"/>
                </a:rPr>
                <a:t>   约瑟</a:t>
              </a:r>
            </a:p>
          </p:txBody>
        </p:sp>
        <p:sp>
          <p:nvSpPr>
            <p:cNvPr id="136253" name="Line 88">
              <a:extLst>
                <a:ext uri="{FF2B5EF4-FFF2-40B4-BE49-F238E27FC236}">
                  <a16:creationId xmlns:a16="http://schemas.microsoft.com/office/drawing/2014/main" id="{8346EE68-984A-4FAD-AD33-D9EBE634DBAC}"/>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89">
            <a:extLst>
              <a:ext uri="{FF2B5EF4-FFF2-40B4-BE49-F238E27FC236}">
                <a16:creationId xmlns:a16="http://schemas.microsoft.com/office/drawing/2014/main" id="{E55168CC-A002-DF64-A2C0-E34A4E0C7BA9}"/>
              </a:ext>
            </a:extLst>
          </p:cNvPr>
          <p:cNvGrpSpPr>
            <a:grpSpLocks/>
          </p:cNvGrpSpPr>
          <p:nvPr/>
        </p:nvGrpSpPr>
        <p:grpSpPr bwMode="auto">
          <a:xfrm>
            <a:off x="2889250" y="2227263"/>
            <a:ext cx="2763838" cy="1343025"/>
            <a:chOff x="2412" y="2052"/>
            <a:chExt cx="1741" cy="846"/>
          </a:xfrm>
        </p:grpSpPr>
        <p:sp>
          <p:nvSpPr>
            <p:cNvPr id="136244" name="Rectangle 90">
              <a:extLst>
                <a:ext uri="{FF2B5EF4-FFF2-40B4-BE49-F238E27FC236}">
                  <a16:creationId xmlns:a16="http://schemas.microsoft.com/office/drawing/2014/main" id="{5313AA52-B92B-5F09-0E5E-D84C5CE52E42}"/>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45" name="AutoShape 91">
              <a:extLst>
                <a:ext uri="{FF2B5EF4-FFF2-40B4-BE49-F238E27FC236}">
                  <a16:creationId xmlns:a16="http://schemas.microsoft.com/office/drawing/2014/main" id="{501F18D4-E4B5-0B8C-65FD-FEBA77C7C58A}"/>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46" name="Rectangle 92">
              <a:extLst>
                <a:ext uri="{FF2B5EF4-FFF2-40B4-BE49-F238E27FC236}">
                  <a16:creationId xmlns:a16="http://schemas.microsoft.com/office/drawing/2014/main" id="{1FE1AD9F-02C0-5C56-E1F3-21179B348E0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89" name="Rectangle 93">
              <a:extLst>
                <a:ext uri="{FF2B5EF4-FFF2-40B4-BE49-F238E27FC236}">
                  <a16:creationId xmlns:a16="http://schemas.microsoft.com/office/drawing/2014/main" id="{585D0349-8594-AB74-8708-90425D8F2F5A}"/>
                </a:ext>
              </a:extLst>
            </p:cNvPr>
            <p:cNvSpPr>
              <a:spLocks noChangeArrowheads="1"/>
            </p:cNvSpPr>
            <p:nvPr/>
          </p:nvSpPr>
          <p:spPr bwMode="auto">
            <a:xfrm>
              <a:off x="2722" y="2078"/>
              <a:ext cx="28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摩西</a:t>
              </a:r>
              <a:endParaRPr lang="zh-CN" altLang="en-US" sz="1800">
                <a:solidFill>
                  <a:srgbClr val="FFA27C"/>
                </a:solidFill>
                <a:effectLst>
                  <a:outerShdw blurRad="38100" dist="38100" dir="2700000" algn="tl">
                    <a:srgbClr val="000000"/>
                  </a:outerShdw>
                </a:effectLst>
                <a:latin typeface="Helvetica" charset="0"/>
                <a:ea typeface="宋体" charset="0"/>
              </a:endParaRPr>
            </a:p>
          </p:txBody>
        </p:sp>
        <p:sp>
          <p:nvSpPr>
            <p:cNvPr id="136248" name="Line 94">
              <a:extLst>
                <a:ext uri="{FF2B5EF4-FFF2-40B4-BE49-F238E27FC236}">
                  <a16:creationId xmlns:a16="http://schemas.microsoft.com/office/drawing/2014/main" id="{79198AFB-5872-BDE2-B038-2FC648F06A7A}"/>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95">
            <a:extLst>
              <a:ext uri="{FF2B5EF4-FFF2-40B4-BE49-F238E27FC236}">
                <a16:creationId xmlns:a16="http://schemas.microsoft.com/office/drawing/2014/main" id="{E27D8B55-04FF-C8F5-7508-DE0BB30BBA2B}"/>
              </a:ext>
            </a:extLst>
          </p:cNvPr>
          <p:cNvGrpSpPr>
            <a:grpSpLocks/>
          </p:cNvGrpSpPr>
          <p:nvPr/>
        </p:nvGrpSpPr>
        <p:grpSpPr bwMode="auto">
          <a:xfrm>
            <a:off x="3127375" y="2546350"/>
            <a:ext cx="2763838" cy="1343025"/>
            <a:chOff x="2412" y="2052"/>
            <a:chExt cx="1741" cy="846"/>
          </a:xfrm>
        </p:grpSpPr>
        <p:sp>
          <p:nvSpPr>
            <p:cNvPr id="136239" name="Rectangle 96">
              <a:extLst>
                <a:ext uri="{FF2B5EF4-FFF2-40B4-BE49-F238E27FC236}">
                  <a16:creationId xmlns:a16="http://schemas.microsoft.com/office/drawing/2014/main" id="{45EF4BB0-336D-BD31-7B47-4040A05D7C3E}"/>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40" name="AutoShape 97">
              <a:extLst>
                <a:ext uri="{FF2B5EF4-FFF2-40B4-BE49-F238E27FC236}">
                  <a16:creationId xmlns:a16="http://schemas.microsoft.com/office/drawing/2014/main" id="{72847074-AEEB-DC85-1C1B-715E956CE5A2}"/>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41" name="Rectangle 98">
              <a:extLst>
                <a:ext uri="{FF2B5EF4-FFF2-40B4-BE49-F238E27FC236}">
                  <a16:creationId xmlns:a16="http://schemas.microsoft.com/office/drawing/2014/main" id="{7F159056-1797-5A7A-5584-B0F5491F62A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42" name="Rectangle 99">
              <a:extLst>
                <a:ext uri="{FF2B5EF4-FFF2-40B4-BE49-F238E27FC236}">
                  <a16:creationId xmlns:a16="http://schemas.microsoft.com/office/drawing/2014/main" id="{77D0BE68-A421-4D9A-D69A-6533B05F84F1}"/>
                </a:ext>
              </a:extLst>
            </p:cNvPr>
            <p:cNvSpPr>
              <a:spLocks noChangeArrowheads="1"/>
            </p:cNvSpPr>
            <p:nvPr/>
          </p:nvSpPr>
          <p:spPr bwMode="auto">
            <a:xfrm>
              <a:off x="2631" y="2078"/>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约书亚 </a:t>
              </a:r>
            </a:p>
          </p:txBody>
        </p:sp>
        <p:sp>
          <p:nvSpPr>
            <p:cNvPr id="136243" name="Line 100">
              <a:extLst>
                <a:ext uri="{FF2B5EF4-FFF2-40B4-BE49-F238E27FC236}">
                  <a16:creationId xmlns:a16="http://schemas.microsoft.com/office/drawing/2014/main" id="{EA88C765-BF37-5229-757E-9CAB6AD2BF3C}"/>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01">
            <a:extLst>
              <a:ext uri="{FF2B5EF4-FFF2-40B4-BE49-F238E27FC236}">
                <a16:creationId xmlns:a16="http://schemas.microsoft.com/office/drawing/2014/main" id="{7750C296-0DFD-3E42-F5A4-734C00AA6ED0}"/>
              </a:ext>
            </a:extLst>
          </p:cNvPr>
          <p:cNvGrpSpPr>
            <a:grpSpLocks/>
          </p:cNvGrpSpPr>
          <p:nvPr/>
        </p:nvGrpSpPr>
        <p:grpSpPr bwMode="auto">
          <a:xfrm>
            <a:off x="3375025" y="2862263"/>
            <a:ext cx="2763838" cy="1343025"/>
            <a:chOff x="2412" y="2052"/>
            <a:chExt cx="1741" cy="846"/>
          </a:xfrm>
        </p:grpSpPr>
        <p:sp>
          <p:nvSpPr>
            <p:cNvPr id="136234" name="Rectangle 102">
              <a:extLst>
                <a:ext uri="{FF2B5EF4-FFF2-40B4-BE49-F238E27FC236}">
                  <a16:creationId xmlns:a16="http://schemas.microsoft.com/office/drawing/2014/main" id="{9312A6DB-BEA8-76C6-5F56-F57EAED9F54F}"/>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5" name="AutoShape 103">
              <a:extLst>
                <a:ext uri="{FF2B5EF4-FFF2-40B4-BE49-F238E27FC236}">
                  <a16:creationId xmlns:a16="http://schemas.microsoft.com/office/drawing/2014/main" id="{67913AB2-7B58-1DFE-06AA-2D74DD741EB3}"/>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6" name="Rectangle 104">
              <a:extLst>
                <a:ext uri="{FF2B5EF4-FFF2-40B4-BE49-F238E27FC236}">
                  <a16:creationId xmlns:a16="http://schemas.microsoft.com/office/drawing/2014/main" id="{3F045F56-5D8A-4107-2186-506D140DA37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7" name="Rectangle 105">
              <a:extLst>
                <a:ext uri="{FF2B5EF4-FFF2-40B4-BE49-F238E27FC236}">
                  <a16:creationId xmlns:a16="http://schemas.microsoft.com/office/drawing/2014/main" id="{9E1AE64C-6D90-012A-FECC-FF2729F022FD}"/>
                </a:ext>
              </a:extLst>
            </p:cNvPr>
            <p:cNvSpPr>
              <a:spLocks noChangeArrowheads="1"/>
            </p:cNvSpPr>
            <p:nvPr/>
          </p:nvSpPr>
          <p:spPr bwMode="auto">
            <a:xfrm>
              <a:off x="2662" y="2078"/>
              <a:ext cx="4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无王</a:t>
              </a:r>
            </a:p>
            <a:p>
              <a:endParaRPr lang="zh-CN" altLang="en-US" sz="1800">
                <a:solidFill>
                  <a:srgbClr val="790015"/>
                </a:solidFill>
                <a:latin typeface="Helvetica" pitchFamily="2" charset="0"/>
                <a:ea typeface="宋体" panose="02010600030101010101" pitchFamily="2" charset="-122"/>
              </a:endParaRPr>
            </a:p>
          </p:txBody>
        </p:sp>
        <p:sp>
          <p:nvSpPr>
            <p:cNvPr id="136238" name="Line 106">
              <a:extLst>
                <a:ext uri="{FF2B5EF4-FFF2-40B4-BE49-F238E27FC236}">
                  <a16:creationId xmlns:a16="http://schemas.microsoft.com/office/drawing/2014/main" id="{DDBF4705-D823-C744-0F47-1F8A234CB137}"/>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07">
            <a:extLst>
              <a:ext uri="{FF2B5EF4-FFF2-40B4-BE49-F238E27FC236}">
                <a16:creationId xmlns:a16="http://schemas.microsoft.com/office/drawing/2014/main" id="{C27AF6AB-11DD-5186-3270-4A8A71C1E68F}"/>
              </a:ext>
            </a:extLst>
          </p:cNvPr>
          <p:cNvGrpSpPr>
            <a:grpSpLocks/>
          </p:cNvGrpSpPr>
          <p:nvPr/>
        </p:nvGrpSpPr>
        <p:grpSpPr bwMode="auto">
          <a:xfrm>
            <a:off x="3587750" y="3167063"/>
            <a:ext cx="2763838" cy="1343025"/>
            <a:chOff x="2412" y="2052"/>
            <a:chExt cx="1741" cy="846"/>
          </a:xfrm>
        </p:grpSpPr>
        <p:sp>
          <p:nvSpPr>
            <p:cNvPr id="136229" name="Rectangle 108">
              <a:extLst>
                <a:ext uri="{FF2B5EF4-FFF2-40B4-BE49-F238E27FC236}">
                  <a16:creationId xmlns:a16="http://schemas.microsoft.com/office/drawing/2014/main" id="{F6352A1A-13B6-BA5E-C07F-BE64F1A809EE}"/>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0" name="AutoShape 109">
              <a:extLst>
                <a:ext uri="{FF2B5EF4-FFF2-40B4-BE49-F238E27FC236}">
                  <a16:creationId xmlns:a16="http://schemas.microsoft.com/office/drawing/2014/main" id="{86192914-48DF-D6DE-0A33-DBF11A1CDBE4}"/>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1" name="Rectangle 110">
              <a:extLst>
                <a:ext uri="{FF2B5EF4-FFF2-40B4-BE49-F238E27FC236}">
                  <a16:creationId xmlns:a16="http://schemas.microsoft.com/office/drawing/2014/main" id="{5197D34C-A73C-9C40-E3C8-F232944E37F7}"/>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2" name="Rectangle 111">
              <a:extLst>
                <a:ext uri="{FF2B5EF4-FFF2-40B4-BE49-F238E27FC236}">
                  <a16:creationId xmlns:a16="http://schemas.microsoft.com/office/drawing/2014/main" id="{CD8A96BE-A063-043D-9703-DE0C8DF35F48}"/>
                </a:ext>
              </a:extLst>
            </p:cNvPr>
            <p:cNvSpPr>
              <a:spLocks noChangeArrowheads="1"/>
            </p:cNvSpPr>
            <p:nvPr/>
          </p:nvSpPr>
          <p:spPr bwMode="auto">
            <a:xfrm>
              <a:off x="2682" y="2078"/>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王朝</a:t>
              </a:r>
            </a:p>
          </p:txBody>
        </p:sp>
        <p:sp>
          <p:nvSpPr>
            <p:cNvPr id="136233" name="Line 112">
              <a:extLst>
                <a:ext uri="{FF2B5EF4-FFF2-40B4-BE49-F238E27FC236}">
                  <a16:creationId xmlns:a16="http://schemas.microsoft.com/office/drawing/2014/main" id="{2F5D7634-C260-E111-61C5-2B64C530EFD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113">
            <a:extLst>
              <a:ext uri="{FF2B5EF4-FFF2-40B4-BE49-F238E27FC236}">
                <a16:creationId xmlns:a16="http://schemas.microsoft.com/office/drawing/2014/main" id="{22ADD030-6452-6561-91AD-FAA3F72975D6}"/>
              </a:ext>
            </a:extLst>
          </p:cNvPr>
          <p:cNvGrpSpPr>
            <a:grpSpLocks/>
          </p:cNvGrpSpPr>
          <p:nvPr/>
        </p:nvGrpSpPr>
        <p:grpSpPr bwMode="auto">
          <a:xfrm>
            <a:off x="3854450" y="3476625"/>
            <a:ext cx="2763838" cy="1343025"/>
            <a:chOff x="2412" y="2052"/>
            <a:chExt cx="1741" cy="846"/>
          </a:xfrm>
        </p:grpSpPr>
        <p:sp>
          <p:nvSpPr>
            <p:cNvPr id="136224" name="Rectangle 114">
              <a:extLst>
                <a:ext uri="{FF2B5EF4-FFF2-40B4-BE49-F238E27FC236}">
                  <a16:creationId xmlns:a16="http://schemas.microsoft.com/office/drawing/2014/main" id="{1EBA6AA8-00AA-AE83-A11D-5A63C31F96FB}"/>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5" name="AutoShape 115">
              <a:extLst>
                <a:ext uri="{FF2B5EF4-FFF2-40B4-BE49-F238E27FC236}">
                  <a16:creationId xmlns:a16="http://schemas.microsoft.com/office/drawing/2014/main" id="{7E45C020-3CF3-6F75-B71E-A7D355AD7479}"/>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6" name="Rectangle 116">
              <a:extLst>
                <a:ext uri="{FF2B5EF4-FFF2-40B4-BE49-F238E27FC236}">
                  <a16:creationId xmlns:a16="http://schemas.microsoft.com/office/drawing/2014/main" id="{42314EAF-01B3-7EF1-A7BB-96EF030A54FB}"/>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7" name="Rectangle 117">
              <a:extLst>
                <a:ext uri="{FF2B5EF4-FFF2-40B4-BE49-F238E27FC236}">
                  <a16:creationId xmlns:a16="http://schemas.microsoft.com/office/drawing/2014/main" id="{ED4B7486-C94E-EBA2-B97A-CEBB3B633244}"/>
                </a:ext>
              </a:extLst>
            </p:cNvPr>
            <p:cNvSpPr>
              <a:spLocks noChangeArrowheads="1"/>
            </p:cNvSpPr>
            <p:nvPr/>
          </p:nvSpPr>
          <p:spPr bwMode="auto">
            <a:xfrm>
              <a:off x="2662"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被掳</a:t>
              </a:r>
            </a:p>
          </p:txBody>
        </p:sp>
        <p:sp>
          <p:nvSpPr>
            <p:cNvPr id="136228" name="Line 118">
              <a:extLst>
                <a:ext uri="{FF2B5EF4-FFF2-40B4-BE49-F238E27FC236}">
                  <a16:creationId xmlns:a16="http://schemas.microsoft.com/office/drawing/2014/main" id="{41F926B3-2E38-964B-426D-FBF9C4F5E262}"/>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19">
            <a:extLst>
              <a:ext uri="{FF2B5EF4-FFF2-40B4-BE49-F238E27FC236}">
                <a16:creationId xmlns:a16="http://schemas.microsoft.com/office/drawing/2014/main" id="{53387D46-F110-B41C-9447-02B9102DB136}"/>
              </a:ext>
            </a:extLst>
          </p:cNvPr>
          <p:cNvGrpSpPr>
            <a:grpSpLocks/>
          </p:cNvGrpSpPr>
          <p:nvPr/>
        </p:nvGrpSpPr>
        <p:grpSpPr bwMode="auto">
          <a:xfrm>
            <a:off x="4067175" y="3786188"/>
            <a:ext cx="2760663" cy="1333500"/>
            <a:chOff x="2652" y="2271"/>
            <a:chExt cx="1739" cy="840"/>
          </a:xfrm>
        </p:grpSpPr>
        <p:sp>
          <p:nvSpPr>
            <p:cNvPr id="136220" name="Rectangle 120">
              <a:extLst>
                <a:ext uri="{FF2B5EF4-FFF2-40B4-BE49-F238E27FC236}">
                  <a16:creationId xmlns:a16="http://schemas.microsoft.com/office/drawing/2014/main" id="{2DED2ACA-98D1-BE8A-CD29-1CC5C67ECD3C}"/>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1" name="AutoShape 121">
              <a:extLst>
                <a:ext uri="{FF2B5EF4-FFF2-40B4-BE49-F238E27FC236}">
                  <a16:creationId xmlns:a16="http://schemas.microsoft.com/office/drawing/2014/main" id="{F7218661-48C4-2D5C-6593-246291956E7B}"/>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2" name="Rectangle 122">
              <a:extLst>
                <a:ext uri="{FF2B5EF4-FFF2-40B4-BE49-F238E27FC236}">
                  <a16:creationId xmlns:a16="http://schemas.microsoft.com/office/drawing/2014/main" id="{9931B143-6149-3F71-4DBF-4C8F2A8532A7}"/>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3" name="Rectangle 123">
              <a:extLst>
                <a:ext uri="{FF2B5EF4-FFF2-40B4-BE49-F238E27FC236}">
                  <a16:creationId xmlns:a16="http://schemas.microsoft.com/office/drawing/2014/main" id="{4D981A25-325E-4109-2E32-33116EB12935}"/>
                </a:ext>
              </a:extLst>
            </p:cNvPr>
            <p:cNvSpPr>
              <a:spLocks noChangeArrowheads="1"/>
            </p:cNvSpPr>
            <p:nvPr/>
          </p:nvSpPr>
          <p:spPr bwMode="auto">
            <a:xfrm>
              <a:off x="2951" y="2298"/>
              <a:ext cx="3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静默</a:t>
              </a:r>
            </a:p>
            <a:p>
              <a:endParaRPr lang="zh-CN" altLang="en-US" sz="1800">
                <a:solidFill>
                  <a:srgbClr val="790015"/>
                </a:solidFill>
                <a:latin typeface="Helvetica" pitchFamily="2" charset="0"/>
                <a:ea typeface="宋体" panose="02010600030101010101" pitchFamily="2" charset="-122"/>
              </a:endParaRPr>
            </a:p>
          </p:txBody>
        </p:sp>
      </p:grpSp>
      <p:grpSp>
        <p:nvGrpSpPr>
          <p:cNvPr id="15" name="Group 124">
            <a:extLst>
              <a:ext uri="{FF2B5EF4-FFF2-40B4-BE49-F238E27FC236}">
                <a16:creationId xmlns:a16="http://schemas.microsoft.com/office/drawing/2014/main" id="{90E310E3-CEEF-97EB-5AC9-200461A83063}"/>
              </a:ext>
            </a:extLst>
          </p:cNvPr>
          <p:cNvGrpSpPr>
            <a:grpSpLocks/>
          </p:cNvGrpSpPr>
          <p:nvPr/>
        </p:nvGrpSpPr>
        <p:grpSpPr bwMode="auto">
          <a:xfrm>
            <a:off x="4286250" y="4132263"/>
            <a:ext cx="2762250" cy="1479550"/>
            <a:chOff x="3948" y="107"/>
            <a:chExt cx="1740" cy="932"/>
          </a:xfrm>
        </p:grpSpPr>
        <p:sp>
          <p:nvSpPr>
            <p:cNvPr id="136212" name="Rectangle 125">
              <a:extLst>
                <a:ext uri="{FF2B5EF4-FFF2-40B4-BE49-F238E27FC236}">
                  <a16:creationId xmlns:a16="http://schemas.microsoft.com/office/drawing/2014/main" id="{74C04AF3-E598-DA24-EAA5-1E2F01804DB5}"/>
                </a:ext>
              </a:extLst>
            </p:cNvPr>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13" name="AutoShape 126">
              <a:extLst>
                <a:ext uri="{FF2B5EF4-FFF2-40B4-BE49-F238E27FC236}">
                  <a16:creationId xmlns:a16="http://schemas.microsoft.com/office/drawing/2014/main" id="{709865F8-7241-11D8-51FF-B0C78F244F74}"/>
                </a:ext>
              </a:extLst>
            </p:cNvPr>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14" name="Rectangle 127">
              <a:extLst>
                <a:ext uri="{FF2B5EF4-FFF2-40B4-BE49-F238E27FC236}">
                  <a16:creationId xmlns:a16="http://schemas.microsoft.com/office/drawing/2014/main" id="{04D17B0B-EE76-E51D-4BD3-ECC52424E101}"/>
                </a:ext>
              </a:extLst>
            </p:cNvPr>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36215" name="Group 128">
              <a:extLst>
                <a:ext uri="{FF2B5EF4-FFF2-40B4-BE49-F238E27FC236}">
                  <a16:creationId xmlns:a16="http://schemas.microsoft.com/office/drawing/2014/main" id="{98DE202C-DE2F-B1EA-BA6A-4346FE1D6CA9}"/>
                </a:ext>
              </a:extLst>
            </p:cNvPr>
            <p:cNvGrpSpPr>
              <a:grpSpLocks/>
            </p:cNvGrpSpPr>
            <p:nvPr/>
          </p:nvGrpSpPr>
          <p:grpSpPr bwMode="auto">
            <a:xfrm>
              <a:off x="4060" y="130"/>
              <a:ext cx="592" cy="346"/>
              <a:chOff x="3083" y="3101"/>
              <a:chExt cx="465" cy="286"/>
            </a:xfrm>
          </p:grpSpPr>
          <p:sp>
            <p:nvSpPr>
              <p:cNvPr id="81025" name="Rectangle 129">
                <a:extLst>
                  <a:ext uri="{FF2B5EF4-FFF2-40B4-BE49-F238E27FC236}">
                    <a16:creationId xmlns:a16="http://schemas.microsoft.com/office/drawing/2014/main" id="{35CAE83A-4BDD-622D-C668-45776E20D389}"/>
                  </a:ext>
                </a:extLst>
              </p:cNvPr>
              <p:cNvSpPr>
                <a:spLocks noChangeArrowheads="1"/>
              </p:cNvSpPr>
              <p:nvPr/>
            </p:nvSpPr>
            <p:spPr bwMode="auto">
              <a:xfrm>
                <a:off x="3083" y="3113"/>
                <a:ext cx="147" cy="222"/>
              </a:xfrm>
              <a:prstGeom prst="rect">
                <a:avLst/>
              </a:prstGeom>
              <a:solidFill>
                <a:schemeClr val="tx2"/>
              </a:solidFill>
              <a:ln w="9525">
                <a:noFill/>
                <a:miter lim="800000"/>
                <a:headEnd/>
                <a:tailEnd/>
              </a:ln>
            </p:spPr>
            <p:txBody>
              <a:bodyPr wrap="none" lIns="0" tIns="0" rIns="0" bIns="0">
                <a:spAutoFit/>
              </a:bodyPr>
              <a:lstStyle/>
              <a:p>
                <a:pPr>
                  <a:defRPr/>
                </a:pPr>
                <a:r>
                  <a:rPr lang="zh-CN" altLang="en-US" sz="2800">
                    <a:solidFill>
                      <a:srgbClr val="790015"/>
                    </a:solidFill>
                    <a:latin typeface="Helvetica" charset="0"/>
                    <a:ea typeface="宋体" charset="0"/>
                  </a:rPr>
                  <a:t>   </a:t>
                </a:r>
                <a:endParaRPr lang="zh-CN" altLang="en-US" sz="4000">
                  <a:solidFill>
                    <a:srgbClr val="FFA27C"/>
                  </a:solidFill>
                  <a:effectLst>
                    <a:outerShdw blurRad="38100" dist="38100" dir="2700000" algn="tl">
                      <a:srgbClr val="000000"/>
                    </a:outerShdw>
                  </a:effectLst>
                  <a:latin typeface="Helvetica" charset="0"/>
                  <a:ea typeface="宋体" charset="0"/>
                </a:endParaRPr>
              </a:p>
            </p:txBody>
          </p:sp>
          <p:sp>
            <p:nvSpPr>
              <p:cNvPr id="136219" name="Rectangle 130">
                <a:extLst>
                  <a:ext uri="{FF2B5EF4-FFF2-40B4-BE49-F238E27FC236}">
                    <a16:creationId xmlns:a16="http://schemas.microsoft.com/office/drawing/2014/main" id="{AC35BCE2-F327-C676-B740-66ACCA417FA0}"/>
                  </a:ext>
                </a:extLst>
              </p:cNvPr>
              <p:cNvSpPr>
                <a:spLocks noChangeArrowheads="1"/>
              </p:cNvSpPr>
              <p:nvPr/>
            </p:nvSpPr>
            <p:spPr bwMode="auto">
              <a:xfrm>
                <a:off x="3209" y="3101"/>
                <a:ext cx="339" cy="28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主耶稣</a:t>
                </a:r>
              </a:p>
              <a:p>
                <a:endParaRPr lang="zh-CN" altLang="en-US" sz="1800">
                  <a:solidFill>
                    <a:srgbClr val="790015"/>
                  </a:solidFill>
                  <a:latin typeface="Helvetica" pitchFamily="2" charset="0"/>
                  <a:ea typeface="宋体" panose="02010600030101010101" pitchFamily="2" charset="-122"/>
                </a:endParaRPr>
              </a:p>
            </p:txBody>
          </p:sp>
        </p:grpSp>
        <p:sp>
          <p:nvSpPr>
            <p:cNvPr id="136216" name="Line 131">
              <a:extLst>
                <a:ext uri="{FF2B5EF4-FFF2-40B4-BE49-F238E27FC236}">
                  <a16:creationId xmlns:a16="http://schemas.microsoft.com/office/drawing/2014/main" id="{C3A95536-958F-3D98-CD01-3E26BA5EE431}"/>
                </a:ext>
              </a:extLst>
            </p:cNvPr>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7" name="Line 132">
              <a:extLst>
                <a:ext uri="{FF2B5EF4-FFF2-40B4-BE49-F238E27FC236}">
                  <a16:creationId xmlns:a16="http://schemas.microsoft.com/office/drawing/2014/main" id="{6C46EDD3-A36B-81AA-D975-E77B82FDF42D}"/>
                </a:ext>
              </a:extLst>
            </p:cNvPr>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6207" name="Text Box 133">
            <a:extLst>
              <a:ext uri="{FF2B5EF4-FFF2-40B4-BE49-F238E27FC236}">
                <a16:creationId xmlns:a16="http://schemas.microsoft.com/office/drawing/2014/main" id="{7D1EBC6A-2673-A858-0EAD-F202717B2CDF}"/>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36208" name="Text Box 134">
            <a:extLst>
              <a:ext uri="{FF2B5EF4-FFF2-40B4-BE49-F238E27FC236}">
                <a16:creationId xmlns:a16="http://schemas.microsoft.com/office/drawing/2014/main" id="{CB3F1CCF-815D-43B8-C985-723614FC54AC}"/>
              </a:ext>
            </a:extLst>
          </p:cNvPr>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81036" name="Text Box 140">
            <a:extLst>
              <a:ext uri="{FF2B5EF4-FFF2-40B4-BE49-F238E27FC236}">
                <a16:creationId xmlns:a16="http://schemas.microsoft.com/office/drawing/2014/main" id="{4C6138C3-540E-B1E7-8FA6-8D3830126EB2}"/>
              </a:ext>
            </a:extLst>
          </p:cNvPr>
          <p:cNvSpPr txBox="1">
            <a:spLocks noChangeArrowheads="1"/>
          </p:cNvSpPr>
          <p:nvPr/>
        </p:nvSpPr>
        <p:spPr bwMode="auto">
          <a:xfrm>
            <a:off x="8678863" y="6413500"/>
            <a:ext cx="4127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11</a:t>
            </a:r>
          </a:p>
        </p:txBody>
      </p:sp>
      <p:sp>
        <p:nvSpPr>
          <p:cNvPr id="81044" name="Text Box 148">
            <a:extLst>
              <a:ext uri="{FF2B5EF4-FFF2-40B4-BE49-F238E27FC236}">
                <a16:creationId xmlns:a16="http://schemas.microsoft.com/office/drawing/2014/main" id="{5E142AD5-1EDE-4089-3798-77F8A42A998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57</a:t>
            </a:r>
          </a:p>
        </p:txBody>
      </p:sp>
      <p:sp>
        <p:nvSpPr>
          <p:cNvPr id="136211" name="Text Box 149">
            <a:extLst>
              <a:ext uri="{FF2B5EF4-FFF2-40B4-BE49-F238E27FC236}">
                <a16:creationId xmlns:a16="http://schemas.microsoft.com/office/drawing/2014/main" id="{B1187F1B-972F-9480-B045-CBBB73DA9B28}"/>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0966"/>
                                        </p:tgtEl>
                                        <p:attrNameLst>
                                          <p:attrName>style.visibility</p:attrName>
                                        </p:attrNameLst>
                                      </p:cBhvr>
                                      <p:to>
                                        <p:strVal val="visible"/>
                                      </p:to>
                                    </p:set>
                                    <p:animEffect transition="in" filter="fade">
                                      <p:cBhvr>
                                        <p:cTn id="7" dur="1000"/>
                                        <p:tgtEl>
                                          <p:spTgt spid="8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BACKGR~1">
            <a:extLst>
              <a:ext uri="{FF2B5EF4-FFF2-40B4-BE49-F238E27FC236}">
                <a16:creationId xmlns:a16="http://schemas.microsoft.com/office/drawing/2014/main" id="{9FC2AB4F-78C0-C233-6548-98230B5D6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Box 3">
            <a:extLst>
              <a:ext uri="{FF2B5EF4-FFF2-40B4-BE49-F238E27FC236}">
                <a16:creationId xmlns:a16="http://schemas.microsoft.com/office/drawing/2014/main" id="{35CA1021-BDB4-15B6-16F8-273EA7C73529}"/>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02407" name="Text Box 7" descr="Brown marble">
            <a:extLst>
              <a:ext uri="{FF2B5EF4-FFF2-40B4-BE49-F238E27FC236}">
                <a16:creationId xmlns:a16="http://schemas.microsoft.com/office/drawing/2014/main" id="{5CAB1648-6CBF-F979-3B30-110E008A3D57}"/>
              </a:ext>
            </a:extLst>
          </p:cNvPr>
          <p:cNvSpPr txBox="1">
            <a:spLocks noChangeArrowheads="1"/>
          </p:cNvSpPr>
          <p:nvPr/>
        </p:nvSpPr>
        <p:spPr bwMode="auto">
          <a:xfrm rot="118953">
            <a:off x="863600" y="979488"/>
            <a:ext cx="7170738" cy="2544762"/>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圣经...</a:t>
            </a:r>
          </a:p>
          <a:p>
            <a:pPr>
              <a:defRPr/>
            </a:pPr>
            <a:endParaRPr lang="zh-CN" altLang="en-US" sz="32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8" name="Text Box 8" descr="Brown marble">
            <a:extLst>
              <a:ext uri="{FF2B5EF4-FFF2-40B4-BE49-F238E27FC236}">
                <a16:creationId xmlns:a16="http://schemas.microsoft.com/office/drawing/2014/main" id="{1570024E-1436-EA5E-95D9-79082623E8F6}"/>
              </a:ext>
            </a:extLst>
          </p:cNvPr>
          <p:cNvSpPr txBox="1">
            <a:spLocks noChangeArrowheads="1"/>
          </p:cNvSpPr>
          <p:nvPr/>
        </p:nvSpPr>
        <p:spPr bwMode="auto">
          <a:xfrm rot="141662">
            <a:off x="1673225" y="2833688"/>
            <a:ext cx="7480300" cy="30638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基要</a:t>
            </a:r>
          </a:p>
          <a:p>
            <a:pPr>
              <a:defRPr/>
            </a:pPr>
            <a:endParaRPr lang="zh-CN" altLang="en-US" sz="66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9" name="Text Box 9">
            <a:extLst>
              <a:ext uri="{FF2B5EF4-FFF2-40B4-BE49-F238E27FC236}">
                <a16:creationId xmlns:a16="http://schemas.microsoft.com/office/drawing/2014/main" id="{D5660CB3-42AD-E5BE-2A1F-12D01646E91F}"/>
              </a:ext>
            </a:extLst>
          </p:cNvPr>
          <p:cNvSpPr txBox="1">
            <a:spLocks noChangeArrowheads="1"/>
          </p:cNvSpPr>
          <p:nvPr/>
        </p:nvSpPr>
        <p:spPr bwMode="auto">
          <a:xfrm>
            <a:off x="228600" y="6591300"/>
            <a:ext cx="1614488" cy="274638"/>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zh-CN" altLang="en-US" sz="1200">
              <a:solidFill>
                <a:srgbClr val="FFFFFF"/>
              </a:solidFill>
              <a:effectLst>
                <a:outerShdw blurRad="38100" dist="38100" dir="2700000" algn="tl">
                  <a:srgbClr val="000000"/>
                </a:outerShdw>
              </a:effectLst>
              <a:latin typeface="Times New Roman" charset="0"/>
              <a:ea typeface="宋体" charset="-122"/>
            </a:endParaRPr>
          </a:p>
        </p:txBody>
      </p:sp>
      <p:sp>
        <p:nvSpPr>
          <p:cNvPr id="102411" name="Text Box 11">
            <a:extLst>
              <a:ext uri="{FF2B5EF4-FFF2-40B4-BE49-F238E27FC236}">
                <a16:creationId xmlns:a16="http://schemas.microsoft.com/office/drawing/2014/main" id="{B9C6083C-47AD-6871-7205-2AA91188F6E6}"/>
              </a:ext>
            </a:extLst>
          </p:cNvPr>
          <p:cNvSpPr txBox="1">
            <a:spLocks noChangeArrowheads="1"/>
          </p:cNvSpPr>
          <p:nvPr/>
        </p:nvSpPr>
        <p:spPr bwMode="auto">
          <a:xfrm>
            <a:off x="3259138" y="6221413"/>
            <a:ext cx="2970212" cy="396875"/>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zh-CN" sz="2000" b="0">
                <a:solidFill>
                  <a:srgbClr val="FFFB0C"/>
                </a:solidFill>
                <a:latin typeface="Helvetica" charset="0"/>
                <a:ea typeface="宋体" charset="-122"/>
              </a:rPr>
              <a:t>www.biblebasically.com</a:t>
            </a:r>
          </a:p>
        </p:txBody>
      </p:sp>
      <p:sp>
        <p:nvSpPr>
          <p:cNvPr id="102412" name="Rectangle 12">
            <a:extLst>
              <a:ext uri="{FF2B5EF4-FFF2-40B4-BE49-F238E27FC236}">
                <a16:creationId xmlns:a16="http://schemas.microsoft.com/office/drawing/2014/main" id="{8A76A25D-9565-F86A-90D5-AD50DB18D0DB}"/>
              </a:ext>
            </a:extLst>
          </p:cNvPr>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solidFill>
                  <a:srgbClr val="FFFFFF"/>
                </a:solidFill>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02414" name="Text Box 14">
            <a:extLst>
              <a:ext uri="{FF2B5EF4-FFF2-40B4-BE49-F238E27FC236}">
                <a16:creationId xmlns:a16="http://schemas.microsoft.com/office/drawing/2014/main" id="{992B30CC-22C9-D82A-48F7-94BC2D7C5802}"/>
              </a:ext>
            </a:extLst>
          </p:cNvPr>
          <p:cNvSpPr txBox="1">
            <a:spLocks noChangeArrowheads="1"/>
          </p:cNvSpPr>
          <p:nvPr/>
        </p:nvSpPr>
        <p:spPr bwMode="auto">
          <a:xfrm>
            <a:off x="292100" y="5546725"/>
            <a:ext cx="8520113" cy="45720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i="1">
                <a:solidFill>
                  <a:srgbClr val="FAFD00"/>
                </a:solidFill>
                <a:latin typeface="Times New Roman" panose="02020603050405020304" pitchFamily="18" charset="0"/>
                <a:ea typeface="宋体" panose="02010600030101010101" pitchFamily="2" charset="-122"/>
              </a:rPr>
              <a:t>圣经</a:t>
            </a:r>
            <a:r>
              <a:rPr lang="en-US" altLang="zh-CN" i="1">
                <a:solidFill>
                  <a:srgbClr val="FAFD00"/>
                </a:solidFill>
                <a:latin typeface="Times New Roman" panose="02020603050405020304" pitchFamily="18" charset="0"/>
                <a:ea typeface="宋体" panose="02010600030101010101" pitchFamily="2" charset="-122"/>
              </a:rPr>
              <a:t>…</a:t>
            </a:r>
            <a:r>
              <a:rPr lang="zh-CN" altLang="en-US" i="1">
                <a:solidFill>
                  <a:srgbClr val="FAFD00"/>
                </a:solidFill>
                <a:latin typeface="Times New Roman" panose="02020603050405020304" pitchFamily="18" charset="0"/>
                <a:ea typeface="宋体" panose="02010600030101010101" pitchFamily="2" charset="-122"/>
              </a:rPr>
              <a:t>基要国际事工呈献          福特沃得</a:t>
            </a:r>
            <a:r>
              <a:rPr lang="en-US" altLang="zh-CN" i="1">
                <a:solidFill>
                  <a:srgbClr val="FAFD00"/>
                </a:solidFill>
                <a:latin typeface="Times New Roman" panose="02020603050405020304" pitchFamily="18" charset="0"/>
                <a:ea typeface="宋体" panose="02010600030101010101" pitchFamily="2" charset="-122"/>
              </a:rPr>
              <a:t>, </a:t>
            </a:r>
            <a:r>
              <a:rPr lang="zh-CN" altLang="en-US" i="1">
                <a:solidFill>
                  <a:srgbClr val="FAFD00"/>
                </a:solidFill>
                <a:latin typeface="Times New Roman" panose="02020603050405020304" pitchFamily="18" charset="0"/>
                <a:ea typeface="宋体" panose="02010600030101010101" pitchFamily="2" charset="-122"/>
              </a:rPr>
              <a:t>美国德州</a:t>
            </a:r>
          </a:p>
        </p:txBody>
      </p:sp>
      <p:sp>
        <p:nvSpPr>
          <p:cNvPr id="102415" name="Text Box 15">
            <a:extLst>
              <a:ext uri="{FF2B5EF4-FFF2-40B4-BE49-F238E27FC236}">
                <a16:creationId xmlns:a16="http://schemas.microsoft.com/office/drawing/2014/main" id="{88C1BE09-91AB-8F4B-E11A-57CDF68AD9B3}"/>
              </a:ext>
            </a:extLst>
          </p:cNvPr>
          <p:cNvSpPr txBox="1">
            <a:spLocks noChangeArrowheads="1"/>
          </p:cNvSpPr>
          <p:nvPr/>
        </p:nvSpPr>
        <p:spPr bwMode="auto">
          <a:xfrm>
            <a:off x="8097838" y="6521450"/>
            <a:ext cx="352425" cy="247650"/>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ffectLst>
                  <a:outerShdw blurRad="38100" dist="38100" dir="2700000" algn="tl">
                    <a:srgbClr val="000000"/>
                  </a:outerShdw>
                </a:effectLst>
                <a:latin typeface="Comic Sans MS" panose="030F0902030302020204" pitchFamily="66" charset="0"/>
                <a:ea typeface="宋体" panose="02010600030101010101" pitchFamily="2" charset="-122"/>
              </a:rPr>
              <a:t>04</a:t>
            </a:r>
          </a:p>
        </p:txBody>
      </p:sp>
      <p:sp>
        <p:nvSpPr>
          <p:cNvPr id="27658" name="Text Box 16">
            <a:extLst>
              <a:ext uri="{FF2B5EF4-FFF2-40B4-BE49-F238E27FC236}">
                <a16:creationId xmlns:a16="http://schemas.microsoft.com/office/drawing/2014/main" id="{7A43B10E-4661-C7C3-2726-5C2887B3CE0B}"/>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B9B029CD-FF9D-1D6D-F48B-5C19D707D67C}"/>
              </a:ext>
            </a:extLst>
          </p:cNvPr>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38242" name="Text Box 3">
            <a:extLst>
              <a:ext uri="{FF2B5EF4-FFF2-40B4-BE49-F238E27FC236}">
                <a16:creationId xmlns:a16="http://schemas.microsoft.com/office/drawing/2014/main" id="{F3E017E8-4C64-ACE4-A3C6-6638941D7C00}"/>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38243" name="Text Box 4">
            <a:extLst>
              <a:ext uri="{FF2B5EF4-FFF2-40B4-BE49-F238E27FC236}">
                <a16:creationId xmlns:a16="http://schemas.microsoft.com/office/drawing/2014/main" id="{CD8ED231-F807-9D47-F830-64AF6ADD30B8}"/>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pic>
        <p:nvPicPr>
          <p:cNvPr id="138244" name="Picture 7">
            <a:extLst>
              <a:ext uri="{FF2B5EF4-FFF2-40B4-BE49-F238E27FC236}">
                <a16:creationId xmlns:a16="http://schemas.microsoft.com/office/drawing/2014/main" id="{29C21A17-1CB8-0145-F458-F34EAF4766E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50863"/>
            <a:ext cx="7977188" cy="5722937"/>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8245" name="AutoShape 8">
            <a:extLst>
              <a:ext uri="{FF2B5EF4-FFF2-40B4-BE49-F238E27FC236}">
                <a16:creationId xmlns:a16="http://schemas.microsoft.com/office/drawing/2014/main" id="{2355B756-D6C9-C23A-51F9-021A8C919A96}"/>
              </a:ext>
            </a:extLst>
          </p:cNvPr>
          <p:cNvSpPr>
            <a:spLocks noChangeArrowheads="1"/>
          </p:cNvSpPr>
          <p:nvPr/>
        </p:nvSpPr>
        <p:spPr bwMode="auto">
          <a:xfrm flipV="1">
            <a:off x="3608388" y="3321050"/>
            <a:ext cx="1330325"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9 w 21600"/>
              <a:gd name="T13" fmla="*/ 2649 h 21600"/>
              <a:gd name="T14" fmla="*/ 18951 w 21600"/>
              <a:gd name="T15" fmla="*/ 18951 h 21600"/>
            </a:gdLst>
            <a:ahLst/>
            <a:cxnLst>
              <a:cxn ang="T8">
                <a:pos x="T0" y="T1"/>
              </a:cxn>
              <a:cxn ang="T9">
                <a:pos x="T2" y="T3"/>
              </a:cxn>
              <a:cxn ang="T10">
                <a:pos x="T4" y="T5"/>
              </a:cxn>
              <a:cxn ang="T11">
                <a:pos x="T6" y="T7"/>
              </a:cxn>
            </a:cxnLst>
            <a:rect l="T12" t="T13" r="T14" b="T15"/>
            <a:pathLst>
              <a:path w="21600" h="21600">
                <a:moveTo>
                  <a:pt x="0" y="0"/>
                </a:moveTo>
                <a:lnTo>
                  <a:pt x="1698" y="21600"/>
                </a:lnTo>
                <a:lnTo>
                  <a:pt x="19902"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4681" name="Rectangle 9">
            <a:extLst>
              <a:ext uri="{FF2B5EF4-FFF2-40B4-BE49-F238E27FC236}">
                <a16:creationId xmlns:a16="http://schemas.microsoft.com/office/drawing/2014/main" id="{44DC49AC-247B-E972-7607-0384E72D6B53}"/>
              </a:ext>
            </a:extLst>
          </p:cNvPr>
          <p:cNvSpPr>
            <a:spLocks noChangeArrowheads="1"/>
          </p:cNvSpPr>
          <p:nvPr/>
        </p:nvSpPr>
        <p:spPr bwMode="auto">
          <a:xfrm>
            <a:off x="3684588" y="3402013"/>
            <a:ext cx="1254125" cy="366712"/>
          </a:xfrm>
          <a:prstGeom prst="rect">
            <a:avLst/>
          </a:prstGeom>
          <a:noFill/>
          <a:ln w="12700">
            <a:noFill/>
            <a:miter lim="800000"/>
            <a:headEnd/>
            <a:tailEnd/>
          </a:ln>
          <a:effectLst/>
        </p:spPr>
        <p:txBody>
          <a:bodyPr>
            <a:spAutoFit/>
          </a:bodyPr>
          <a:lstStyle/>
          <a:p>
            <a:pPr>
              <a:defRPr/>
            </a:pPr>
            <a:r>
              <a:rPr lang="zh-CN" altLang="en-US" sz="1800">
                <a:solidFill>
                  <a:srgbClr val="000000"/>
                </a:solidFill>
                <a:effectLst>
                  <a:outerShdw blurRad="38100" dist="38100" dir="2700000" algn="tl">
                    <a:srgbClr val="FFFFFF"/>
                  </a:outerShdw>
                </a:effectLst>
                <a:latin typeface="Arial" charset="0"/>
                <a:ea typeface="宋体" charset="0"/>
              </a:rPr>
              <a:t>3个时期</a:t>
            </a:r>
          </a:p>
        </p:txBody>
      </p:sp>
      <p:sp>
        <p:nvSpPr>
          <p:cNvPr id="138247" name="AutoShape 10">
            <a:extLst>
              <a:ext uri="{FF2B5EF4-FFF2-40B4-BE49-F238E27FC236}">
                <a16:creationId xmlns:a16="http://schemas.microsoft.com/office/drawing/2014/main" id="{7D7A6FCC-3222-5615-F9B4-A7BC505F8FAF}"/>
              </a:ext>
            </a:extLst>
          </p:cNvPr>
          <p:cNvSpPr>
            <a:spLocks noChangeArrowheads="1"/>
          </p:cNvSpPr>
          <p:nvPr/>
        </p:nvSpPr>
        <p:spPr bwMode="auto">
          <a:xfrm flipV="1">
            <a:off x="2603500" y="4298950"/>
            <a:ext cx="1454150" cy="27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3 w 21600"/>
              <a:gd name="T13" fmla="*/ 2083 h 21600"/>
              <a:gd name="T14" fmla="*/ 19517 w 21600"/>
              <a:gd name="T15" fmla="*/ 19517 h 21600"/>
            </a:gdLst>
            <a:ahLst/>
            <a:cxnLst>
              <a:cxn ang="T8">
                <a:pos x="T0" y="T1"/>
              </a:cxn>
              <a:cxn ang="T9">
                <a:pos x="T2" y="T3"/>
              </a:cxn>
              <a:cxn ang="T10">
                <a:pos x="T4" y="T5"/>
              </a:cxn>
              <a:cxn ang="T11">
                <a:pos x="T6" y="T7"/>
              </a:cxn>
            </a:cxnLst>
            <a:rect l="T12" t="T13" r="T14" b="T15"/>
            <a:pathLst>
              <a:path w="21600" h="21600">
                <a:moveTo>
                  <a:pt x="0" y="0"/>
                </a:moveTo>
                <a:lnTo>
                  <a:pt x="565" y="21600"/>
                </a:lnTo>
                <a:lnTo>
                  <a:pt x="21035" y="21600"/>
                </a:lnTo>
                <a:lnTo>
                  <a:pt x="21600" y="0"/>
                </a:lnTo>
                <a:lnTo>
                  <a:pt x="0" y="0"/>
                </a:lnTo>
                <a:close/>
              </a:path>
            </a:pathLst>
          </a:custGeom>
          <a:solidFill>
            <a:srgbClr val="5D5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4683" name="Rectangle 11">
            <a:extLst>
              <a:ext uri="{FF2B5EF4-FFF2-40B4-BE49-F238E27FC236}">
                <a16:creationId xmlns:a16="http://schemas.microsoft.com/office/drawing/2014/main" id="{7A0B035B-92EF-213A-BED2-D8147393DFFA}"/>
              </a:ext>
            </a:extLst>
          </p:cNvPr>
          <p:cNvSpPr>
            <a:spLocks noChangeArrowheads="1"/>
          </p:cNvSpPr>
          <p:nvPr/>
        </p:nvSpPr>
        <p:spPr bwMode="auto">
          <a:xfrm>
            <a:off x="577850" y="12858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84684" name="Line 12">
            <a:extLst>
              <a:ext uri="{FF2B5EF4-FFF2-40B4-BE49-F238E27FC236}">
                <a16:creationId xmlns:a16="http://schemas.microsoft.com/office/drawing/2014/main" id="{C0DBD768-DF67-2F2F-543F-3C5F0BBE0DA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38250" name="AutoShape 13">
            <a:extLst>
              <a:ext uri="{FF2B5EF4-FFF2-40B4-BE49-F238E27FC236}">
                <a16:creationId xmlns:a16="http://schemas.microsoft.com/office/drawing/2014/main" id="{0F157922-1750-69E3-4076-66ADA3DAA5EC}"/>
              </a:ext>
            </a:extLst>
          </p:cNvPr>
          <p:cNvSpPr>
            <a:spLocks noChangeArrowheads="1"/>
          </p:cNvSpPr>
          <p:nvPr/>
        </p:nvSpPr>
        <p:spPr bwMode="auto">
          <a:xfrm flipV="1">
            <a:off x="2424113" y="4622800"/>
            <a:ext cx="1430337"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4686" name="Rectangle 14">
            <a:extLst>
              <a:ext uri="{FF2B5EF4-FFF2-40B4-BE49-F238E27FC236}">
                <a16:creationId xmlns:a16="http://schemas.microsoft.com/office/drawing/2014/main" id="{F3DB19B1-9C6E-7ADA-B6AB-A1225C66BC6F}"/>
              </a:ext>
            </a:extLst>
          </p:cNvPr>
          <p:cNvSpPr>
            <a:spLocks noChangeArrowheads="1"/>
          </p:cNvSpPr>
          <p:nvPr/>
        </p:nvSpPr>
        <p:spPr bwMode="auto">
          <a:xfrm>
            <a:off x="2784475" y="4641850"/>
            <a:ext cx="1087438" cy="396875"/>
          </a:xfrm>
          <a:prstGeom prst="rect">
            <a:avLst/>
          </a:prstGeom>
          <a:noFill/>
          <a:ln w="12700">
            <a:noFill/>
            <a:miter lim="800000"/>
            <a:headEnd/>
            <a:tailEnd/>
          </a:ln>
          <a:effectLst/>
        </p:spPr>
        <p:txBody>
          <a:bodyPr>
            <a:spAutoFit/>
          </a:bodyPr>
          <a:lstStyle/>
          <a:p>
            <a:pPr algn="l">
              <a:defRPr/>
            </a:pPr>
            <a:r>
              <a:rPr lang="zh-CN" altLang="en-US" sz="2000">
                <a:solidFill>
                  <a:schemeClr val="bg2"/>
                </a:solidFill>
                <a:latin typeface="Helvetica" charset="0"/>
                <a:ea typeface="宋体" charset="0"/>
              </a:rPr>
              <a:t>静默</a:t>
            </a:r>
            <a:endParaRPr lang="zh-CN" altLang="en-US" sz="1800">
              <a:solidFill>
                <a:schemeClr val="bg2"/>
              </a:solidFill>
              <a:effectLst>
                <a:outerShdw blurRad="38100" dist="38100" dir="2700000" algn="tl">
                  <a:srgbClr val="000000"/>
                </a:outerShdw>
              </a:effectLst>
              <a:latin typeface="Arial" charset="0"/>
              <a:ea typeface="宋体" charset="0"/>
            </a:endParaRPr>
          </a:p>
        </p:txBody>
      </p:sp>
      <p:sp>
        <p:nvSpPr>
          <p:cNvPr id="138252" name="AutoShape 15">
            <a:extLst>
              <a:ext uri="{FF2B5EF4-FFF2-40B4-BE49-F238E27FC236}">
                <a16:creationId xmlns:a16="http://schemas.microsoft.com/office/drawing/2014/main" id="{68987AD0-609A-31FB-C0E4-5B8AD4D197D8}"/>
              </a:ext>
            </a:extLst>
          </p:cNvPr>
          <p:cNvSpPr>
            <a:spLocks noChangeArrowheads="1"/>
          </p:cNvSpPr>
          <p:nvPr/>
        </p:nvSpPr>
        <p:spPr bwMode="auto">
          <a:xfrm flipV="1">
            <a:off x="4581525" y="4622800"/>
            <a:ext cx="1330325"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8253" name="Rectangle 16">
            <a:extLst>
              <a:ext uri="{FF2B5EF4-FFF2-40B4-BE49-F238E27FC236}">
                <a16:creationId xmlns:a16="http://schemas.microsoft.com/office/drawing/2014/main" id="{2BF82F4B-48FA-12AC-1712-AC09767379FA}"/>
              </a:ext>
            </a:extLst>
          </p:cNvPr>
          <p:cNvSpPr>
            <a:spLocks noChangeArrowheads="1"/>
          </p:cNvSpPr>
          <p:nvPr/>
        </p:nvSpPr>
        <p:spPr bwMode="auto">
          <a:xfrm>
            <a:off x="4632325" y="4684713"/>
            <a:ext cx="1203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000000"/>
                </a:solidFill>
                <a:latin typeface="Helvetica" pitchFamily="2" charset="0"/>
                <a:ea typeface="宋体" panose="02010600030101010101" pitchFamily="2" charset="-122"/>
              </a:rPr>
              <a:t>主耶稣</a:t>
            </a:r>
          </a:p>
        </p:txBody>
      </p:sp>
      <p:sp>
        <p:nvSpPr>
          <p:cNvPr id="138254" name="AutoShape 17">
            <a:extLst>
              <a:ext uri="{FF2B5EF4-FFF2-40B4-BE49-F238E27FC236}">
                <a16:creationId xmlns:a16="http://schemas.microsoft.com/office/drawing/2014/main" id="{3D9B49DB-2C59-BB67-D340-36A01F8A13A8}"/>
              </a:ext>
            </a:extLst>
          </p:cNvPr>
          <p:cNvSpPr>
            <a:spLocks noChangeArrowheads="1"/>
          </p:cNvSpPr>
          <p:nvPr/>
        </p:nvSpPr>
        <p:spPr bwMode="auto">
          <a:xfrm flipV="1">
            <a:off x="3681413" y="936625"/>
            <a:ext cx="1330325" cy="301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58 w 21600"/>
              <a:gd name="T13" fmla="*/ 2058 h 21600"/>
              <a:gd name="T14" fmla="*/ 19542 w 21600"/>
              <a:gd name="T15" fmla="*/ 19542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69E00"/>
          </a:solidFill>
          <a:ln w="28575">
            <a:solidFill>
              <a:schemeClr val="bg2"/>
            </a:solidFill>
            <a:miter lim="800000"/>
            <a:headEnd/>
            <a:tailEnd/>
          </a:ln>
        </p:spPr>
        <p:txBody>
          <a:bodyPr wrap="none" anchor="ctr"/>
          <a:lstStyle/>
          <a:p>
            <a:endParaRPr lang="en-US"/>
          </a:p>
        </p:txBody>
      </p:sp>
      <p:sp>
        <p:nvSpPr>
          <p:cNvPr id="138255" name="Text Box 18">
            <a:extLst>
              <a:ext uri="{FF2B5EF4-FFF2-40B4-BE49-F238E27FC236}">
                <a16:creationId xmlns:a16="http://schemas.microsoft.com/office/drawing/2014/main" id="{CAEBA869-E579-6241-C337-7F0D0DB4B313}"/>
              </a:ext>
            </a:extLst>
          </p:cNvPr>
          <p:cNvSpPr txBox="1">
            <a:spLocks noChangeArrowheads="1"/>
          </p:cNvSpPr>
          <p:nvPr/>
        </p:nvSpPr>
        <p:spPr bwMode="auto">
          <a:xfrm>
            <a:off x="3794125" y="909638"/>
            <a:ext cx="1120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sp>
        <p:nvSpPr>
          <p:cNvPr id="138256" name="AutoShape 19">
            <a:extLst>
              <a:ext uri="{FF2B5EF4-FFF2-40B4-BE49-F238E27FC236}">
                <a16:creationId xmlns:a16="http://schemas.microsoft.com/office/drawing/2014/main" id="{A8BEB191-8489-E05C-AD5E-ED7EC5BCBDEE}"/>
              </a:ext>
            </a:extLst>
          </p:cNvPr>
          <p:cNvSpPr>
            <a:spLocks noChangeArrowheads="1"/>
          </p:cNvSpPr>
          <p:nvPr/>
        </p:nvSpPr>
        <p:spPr bwMode="auto">
          <a:xfrm flipV="1">
            <a:off x="3838575" y="2028825"/>
            <a:ext cx="958850"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2 w 21600"/>
              <a:gd name="T13" fmla="*/ 2122 h 21600"/>
              <a:gd name="T14" fmla="*/ 19478 w 21600"/>
              <a:gd name="T15" fmla="*/ 19478 h 21600"/>
            </a:gdLst>
            <a:ahLst/>
            <a:cxnLst>
              <a:cxn ang="T8">
                <a:pos x="T0" y="T1"/>
              </a:cxn>
              <a:cxn ang="T9">
                <a:pos x="T2" y="T3"/>
              </a:cxn>
              <a:cxn ang="T10">
                <a:pos x="T4" y="T5"/>
              </a:cxn>
              <a:cxn ang="T11">
                <a:pos x="T6" y="T7"/>
              </a:cxn>
            </a:cxnLst>
            <a:rect l="T12" t="T13" r="T14" b="T15"/>
            <a:pathLst>
              <a:path w="21600" h="21600">
                <a:moveTo>
                  <a:pt x="0" y="0"/>
                </a:moveTo>
                <a:lnTo>
                  <a:pt x="643" y="21600"/>
                </a:lnTo>
                <a:lnTo>
                  <a:pt x="20957"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4692" name="Rectangle 20">
            <a:extLst>
              <a:ext uri="{FF2B5EF4-FFF2-40B4-BE49-F238E27FC236}">
                <a16:creationId xmlns:a16="http://schemas.microsoft.com/office/drawing/2014/main" id="{C2067614-9423-9E46-0C34-BF507B6CFFBA}"/>
              </a:ext>
            </a:extLst>
          </p:cNvPr>
          <p:cNvSpPr>
            <a:spLocks noChangeArrowheads="1"/>
          </p:cNvSpPr>
          <p:nvPr/>
        </p:nvSpPr>
        <p:spPr bwMode="auto">
          <a:xfrm>
            <a:off x="3856038" y="2093913"/>
            <a:ext cx="998537" cy="336550"/>
          </a:xfrm>
          <a:prstGeom prst="rect">
            <a:avLst/>
          </a:prstGeom>
          <a:noFill/>
          <a:ln w="12700">
            <a:noFill/>
            <a:miter lim="800000"/>
            <a:headEnd/>
            <a:tailEnd/>
          </a:ln>
          <a:effectLst/>
        </p:spPr>
        <p:txBody>
          <a:bodyPr>
            <a:spAutoFit/>
          </a:bodyPr>
          <a:lstStyle/>
          <a:p>
            <a:pPr>
              <a:defRPr/>
            </a:pPr>
            <a:r>
              <a:rPr lang="zh-CN" altLang="en-US" sz="1600">
                <a:solidFill>
                  <a:srgbClr val="000000"/>
                </a:solidFill>
                <a:effectLst>
                  <a:outerShdw blurRad="38100" dist="38100" dir="2700000" algn="tl">
                    <a:srgbClr val="FFFFFF"/>
                  </a:outerShdw>
                </a:effectLst>
                <a:latin typeface="Arial" charset="0"/>
                <a:ea typeface="宋体" charset="0"/>
              </a:rPr>
              <a:t>4个人物</a:t>
            </a:r>
          </a:p>
        </p:txBody>
      </p:sp>
      <p:sp>
        <p:nvSpPr>
          <p:cNvPr id="138258" name="Rectangle 22">
            <a:extLst>
              <a:ext uri="{FF2B5EF4-FFF2-40B4-BE49-F238E27FC236}">
                <a16:creationId xmlns:a16="http://schemas.microsoft.com/office/drawing/2014/main" id="{D01D7B7E-7C33-4297-3AB4-2BBDD552F3D8}"/>
              </a:ext>
            </a:extLst>
          </p:cNvPr>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4695" name="Text Box 23">
            <a:extLst>
              <a:ext uri="{FF2B5EF4-FFF2-40B4-BE49-F238E27FC236}">
                <a16:creationId xmlns:a16="http://schemas.microsoft.com/office/drawing/2014/main" id="{4CE1B995-F66F-FBF0-3DD3-AF35BBC63DA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58</a:t>
            </a:r>
          </a:p>
        </p:txBody>
      </p:sp>
      <p:sp>
        <p:nvSpPr>
          <p:cNvPr id="138260" name="Text Box 24">
            <a:extLst>
              <a:ext uri="{FF2B5EF4-FFF2-40B4-BE49-F238E27FC236}">
                <a16:creationId xmlns:a16="http://schemas.microsoft.com/office/drawing/2014/main" id="{47B10CF8-0656-04BE-8410-DE418A1DD838}"/>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grpSp>
        <p:nvGrpSpPr>
          <p:cNvPr id="138261" name="Group 25">
            <a:extLst>
              <a:ext uri="{FF2B5EF4-FFF2-40B4-BE49-F238E27FC236}">
                <a16:creationId xmlns:a16="http://schemas.microsoft.com/office/drawing/2014/main" id="{CDDEA7DF-2B3F-15EC-3B17-AA1B8B3F850B}"/>
              </a:ext>
            </a:extLst>
          </p:cNvPr>
          <p:cNvGrpSpPr>
            <a:grpSpLocks/>
          </p:cNvGrpSpPr>
          <p:nvPr/>
        </p:nvGrpSpPr>
        <p:grpSpPr bwMode="auto">
          <a:xfrm>
            <a:off x="3681413" y="909638"/>
            <a:ext cx="1330325" cy="366712"/>
            <a:chOff x="2319" y="573"/>
            <a:chExt cx="838" cy="231"/>
          </a:xfrm>
        </p:grpSpPr>
        <p:sp>
          <p:nvSpPr>
            <p:cNvPr id="138262" name="AutoShape 26">
              <a:extLst>
                <a:ext uri="{FF2B5EF4-FFF2-40B4-BE49-F238E27FC236}">
                  <a16:creationId xmlns:a16="http://schemas.microsoft.com/office/drawing/2014/main" id="{8E48C54B-BA4A-93FA-4DB0-91C6E92776B6}"/>
                </a:ext>
              </a:extLst>
            </p:cNvPr>
            <p:cNvSpPr>
              <a:spLocks noChangeArrowheads="1"/>
            </p:cNvSpPr>
            <p:nvPr/>
          </p:nvSpPr>
          <p:spPr bwMode="auto">
            <a:xfrm flipV="1">
              <a:off x="2319" y="590"/>
              <a:ext cx="838" cy="1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62 w 21600"/>
                <a:gd name="T13" fmla="*/ 2046 h 21600"/>
                <a:gd name="T14" fmla="*/ 19538 w 21600"/>
                <a:gd name="T15" fmla="*/ 19554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w="57150">
              <a:solidFill>
                <a:schemeClr val="bg2"/>
              </a:solidFill>
              <a:miter lim="800000"/>
              <a:headEnd/>
              <a:tailEnd/>
            </a:ln>
          </p:spPr>
          <p:txBody>
            <a:bodyPr wrap="none" anchor="ctr"/>
            <a:lstStyle/>
            <a:p>
              <a:endParaRPr lang="en-US"/>
            </a:p>
          </p:txBody>
        </p:sp>
        <p:sp>
          <p:nvSpPr>
            <p:cNvPr id="138263" name="Text Box 27">
              <a:extLst>
                <a:ext uri="{FF2B5EF4-FFF2-40B4-BE49-F238E27FC236}">
                  <a16:creationId xmlns:a16="http://schemas.microsoft.com/office/drawing/2014/main" id="{850F0100-C5A8-E3AE-2402-C9E2A9E0603C}"/>
                </a:ext>
              </a:extLst>
            </p:cNvPr>
            <p:cNvSpPr txBox="1">
              <a:spLocks noChangeArrowheads="1"/>
            </p:cNvSpPr>
            <p:nvPr/>
          </p:nvSpPr>
          <p:spPr bwMode="auto">
            <a:xfrm>
              <a:off x="2390" y="573"/>
              <a:ext cx="7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gr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84A7D754-6EE3-3205-7609-5A528852826D}"/>
              </a:ext>
            </a:extLst>
          </p:cNvPr>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0290" name="Text Box 3">
            <a:extLst>
              <a:ext uri="{FF2B5EF4-FFF2-40B4-BE49-F238E27FC236}">
                <a16:creationId xmlns:a16="http://schemas.microsoft.com/office/drawing/2014/main" id="{892EA68B-E57D-18B9-A966-C0B31C4B9AB2}"/>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40291" name="Text Box 4">
            <a:extLst>
              <a:ext uri="{FF2B5EF4-FFF2-40B4-BE49-F238E27FC236}">
                <a16:creationId xmlns:a16="http://schemas.microsoft.com/office/drawing/2014/main" id="{9B21EAB5-4093-BE65-776B-D580E6E5B624}"/>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pic>
        <p:nvPicPr>
          <p:cNvPr id="140292" name="Picture 7">
            <a:extLst>
              <a:ext uri="{FF2B5EF4-FFF2-40B4-BE49-F238E27FC236}">
                <a16:creationId xmlns:a16="http://schemas.microsoft.com/office/drawing/2014/main" id="{BE26467F-B31A-DE41-C5C7-DAB99411275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50863"/>
            <a:ext cx="7977188" cy="5722937"/>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0293" name="AutoShape 8">
            <a:extLst>
              <a:ext uri="{FF2B5EF4-FFF2-40B4-BE49-F238E27FC236}">
                <a16:creationId xmlns:a16="http://schemas.microsoft.com/office/drawing/2014/main" id="{FDC75834-E65B-BB66-F396-D5D8B632537C}"/>
              </a:ext>
            </a:extLst>
          </p:cNvPr>
          <p:cNvSpPr>
            <a:spLocks noChangeArrowheads="1"/>
          </p:cNvSpPr>
          <p:nvPr/>
        </p:nvSpPr>
        <p:spPr bwMode="auto">
          <a:xfrm flipV="1">
            <a:off x="3608388" y="3321050"/>
            <a:ext cx="1330325"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9 w 21600"/>
              <a:gd name="T13" fmla="*/ 2649 h 21600"/>
              <a:gd name="T14" fmla="*/ 18951 w 21600"/>
              <a:gd name="T15" fmla="*/ 18951 h 21600"/>
            </a:gdLst>
            <a:ahLst/>
            <a:cxnLst>
              <a:cxn ang="T8">
                <a:pos x="T0" y="T1"/>
              </a:cxn>
              <a:cxn ang="T9">
                <a:pos x="T2" y="T3"/>
              </a:cxn>
              <a:cxn ang="T10">
                <a:pos x="T4" y="T5"/>
              </a:cxn>
              <a:cxn ang="T11">
                <a:pos x="T6" y="T7"/>
              </a:cxn>
            </a:cxnLst>
            <a:rect l="T12" t="T13" r="T14" b="T15"/>
            <a:pathLst>
              <a:path w="21600" h="21600">
                <a:moveTo>
                  <a:pt x="0" y="0"/>
                </a:moveTo>
                <a:lnTo>
                  <a:pt x="1698" y="21600"/>
                </a:lnTo>
                <a:lnTo>
                  <a:pt x="19902"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29" name="Rectangle 9">
            <a:extLst>
              <a:ext uri="{FF2B5EF4-FFF2-40B4-BE49-F238E27FC236}">
                <a16:creationId xmlns:a16="http://schemas.microsoft.com/office/drawing/2014/main" id="{5C5B4934-931F-A663-21BC-15BAD14460EA}"/>
              </a:ext>
            </a:extLst>
          </p:cNvPr>
          <p:cNvSpPr>
            <a:spLocks noChangeArrowheads="1"/>
          </p:cNvSpPr>
          <p:nvPr/>
        </p:nvSpPr>
        <p:spPr bwMode="auto">
          <a:xfrm>
            <a:off x="3684588" y="3402013"/>
            <a:ext cx="1254125" cy="366712"/>
          </a:xfrm>
          <a:prstGeom prst="rect">
            <a:avLst/>
          </a:prstGeom>
          <a:noFill/>
          <a:ln w="12700">
            <a:noFill/>
            <a:miter lim="800000"/>
            <a:headEnd/>
            <a:tailEnd/>
          </a:ln>
          <a:effectLst/>
        </p:spPr>
        <p:txBody>
          <a:bodyPr>
            <a:spAutoFit/>
          </a:bodyPr>
          <a:lstStyle/>
          <a:p>
            <a:pPr>
              <a:defRPr/>
            </a:pPr>
            <a:r>
              <a:rPr lang="zh-CN" altLang="en-US" sz="1800">
                <a:solidFill>
                  <a:srgbClr val="000000"/>
                </a:solidFill>
                <a:effectLst>
                  <a:outerShdw blurRad="38100" dist="38100" dir="2700000" algn="tl">
                    <a:srgbClr val="FFFFFF"/>
                  </a:outerShdw>
                </a:effectLst>
                <a:latin typeface="Arial" charset="0"/>
                <a:ea typeface="宋体" charset="0"/>
              </a:rPr>
              <a:t>3个时期</a:t>
            </a:r>
          </a:p>
        </p:txBody>
      </p:sp>
      <p:sp>
        <p:nvSpPr>
          <p:cNvPr id="140295" name="AutoShape 10">
            <a:extLst>
              <a:ext uri="{FF2B5EF4-FFF2-40B4-BE49-F238E27FC236}">
                <a16:creationId xmlns:a16="http://schemas.microsoft.com/office/drawing/2014/main" id="{823F2FD1-C740-57DB-61DF-876FB858F8EB}"/>
              </a:ext>
            </a:extLst>
          </p:cNvPr>
          <p:cNvSpPr>
            <a:spLocks noChangeArrowheads="1"/>
          </p:cNvSpPr>
          <p:nvPr/>
        </p:nvSpPr>
        <p:spPr bwMode="auto">
          <a:xfrm flipV="1">
            <a:off x="2603500" y="4298950"/>
            <a:ext cx="1454150" cy="27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3 w 21600"/>
              <a:gd name="T13" fmla="*/ 2083 h 21600"/>
              <a:gd name="T14" fmla="*/ 19517 w 21600"/>
              <a:gd name="T15" fmla="*/ 19517 h 21600"/>
            </a:gdLst>
            <a:ahLst/>
            <a:cxnLst>
              <a:cxn ang="T8">
                <a:pos x="T0" y="T1"/>
              </a:cxn>
              <a:cxn ang="T9">
                <a:pos x="T2" y="T3"/>
              </a:cxn>
              <a:cxn ang="T10">
                <a:pos x="T4" y="T5"/>
              </a:cxn>
              <a:cxn ang="T11">
                <a:pos x="T6" y="T7"/>
              </a:cxn>
            </a:cxnLst>
            <a:rect l="T12" t="T13" r="T14" b="T15"/>
            <a:pathLst>
              <a:path w="21600" h="21600">
                <a:moveTo>
                  <a:pt x="0" y="0"/>
                </a:moveTo>
                <a:lnTo>
                  <a:pt x="565" y="21600"/>
                </a:lnTo>
                <a:lnTo>
                  <a:pt x="21035" y="21600"/>
                </a:lnTo>
                <a:lnTo>
                  <a:pt x="21600" y="0"/>
                </a:lnTo>
                <a:lnTo>
                  <a:pt x="0" y="0"/>
                </a:lnTo>
                <a:close/>
              </a:path>
            </a:pathLst>
          </a:custGeom>
          <a:solidFill>
            <a:srgbClr val="5D5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31" name="Rectangle 11">
            <a:extLst>
              <a:ext uri="{FF2B5EF4-FFF2-40B4-BE49-F238E27FC236}">
                <a16:creationId xmlns:a16="http://schemas.microsoft.com/office/drawing/2014/main" id="{128EF19E-5395-3E78-7901-D1AFB19F9E6D}"/>
              </a:ext>
            </a:extLst>
          </p:cNvPr>
          <p:cNvSpPr>
            <a:spLocks noChangeArrowheads="1"/>
          </p:cNvSpPr>
          <p:nvPr/>
        </p:nvSpPr>
        <p:spPr bwMode="auto">
          <a:xfrm>
            <a:off x="577850" y="12858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86732" name="Line 12">
            <a:extLst>
              <a:ext uri="{FF2B5EF4-FFF2-40B4-BE49-F238E27FC236}">
                <a16:creationId xmlns:a16="http://schemas.microsoft.com/office/drawing/2014/main" id="{1ED95949-74D2-C5A0-33BF-52AAFFB52B9E}"/>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0298" name="AutoShape 13">
            <a:extLst>
              <a:ext uri="{FF2B5EF4-FFF2-40B4-BE49-F238E27FC236}">
                <a16:creationId xmlns:a16="http://schemas.microsoft.com/office/drawing/2014/main" id="{924C7800-E1C2-211B-B722-7F10FDB0A373}"/>
              </a:ext>
            </a:extLst>
          </p:cNvPr>
          <p:cNvSpPr>
            <a:spLocks noChangeArrowheads="1"/>
          </p:cNvSpPr>
          <p:nvPr/>
        </p:nvSpPr>
        <p:spPr bwMode="auto">
          <a:xfrm flipV="1">
            <a:off x="2424113" y="4622800"/>
            <a:ext cx="1430337"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34" name="Rectangle 14">
            <a:extLst>
              <a:ext uri="{FF2B5EF4-FFF2-40B4-BE49-F238E27FC236}">
                <a16:creationId xmlns:a16="http://schemas.microsoft.com/office/drawing/2014/main" id="{89B8302B-4B4A-3F04-0C53-47C26739289D}"/>
              </a:ext>
            </a:extLst>
          </p:cNvPr>
          <p:cNvSpPr>
            <a:spLocks noChangeArrowheads="1"/>
          </p:cNvSpPr>
          <p:nvPr/>
        </p:nvSpPr>
        <p:spPr bwMode="auto">
          <a:xfrm>
            <a:off x="2784475" y="4641850"/>
            <a:ext cx="1087438" cy="396875"/>
          </a:xfrm>
          <a:prstGeom prst="rect">
            <a:avLst/>
          </a:prstGeom>
          <a:noFill/>
          <a:ln w="12700">
            <a:noFill/>
            <a:miter lim="800000"/>
            <a:headEnd/>
            <a:tailEnd/>
          </a:ln>
          <a:effectLst/>
        </p:spPr>
        <p:txBody>
          <a:bodyPr>
            <a:spAutoFit/>
          </a:bodyPr>
          <a:lstStyle/>
          <a:p>
            <a:pPr algn="l">
              <a:defRPr/>
            </a:pPr>
            <a:r>
              <a:rPr lang="zh-CN" altLang="en-US" sz="2000">
                <a:solidFill>
                  <a:schemeClr val="bg2"/>
                </a:solidFill>
                <a:latin typeface="Helvetica" charset="0"/>
                <a:ea typeface="宋体" charset="0"/>
              </a:rPr>
              <a:t>静默</a:t>
            </a:r>
            <a:endParaRPr lang="zh-CN" altLang="en-US" sz="1800">
              <a:solidFill>
                <a:schemeClr val="bg2"/>
              </a:solidFill>
              <a:effectLst>
                <a:outerShdw blurRad="38100" dist="38100" dir="2700000" algn="tl">
                  <a:srgbClr val="000000"/>
                </a:outerShdw>
              </a:effectLst>
              <a:latin typeface="Arial" charset="0"/>
              <a:ea typeface="宋体" charset="0"/>
            </a:endParaRPr>
          </a:p>
        </p:txBody>
      </p:sp>
      <p:sp>
        <p:nvSpPr>
          <p:cNvPr id="140300" name="AutoShape 15">
            <a:extLst>
              <a:ext uri="{FF2B5EF4-FFF2-40B4-BE49-F238E27FC236}">
                <a16:creationId xmlns:a16="http://schemas.microsoft.com/office/drawing/2014/main" id="{12BFFCE1-BDAF-853F-DC0D-B943A16E52AC}"/>
              </a:ext>
            </a:extLst>
          </p:cNvPr>
          <p:cNvSpPr>
            <a:spLocks noChangeArrowheads="1"/>
          </p:cNvSpPr>
          <p:nvPr/>
        </p:nvSpPr>
        <p:spPr bwMode="auto">
          <a:xfrm flipV="1">
            <a:off x="4581525" y="4622800"/>
            <a:ext cx="1330325"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0301" name="Rectangle 16">
            <a:extLst>
              <a:ext uri="{FF2B5EF4-FFF2-40B4-BE49-F238E27FC236}">
                <a16:creationId xmlns:a16="http://schemas.microsoft.com/office/drawing/2014/main" id="{C83FA18A-1EDC-3C1C-9897-3D7D591A3DA5}"/>
              </a:ext>
            </a:extLst>
          </p:cNvPr>
          <p:cNvSpPr>
            <a:spLocks noChangeArrowheads="1"/>
          </p:cNvSpPr>
          <p:nvPr/>
        </p:nvSpPr>
        <p:spPr bwMode="auto">
          <a:xfrm>
            <a:off x="4632325" y="4684713"/>
            <a:ext cx="1203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000000"/>
                </a:solidFill>
                <a:latin typeface="Helvetica" pitchFamily="2" charset="0"/>
                <a:ea typeface="宋体" panose="02010600030101010101" pitchFamily="2" charset="-122"/>
              </a:rPr>
              <a:t>主耶稣</a:t>
            </a:r>
          </a:p>
        </p:txBody>
      </p:sp>
      <p:grpSp>
        <p:nvGrpSpPr>
          <p:cNvPr id="140302" name="Group 25">
            <a:extLst>
              <a:ext uri="{FF2B5EF4-FFF2-40B4-BE49-F238E27FC236}">
                <a16:creationId xmlns:a16="http://schemas.microsoft.com/office/drawing/2014/main" id="{922064A8-192D-2B64-B094-A682C37B99AD}"/>
              </a:ext>
            </a:extLst>
          </p:cNvPr>
          <p:cNvGrpSpPr>
            <a:grpSpLocks/>
          </p:cNvGrpSpPr>
          <p:nvPr/>
        </p:nvGrpSpPr>
        <p:grpSpPr bwMode="auto">
          <a:xfrm>
            <a:off x="3681413" y="909638"/>
            <a:ext cx="1330325" cy="366712"/>
            <a:chOff x="2319" y="573"/>
            <a:chExt cx="838" cy="231"/>
          </a:xfrm>
        </p:grpSpPr>
        <p:sp>
          <p:nvSpPr>
            <p:cNvPr id="140308" name="AutoShape 17">
              <a:extLst>
                <a:ext uri="{FF2B5EF4-FFF2-40B4-BE49-F238E27FC236}">
                  <a16:creationId xmlns:a16="http://schemas.microsoft.com/office/drawing/2014/main" id="{26785CB7-177D-CA0A-6896-8CC8C3271F37}"/>
                </a:ext>
              </a:extLst>
            </p:cNvPr>
            <p:cNvSpPr>
              <a:spLocks noChangeArrowheads="1"/>
            </p:cNvSpPr>
            <p:nvPr/>
          </p:nvSpPr>
          <p:spPr bwMode="auto">
            <a:xfrm flipV="1">
              <a:off x="2319" y="590"/>
              <a:ext cx="838" cy="1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62 w 21600"/>
                <a:gd name="T13" fmla="*/ 2046 h 21600"/>
                <a:gd name="T14" fmla="*/ 19538 w 21600"/>
                <a:gd name="T15" fmla="*/ 19554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w="57150">
              <a:solidFill>
                <a:schemeClr val="bg2"/>
              </a:solidFill>
              <a:miter lim="800000"/>
              <a:headEnd/>
              <a:tailEnd/>
            </a:ln>
          </p:spPr>
          <p:txBody>
            <a:bodyPr wrap="none" anchor="ctr"/>
            <a:lstStyle/>
            <a:p>
              <a:endParaRPr lang="en-US"/>
            </a:p>
          </p:txBody>
        </p:sp>
        <p:sp>
          <p:nvSpPr>
            <p:cNvPr id="140309" name="Text Box 18">
              <a:extLst>
                <a:ext uri="{FF2B5EF4-FFF2-40B4-BE49-F238E27FC236}">
                  <a16:creationId xmlns:a16="http://schemas.microsoft.com/office/drawing/2014/main" id="{5592AFE5-5170-D123-F230-FA19ACF48DCF}"/>
                </a:ext>
              </a:extLst>
            </p:cNvPr>
            <p:cNvSpPr txBox="1">
              <a:spLocks noChangeArrowheads="1"/>
            </p:cNvSpPr>
            <p:nvPr/>
          </p:nvSpPr>
          <p:spPr bwMode="auto">
            <a:xfrm>
              <a:off x="2390" y="573"/>
              <a:ext cx="7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grpSp>
      <p:sp>
        <p:nvSpPr>
          <p:cNvPr id="140303" name="AutoShape 19">
            <a:extLst>
              <a:ext uri="{FF2B5EF4-FFF2-40B4-BE49-F238E27FC236}">
                <a16:creationId xmlns:a16="http://schemas.microsoft.com/office/drawing/2014/main" id="{A9844E9C-4568-E8F5-572E-83F30180F126}"/>
              </a:ext>
            </a:extLst>
          </p:cNvPr>
          <p:cNvSpPr>
            <a:spLocks noChangeArrowheads="1"/>
          </p:cNvSpPr>
          <p:nvPr/>
        </p:nvSpPr>
        <p:spPr bwMode="auto">
          <a:xfrm flipV="1">
            <a:off x="3838575" y="2028825"/>
            <a:ext cx="958850"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2 w 21600"/>
              <a:gd name="T13" fmla="*/ 2122 h 21600"/>
              <a:gd name="T14" fmla="*/ 19478 w 21600"/>
              <a:gd name="T15" fmla="*/ 19478 h 21600"/>
            </a:gdLst>
            <a:ahLst/>
            <a:cxnLst>
              <a:cxn ang="T8">
                <a:pos x="T0" y="T1"/>
              </a:cxn>
              <a:cxn ang="T9">
                <a:pos x="T2" y="T3"/>
              </a:cxn>
              <a:cxn ang="T10">
                <a:pos x="T4" y="T5"/>
              </a:cxn>
              <a:cxn ang="T11">
                <a:pos x="T6" y="T7"/>
              </a:cxn>
            </a:cxnLst>
            <a:rect l="T12" t="T13" r="T14" b="T15"/>
            <a:pathLst>
              <a:path w="21600" h="21600">
                <a:moveTo>
                  <a:pt x="0" y="0"/>
                </a:moveTo>
                <a:lnTo>
                  <a:pt x="643" y="21600"/>
                </a:lnTo>
                <a:lnTo>
                  <a:pt x="20957"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40" name="Rectangle 20">
            <a:extLst>
              <a:ext uri="{FF2B5EF4-FFF2-40B4-BE49-F238E27FC236}">
                <a16:creationId xmlns:a16="http://schemas.microsoft.com/office/drawing/2014/main" id="{11E1FAD8-65BD-A606-E280-348AB6E12E1A}"/>
              </a:ext>
            </a:extLst>
          </p:cNvPr>
          <p:cNvSpPr>
            <a:spLocks noChangeArrowheads="1"/>
          </p:cNvSpPr>
          <p:nvPr/>
        </p:nvSpPr>
        <p:spPr bwMode="auto">
          <a:xfrm>
            <a:off x="3856038" y="2093913"/>
            <a:ext cx="998537" cy="336550"/>
          </a:xfrm>
          <a:prstGeom prst="rect">
            <a:avLst/>
          </a:prstGeom>
          <a:noFill/>
          <a:ln w="12700">
            <a:noFill/>
            <a:miter lim="800000"/>
            <a:headEnd/>
            <a:tailEnd/>
          </a:ln>
          <a:effectLst/>
        </p:spPr>
        <p:txBody>
          <a:bodyPr>
            <a:spAutoFit/>
          </a:bodyPr>
          <a:lstStyle/>
          <a:p>
            <a:pPr>
              <a:defRPr/>
            </a:pPr>
            <a:r>
              <a:rPr lang="zh-CN" altLang="en-US" sz="1600">
                <a:solidFill>
                  <a:srgbClr val="000000"/>
                </a:solidFill>
                <a:effectLst>
                  <a:outerShdw blurRad="38100" dist="38100" dir="2700000" algn="tl">
                    <a:srgbClr val="FFFFFF"/>
                  </a:outerShdw>
                </a:effectLst>
                <a:latin typeface="Arial" charset="0"/>
                <a:ea typeface="宋体" charset="0"/>
              </a:rPr>
              <a:t>4个人物</a:t>
            </a:r>
          </a:p>
        </p:txBody>
      </p:sp>
      <p:sp>
        <p:nvSpPr>
          <p:cNvPr id="140305" name="Rectangle 21">
            <a:extLst>
              <a:ext uri="{FF2B5EF4-FFF2-40B4-BE49-F238E27FC236}">
                <a16:creationId xmlns:a16="http://schemas.microsoft.com/office/drawing/2014/main" id="{318FFA8B-8A41-C665-A48D-65693E55AC31}"/>
              </a:ext>
            </a:extLst>
          </p:cNvPr>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742" name="Text Box 22">
            <a:extLst>
              <a:ext uri="{FF2B5EF4-FFF2-40B4-BE49-F238E27FC236}">
                <a16:creationId xmlns:a16="http://schemas.microsoft.com/office/drawing/2014/main" id="{FB635764-BEB2-87BB-F43A-02780CCCC940}"/>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59</a:t>
            </a:r>
          </a:p>
        </p:txBody>
      </p:sp>
      <p:sp>
        <p:nvSpPr>
          <p:cNvPr id="140307" name="Text Box 23">
            <a:extLst>
              <a:ext uri="{FF2B5EF4-FFF2-40B4-BE49-F238E27FC236}">
                <a16:creationId xmlns:a16="http://schemas.microsoft.com/office/drawing/2014/main" id="{627D4CFE-8A0F-0A4D-A36D-41263A6D1D90}"/>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934F9A06-6BFA-3F12-BD00-92B7E9975923}"/>
              </a:ext>
            </a:extLst>
          </p:cNvPr>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2338" name="Text Box 3">
            <a:extLst>
              <a:ext uri="{FF2B5EF4-FFF2-40B4-BE49-F238E27FC236}">
                <a16:creationId xmlns:a16="http://schemas.microsoft.com/office/drawing/2014/main" id="{8936C37E-7CF3-7D34-E090-6BC906D39516}"/>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42339" name="Text Box 4">
            <a:extLst>
              <a:ext uri="{FF2B5EF4-FFF2-40B4-BE49-F238E27FC236}">
                <a16:creationId xmlns:a16="http://schemas.microsoft.com/office/drawing/2014/main" id="{BD57DD1E-E37A-6A37-EC9F-B62E031147FD}"/>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pic>
        <p:nvPicPr>
          <p:cNvPr id="142340" name="Picture 7">
            <a:extLst>
              <a:ext uri="{FF2B5EF4-FFF2-40B4-BE49-F238E27FC236}">
                <a16:creationId xmlns:a16="http://schemas.microsoft.com/office/drawing/2014/main" id="{A0F2272B-459F-0067-C29A-8BFF59520A1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50863"/>
            <a:ext cx="7977188" cy="5722937"/>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2341" name="AutoShape 8">
            <a:extLst>
              <a:ext uri="{FF2B5EF4-FFF2-40B4-BE49-F238E27FC236}">
                <a16:creationId xmlns:a16="http://schemas.microsoft.com/office/drawing/2014/main" id="{F69B0658-9E37-028C-FDF0-8D0BB60B25FE}"/>
              </a:ext>
            </a:extLst>
          </p:cNvPr>
          <p:cNvSpPr>
            <a:spLocks noChangeArrowheads="1"/>
          </p:cNvSpPr>
          <p:nvPr/>
        </p:nvSpPr>
        <p:spPr bwMode="auto">
          <a:xfrm flipV="1">
            <a:off x="3608388" y="3321050"/>
            <a:ext cx="1330325"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9 w 21600"/>
              <a:gd name="T13" fmla="*/ 2649 h 21600"/>
              <a:gd name="T14" fmla="*/ 18951 w 21600"/>
              <a:gd name="T15" fmla="*/ 18951 h 21600"/>
            </a:gdLst>
            <a:ahLst/>
            <a:cxnLst>
              <a:cxn ang="T8">
                <a:pos x="T0" y="T1"/>
              </a:cxn>
              <a:cxn ang="T9">
                <a:pos x="T2" y="T3"/>
              </a:cxn>
              <a:cxn ang="T10">
                <a:pos x="T4" y="T5"/>
              </a:cxn>
              <a:cxn ang="T11">
                <a:pos x="T6" y="T7"/>
              </a:cxn>
            </a:cxnLst>
            <a:rect l="T12" t="T13" r="T14" b="T15"/>
            <a:pathLst>
              <a:path w="21600" h="21600">
                <a:moveTo>
                  <a:pt x="0" y="0"/>
                </a:moveTo>
                <a:lnTo>
                  <a:pt x="1698" y="21600"/>
                </a:lnTo>
                <a:lnTo>
                  <a:pt x="19902"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8777" name="Rectangle 9">
            <a:extLst>
              <a:ext uri="{FF2B5EF4-FFF2-40B4-BE49-F238E27FC236}">
                <a16:creationId xmlns:a16="http://schemas.microsoft.com/office/drawing/2014/main" id="{63CE66B7-01E5-F2E8-2608-330EA4BF430A}"/>
              </a:ext>
            </a:extLst>
          </p:cNvPr>
          <p:cNvSpPr>
            <a:spLocks noChangeArrowheads="1"/>
          </p:cNvSpPr>
          <p:nvPr/>
        </p:nvSpPr>
        <p:spPr bwMode="auto">
          <a:xfrm>
            <a:off x="3684588" y="3402013"/>
            <a:ext cx="1254125" cy="366712"/>
          </a:xfrm>
          <a:prstGeom prst="rect">
            <a:avLst/>
          </a:prstGeom>
          <a:noFill/>
          <a:ln w="12700">
            <a:noFill/>
            <a:miter lim="800000"/>
            <a:headEnd/>
            <a:tailEnd/>
          </a:ln>
          <a:effectLst/>
        </p:spPr>
        <p:txBody>
          <a:bodyPr>
            <a:spAutoFit/>
          </a:bodyPr>
          <a:lstStyle/>
          <a:p>
            <a:pPr>
              <a:defRPr/>
            </a:pPr>
            <a:r>
              <a:rPr lang="zh-CN" altLang="en-US" sz="1800">
                <a:solidFill>
                  <a:srgbClr val="000000"/>
                </a:solidFill>
                <a:effectLst>
                  <a:outerShdw blurRad="38100" dist="38100" dir="2700000" algn="tl">
                    <a:srgbClr val="FFFFFF"/>
                  </a:outerShdw>
                </a:effectLst>
                <a:latin typeface="Arial" charset="0"/>
                <a:ea typeface="宋体" charset="0"/>
              </a:rPr>
              <a:t>3个时期</a:t>
            </a:r>
          </a:p>
        </p:txBody>
      </p:sp>
      <p:sp>
        <p:nvSpPr>
          <p:cNvPr id="142343" name="AutoShape 10">
            <a:extLst>
              <a:ext uri="{FF2B5EF4-FFF2-40B4-BE49-F238E27FC236}">
                <a16:creationId xmlns:a16="http://schemas.microsoft.com/office/drawing/2014/main" id="{3368A28F-2FBC-F071-301C-0AE4608A5EF0}"/>
              </a:ext>
            </a:extLst>
          </p:cNvPr>
          <p:cNvSpPr>
            <a:spLocks noChangeArrowheads="1"/>
          </p:cNvSpPr>
          <p:nvPr/>
        </p:nvSpPr>
        <p:spPr bwMode="auto">
          <a:xfrm flipV="1">
            <a:off x="2603500" y="4298950"/>
            <a:ext cx="1454150" cy="27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3 w 21600"/>
              <a:gd name="T13" fmla="*/ 2083 h 21600"/>
              <a:gd name="T14" fmla="*/ 19517 w 21600"/>
              <a:gd name="T15" fmla="*/ 19517 h 21600"/>
            </a:gdLst>
            <a:ahLst/>
            <a:cxnLst>
              <a:cxn ang="T8">
                <a:pos x="T0" y="T1"/>
              </a:cxn>
              <a:cxn ang="T9">
                <a:pos x="T2" y="T3"/>
              </a:cxn>
              <a:cxn ang="T10">
                <a:pos x="T4" y="T5"/>
              </a:cxn>
              <a:cxn ang="T11">
                <a:pos x="T6" y="T7"/>
              </a:cxn>
            </a:cxnLst>
            <a:rect l="T12" t="T13" r="T14" b="T15"/>
            <a:pathLst>
              <a:path w="21600" h="21600">
                <a:moveTo>
                  <a:pt x="0" y="0"/>
                </a:moveTo>
                <a:lnTo>
                  <a:pt x="565" y="21600"/>
                </a:lnTo>
                <a:lnTo>
                  <a:pt x="21035" y="21600"/>
                </a:lnTo>
                <a:lnTo>
                  <a:pt x="21600" y="0"/>
                </a:lnTo>
                <a:lnTo>
                  <a:pt x="0" y="0"/>
                </a:lnTo>
                <a:close/>
              </a:path>
            </a:pathLst>
          </a:custGeom>
          <a:solidFill>
            <a:srgbClr val="5D5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8779" name="Rectangle 11">
            <a:extLst>
              <a:ext uri="{FF2B5EF4-FFF2-40B4-BE49-F238E27FC236}">
                <a16:creationId xmlns:a16="http://schemas.microsoft.com/office/drawing/2014/main" id="{41811278-93BF-76AA-F251-2769DF180056}"/>
              </a:ext>
            </a:extLst>
          </p:cNvPr>
          <p:cNvSpPr>
            <a:spLocks noChangeArrowheads="1"/>
          </p:cNvSpPr>
          <p:nvPr/>
        </p:nvSpPr>
        <p:spPr bwMode="auto">
          <a:xfrm>
            <a:off x="577850" y="12858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88780" name="Line 12">
            <a:extLst>
              <a:ext uri="{FF2B5EF4-FFF2-40B4-BE49-F238E27FC236}">
                <a16:creationId xmlns:a16="http://schemas.microsoft.com/office/drawing/2014/main" id="{A8743758-F2A9-BA56-9528-F2E44115EFDB}"/>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2346" name="AutoShape 13">
            <a:extLst>
              <a:ext uri="{FF2B5EF4-FFF2-40B4-BE49-F238E27FC236}">
                <a16:creationId xmlns:a16="http://schemas.microsoft.com/office/drawing/2014/main" id="{A5D1C3FB-528C-3EAF-0156-4B325D37B51C}"/>
              </a:ext>
            </a:extLst>
          </p:cNvPr>
          <p:cNvSpPr>
            <a:spLocks noChangeArrowheads="1"/>
          </p:cNvSpPr>
          <p:nvPr/>
        </p:nvSpPr>
        <p:spPr bwMode="auto">
          <a:xfrm flipV="1">
            <a:off x="2424113" y="4622800"/>
            <a:ext cx="1430337"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8782" name="Rectangle 14">
            <a:extLst>
              <a:ext uri="{FF2B5EF4-FFF2-40B4-BE49-F238E27FC236}">
                <a16:creationId xmlns:a16="http://schemas.microsoft.com/office/drawing/2014/main" id="{99C331A0-B027-0241-6593-0A2F50B30242}"/>
              </a:ext>
            </a:extLst>
          </p:cNvPr>
          <p:cNvSpPr>
            <a:spLocks noChangeArrowheads="1"/>
          </p:cNvSpPr>
          <p:nvPr/>
        </p:nvSpPr>
        <p:spPr bwMode="auto">
          <a:xfrm>
            <a:off x="2784475" y="4641850"/>
            <a:ext cx="1087438" cy="396875"/>
          </a:xfrm>
          <a:prstGeom prst="rect">
            <a:avLst/>
          </a:prstGeom>
          <a:noFill/>
          <a:ln w="12700">
            <a:noFill/>
            <a:miter lim="800000"/>
            <a:headEnd/>
            <a:tailEnd/>
          </a:ln>
          <a:effectLst/>
        </p:spPr>
        <p:txBody>
          <a:bodyPr>
            <a:spAutoFit/>
          </a:bodyPr>
          <a:lstStyle/>
          <a:p>
            <a:pPr algn="l">
              <a:defRPr/>
            </a:pPr>
            <a:r>
              <a:rPr lang="zh-CN" altLang="en-US" sz="2000">
                <a:solidFill>
                  <a:schemeClr val="bg2"/>
                </a:solidFill>
                <a:latin typeface="Helvetica" charset="0"/>
                <a:ea typeface="宋体" charset="0"/>
              </a:rPr>
              <a:t>静默</a:t>
            </a:r>
            <a:endParaRPr lang="zh-CN" altLang="en-US" sz="1800">
              <a:solidFill>
                <a:schemeClr val="bg2"/>
              </a:solidFill>
              <a:effectLst>
                <a:outerShdw blurRad="38100" dist="38100" dir="2700000" algn="tl">
                  <a:srgbClr val="000000"/>
                </a:outerShdw>
              </a:effectLst>
              <a:latin typeface="Arial" charset="0"/>
              <a:ea typeface="宋体" charset="0"/>
            </a:endParaRPr>
          </a:p>
        </p:txBody>
      </p:sp>
      <p:sp>
        <p:nvSpPr>
          <p:cNvPr id="142348" name="AutoShape 15">
            <a:extLst>
              <a:ext uri="{FF2B5EF4-FFF2-40B4-BE49-F238E27FC236}">
                <a16:creationId xmlns:a16="http://schemas.microsoft.com/office/drawing/2014/main" id="{343C5035-9A7A-D171-42E8-DF547B135FE3}"/>
              </a:ext>
            </a:extLst>
          </p:cNvPr>
          <p:cNvSpPr>
            <a:spLocks noChangeArrowheads="1"/>
          </p:cNvSpPr>
          <p:nvPr/>
        </p:nvSpPr>
        <p:spPr bwMode="auto">
          <a:xfrm flipV="1">
            <a:off x="4581525" y="4622800"/>
            <a:ext cx="1330325"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2349" name="Rectangle 16">
            <a:extLst>
              <a:ext uri="{FF2B5EF4-FFF2-40B4-BE49-F238E27FC236}">
                <a16:creationId xmlns:a16="http://schemas.microsoft.com/office/drawing/2014/main" id="{F0F10AAF-E895-BB4B-5E32-9C2CAFA8008E}"/>
              </a:ext>
            </a:extLst>
          </p:cNvPr>
          <p:cNvSpPr>
            <a:spLocks noChangeArrowheads="1"/>
          </p:cNvSpPr>
          <p:nvPr/>
        </p:nvSpPr>
        <p:spPr bwMode="auto">
          <a:xfrm>
            <a:off x="4632325" y="4684713"/>
            <a:ext cx="1203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000000"/>
                </a:solidFill>
                <a:latin typeface="Helvetica" pitchFamily="2" charset="0"/>
                <a:ea typeface="宋体" panose="02010600030101010101" pitchFamily="2" charset="-122"/>
              </a:rPr>
              <a:t>主耶稣</a:t>
            </a:r>
          </a:p>
        </p:txBody>
      </p:sp>
      <p:sp>
        <p:nvSpPr>
          <p:cNvPr id="142350" name="AutoShape 17">
            <a:extLst>
              <a:ext uri="{FF2B5EF4-FFF2-40B4-BE49-F238E27FC236}">
                <a16:creationId xmlns:a16="http://schemas.microsoft.com/office/drawing/2014/main" id="{7BAA8B56-9E4C-1DBA-BCAF-3434C66B6E9A}"/>
              </a:ext>
            </a:extLst>
          </p:cNvPr>
          <p:cNvSpPr>
            <a:spLocks noChangeArrowheads="1"/>
          </p:cNvSpPr>
          <p:nvPr/>
        </p:nvSpPr>
        <p:spPr bwMode="auto">
          <a:xfrm flipV="1">
            <a:off x="3681413" y="936625"/>
            <a:ext cx="1330325" cy="301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58 w 21600"/>
              <a:gd name="T13" fmla="*/ 2058 h 21600"/>
              <a:gd name="T14" fmla="*/ 19542 w 21600"/>
              <a:gd name="T15" fmla="*/ 19542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2351" name="Text Box 18">
            <a:extLst>
              <a:ext uri="{FF2B5EF4-FFF2-40B4-BE49-F238E27FC236}">
                <a16:creationId xmlns:a16="http://schemas.microsoft.com/office/drawing/2014/main" id="{38F0733C-AE1F-FE14-395D-D84605D77562}"/>
              </a:ext>
            </a:extLst>
          </p:cNvPr>
          <p:cNvSpPr txBox="1">
            <a:spLocks noChangeArrowheads="1"/>
          </p:cNvSpPr>
          <p:nvPr/>
        </p:nvSpPr>
        <p:spPr bwMode="auto">
          <a:xfrm>
            <a:off x="3794125" y="909638"/>
            <a:ext cx="1120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sp>
        <p:nvSpPr>
          <p:cNvPr id="142352" name="AutoShape 19">
            <a:extLst>
              <a:ext uri="{FF2B5EF4-FFF2-40B4-BE49-F238E27FC236}">
                <a16:creationId xmlns:a16="http://schemas.microsoft.com/office/drawing/2014/main" id="{3989C9B3-F32A-B9BE-42AE-BF4C98257E9E}"/>
              </a:ext>
            </a:extLst>
          </p:cNvPr>
          <p:cNvSpPr>
            <a:spLocks noChangeArrowheads="1"/>
          </p:cNvSpPr>
          <p:nvPr/>
        </p:nvSpPr>
        <p:spPr bwMode="auto">
          <a:xfrm flipV="1">
            <a:off x="3838575" y="2028825"/>
            <a:ext cx="958850"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2 w 21600"/>
              <a:gd name="T13" fmla="*/ 2122 h 21600"/>
              <a:gd name="T14" fmla="*/ 19478 w 21600"/>
              <a:gd name="T15" fmla="*/ 19478 h 21600"/>
            </a:gdLst>
            <a:ahLst/>
            <a:cxnLst>
              <a:cxn ang="T8">
                <a:pos x="T0" y="T1"/>
              </a:cxn>
              <a:cxn ang="T9">
                <a:pos x="T2" y="T3"/>
              </a:cxn>
              <a:cxn ang="T10">
                <a:pos x="T4" y="T5"/>
              </a:cxn>
              <a:cxn ang="T11">
                <a:pos x="T6" y="T7"/>
              </a:cxn>
            </a:cxnLst>
            <a:rect l="T12" t="T13" r="T14" b="T15"/>
            <a:pathLst>
              <a:path w="21600" h="21600">
                <a:moveTo>
                  <a:pt x="0" y="0"/>
                </a:moveTo>
                <a:lnTo>
                  <a:pt x="643" y="21600"/>
                </a:lnTo>
                <a:lnTo>
                  <a:pt x="20957"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8788" name="Rectangle 20">
            <a:extLst>
              <a:ext uri="{FF2B5EF4-FFF2-40B4-BE49-F238E27FC236}">
                <a16:creationId xmlns:a16="http://schemas.microsoft.com/office/drawing/2014/main" id="{7DC8EC1B-CB6D-0DD0-DB82-88C814F35DC6}"/>
              </a:ext>
            </a:extLst>
          </p:cNvPr>
          <p:cNvSpPr>
            <a:spLocks noChangeArrowheads="1"/>
          </p:cNvSpPr>
          <p:nvPr/>
        </p:nvSpPr>
        <p:spPr bwMode="auto">
          <a:xfrm>
            <a:off x="3856038" y="2093913"/>
            <a:ext cx="998537" cy="336550"/>
          </a:xfrm>
          <a:prstGeom prst="rect">
            <a:avLst/>
          </a:prstGeom>
          <a:noFill/>
          <a:ln w="12700">
            <a:noFill/>
            <a:miter lim="800000"/>
            <a:headEnd/>
            <a:tailEnd/>
          </a:ln>
          <a:effectLst/>
        </p:spPr>
        <p:txBody>
          <a:bodyPr>
            <a:spAutoFit/>
          </a:bodyPr>
          <a:lstStyle/>
          <a:p>
            <a:pPr>
              <a:defRPr/>
            </a:pPr>
            <a:r>
              <a:rPr lang="zh-CN" altLang="en-US" sz="1600">
                <a:solidFill>
                  <a:srgbClr val="000000"/>
                </a:solidFill>
                <a:effectLst>
                  <a:outerShdw blurRad="38100" dist="38100" dir="2700000" algn="tl">
                    <a:srgbClr val="FFFFFF"/>
                  </a:outerShdw>
                </a:effectLst>
                <a:latin typeface="Arial" charset="0"/>
                <a:ea typeface="宋体" charset="0"/>
              </a:rPr>
              <a:t>4个人物</a:t>
            </a:r>
          </a:p>
        </p:txBody>
      </p:sp>
      <p:sp>
        <p:nvSpPr>
          <p:cNvPr id="142354" name="Rectangle 21">
            <a:extLst>
              <a:ext uri="{FF2B5EF4-FFF2-40B4-BE49-F238E27FC236}">
                <a16:creationId xmlns:a16="http://schemas.microsoft.com/office/drawing/2014/main" id="{A2EB97F8-E325-12FA-063D-9BE24B7D2D96}"/>
              </a:ext>
            </a:extLst>
          </p:cNvPr>
          <p:cNvSpPr>
            <a:spLocks noChangeArrowheads="1"/>
          </p:cNvSpPr>
          <p:nvPr/>
        </p:nvSpPr>
        <p:spPr bwMode="auto">
          <a:xfrm>
            <a:off x="703263" y="4275138"/>
            <a:ext cx="7812087" cy="1992312"/>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8790" name="Text Box 22">
            <a:extLst>
              <a:ext uri="{FF2B5EF4-FFF2-40B4-BE49-F238E27FC236}">
                <a16:creationId xmlns:a16="http://schemas.microsoft.com/office/drawing/2014/main" id="{CF8786B0-1BDD-2993-4F35-B7BEB010DB87}"/>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60</a:t>
            </a:r>
          </a:p>
        </p:txBody>
      </p:sp>
      <p:sp>
        <p:nvSpPr>
          <p:cNvPr id="142356" name="Text Box 23">
            <a:extLst>
              <a:ext uri="{FF2B5EF4-FFF2-40B4-BE49-F238E27FC236}">
                <a16:creationId xmlns:a16="http://schemas.microsoft.com/office/drawing/2014/main" id="{5A673685-0877-3A02-2489-A6AC4D5C7217}"/>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grpSp>
        <p:nvGrpSpPr>
          <p:cNvPr id="142357" name="Group 25">
            <a:extLst>
              <a:ext uri="{FF2B5EF4-FFF2-40B4-BE49-F238E27FC236}">
                <a16:creationId xmlns:a16="http://schemas.microsoft.com/office/drawing/2014/main" id="{87A2DBB2-B6E1-8FAA-913E-4F149598B577}"/>
              </a:ext>
            </a:extLst>
          </p:cNvPr>
          <p:cNvGrpSpPr>
            <a:grpSpLocks/>
          </p:cNvGrpSpPr>
          <p:nvPr/>
        </p:nvGrpSpPr>
        <p:grpSpPr bwMode="auto">
          <a:xfrm>
            <a:off x="3681413" y="909638"/>
            <a:ext cx="1330325" cy="366712"/>
            <a:chOff x="2319" y="573"/>
            <a:chExt cx="838" cy="231"/>
          </a:xfrm>
        </p:grpSpPr>
        <p:sp>
          <p:nvSpPr>
            <p:cNvPr id="142358" name="AutoShape 26">
              <a:extLst>
                <a:ext uri="{FF2B5EF4-FFF2-40B4-BE49-F238E27FC236}">
                  <a16:creationId xmlns:a16="http://schemas.microsoft.com/office/drawing/2014/main" id="{0BE29B0E-E9E2-1881-879C-A5224199081A}"/>
                </a:ext>
              </a:extLst>
            </p:cNvPr>
            <p:cNvSpPr>
              <a:spLocks noChangeArrowheads="1"/>
            </p:cNvSpPr>
            <p:nvPr/>
          </p:nvSpPr>
          <p:spPr bwMode="auto">
            <a:xfrm flipV="1">
              <a:off x="2319" y="590"/>
              <a:ext cx="838" cy="1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62 w 21600"/>
                <a:gd name="T13" fmla="*/ 2046 h 21600"/>
                <a:gd name="T14" fmla="*/ 19538 w 21600"/>
                <a:gd name="T15" fmla="*/ 19554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w="57150">
              <a:solidFill>
                <a:schemeClr val="bg2"/>
              </a:solidFill>
              <a:miter lim="800000"/>
              <a:headEnd/>
              <a:tailEnd/>
            </a:ln>
          </p:spPr>
          <p:txBody>
            <a:bodyPr wrap="none" anchor="ctr"/>
            <a:lstStyle/>
            <a:p>
              <a:endParaRPr lang="en-US"/>
            </a:p>
          </p:txBody>
        </p:sp>
        <p:sp>
          <p:nvSpPr>
            <p:cNvPr id="142359" name="Text Box 27">
              <a:extLst>
                <a:ext uri="{FF2B5EF4-FFF2-40B4-BE49-F238E27FC236}">
                  <a16:creationId xmlns:a16="http://schemas.microsoft.com/office/drawing/2014/main" id="{2D877551-D31F-0C73-97FB-A24407EF50FD}"/>
                </a:ext>
              </a:extLst>
            </p:cNvPr>
            <p:cNvSpPr txBox="1">
              <a:spLocks noChangeArrowheads="1"/>
            </p:cNvSpPr>
            <p:nvPr/>
          </p:nvSpPr>
          <p:spPr bwMode="auto">
            <a:xfrm>
              <a:off x="2390" y="573"/>
              <a:ext cx="7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gr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DC2D652E-8307-8A70-794F-6565DE1CF211}"/>
              </a:ext>
            </a:extLst>
          </p:cNvPr>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4386" name="Text Box 6">
            <a:extLst>
              <a:ext uri="{FF2B5EF4-FFF2-40B4-BE49-F238E27FC236}">
                <a16:creationId xmlns:a16="http://schemas.microsoft.com/office/drawing/2014/main" id="{1ACDC61C-85FD-2C58-2D4C-0E1F28D8DD33}"/>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44387" name="Text Box 7">
            <a:extLst>
              <a:ext uri="{FF2B5EF4-FFF2-40B4-BE49-F238E27FC236}">
                <a16:creationId xmlns:a16="http://schemas.microsoft.com/office/drawing/2014/main" id="{BDA3FAF5-68AD-C62A-F2B7-C35C72D2967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pic>
        <p:nvPicPr>
          <p:cNvPr id="144388" name="Picture 2">
            <a:extLst>
              <a:ext uri="{FF2B5EF4-FFF2-40B4-BE49-F238E27FC236}">
                <a16:creationId xmlns:a16="http://schemas.microsoft.com/office/drawing/2014/main" id="{E979FBA5-CBEE-5B67-395A-4F77EFCEC21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50863"/>
            <a:ext cx="7977188" cy="5722937"/>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4389" name="AutoShape 17">
            <a:extLst>
              <a:ext uri="{FF2B5EF4-FFF2-40B4-BE49-F238E27FC236}">
                <a16:creationId xmlns:a16="http://schemas.microsoft.com/office/drawing/2014/main" id="{A1D48408-098E-D9CD-3259-04B8872C096E}"/>
              </a:ext>
            </a:extLst>
          </p:cNvPr>
          <p:cNvSpPr>
            <a:spLocks noChangeArrowheads="1"/>
          </p:cNvSpPr>
          <p:nvPr/>
        </p:nvSpPr>
        <p:spPr bwMode="auto">
          <a:xfrm flipV="1">
            <a:off x="3608388" y="3321050"/>
            <a:ext cx="1330325"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9 w 21600"/>
              <a:gd name="T13" fmla="*/ 2649 h 21600"/>
              <a:gd name="T14" fmla="*/ 18951 w 21600"/>
              <a:gd name="T15" fmla="*/ 18951 h 21600"/>
            </a:gdLst>
            <a:ahLst/>
            <a:cxnLst>
              <a:cxn ang="T8">
                <a:pos x="T0" y="T1"/>
              </a:cxn>
              <a:cxn ang="T9">
                <a:pos x="T2" y="T3"/>
              </a:cxn>
              <a:cxn ang="T10">
                <a:pos x="T4" y="T5"/>
              </a:cxn>
              <a:cxn ang="T11">
                <a:pos x="T6" y="T7"/>
              </a:cxn>
            </a:cxnLst>
            <a:rect l="T12" t="T13" r="T14" b="T15"/>
            <a:pathLst>
              <a:path w="21600" h="21600">
                <a:moveTo>
                  <a:pt x="0" y="0"/>
                </a:moveTo>
                <a:lnTo>
                  <a:pt x="1698" y="21600"/>
                </a:lnTo>
                <a:lnTo>
                  <a:pt x="19902"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03" name="Rectangle 11">
            <a:extLst>
              <a:ext uri="{FF2B5EF4-FFF2-40B4-BE49-F238E27FC236}">
                <a16:creationId xmlns:a16="http://schemas.microsoft.com/office/drawing/2014/main" id="{13CE75A1-9C0F-8ACA-5997-774321683CD1}"/>
              </a:ext>
            </a:extLst>
          </p:cNvPr>
          <p:cNvSpPr>
            <a:spLocks noChangeArrowheads="1"/>
          </p:cNvSpPr>
          <p:nvPr/>
        </p:nvSpPr>
        <p:spPr bwMode="auto">
          <a:xfrm>
            <a:off x="3684588" y="3402013"/>
            <a:ext cx="1254125" cy="366712"/>
          </a:xfrm>
          <a:prstGeom prst="rect">
            <a:avLst/>
          </a:prstGeom>
          <a:noFill/>
          <a:ln w="12700">
            <a:noFill/>
            <a:miter lim="800000"/>
            <a:headEnd/>
            <a:tailEnd/>
          </a:ln>
          <a:effectLst/>
        </p:spPr>
        <p:txBody>
          <a:bodyPr>
            <a:spAutoFit/>
          </a:bodyPr>
          <a:lstStyle/>
          <a:p>
            <a:pPr>
              <a:defRPr/>
            </a:pPr>
            <a:r>
              <a:rPr lang="zh-CN" altLang="en-US" sz="1800">
                <a:solidFill>
                  <a:srgbClr val="000000"/>
                </a:solidFill>
                <a:effectLst>
                  <a:outerShdw blurRad="38100" dist="38100" dir="2700000" algn="tl">
                    <a:srgbClr val="FFFFFF"/>
                  </a:outerShdw>
                </a:effectLst>
                <a:latin typeface="Arial" charset="0"/>
                <a:ea typeface="宋体" charset="0"/>
              </a:rPr>
              <a:t>3个时期</a:t>
            </a:r>
          </a:p>
        </p:txBody>
      </p:sp>
      <p:sp>
        <p:nvSpPr>
          <p:cNvPr id="144391" name="AutoShape 19">
            <a:extLst>
              <a:ext uri="{FF2B5EF4-FFF2-40B4-BE49-F238E27FC236}">
                <a16:creationId xmlns:a16="http://schemas.microsoft.com/office/drawing/2014/main" id="{A4F08D19-57CB-7F68-133E-EDD3A39E814A}"/>
              </a:ext>
            </a:extLst>
          </p:cNvPr>
          <p:cNvSpPr>
            <a:spLocks noChangeArrowheads="1"/>
          </p:cNvSpPr>
          <p:nvPr/>
        </p:nvSpPr>
        <p:spPr bwMode="auto">
          <a:xfrm flipV="1">
            <a:off x="2603500" y="4298950"/>
            <a:ext cx="1454150" cy="27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3 w 21600"/>
              <a:gd name="T13" fmla="*/ 2083 h 21600"/>
              <a:gd name="T14" fmla="*/ 19517 w 21600"/>
              <a:gd name="T15" fmla="*/ 19517 h 21600"/>
            </a:gdLst>
            <a:ahLst/>
            <a:cxnLst>
              <a:cxn ang="T8">
                <a:pos x="T0" y="T1"/>
              </a:cxn>
              <a:cxn ang="T9">
                <a:pos x="T2" y="T3"/>
              </a:cxn>
              <a:cxn ang="T10">
                <a:pos x="T4" y="T5"/>
              </a:cxn>
              <a:cxn ang="T11">
                <a:pos x="T6" y="T7"/>
              </a:cxn>
            </a:cxnLst>
            <a:rect l="T12" t="T13" r="T14" b="T15"/>
            <a:pathLst>
              <a:path w="21600" h="21600">
                <a:moveTo>
                  <a:pt x="0" y="0"/>
                </a:moveTo>
                <a:lnTo>
                  <a:pt x="565" y="21600"/>
                </a:lnTo>
                <a:lnTo>
                  <a:pt x="21035" y="21600"/>
                </a:lnTo>
                <a:lnTo>
                  <a:pt x="21600" y="0"/>
                </a:lnTo>
                <a:lnTo>
                  <a:pt x="0" y="0"/>
                </a:lnTo>
                <a:close/>
              </a:path>
            </a:pathLst>
          </a:custGeom>
          <a:solidFill>
            <a:srgbClr val="5D5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4996" name="Rectangle 4">
            <a:extLst>
              <a:ext uri="{FF2B5EF4-FFF2-40B4-BE49-F238E27FC236}">
                <a16:creationId xmlns:a16="http://schemas.microsoft.com/office/drawing/2014/main" id="{15B57C08-28D3-1A40-5E58-3935A7380FF2}"/>
              </a:ext>
            </a:extLst>
          </p:cNvPr>
          <p:cNvSpPr>
            <a:spLocks noChangeArrowheads="1"/>
          </p:cNvSpPr>
          <p:nvPr/>
        </p:nvSpPr>
        <p:spPr bwMode="auto">
          <a:xfrm>
            <a:off x="577850" y="12858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84997" name="Line 5">
            <a:extLst>
              <a:ext uri="{FF2B5EF4-FFF2-40B4-BE49-F238E27FC236}">
                <a16:creationId xmlns:a16="http://schemas.microsoft.com/office/drawing/2014/main" id="{5D5A78EA-24C9-0CC4-B5D2-3D8EFDE17CA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4394" name="AutoShape 29">
            <a:extLst>
              <a:ext uri="{FF2B5EF4-FFF2-40B4-BE49-F238E27FC236}">
                <a16:creationId xmlns:a16="http://schemas.microsoft.com/office/drawing/2014/main" id="{4994A12C-2966-E75E-0D38-FB805AE53C98}"/>
              </a:ext>
            </a:extLst>
          </p:cNvPr>
          <p:cNvSpPr>
            <a:spLocks noChangeArrowheads="1"/>
          </p:cNvSpPr>
          <p:nvPr/>
        </p:nvSpPr>
        <p:spPr bwMode="auto">
          <a:xfrm flipV="1">
            <a:off x="2424113" y="4622800"/>
            <a:ext cx="1430337"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w="76200">
            <a:solidFill>
              <a:schemeClr val="bg2"/>
            </a:solidFill>
            <a:miter lim="800000"/>
            <a:headEnd/>
            <a:tailEnd/>
          </a:ln>
        </p:spPr>
        <p:txBody>
          <a:bodyPr wrap="none" anchor="ctr"/>
          <a:lstStyle/>
          <a:p>
            <a:endParaRPr lang="en-US"/>
          </a:p>
        </p:txBody>
      </p:sp>
      <p:sp>
        <p:nvSpPr>
          <p:cNvPr id="85004" name="Rectangle 12">
            <a:extLst>
              <a:ext uri="{FF2B5EF4-FFF2-40B4-BE49-F238E27FC236}">
                <a16:creationId xmlns:a16="http://schemas.microsoft.com/office/drawing/2014/main" id="{9464B260-62DD-6783-7B08-09807B5ED9A5}"/>
              </a:ext>
            </a:extLst>
          </p:cNvPr>
          <p:cNvSpPr>
            <a:spLocks noChangeArrowheads="1"/>
          </p:cNvSpPr>
          <p:nvPr/>
        </p:nvSpPr>
        <p:spPr bwMode="auto">
          <a:xfrm>
            <a:off x="2784475" y="4641850"/>
            <a:ext cx="1087438" cy="396875"/>
          </a:xfrm>
          <a:prstGeom prst="rect">
            <a:avLst/>
          </a:prstGeom>
          <a:noFill/>
          <a:ln w="12700">
            <a:noFill/>
            <a:miter lim="800000"/>
            <a:headEnd/>
            <a:tailEnd/>
          </a:ln>
          <a:effectLst/>
        </p:spPr>
        <p:txBody>
          <a:bodyPr>
            <a:spAutoFit/>
          </a:bodyPr>
          <a:lstStyle/>
          <a:p>
            <a:pPr algn="l">
              <a:defRPr/>
            </a:pPr>
            <a:r>
              <a:rPr lang="zh-CN" altLang="en-US" sz="2000">
                <a:solidFill>
                  <a:schemeClr val="bg2"/>
                </a:solidFill>
                <a:latin typeface="Helvetica" charset="0"/>
                <a:ea typeface="宋体" charset="0"/>
              </a:rPr>
              <a:t>静默</a:t>
            </a:r>
            <a:endParaRPr lang="zh-CN" altLang="en-US" sz="1800">
              <a:solidFill>
                <a:schemeClr val="bg2"/>
              </a:solidFill>
              <a:effectLst>
                <a:outerShdw blurRad="38100" dist="38100" dir="2700000" algn="tl">
                  <a:srgbClr val="000000"/>
                </a:outerShdw>
              </a:effectLst>
              <a:latin typeface="Arial" charset="0"/>
              <a:ea typeface="宋体" charset="0"/>
            </a:endParaRPr>
          </a:p>
        </p:txBody>
      </p:sp>
      <p:sp>
        <p:nvSpPr>
          <p:cNvPr id="144396" name="AutoShape 30">
            <a:extLst>
              <a:ext uri="{FF2B5EF4-FFF2-40B4-BE49-F238E27FC236}">
                <a16:creationId xmlns:a16="http://schemas.microsoft.com/office/drawing/2014/main" id="{6701AEB1-2899-3FF8-5DCF-BC74F0299BB1}"/>
              </a:ext>
            </a:extLst>
          </p:cNvPr>
          <p:cNvSpPr>
            <a:spLocks noChangeArrowheads="1"/>
          </p:cNvSpPr>
          <p:nvPr/>
        </p:nvSpPr>
        <p:spPr bwMode="auto">
          <a:xfrm flipV="1">
            <a:off x="4581525" y="4622800"/>
            <a:ext cx="1330325"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4397" name="Rectangle 13">
            <a:extLst>
              <a:ext uri="{FF2B5EF4-FFF2-40B4-BE49-F238E27FC236}">
                <a16:creationId xmlns:a16="http://schemas.microsoft.com/office/drawing/2014/main" id="{CDFBD350-0C34-EE72-690B-18B3749FCDCE}"/>
              </a:ext>
            </a:extLst>
          </p:cNvPr>
          <p:cNvSpPr>
            <a:spLocks noChangeArrowheads="1"/>
          </p:cNvSpPr>
          <p:nvPr/>
        </p:nvSpPr>
        <p:spPr bwMode="auto">
          <a:xfrm>
            <a:off x="4632325" y="4684713"/>
            <a:ext cx="1203325" cy="442912"/>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000000"/>
                </a:solidFill>
                <a:latin typeface="Helvetica" pitchFamily="2" charset="0"/>
                <a:ea typeface="宋体" panose="02010600030101010101" pitchFamily="2" charset="-122"/>
              </a:rPr>
              <a:t>主耶稣</a:t>
            </a:r>
          </a:p>
        </p:txBody>
      </p:sp>
      <p:sp>
        <p:nvSpPr>
          <p:cNvPr id="144398" name="AutoShape 31">
            <a:extLst>
              <a:ext uri="{FF2B5EF4-FFF2-40B4-BE49-F238E27FC236}">
                <a16:creationId xmlns:a16="http://schemas.microsoft.com/office/drawing/2014/main" id="{F92CD63D-AF6F-06D6-2C11-24B63DC4A2ED}"/>
              </a:ext>
            </a:extLst>
          </p:cNvPr>
          <p:cNvSpPr>
            <a:spLocks noChangeArrowheads="1"/>
          </p:cNvSpPr>
          <p:nvPr/>
        </p:nvSpPr>
        <p:spPr bwMode="auto">
          <a:xfrm flipV="1">
            <a:off x="3681413" y="936625"/>
            <a:ext cx="1330325" cy="301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58 w 21600"/>
              <a:gd name="T13" fmla="*/ 2058 h 21600"/>
              <a:gd name="T14" fmla="*/ 19542 w 21600"/>
              <a:gd name="T15" fmla="*/ 19542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4399" name="Text Box 9">
            <a:extLst>
              <a:ext uri="{FF2B5EF4-FFF2-40B4-BE49-F238E27FC236}">
                <a16:creationId xmlns:a16="http://schemas.microsoft.com/office/drawing/2014/main" id="{789DA5A1-80E6-8004-5354-6550A75D5B8E}"/>
              </a:ext>
            </a:extLst>
          </p:cNvPr>
          <p:cNvSpPr txBox="1">
            <a:spLocks noChangeArrowheads="1"/>
          </p:cNvSpPr>
          <p:nvPr/>
        </p:nvSpPr>
        <p:spPr bwMode="auto">
          <a:xfrm>
            <a:off x="3794125" y="909638"/>
            <a:ext cx="1120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sp>
        <p:nvSpPr>
          <p:cNvPr id="144400" name="AutoShape 32">
            <a:extLst>
              <a:ext uri="{FF2B5EF4-FFF2-40B4-BE49-F238E27FC236}">
                <a16:creationId xmlns:a16="http://schemas.microsoft.com/office/drawing/2014/main" id="{9356122F-1F48-8D9C-9E90-B532EE712F7C}"/>
              </a:ext>
            </a:extLst>
          </p:cNvPr>
          <p:cNvSpPr>
            <a:spLocks noChangeArrowheads="1"/>
          </p:cNvSpPr>
          <p:nvPr/>
        </p:nvSpPr>
        <p:spPr bwMode="auto">
          <a:xfrm flipV="1">
            <a:off x="3838575" y="2028825"/>
            <a:ext cx="958850"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2 w 21600"/>
              <a:gd name="T13" fmla="*/ 2122 h 21600"/>
              <a:gd name="T14" fmla="*/ 19478 w 21600"/>
              <a:gd name="T15" fmla="*/ 19478 h 21600"/>
            </a:gdLst>
            <a:ahLst/>
            <a:cxnLst>
              <a:cxn ang="T8">
                <a:pos x="T0" y="T1"/>
              </a:cxn>
              <a:cxn ang="T9">
                <a:pos x="T2" y="T3"/>
              </a:cxn>
              <a:cxn ang="T10">
                <a:pos x="T4" y="T5"/>
              </a:cxn>
              <a:cxn ang="T11">
                <a:pos x="T6" y="T7"/>
              </a:cxn>
            </a:cxnLst>
            <a:rect l="T12" t="T13" r="T14" b="T15"/>
            <a:pathLst>
              <a:path w="21600" h="21600">
                <a:moveTo>
                  <a:pt x="0" y="0"/>
                </a:moveTo>
                <a:lnTo>
                  <a:pt x="643" y="21600"/>
                </a:lnTo>
                <a:lnTo>
                  <a:pt x="20957"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02" name="Rectangle 10">
            <a:extLst>
              <a:ext uri="{FF2B5EF4-FFF2-40B4-BE49-F238E27FC236}">
                <a16:creationId xmlns:a16="http://schemas.microsoft.com/office/drawing/2014/main" id="{997642C7-C50B-C1DD-0133-D7EBCD865B9E}"/>
              </a:ext>
            </a:extLst>
          </p:cNvPr>
          <p:cNvSpPr>
            <a:spLocks noChangeArrowheads="1"/>
          </p:cNvSpPr>
          <p:nvPr/>
        </p:nvSpPr>
        <p:spPr bwMode="auto">
          <a:xfrm>
            <a:off x="3856038" y="2093913"/>
            <a:ext cx="998537" cy="336550"/>
          </a:xfrm>
          <a:prstGeom prst="rect">
            <a:avLst/>
          </a:prstGeom>
          <a:noFill/>
          <a:ln w="12700">
            <a:noFill/>
            <a:miter lim="800000"/>
            <a:headEnd/>
            <a:tailEnd/>
          </a:ln>
          <a:effectLst/>
        </p:spPr>
        <p:txBody>
          <a:bodyPr>
            <a:spAutoFit/>
          </a:bodyPr>
          <a:lstStyle/>
          <a:p>
            <a:pPr>
              <a:defRPr/>
            </a:pPr>
            <a:r>
              <a:rPr lang="zh-CN" altLang="en-US" sz="1600">
                <a:solidFill>
                  <a:srgbClr val="000000"/>
                </a:solidFill>
                <a:effectLst>
                  <a:outerShdw blurRad="38100" dist="38100" dir="2700000" algn="tl">
                    <a:srgbClr val="FFFFFF"/>
                  </a:outerShdw>
                </a:effectLst>
                <a:latin typeface="Arial" charset="0"/>
                <a:ea typeface="宋体" charset="0"/>
              </a:rPr>
              <a:t>4个人物</a:t>
            </a:r>
          </a:p>
        </p:txBody>
      </p:sp>
      <p:sp>
        <p:nvSpPr>
          <p:cNvPr id="85025" name="Text Box 33">
            <a:extLst>
              <a:ext uri="{FF2B5EF4-FFF2-40B4-BE49-F238E27FC236}">
                <a16:creationId xmlns:a16="http://schemas.microsoft.com/office/drawing/2014/main" id="{69EB1200-5AD5-E04A-6478-053DD98328C9}"/>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61</a:t>
            </a:r>
          </a:p>
        </p:txBody>
      </p:sp>
      <p:sp>
        <p:nvSpPr>
          <p:cNvPr id="144403" name="Text Box 34">
            <a:extLst>
              <a:ext uri="{FF2B5EF4-FFF2-40B4-BE49-F238E27FC236}">
                <a16:creationId xmlns:a16="http://schemas.microsoft.com/office/drawing/2014/main" id="{10850390-357B-86DB-9051-144C4AD6EBA8}"/>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grpSp>
        <p:nvGrpSpPr>
          <p:cNvPr id="144404" name="Group 35">
            <a:extLst>
              <a:ext uri="{FF2B5EF4-FFF2-40B4-BE49-F238E27FC236}">
                <a16:creationId xmlns:a16="http://schemas.microsoft.com/office/drawing/2014/main" id="{F015C052-6C43-A341-137F-F80F28BD6195}"/>
              </a:ext>
            </a:extLst>
          </p:cNvPr>
          <p:cNvGrpSpPr>
            <a:grpSpLocks/>
          </p:cNvGrpSpPr>
          <p:nvPr/>
        </p:nvGrpSpPr>
        <p:grpSpPr bwMode="auto">
          <a:xfrm>
            <a:off x="3681413" y="909638"/>
            <a:ext cx="1330325" cy="366712"/>
            <a:chOff x="2319" y="573"/>
            <a:chExt cx="838" cy="231"/>
          </a:xfrm>
        </p:grpSpPr>
        <p:sp>
          <p:nvSpPr>
            <p:cNvPr id="144405" name="AutoShape 36">
              <a:extLst>
                <a:ext uri="{FF2B5EF4-FFF2-40B4-BE49-F238E27FC236}">
                  <a16:creationId xmlns:a16="http://schemas.microsoft.com/office/drawing/2014/main" id="{D254A28F-F162-A6AB-3F0A-87FF81D76E52}"/>
                </a:ext>
              </a:extLst>
            </p:cNvPr>
            <p:cNvSpPr>
              <a:spLocks noChangeArrowheads="1"/>
            </p:cNvSpPr>
            <p:nvPr/>
          </p:nvSpPr>
          <p:spPr bwMode="auto">
            <a:xfrm flipV="1">
              <a:off x="2319" y="590"/>
              <a:ext cx="838" cy="1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62 w 21600"/>
                <a:gd name="T13" fmla="*/ 2046 h 21600"/>
                <a:gd name="T14" fmla="*/ 19538 w 21600"/>
                <a:gd name="T15" fmla="*/ 19554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w="57150">
              <a:solidFill>
                <a:schemeClr val="bg2"/>
              </a:solidFill>
              <a:miter lim="800000"/>
              <a:headEnd/>
              <a:tailEnd/>
            </a:ln>
          </p:spPr>
          <p:txBody>
            <a:bodyPr wrap="none" anchor="ctr"/>
            <a:lstStyle/>
            <a:p>
              <a:endParaRPr lang="en-US"/>
            </a:p>
          </p:txBody>
        </p:sp>
        <p:sp>
          <p:nvSpPr>
            <p:cNvPr id="144406" name="Text Box 37">
              <a:extLst>
                <a:ext uri="{FF2B5EF4-FFF2-40B4-BE49-F238E27FC236}">
                  <a16:creationId xmlns:a16="http://schemas.microsoft.com/office/drawing/2014/main" id="{B041D702-5D68-6A3D-99D3-42E5EE58223F}"/>
                </a:ext>
              </a:extLst>
            </p:cNvPr>
            <p:cNvSpPr txBox="1">
              <a:spLocks noChangeArrowheads="1"/>
            </p:cNvSpPr>
            <p:nvPr/>
          </p:nvSpPr>
          <p:spPr bwMode="auto">
            <a:xfrm>
              <a:off x="2390" y="573"/>
              <a:ext cx="7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gr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DE428B3F-C57D-63E6-67EE-347E00F45344}"/>
              </a:ext>
            </a:extLst>
          </p:cNvPr>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563" name="Rectangle 3">
            <a:extLst>
              <a:ext uri="{FF2B5EF4-FFF2-40B4-BE49-F238E27FC236}">
                <a16:creationId xmlns:a16="http://schemas.microsoft.com/office/drawing/2014/main" id="{020A4532-FF47-EE33-F3D7-6E0C4F4725D8}"/>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194564" name="Line 4">
            <a:extLst>
              <a:ext uri="{FF2B5EF4-FFF2-40B4-BE49-F238E27FC236}">
                <a16:creationId xmlns:a16="http://schemas.microsoft.com/office/drawing/2014/main" id="{6E1C6B4C-8B2E-91CE-5D0B-543B240FEC7A}"/>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6436" name="Text Box 5">
            <a:extLst>
              <a:ext uri="{FF2B5EF4-FFF2-40B4-BE49-F238E27FC236}">
                <a16:creationId xmlns:a16="http://schemas.microsoft.com/office/drawing/2014/main" id="{D87A1BEB-3A83-62D2-E17D-AF47FA4317EB}"/>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46437" name="Text Box 6">
            <a:extLst>
              <a:ext uri="{FF2B5EF4-FFF2-40B4-BE49-F238E27FC236}">
                <a16:creationId xmlns:a16="http://schemas.microsoft.com/office/drawing/2014/main" id="{411FB9D7-EDC5-1D9B-FA9E-34636D6FFA32}"/>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pic>
        <p:nvPicPr>
          <p:cNvPr id="146438" name="Picture 9">
            <a:extLst>
              <a:ext uri="{FF2B5EF4-FFF2-40B4-BE49-F238E27FC236}">
                <a16:creationId xmlns:a16="http://schemas.microsoft.com/office/drawing/2014/main" id="{7D0F504D-7795-4B13-E762-2381ACCE9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975" y="9652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6439" name="Text Box 11">
            <a:extLst>
              <a:ext uri="{FF2B5EF4-FFF2-40B4-BE49-F238E27FC236}">
                <a16:creationId xmlns:a16="http://schemas.microsoft.com/office/drawing/2014/main" id="{CDDAF989-228A-7CDE-ACAD-AEA5AE14BF13}"/>
              </a:ext>
            </a:extLst>
          </p:cNvPr>
          <p:cNvSpPr txBox="1">
            <a:spLocks noChangeArrowheads="1"/>
          </p:cNvSpPr>
          <p:nvPr/>
        </p:nvSpPr>
        <p:spPr bwMode="auto">
          <a:xfrm>
            <a:off x="1698625" y="6180138"/>
            <a:ext cx="471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b="0"/>
          </a:p>
        </p:txBody>
      </p:sp>
      <p:sp>
        <p:nvSpPr>
          <p:cNvPr id="194575" name="WordArt 15">
            <a:extLst>
              <a:ext uri="{FF2B5EF4-FFF2-40B4-BE49-F238E27FC236}">
                <a16:creationId xmlns:a16="http://schemas.microsoft.com/office/drawing/2014/main" id="{48EAA108-6C90-6BBE-96A4-411DCD670FA1}"/>
              </a:ext>
            </a:extLst>
          </p:cNvPr>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pPr>
              <a:defRPr/>
            </a:pPr>
            <a:r>
              <a:rPr lang="zh-TW" altLang="en-US" sz="36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宋体"/>
                <a:ea typeface="宋体"/>
              </a:rPr>
              <a:t>世界真的改变了</a:t>
            </a:r>
            <a:r>
              <a:rPr lang="en-US" altLang="zh-TW" sz="36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宋体"/>
                <a:ea typeface="宋体"/>
              </a:rPr>
              <a:t>!</a:t>
            </a:r>
            <a:endParaRPr lang="en-US" sz="36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宋体"/>
              <a:ea typeface="宋体"/>
            </a:endParaRPr>
          </a:p>
        </p:txBody>
      </p:sp>
      <p:sp>
        <p:nvSpPr>
          <p:cNvPr id="194576" name="Text Box 16">
            <a:extLst>
              <a:ext uri="{FF2B5EF4-FFF2-40B4-BE49-F238E27FC236}">
                <a16:creationId xmlns:a16="http://schemas.microsoft.com/office/drawing/2014/main" id="{15379B38-A59B-E920-8CC1-6EAE179C054E}"/>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62</a:t>
            </a:r>
          </a:p>
        </p:txBody>
      </p:sp>
      <p:sp>
        <p:nvSpPr>
          <p:cNvPr id="146442" name="Text Box 17">
            <a:extLst>
              <a:ext uri="{FF2B5EF4-FFF2-40B4-BE49-F238E27FC236}">
                <a16:creationId xmlns:a16="http://schemas.microsoft.com/office/drawing/2014/main" id="{298C64EC-A1F7-E962-705D-763C5848575B}"/>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4575"/>
                                        </p:tgtEl>
                                        <p:attrNameLst>
                                          <p:attrName>style.visibility</p:attrName>
                                        </p:attrNameLst>
                                      </p:cBhvr>
                                      <p:to>
                                        <p:strVal val="visible"/>
                                      </p:to>
                                    </p:set>
                                    <p:animEffect transition="in" filter="wipe(left)">
                                      <p:cBhvr>
                                        <p:cTn id="7" dur="500"/>
                                        <p:tgtEl>
                                          <p:spTgt spid="194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459" name="Rectangle 139">
            <a:extLst>
              <a:ext uri="{FF2B5EF4-FFF2-40B4-BE49-F238E27FC236}">
                <a16:creationId xmlns:a16="http://schemas.microsoft.com/office/drawing/2014/main" id="{621BA0F1-D075-536E-84BF-899360B68A1E}"/>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zh-CN" altLang="en-US" sz="8800" b="0">
                <a:solidFill>
                  <a:schemeClr val="tx2"/>
                </a:solidFill>
                <a:latin typeface="Times" charset="0"/>
                <a:ea typeface="宋体" charset="-122"/>
              </a:rPr>
              <a:t>7</a:t>
            </a:r>
          </a:p>
        </p:txBody>
      </p:sp>
      <p:sp>
        <p:nvSpPr>
          <p:cNvPr id="312460" name="Line 140">
            <a:extLst>
              <a:ext uri="{FF2B5EF4-FFF2-40B4-BE49-F238E27FC236}">
                <a16:creationId xmlns:a16="http://schemas.microsoft.com/office/drawing/2014/main" id="{80AC2D84-02BF-9B99-66AE-0C2872D56B3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8483" name="Text Box 141">
            <a:extLst>
              <a:ext uri="{FF2B5EF4-FFF2-40B4-BE49-F238E27FC236}">
                <a16:creationId xmlns:a16="http://schemas.microsoft.com/office/drawing/2014/main" id="{B8B49D4F-21E4-E8D8-BD25-ED909091210E}"/>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48484" name="Text Box 142">
            <a:extLst>
              <a:ext uri="{FF2B5EF4-FFF2-40B4-BE49-F238E27FC236}">
                <a16:creationId xmlns:a16="http://schemas.microsoft.com/office/drawing/2014/main" id="{82D19978-0BF2-4FE6-99EA-EEBDF14A7145}"/>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312463" name="Text Box 143">
            <a:extLst>
              <a:ext uri="{FF2B5EF4-FFF2-40B4-BE49-F238E27FC236}">
                <a16:creationId xmlns:a16="http://schemas.microsoft.com/office/drawing/2014/main" id="{46E7D9F2-9186-32C5-5E00-58FE94B4FAC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63</a:t>
            </a:r>
          </a:p>
        </p:txBody>
      </p:sp>
      <p:grpSp>
        <p:nvGrpSpPr>
          <p:cNvPr id="148486" name="Group 154">
            <a:extLst>
              <a:ext uri="{FF2B5EF4-FFF2-40B4-BE49-F238E27FC236}">
                <a16:creationId xmlns:a16="http://schemas.microsoft.com/office/drawing/2014/main" id="{9A098CBB-0BC0-C5DB-DF61-09A20B66104E}"/>
              </a:ext>
            </a:extLst>
          </p:cNvPr>
          <p:cNvGrpSpPr>
            <a:grpSpLocks/>
          </p:cNvGrpSpPr>
          <p:nvPr/>
        </p:nvGrpSpPr>
        <p:grpSpPr bwMode="auto">
          <a:xfrm>
            <a:off x="2860675" y="1143000"/>
            <a:ext cx="4367213" cy="3924300"/>
            <a:chOff x="1802" y="720"/>
            <a:chExt cx="2751" cy="2472"/>
          </a:xfrm>
        </p:grpSpPr>
        <p:grpSp>
          <p:nvGrpSpPr>
            <p:cNvPr id="148497" name="Group 155">
              <a:extLst>
                <a:ext uri="{FF2B5EF4-FFF2-40B4-BE49-F238E27FC236}">
                  <a16:creationId xmlns:a16="http://schemas.microsoft.com/office/drawing/2014/main" id="{2ED6BE74-A400-C15B-B6D4-6298816CE6DC}"/>
                </a:ext>
              </a:extLst>
            </p:cNvPr>
            <p:cNvGrpSpPr>
              <a:grpSpLocks/>
            </p:cNvGrpSpPr>
            <p:nvPr/>
          </p:nvGrpSpPr>
          <p:grpSpPr bwMode="auto">
            <a:xfrm>
              <a:off x="1806" y="919"/>
              <a:ext cx="2747" cy="2267"/>
              <a:chOff x="290" y="1788"/>
              <a:chExt cx="2748" cy="2267"/>
            </a:xfrm>
          </p:grpSpPr>
          <p:sp>
            <p:nvSpPr>
              <p:cNvPr id="148565" name="Rectangle 156">
                <a:extLst>
                  <a:ext uri="{FF2B5EF4-FFF2-40B4-BE49-F238E27FC236}">
                    <a16:creationId xmlns:a16="http://schemas.microsoft.com/office/drawing/2014/main" id="{87AA044C-E832-DB71-C897-73B940B67929}"/>
                  </a:ext>
                </a:extLst>
              </p:cNvPr>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77" name="Rectangle 157">
                <a:extLst>
                  <a:ext uri="{FF2B5EF4-FFF2-40B4-BE49-F238E27FC236}">
                    <a16:creationId xmlns:a16="http://schemas.microsoft.com/office/drawing/2014/main" id="{C6AE5AAE-8082-10E8-3E60-8154C2AF079D}"/>
                  </a:ext>
                </a:extLst>
              </p:cNvPr>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67" name="Rectangle 158">
                <a:extLst>
                  <a:ext uri="{FF2B5EF4-FFF2-40B4-BE49-F238E27FC236}">
                    <a16:creationId xmlns:a16="http://schemas.microsoft.com/office/drawing/2014/main" id="{AFEBFBD4-D23C-C884-85C6-3EEC47551C3D}"/>
                  </a:ext>
                </a:extLst>
              </p:cNvPr>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68" name="AutoShape 159">
                <a:extLst>
                  <a:ext uri="{FF2B5EF4-FFF2-40B4-BE49-F238E27FC236}">
                    <a16:creationId xmlns:a16="http://schemas.microsoft.com/office/drawing/2014/main" id="{670DDB23-69BB-B1F2-B60F-BB60309F7D8F}"/>
                  </a:ext>
                </a:extLst>
              </p:cNvPr>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69" name="Rectangle 160">
                <a:extLst>
                  <a:ext uri="{FF2B5EF4-FFF2-40B4-BE49-F238E27FC236}">
                    <a16:creationId xmlns:a16="http://schemas.microsoft.com/office/drawing/2014/main" id="{1C561855-C722-4B9C-7301-CB116172C0F7}"/>
                  </a:ext>
                </a:extLst>
              </p:cNvPr>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81" name="Rectangle 161">
                <a:extLst>
                  <a:ext uri="{FF2B5EF4-FFF2-40B4-BE49-F238E27FC236}">
                    <a16:creationId xmlns:a16="http://schemas.microsoft.com/office/drawing/2014/main" id="{7ECD75D7-73DD-D5C7-E286-58D5962E10E3}"/>
                  </a:ext>
                </a:extLst>
              </p:cNvPr>
              <p:cNvSpPr>
                <a:spLocks noChangeArrowheads="1"/>
              </p:cNvSpPr>
              <p:nvPr/>
            </p:nvSpPr>
            <p:spPr bwMode="auto">
              <a:xfrm>
                <a:off x="467" y="1790"/>
                <a:ext cx="36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创造</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71" name="Line 162">
                <a:extLst>
                  <a:ext uri="{FF2B5EF4-FFF2-40B4-BE49-F238E27FC236}">
                    <a16:creationId xmlns:a16="http://schemas.microsoft.com/office/drawing/2014/main" id="{7B349C62-3731-9A00-2F7D-F7C079393530}"/>
                  </a:ext>
                </a:extLst>
              </p:cNvPr>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72" name="Line 163">
                <a:extLst>
                  <a:ext uri="{FF2B5EF4-FFF2-40B4-BE49-F238E27FC236}">
                    <a16:creationId xmlns:a16="http://schemas.microsoft.com/office/drawing/2014/main" id="{75979D33-9668-70F9-56E0-0977666864A1}"/>
                  </a:ext>
                </a:extLst>
              </p:cNvPr>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73" name="Rectangle 164">
                <a:extLst>
                  <a:ext uri="{FF2B5EF4-FFF2-40B4-BE49-F238E27FC236}">
                    <a16:creationId xmlns:a16="http://schemas.microsoft.com/office/drawing/2014/main" id="{53E27326-1BE7-92E5-C93A-8908158A297C}"/>
                  </a:ext>
                </a:extLst>
              </p:cNvPr>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85" name="Rectangle 165">
                <a:extLst>
                  <a:ext uri="{FF2B5EF4-FFF2-40B4-BE49-F238E27FC236}">
                    <a16:creationId xmlns:a16="http://schemas.microsoft.com/office/drawing/2014/main" id="{1469E910-C893-5636-7544-00BF5CF7FC36}"/>
                  </a:ext>
                </a:extLst>
              </p:cNvPr>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75" name="Rectangle 166">
                <a:extLst>
                  <a:ext uri="{FF2B5EF4-FFF2-40B4-BE49-F238E27FC236}">
                    <a16:creationId xmlns:a16="http://schemas.microsoft.com/office/drawing/2014/main" id="{1F9DAB04-44EA-9D3E-DCE2-8A8312339F98}"/>
                  </a:ext>
                </a:extLst>
              </p:cNvPr>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76" name="AutoShape 167">
                <a:extLst>
                  <a:ext uri="{FF2B5EF4-FFF2-40B4-BE49-F238E27FC236}">
                    <a16:creationId xmlns:a16="http://schemas.microsoft.com/office/drawing/2014/main" id="{28686AC5-AA53-360D-0048-BA58F930A803}"/>
                  </a:ext>
                </a:extLst>
              </p:cNvPr>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77" name="Rectangle 168">
                <a:extLst>
                  <a:ext uri="{FF2B5EF4-FFF2-40B4-BE49-F238E27FC236}">
                    <a16:creationId xmlns:a16="http://schemas.microsoft.com/office/drawing/2014/main" id="{767E56D4-F3F6-EAE7-7328-0160E28C7A3B}"/>
                  </a:ext>
                </a:extLst>
              </p:cNvPr>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89" name="Rectangle 169">
                <a:extLst>
                  <a:ext uri="{FF2B5EF4-FFF2-40B4-BE49-F238E27FC236}">
                    <a16:creationId xmlns:a16="http://schemas.microsoft.com/office/drawing/2014/main" id="{DAB20B47-D0EF-E8DA-2DF6-CB239E9B65C5}"/>
                  </a:ext>
                </a:extLst>
              </p:cNvPr>
              <p:cNvSpPr>
                <a:spLocks noChangeArrowheads="1"/>
              </p:cNvSpPr>
              <p:nvPr/>
            </p:nvSpPr>
            <p:spPr bwMode="auto">
              <a:xfrm>
                <a:off x="500" y="1957"/>
                <a:ext cx="576"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亚伯拉罕</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79" name="Line 170">
                <a:extLst>
                  <a:ext uri="{FF2B5EF4-FFF2-40B4-BE49-F238E27FC236}">
                    <a16:creationId xmlns:a16="http://schemas.microsoft.com/office/drawing/2014/main" id="{4EFA5AC5-153E-174E-3862-B2C3DEEA1150}"/>
                  </a:ext>
                </a:extLst>
              </p:cNvPr>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80" name="Line 171">
                <a:extLst>
                  <a:ext uri="{FF2B5EF4-FFF2-40B4-BE49-F238E27FC236}">
                    <a16:creationId xmlns:a16="http://schemas.microsoft.com/office/drawing/2014/main" id="{C92E2A9C-2388-5EE4-C382-BBAD69AC8252}"/>
                  </a:ext>
                </a:extLst>
              </p:cNvPr>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81" name="Rectangle 172">
                <a:extLst>
                  <a:ext uri="{FF2B5EF4-FFF2-40B4-BE49-F238E27FC236}">
                    <a16:creationId xmlns:a16="http://schemas.microsoft.com/office/drawing/2014/main" id="{C8F0EBA6-A37A-C3A3-FC0D-9D785D0F6121}"/>
                  </a:ext>
                </a:extLst>
              </p:cNvPr>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93" name="Rectangle 173">
                <a:extLst>
                  <a:ext uri="{FF2B5EF4-FFF2-40B4-BE49-F238E27FC236}">
                    <a16:creationId xmlns:a16="http://schemas.microsoft.com/office/drawing/2014/main" id="{84A34F73-718C-8C17-8FAC-D3DABA4ECCE6}"/>
                  </a:ext>
                </a:extLst>
              </p:cNvPr>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83" name="Rectangle 174">
                <a:extLst>
                  <a:ext uri="{FF2B5EF4-FFF2-40B4-BE49-F238E27FC236}">
                    <a16:creationId xmlns:a16="http://schemas.microsoft.com/office/drawing/2014/main" id="{5CC81B05-44CB-4C65-1222-E6474674BE8D}"/>
                  </a:ext>
                </a:extLst>
              </p:cNvPr>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84" name="AutoShape 175">
                <a:extLst>
                  <a:ext uri="{FF2B5EF4-FFF2-40B4-BE49-F238E27FC236}">
                    <a16:creationId xmlns:a16="http://schemas.microsoft.com/office/drawing/2014/main" id="{92C6D40A-691F-2419-2B90-5154F211A49F}"/>
                  </a:ext>
                </a:extLst>
              </p:cNvPr>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85" name="Rectangle 176">
                <a:extLst>
                  <a:ext uri="{FF2B5EF4-FFF2-40B4-BE49-F238E27FC236}">
                    <a16:creationId xmlns:a16="http://schemas.microsoft.com/office/drawing/2014/main" id="{50B85D26-3BA1-A5A8-14E0-AE7E340A4220}"/>
                  </a:ext>
                </a:extLst>
              </p:cNvPr>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97" name="Rectangle 177">
                <a:extLst>
                  <a:ext uri="{FF2B5EF4-FFF2-40B4-BE49-F238E27FC236}">
                    <a16:creationId xmlns:a16="http://schemas.microsoft.com/office/drawing/2014/main" id="{B8D5754A-14CA-495C-783A-B255BF44E2F3}"/>
                  </a:ext>
                </a:extLst>
              </p:cNvPr>
              <p:cNvSpPr>
                <a:spLocks noChangeArrowheads="1"/>
              </p:cNvSpPr>
              <p:nvPr/>
            </p:nvSpPr>
            <p:spPr bwMode="auto">
              <a:xfrm>
                <a:off x="720" y="2126"/>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约瑟</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87" name="Line 178">
                <a:extLst>
                  <a:ext uri="{FF2B5EF4-FFF2-40B4-BE49-F238E27FC236}">
                    <a16:creationId xmlns:a16="http://schemas.microsoft.com/office/drawing/2014/main" id="{84504D29-316F-C6C5-0C7E-02A13CB90E5A}"/>
                  </a:ext>
                </a:extLst>
              </p:cNvPr>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88" name="Line 179">
                <a:extLst>
                  <a:ext uri="{FF2B5EF4-FFF2-40B4-BE49-F238E27FC236}">
                    <a16:creationId xmlns:a16="http://schemas.microsoft.com/office/drawing/2014/main" id="{6F3BCDF3-E574-068E-C2C7-DF18B40312C3}"/>
                  </a:ext>
                </a:extLst>
              </p:cNvPr>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89" name="Rectangle 180">
                <a:extLst>
                  <a:ext uri="{FF2B5EF4-FFF2-40B4-BE49-F238E27FC236}">
                    <a16:creationId xmlns:a16="http://schemas.microsoft.com/office/drawing/2014/main" id="{D84F48A1-9CF1-E9E9-C4E9-C13B80ED82BF}"/>
                  </a:ext>
                </a:extLst>
              </p:cNvPr>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90" name="AutoShape 181">
                <a:extLst>
                  <a:ext uri="{FF2B5EF4-FFF2-40B4-BE49-F238E27FC236}">
                    <a16:creationId xmlns:a16="http://schemas.microsoft.com/office/drawing/2014/main" id="{353B5D70-E4D2-9FF5-5E84-48E2A466CA89}"/>
                  </a:ext>
                </a:extLst>
              </p:cNvPr>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91" name="Rectangle 182">
                <a:extLst>
                  <a:ext uri="{FF2B5EF4-FFF2-40B4-BE49-F238E27FC236}">
                    <a16:creationId xmlns:a16="http://schemas.microsoft.com/office/drawing/2014/main" id="{DDD27ACE-BFE8-72C1-57B5-CDAF08C375F5}"/>
                  </a:ext>
                </a:extLst>
              </p:cNvPr>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03" name="Rectangle 183">
                <a:extLst>
                  <a:ext uri="{FF2B5EF4-FFF2-40B4-BE49-F238E27FC236}">
                    <a16:creationId xmlns:a16="http://schemas.microsoft.com/office/drawing/2014/main" id="{47FF0923-9AD7-42FE-53A6-390E431080AC}"/>
                  </a:ext>
                </a:extLst>
              </p:cNvPr>
              <p:cNvSpPr>
                <a:spLocks noChangeArrowheads="1"/>
              </p:cNvSpPr>
              <p:nvPr/>
            </p:nvSpPr>
            <p:spPr bwMode="auto">
              <a:xfrm>
                <a:off x="903" y="2287"/>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摩西</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93" name="Line 184">
                <a:extLst>
                  <a:ext uri="{FF2B5EF4-FFF2-40B4-BE49-F238E27FC236}">
                    <a16:creationId xmlns:a16="http://schemas.microsoft.com/office/drawing/2014/main" id="{FA2E7F9C-E7A3-A132-D608-3B9D1CCC9446}"/>
                  </a:ext>
                </a:extLst>
              </p:cNvPr>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94" name="Line 185">
                <a:extLst>
                  <a:ext uri="{FF2B5EF4-FFF2-40B4-BE49-F238E27FC236}">
                    <a16:creationId xmlns:a16="http://schemas.microsoft.com/office/drawing/2014/main" id="{9EE0190D-326E-4F50-9EDE-DAAF79F1B0F0}"/>
                  </a:ext>
                </a:extLst>
              </p:cNvPr>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95" name="Rectangle 186">
                <a:extLst>
                  <a:ext uri="{FF2B5EF4-FFF2-40B4-BE49-F238E27FC236}">
                    <a16:creationId xmlns:a16="http://schemas.microsoft.com/office/drawing/2014/main" id="{48D8BAF0-8FFB-7F5A-4E1E-F89725513B2C}"/>
                  </a:ext>
                </a:extLst>
              </p:cNvPr>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96" name="AutoShape 187">
                <a:extLst>
                  <a:ext uri="{FF2B5EF4-FFF2-40B4-BE49-F238E27FC236}">
                    <a16:creationId xmlns:a16="http://schemas.microsoft.com/office/drawing/2014/main" id="{F3B6EA28-E52A-EE07-EA0C-F892D41A1598}"/>
                  </a:ext>
                </a:extLst>
              </p:cNvPr>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97" name="Rectangle 188">
                <a:extLst>
                  <a:ext uri="{FF2B5EF4-FFF2-40B4-BE49-F238E27FC236}">
                    <a16:creationId xmlns:a16="http://schemas.microsoft.com/office/drawing/2014/main" id="{24992438-10EB-6E94-1EF7-10558908C67A}"/>
                  </a:ext>
                </a:extLst>
              </p:cNvPr>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09" name="Rectangle 189">
                <a:extLst>
                  <a:ext uri="{FF2B5EF4-FFF2-40B4-BE49-F238E27FC236}">
                    <a16:creationId xmlns:a16="http://schemas.microsoft.com/office/drawing/2014/main" id="{E2BAD682-7D00-07F7-F5B0-A8F84331820C}"/>
                  </a:ext>
                </a:extLst>
              </p:cNvPr>
              <p:cNvSpPr>
                <a:spLocks noChangeArrowheads="1"/>
              </p:cNvSpPr>
              <p:nvPr/>
            </p:nvSpPr>
            <p:spPr bwMode="auto">
              <a:xfrm>
                <a:off x="1021" y="2462"/>
                <a:ext cx="432"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约书亚</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99" name="Line 190">
                <a:extLst>
                  <a:ext uri="{FF2B5EF4-FFF2-40B4-BE49-F238E27FC236}">
                    <a16:creationId xmlns:a16="http://schemas.microsoft.com/office/drawing/2014/main" id="{79CDA1A6-D1C2-F1EB-BAC8-3448C72369D7}"/>
                  </a:ext>
                </a:extLst>
              </p:cNvPr>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00" name="Rectangle 191">
                <a:extLst>
                  <a:ext uri="{FF2B5EF4-FFF2-40B4-BE49-F238E27FC236}">
                    <a16:creationId xmlns:a16="http://schemas.microsoft.com/office/drawing/2014/main" id="{DC88BFD4-6533-9C2B-BB38-AF8B0E0E5B4C}"/>
                  </a:ext>
                </a:extLst>
              </p:cNvPr>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01" name="AutoShape 192">
                <a:extLst>
                  <a:ext uri="{FF2B5EF4-FFF2-40B4-BE49-F238E27FC236}">
                    <a16:creationId xmlns:a16="http://schemas.microsoft.com/office/drawing/2014/main" id="{BA74731F-B3FE-513C-8B2C-7C8766F1297D}"/>
                  </a:ext>
                </a:extLst>
              </p:cNvPr>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02" name="Rectangle 193">
                <a:extLst>
                  <a:ext uri="{FF2B5EF4-FFF2-40B4-BE49-F238E27FC236}">
                    <a16:creationId xmlns:a16="http://schemas.microsoft.com/office/drawing/2014/main" id="{5FF65E70-2C24-53E2-FF09-F6B1353754A5}"/>
                  </a:ext>
                </a:extLst>
              </p:cNvPr>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03" name="Rectangle 194">
                <a:extLst>
                  <a:ext uri="{FF2B5EF4-FFF2-40B4-BE49-F238E27FC236}">
                    <a16:creationId xmlns:a16="http://schemas.microsoft.com/office/drawing/2014/main" id="{1A34E794-0E09-8319-197C-F2390BAA017C}"/>
                  </a:ext>
                </a:extLst>
              </p:cNvPr>
              <p:cNvSpPr>
                <a:spLocks noChangeArrowheads="1"/>
              </p:cNvSpPr>
              <p:nvPr/>
            </p:nvSpPr>
            <p:spPr bwMode="auto">
              <a:xfrm>
                <a:off x="1232" y="2624"/>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无王</a:t>
                </a:r>
              </a:p>
            </p:txBody>
          </p:sp>
          <p:sp>
            <p:nvSpPr>
              <p:cNvPr id="148604" name="Line 195">
                <a:extLst>
                  <a:ext uri="{FF2B5EF4-FFF2-40B4-BE49-F238E27FC236}">
                    <a16:creationId xmlns:a16="http://schemas.microsoft.com/office/drawing/2014/main" id="{E6FA34EE-E228-5A1C-6831-8F1378015D5B}"/>
                  </a:ext>
                </a:extLst>
              </p:cNvPr>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05" name="Rectangle 196">
                <a:extLst>
                  <a:ext uri="{FF2B5EF4-FFF2-40B4-BE49-F238E27FC236}">
                    <a16:creationId xmlns:a16="http://schemas.microsoft.com/office/drawing/2014/main" id="{DC77AAD3-B0DB-ED3D-8225-8AD4C87F9134}"/>
                  </a:ext>
                </a:extLst>
              </p:cNvPr>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06" name="AutoShape 197">
                <a:extLst>
                  <a:ext uri="{FF2B5EF4-FFF2-40B4-BE49-F238E27FC236}">
                    <a16:creationId xmlns:a16="http://schemas.microsoft.com/office/drawing/2014/main" id="{20A0571C-6B14-B341-FF5A-2D9F2B5A2180}"/>
                  </a:ext>
                </a:extLst>
              </p:cNvPr>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07" name="Rectangle 198">
                <a:extLst>
                  <a:ext uri="{FF2B5EF4-FFF2-40B4-BE49-F238E27FC236}">
                    <a16:creationId xmlns:a16="http://schemas.microsoft.com/office/drawing/2014/main" id="{AA97B497-554A-2962-B127-4FEBC665F9FE}"/>
                  </a:ext>
                </a:extLst>
              </p:cNvPr>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19" name="Rectangle 199">
                <a:extLst>
                  <a:ext uri="{FF2B5EF4-FFF2-40B4-BE49-F238E27FC236}">
                    <a16:creationId xmlns:a16="http://schemas.microsoft.com/office/drawing/2014/main" id="{1958CD6A-8D04-04B9-B151-3134A2A0008A}"/>
                  </a:ext>
                </a:extLst>
              </p:cNvPr>
              <p:cNvSpPr>
                <a:spLocks noChangeArrowheads="1"/>
              </p:cNvSpPr>
              <p:nvPr/>
            </p:nvSpPr>
            <p:spPr bwMode="auto">
              <a:xfrm>
                <a:off x="1389" y="2807"/>
                <a:ext cx="280"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王朝</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609" name="Line 200">
                <a:extLst>
                  <a:ext uri="{FF2B5EF4-FFF2-40B4-BE49-F238E27FC236}">
                    <a16:creationId xmlns:a16="http://schemas.microsoft.com/office/drawing/2014/main" id="{3BB3AEFD-C2E8-6660-F775-65DD25129B84}"/>
                  </a:ext>
                </a:extLst>
              </p:cNvPr>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10" name="Rectangle 201">
                <a:extLst>
                  <a:ext uri="{FF2B5EF4-FFF2-40B4-BE49-F238E27FC236}">
                    <a16:creationId xmlns:a16="http://schemas.microsoft.com/office/drawing/2014/main" id="{CF0F5CE5-C497-B4C4-597C-A5D848F8A323}"/>
                  </a:ext>
                </a:extLst>
              </p:cNvPr>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11" name="AutoShape 202">
                <a:extLst>
                  <a:ext uri="{FF2B5EF4-FFF2-40B4-BE49-F238E27FC236}">
                    <a16:creationId xmlns:a16="http://schemas.microsoft.com/office/drawing/2014/main" id="{5F7E7963-7F48-2C38-173C-EF7F73A20129}"/>
                  </a:ext>
                </a:extLst>
              </p:cNvPr>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12" name="Rectangle 203">
                <a:extLst>
                  <a:ext uri="{FF2B5EF4-FFF2-40B4-BE49-F238E27FC236}">
                    <a16:creationId xmlns:a16="http://schemas.microsoft.com/office/drawing/2014/main" id="{97C11F8D-40BF-959C-EA15-3C8360EB5E1F}"/>
                  </a:ext>
                </a:extLst>
              </p:cNvPr>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24" name="Rectangle 204">
                <a:extLst>
                  <a:ext uri="{FF2B5EF4-FFF2-40B4-BE49-F238E27FC236}">
                    <a16:creationId xmlns:a16="http://schemas.microsoft.com/office/drawing/2014/main" id="{81EF5949-548F-AF3A-67CD-F9E43BE0858B}"/>
                  </a:ext>
                </a:extLst>
              </p:cNvPr>
              <p:cNvSpPr>
                <a:spLocks noChangeArrowheads="1"/>
              </p:cNvSpPr>
              <p:nvPr/>
            </p:nvSpPr>
            <p:spPr bwMode="auto">
              <a:xfrm>
                <a:off x="1515" y="2982"/>
                <a:ext cx="280"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被掳</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614" name="Line 205">
                <a:extLst>
                  <a:ext uri="{FF2B5EF4-FFF2-40B4-BE49-F238E27FC236}">
                    <a16:creationId xmlns:a16="http://schemas.microsoft.com/office/drawing/2014/main" id="{DA986DF8-66BD-FA6A-10B9-9AEF9498E379}"/>
                  </a:ext>
                </a:extLst>
              </p:cNvPr>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15" name="Line 206">
                <a:extLst>
                  <a:ext uri="{FF2B5EF4-FFF2-40B4-BE49-F238E27FC236}">
                    <a16:creationId xmlns:a16="http://schemas.microsoft.com/office/drawing/2014/main" id="{B453522F-E5A2-9673-F477-F5F05477EE76}"/>
                  </a:ext>
                </a:extLst>
              </p:cNvPr>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16" name="Rectangle 207">
                <a:extLst>
                  <a:ext uri="{FF2B5EF4-FFF2-40B4-BE49-F238E27FC236}">
                    <a16:creationId xmlns:a16="http://schemas.microsoft.com/office/drawing/2014/main" id="{B8860B42-6D57-40D0-AD8A-3BEFB229DF61}"/>
                  </a:ext>
                </a:extLst>
              </p:cNvPr>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17" name="AutoShape 208">
                <a:extLst>
                  <a:ext uri="{FF2B5EF4-FFF2-40B4-BE49-F238E27FC236}">
                    <a16:creationId xmlns:a16="http://schemas.microsoft.com/office/drawing/2014/main" id="{37F92267-701C-6431-1A4A-353A6D879BDC}"/>
                  </a:ext>
                </a:extLst>
              </p:cNvPr>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18" name="Rectangle 209">
                <a:extLst>
                  <a:ext uri="{FF2B5EF4-FFF2-40B4-BE49-F238E27FC236}">
                    <a16:creationId xmlns:a16="http://schemas.microsoft.com/office/drawing/2014/main" id="{9E1DF9D5-C7AB-65BC-F039-5083A949806A}"/>
                  </a:ext>
                </a:extLst>
              </p:cNvPr>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30" name="Rectangle 210">
                <a:extLst>
                  <a:ext uri="{FF2B5EF4-FFF2-40B4-BE49-F238E27FC236}">
                    <a16:creationId xmlns:a16="http://schemas.microsoft.com/office/drawing/2014/main" id="{E7F83E38-DB67-1C48-5B27-5A02CD84C43B}"/>
                  </a:ext>
                </a:extLst>
              </p:cNvPr>
              <p:cNvSpPr>
                <a:spLocks noChangeArrowheads="1"/>
              </p:cNvSpPr>
              <p:nvPr/>
            </p:nvSpPr>
            <p:spPr bwMode="auto">
              <a:xfrm>
                <a:off x="1628" y="3168"/>
                <a:ext cx="400"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静默</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620" name="Line 211">
                <a:extLst>
                  <a:ext uri="{FF2B5EF4-FFF2-40B4-BE49-F238E27FC236}">
                    <a16:creationId xmlns:a16="http://schemas.microsoft.com/office/drawing/2014/main" id="{548BF2BE-3DBB-1BCC-B4B1-F1C7AC0C59EB}"/>
                  </a:ext>
                </a:extLst>
              </p:cNvPr>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21" name="Line 212">
                <a:extLst>
                  <a:ext uri="{FF2B5EF4-FFF2-40B4-BE49-F238E27FC236}">
                    <a16:creationId xmlns:a16="http://schemas.microsoft.com/office/drawing/2014/main" id="{38A79536-8BA3-89E9-D3DC-DA082279DC34}"/>
                  </a:ext>
                </a:extLst>
              </p:cNvPr>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22" name="Rectangle 213">
                <a:extLst>
                  <a:ext uri="{FF2B5EF4-FFF2-40B4-BE49-F238E27FC236}">
                    <a16:creationId xmlns:a16="http://schemas.microsoft.com/office/drawing/2014/main" id="{1902A490-6E22-C536-968A-3925AC9573D5}"/>
                  </a:ext>
                </a:extLst>
              </p:cNvPr>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23" name="AutoShape 214">
                <a:extLst>
                  <a:ext uri="{FF2B5EF4-FFF2-40B4-BE49-F238E27FC236}">
                    <a16:creationId xmlns:a16="http://schemas.microsoft.com/office/drawing/2014/main" id="{A121453C-9224-1F79-05AD-FA1A1BB4E6B0}"/>
                  </a:ext>
                </a:extLst>
              </p:cNvPr>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24" name="Rectangle 215">
                <a:extLst>
                  <a:ext uri="{FF2B5EF4-FFF2-40B4-BE49-F238E27FC236}">
                    <a16:creationId xmlns:a16="http://schemas.microsoft.com/office/drawing/2014/main" id="{36D5775F-7D5E-92A8-1AF1-0E4A7B4542D2}"/>
                  </a:ext>
                </a:extLst>
              </p:cNvPr>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48625" name="Group 216">
                <a:extLst>
                  <a:ext uri="{FF2B5EF4-FFF2-40B4-BE49-F238E27FC236}">
                    <a16:creationId xmlns:a16="http://schemas.microsoft.com/office/drawing/2014/main" id="{E9389FD8-B5B2-3D96-AE1A-E333EFC13F2E}"/>
                  </a:ext>
                </a:extLst>
              </p:cNvPr>
              <p:cNvGrpSpPr>
                <a:grpSpLocks/>
              </p:cNvGrpSpPr>
              <p:nvPr/>
            </p:nvGrpSpPr>
            <p:grpSpPr bwMode="auto">
              <a:xfrm>
                <a:off x="1719" y="3356"/>
                <a:ext cx="696" cy="280"/>
                <a:chOff x="3029" y="3101"/>
                <a:chExt cx="696" cy="280"/>
              </a:xfrm>
            </p:grpSpPr>
            <p:sp>
              <p:nvSpPr>
                <p:cNvPr id="312537" name="Rectangle 217">
                  <a:extLst>
                    <a:ext uri="{FF2B5EF4-FFF2-40B4-BE49-F238E27FC236}">
                      <a16:creationId xmlns:a16="http://schemas.microsoft.com/office/drawing/2014/main" id="{22FA63B1-9398-29BF-B5A5-E5AAF6E463EF}"/>
                    </a:ext>
                  </a:extLst>
                </p:cNvPr>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zh-CN" altLang="en-US" sz="2800">
                      <a:solidFill>
                        <a:schemeClr val="accent1"/>
                      </a:solidFill>
                      <a:latin typeface="Helvetica" charset="0"/>
                      <a:ea typeface="宋体" charset="0"/>
                    </a:rPr>
                    <a:t>   </a:t>
                  </a:r>
                  <a:endParaRPr lang="zh-CN" altLang="en-US" sz="4000">
                    <a:solidFill>
                      <a:schemeClr val="accent1"/>
                    </a:solidFill>
                    <a:effectLst>
                      <a:outerShdw blurRad="38100" dist="38100" dir="2700000" algn="tl">
                        <a:srgbClr val="000000"/>
                      </a:outerShdw>
                    </a:effectLst>
                    <a:latin typeface="Helvetica" charset="0"/>
                    <a:ea typeface="宋体" charset="0"/>
                  </a:endParaRPr>
                </a:p>
              </p:txBody>
            </p:sp>
            <p:sp>
              <p:nvSpPr>
                <p:cNvPr id="312538" name="Rectangle 218">
                  <a:extLst>
                    <a:ext uri="{FF2B5EF4-FFF2-40B4-BE49-F238E27FC236}">
                      <a16:creationId xmlns:a16="http://schemas.microsoft.com/office/drawing/2014/main" id="{63951A9D-5467-AE34-03C5-7BE2841BE1C1}"/>
                    </a:ext>
                  </a:extLst>
                </p:cNvPr>
                <p:cNvSpPr>
                  <a:spLocks noChangeArrowheads="1"/>
                </p:cNvSpPr>
                <p:nvPr/>
              </p:nvSpPr>
              <p:spPr bwMode="auto">
                <a:xfrm>
                  <a:off x="3029" y="3101"/>
                  <a:ext cx="696" cy="278"/>
                </a:xfrm>
                <a:prstGeom prst="rect">
                  <a:avLst/>
                </a:prstGeom>
                <a:noFill/>
                <a:ln w="9525">
                  <a:noFill/>
                  <a:miter lim="800000"/>
                  <a:headEnd/>
                  <a:tailEnd/>
                </a:ln>
              </p:spPr>
              <p:txBody>
                <a:bodyPr wrap="none" lIns="0" tIns="0" rIns="0" bIns="0">
                  <a:spAutoFit/>
                </a:bodyPr>
                <a:lstStyle/>
                <a:p>
                  <a:pPr>
                    <a:defRPr/>
                  </a:pPr>
                  <a:r>
                    <a:rPr lang="zh-CN" altLang="en-US" sz="2900">
                      <a:solidFill>
                        <a:schemeClr val="accent1"/>
                      </a:solidFill>
                      <a:latin typeface="Helvetica" charset="0"/>
                      <a:ea typeface="宋体" charset="0"/>
                    </a:rPr>
                    <a:t>主耶稣</a:t>
                  </a:r>
                  <a:endParaRPr lang="zh-CN" altLang="en-US" sz="4000">
                    <a:solidFill>
                      <a:schemeClr val="accent1"/>
                    </a:solidFill>
                    <a:effectLst>
                      <a:outerShdw blurRad="38100" dist="38100" dir="2700000" algn="tl">
                        <a:srgbClr val="000000"/>
                      </a:outerShdw>
                    </a:effectLst>
                    <a:latin typeface="Helvetica" charset="0"/>
                    <a:ea typeface="宋体" charset="0"/>
                  </a:endParaRPr>
                </a:p>
              </p:txBody>
            </p:sp>
          </p:grpSp>
          <p:sp>
            <p:nvSpPr>
              <p:cNvPr id="148626" name="Line 219">
                <a:extLst>
                  <a:ext uri="{FF2B5EF4-FFF2-40B4-BE49-F238E27FC236}">
                    <a16:creationId xmlns:a16="http://schemas.microsoft.com/office/drawing/2014/main" id="{10FD768B-41A6-B509-D862-518698A18B81}"/>
                  </a:ext>
                </a:extLst>
              </p:cNvPr>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27" name="Line 220">
                <a:extLst>
                  <a:ext uri="{FF2B5EF4-FFF2-40B4-BE49-F238E27FC236}">
                    <a16:creationId xmlns:a16="http://schemas.microsoft.com/office/drawing/2014/main" id="{8E421F22-59B3-6498-B44B-D19BD4D6C529}"/>
                  </a:ext>
                </a:extLst>
              </p:cNvPr>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8498" name="Rectangle 221">
              <a:extLst>
                <a:ext uri="{FF2B5EF4-FFF2-40B4-BE49-F238E27FC236}">
                  <a16:creationId xmlns:a16="http://schemas.microsoft.com/office/drawing/2014/main" id="{C0341265-689A-6CCF-91BB-A7AD3F1F177C}"/>
                </a:ext>
              </a:extLst>
            </p:cNvPr>
            <p:cNvSpPr>
              <a:spLocks noChangeArrowheads="1"/>
            </p:cNvSpPr>
            <p:nvPr/>
          </p:nvSpPr>
          <p:spPr bwMode="auto">
            <a:xfrm>
              <a:off x="1802" y="1141"/>
              <a:ext cx="977"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42" name="Rectangle 222">
              <a:extLst>
                <a:ext uri="{FF2B5EF4-FFF2-40B4-BE49-F238E27FC236}">
                  <a16:creationId xmlns:a16="http://schemas.microsoft.com/office/drawing/2014/main" id="{4A4CBD51-5113-B7DA-42DB-E6531A0B53E7}"/>
                </a:ext>
              </a:extLst>
            </p:cNvPr>
            <p:cNvSpPr>
              <a:spLocks noChangeArrowheads="1"/>
            </p:cNvSpPr>
            <p:nvPr/>
          </p:nvSpPr>
          <p:spPr bwMode="auto">
            <a:xfrm>
              <a:off x="1881" y="959"/>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00" name="Rectangle 223">
              <a:extLst>
                <a:ext uri="{FF2B5EF4-FFF2-40B4-BE49-F238E27FC236}">
                  <a16:creationId xmlns:a16="http://schemas.microsoft.com/office/drawing/2014/main" id="{4B0CE76B-8591-1CB3-F369-5DAC2F0C4083}"/>
                </a:ext>
              </a:extLst>
            </p:cNvPr>
            <p:cNvSpPr>
              <a:spLocks noChangeArrowheads="1"/>
            </p:cNvSpPr>
            <p:nvPr/>
          </p:nvSpPr>
          <p:spPr bwMode="auto">
            <a:xfrm>
              <a:off x="1802" y="1141"/>
              <a:ext cx="1365"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01" name="AutoShape 224">
              <a:extLst>
                <a:ext uri="{FF2B5EF4-FFF2-40B4-BE49-F238E27FC236}">
                  <a16:creationId xmlns:a16="http://schemas.microsoft.com/office/drawing/2014/main" id="{3F2CF8C3-D24F-6CAC-02CD-8FDA7F9E69B6}"/>
                </a:ext>
              </a:extLst>
            </p:cNvPr>
            <p:cNvSpPr>
              <a:spLocks noChangeArrowheads="1"/>
            </p:cNvSpPr>
            <p:nvPr/>
          </p:nvSpPr>
          <p:spPr bwMode="auto">
            <a:xfrm>
              <a:off x="1802" y="917"/>
              <a:ext cx="803"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02" name="Rectangle 225">
              <a:extLst>
                <a:ext uri="{FF2B5EF4-FFF2-40B4-BE49-F238E27FC236}">
                  <a16:creationId xmlns:a16="http://schemas.microsoft.com/office/drawing/2014/main" id="{D5666EB4-2186-E521-DE3A-31F39069D27A}"/>
                </a:ext>
              </a:extLst>
            </p:cNvPr>
            <p:cNvSpPr>
              <a:spLocks noChangeArrowheads="1"/>
            </p:cNvSpPr>
            <p:nvPr/>
          </p:nvSpPr>
          <p:spPr bwMode="auto">
            <a:xfrm>
              <a:off x="1802" y="1141"/>
              <a:ext cx="977" cy="376"/>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46" name="Rectangle 226">
              <a:extLst>
                <a:ext uri="{FF2B5EF4-FFF2-40B4-BE49-F238E27FC236}">
                  <a16:creationId xmlns:a16="http://schemas.microsoft.com/office/drawing/2014/main" id="{A723A553-908A-01A8-EE1A-5CCE733F3AD4}"/>
                </a:ext>
              </a:extLst>
            </p:cNvPr>
            <p:cNvSpPr>
              <a:spLocks noChangeArrowheads="1"/>
            </p:cNvSpPr>
            <p:nvPr/>
          </p:nvSpPr>
          <p:spPr bwMode="auto">
            <a:xfrm>
              <a:off x="1979" y="919"/>
              <a:ext cx="36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创造</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04" name="Line 227">
              <a:extLst>
                <a:ext uri="{FF2B5EF4-FFF2-40B4-BE49-F238E27FC236}">
                  <a16:creationId xmlns:a16="http://schemas.microsoft.com/office/drawing/2014/main" id="{2FD0A413-BA18-A40D-BCEB-33F8EF6AB6BC}"/>
                </a:ext>
              </a:extLst>
            </p:cNvPr>
            <p:cNvSpPr>
              <a:spLocks noChangeShapeType="1"/>
            </p:cNvSpPr>
            <p:nvPr/>
          </p:nvSpPr>
          <p:spPr bwMode="auto">
            <a:xfrm>
              <a:off x="1802" y="1087"/>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5" name="Line 228">
              <a:extLst>
                <a:ext uri="{FF2B5EF4-FFF2-40B4-BE49-F238E27FC236}">
                  <a16:creationId xmlns:a16="http://schemas.microsoft.com/office/drawing/2014/main" id="{0D4B0546-CA3F-FEA4-9558-65227229E442}"/>
                </a:ext>
              </a:extLst>
            </p:cNvPr>
            <p:cNvSpPr>
              <a:spLocks noChangeShapeType="1"/>
            </p:cNvSpPr>
            <p:nvPr/>
          </p:nvSpPr>
          <p:spPr bwMode="auto">
            <a:xfrm>
              <a:off x="2591" y="114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6" name="Rectangle 229">
              <a:extLst>
                <a:ext uri="{FF2B5EF4-FFF2-40B4-BE49-F238E27FC236}">
                  <a16:creationId xmlns:a16="http://schemas.microsoft.com/office/drawing/2014/main" id="{1EB1AD77-4FC5-5803-5DD1-788ABF87EDF1}"/>
                </a:ext>
              </a:extLst>
            </p:cNvPr>
            <p:cNvSpPr>
              <a:spLocks noChangeArrowheads="1"/>
            </p:cNvSpPr>
            <p:nvPr/>
          </p:nvSpPr>
          <p:spPr bwMode="auto">
            <a:xfrm>
              <a:off x="1949" y="1302"/>
              <a:ext cx="977" cy="431"/>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50" name="Rectangle 230">
              <a:extLst>
                <a:ext uri="{FF2B5EF4-FFF2-40B4-BE49-F238E27FC236}">
                  <a16:creationId xmlns:a16="http://schemas.microsoft.com/office/drawing/2014/main" id="{086529BF-7B63-4D5A-DCB4-4F1B5C281EF4}"/>
                </a:ext>
              </a:extLst>
            </p:cNvPr>
            <p:cNvSpPr>
              <a:spLocks noChangeArrowheads="1"/>
            </p:cNvSpPr>
            <p:nvPr/>
          </p:nvSpPr>
          <p:spPr bwMode="auto">
            <a:xfrm>
              <a:off x="2024" y="1134"/>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08" name="Rectangle 231">
              <a:extLst>
                <a:ext uri="{FF2B5EF4-FFF2-40B4-BE49-F238E27FC236}">
                  <a16:creationId xmlns:a16="http://schemas.microsoft.com/office/drawing/2014/main" id="{BEACAD16-E26A-D4C6-ECE5-DFF9AAA0BD15}"/>
                </a:ext>
              </a:extLst>
            </p:cNvPr>
            <p:cNvSpPr>
              <a:spLocks noChangeArrowheads="1"/>
            </p:cNvSpPr>
            <p:nvPr/>
          </p:nvSpPr>
          <p:spPr bwMode="auto">
            <a:xfrm>
              <a:off x="1949" y="1302"/>
              <a:ext cx="1364"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09" name="AutoShape 232">
              <a:extLst>
                <a:ext uri="{FF2B5EF4-FFF2-40B4-BE49-F238E27FC236}">
                  <a16:creationId xmlns:a16="http://schemas.microsoft.com/office/drawing/2014/main" id="{F6A82641-62D7-BD59-BC11-4338964A594A}"/>
                </a:ext>
              </a:extLst>
            </p:cNvPr>
            <p:cNvSpPr>
              <a:spLocks noChangeArrowheads="1"/>
            </p:cNvSpPr>
            <p:nvPr/>
          </p:nvSpPr>
          <p:spPr bwMode="auto">
            <a:xfrm>
              <a:off x="1949" y="1087"/>
              <a:ext cx="789"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10" name="Rectangle 233">
              <a:extLst>
                <a:ext uri="{FF2B5EF4-FFF2-40B4-BE49-F238E27FC236}">
                  <a16:creationId xmlns:a16="http://schemas.microsoft.com/office/drawing/2014/main" id="{5AAC4996-27C2-8227-4047-CE7F7A2C468C}"/>
                </a:ext>
              </a:extLst>
            </p:cNvPr>
            <p:cNvSpPr>
              <a:spLocks noChangeArrowheads="1"/>
            </p:cNvSpPr>
            <p:nvPr/>
          </p:nvSpPr>
          <p:spPr bwMode="auto">
            <a:xfrm>
              <a:off x="1949" y="1302"/>
              <a:ext cx="977"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54" name="Rectangle 234">
              <a:extLst>
                <a:ext uri="{FF2B5EF4-FFF2-40B4-BE49-F238E27FC236}">
                  <a16:creationId xmlns:a16="http://schemas.microsoft.com/office/drawing/2014/main" id="{1AD17AA4-4B4B-7CF8-7541-57ED918E4AB0}"/>
                </a:ext>
              </a:extLst>
            </p:cNvPr>
            <p:cNvSpPr>
              <a:spLocks noChangeArrowheads="1"/>
            </p:cNvSpPr>
            <p:nvPr/>
          </p:nvSpPr>
          <p:spPr bwMode="auto">
            <a:xfrm>
              <a:off x="1973" y="1094"/>
              <a:ext cx="656"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亚伯拉罕</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12" name="Line 235">
              <a:extLst>
                <a:ext uri="{FF2B5EF4-FFF2-40B4-BE49-F238E27FC236}">
                  <a16:creationId xmlns:a16="http://schemas.microsoft.com/office/drawing/2014/main" id="{7A46B712-FBDF-7096-6F49-2B8B2462058A}"/>
                </a:ext>
              </a:extLst>
            </p:cNvPr>
            <p:cNvSpPr>
              <a:spLocks noChangeShapeType="1"/>
            </p:cNvSpPr>
            <p:nvPr/>
          </p:nvSpPr>
          <p:spPr bwMode="auto">
            <a:xfrm>
              <a:off x="1949" y="126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13" name="Line 236">
              <a:extLst>
                <a:ext uri="{FF2B5EF4-FFF2-40B4-BE49-F238E27FC236}">
                  <a16:creationId xmlns:a16="http://schemas.microsoft.com/office/drawing/2014/main" id="{3E33FFFA-F38B-AACC-F31D-66BFE67E727F}"/>
                </a:ext>
              </a:extLst>
            </p:cNvPr>
            <p:cNvSpPr>
              <a:spLocks noChangeShapeType="1"/>
            </p:cNvSpPr>
            <p:nvPr/>
          </p:nvSpPr>
          <p:spPr bwMode="auto">
            <a:xfrm>
              <a:off x="2738" y="1302"/>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14" name="Rectangle 237">
              <a:extLst>
                <a:ext uri="{FF2B5EF4-FFF2-40B4-BE49-F238E27FC236}">
                  <a16:creationId xmlns:a16="http://schemas.microsoft.com/office/drawing/2014/main" id="{E12BE4E7-9B28-46D5-A1D4-5A57A3A38D27}"/>
                </a:ext>
              </a:extLst>
            </p:cNvPr>
            <p:cNvSpPr>
              <a:spLocks noChangeArrowheads="1"/>
            </p:cNvSpPr>
            <p:nvPr/>
          </p:nvSpPr>
          <p:spPr bwMode="auto">
            <a:xfrm>
              <a:off x="2096" y="1477"/>
              <a:ext cx="964"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58" name="Rectangle 238">
              <a:extLst>
                <a:ext uri="{FF2B5EF4-FFF2-40B4-BE49-F238E27FC236}">
                  <a16:creationId xmlns:a16="http://schemas.microsoft.com/office/drawing/2014/main" id="{416D63E6-0C1B-D816-99EF-5270602C14DC}"/>
                </a:ext>
              </a:extLst>
            </p:cNvPr>
            <p:cNvSpPr>
              <a:spLocks noChangeArrowheads="1"/>
            </p:cNvSpPr>
            <p:nvPr/>
          </p:nvSpPr>
          <p:spPr bwMode="auto">
            <a:xfrm>
              <a:off x="2167" y="1295"/>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16" name="Rectangle 239">
              <a:extLst>
                <a:ext uri="{FF2B5EF4-FFF2-40B4-BE49-F238E27FC236}">
                  <a16:creationId xmlns:a16="http://schemas.microsoft.com/office/drawing/2014/main" id="{950EA352-9917-D5EE-D650-AD022F6ECA8D}"/>
                </a:ext>
              </a:extLst>
            </p:cNvPr>
            <p:cNvSpPr>
              <a:spLocks noChangeArrowheads="1"/>
            </p:cNvSpPr>
            <p:nvPr/>
          </p:nvSpPr>
          <p:spPr bwMode="auto">
            <a:xfrm>
              <a:off x="2096" y="1477"/>
              <a:ext cx="1364"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17" name="AutoShape 240">
              <a:extLst>
                <a:ext uri="{FF2B5EF4-FFF2-40B4-BE49-F238E27FC236}">
                  <a16:creationId xmlns:a16="http://schemas.microsoft.com/office/drawing/2014/main" id="{4CDD1B61-E2CB-636B-6113-DF8C7B8C7D42}"/>
                </a:ext>
              </a:extLst>
            </p:cNvPr>
            <p:cNvSpPr>
              <a:spLocks noChangeArrowheads="1"/>
            </p:cNvSpPr>
            <p:nvPr/>
          </p:nvSpPr>
          <p:spPr bwMode="auto">
            <a:xfrm>
              <a:off x="2096" y="1262"/>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18" name="Rectangle 241">
              <a:extLst>
                <a:ext uri="{FF2B5EF4-FFF2-40B4-BE49-F238E27FC236}">
                  <a16:creationId xmlns:a16="http://schemas.microsoft.com/office/drawing/2014/main" id="{2C7D97C4-22C4-620A-63BD-09DBB92E8174}"/>
                </a:ext>
              </a:extLst>
            </p:cNvPr>
            <p:cNvSpPr>
              <a:spLocks noChangeArrowheads="1"/>
            </p:cNvSpPr>
            <p:nvPr/>
          </p:nvSpPr>
          <p:spPr bwMode="auto">
            <a:xfrm>
              <a:off x="2096" y="1477"/>
              <a:ext cx="964"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62" name="Rectangle 242">
              <a:extLst>
                <a:ext uri="{FF2B5EF4-FFF2-40B4-BE49-F238E27FC236}">
                  <a16:creationId xmlns:a16="http://schemas.microsoft.com/office/drawing/2014/main" id="{2E566AD7-7BDF-0910-571A-AB458702DA7A}"/>
                </a:ext>
              </a:extLst>
            </p:cNvPr>
            <p:cNvSpPr>
              <a:spLocks noChangeArrowheads="1"/>
            </p:cNvSpPr>
            <p:nvPr/>
          </p:nvSpPr>
          <p:spPr bwMode="auto">
            <a:xfrm>
              <a:off x="2232" y="1263"/>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约瑟</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20" name="Line 243">
              <a:extLst>
                <a:ext uri="{FF2B5EF4-FFF2-40B4-BE49-F238E27FC236}">
                  <a16:creationId xmlns:a16="http://schemas.microsoft.com/office/drawing/2014/main" id="{A815F5DC-D14F-6C36-590F-C900FEE4255C}"/>
                </a:ext>
              </a:extLst>
            </p:cNvPr>
            <p:cNvSpPr>
              <a:spLocks noChangeShapeType="1"/>
            </p:cNvSpPr>
            <p:nvPr/>
          </p:nvSpPr>
          <p:spPr bwMode="auto">
            <a:xfrm>
              <a:off x="2096" y="1423"/>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21" name="Line 244">
              <a:extLst>
                <a:ext uri="{FF2B5EF4-FFF2-40B4-BE49-F238E27FC236}">
                  <a16:creationId xmlns:a16="http://schemas.microsoft.com/office/drawing/2014/main" id="{304FC3F5-ABF7-D6BC-B7F4-B7C09565AA7D}"/>
                </a:ext>
              </a:extLst>
            </p:cNvPr>
            <p:cNvSpPr>
              <a:spLocks noChangeShapeType="1"/>
            </p:cNvSpPr>
            <p:nvPr/>
          </p:nvSpPr>
          <p:spPr bwMode="auto">
            <a:xfrm>
              <a:off x="2872" y="1477"/>
              <a:ext cx="441"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22" name="Rectangle 245">
              <a:extLst>
                <a:ext uri="{FF2B5EF4-FFF2-40B4-BE49-F238E27FC236}">
                  <a16:creationId xmlns:a16="http://schemas.microsoft.com/office/drawing/2014/main" id="{07E7187C-379B-5485-BA6B-AB7C93B63269}"/>
                </a:ext>
              </a:extLst>
            </p:cNvPr>
            <p:cNvSpPr>
              <a:spLocks noChangeArrowheads="1"/>
            </p:cNvSpPr>
            <p:nvPr/>
          </p:nvSpPr>
          <p:spPr bwMode="auto">
            <a:xfrm>
              <a:off x="2270" y="1638"/>
              <a:ext cx="1364"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23" name="AutoShape 246">
              <a:extLst>
                <a:ext uri="{FF2B5EF4-FFF2-40B4-BE49-F238E27FC236}">
                  <a16:creationId xmlns:a16="http://schemas.microsoft.com/office/drawing/2014/main" id="{E65B7528-2E5F-DAED-7203-843489AEF5FC}"/>
                </a:ext>
              </a:extLst>
            </p:cNvPr>
            <p:cNvSpPr>
              <a:spLocks noChangeArrowheads="1"/>
            </p:cNvSpPr>
            <p:nvPr/>
          </p:nvSpPr>
          <p:spPr bwMode="auto">
            <a:xfrm>
              <a:off x="2270" y="1423"/>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24" name="Rectangle 247">
              <a:extLst>
                <a:ext uri="{FF2B5EF4-FFF2-40B4-BE49-F238E27FC236}">
                  <a16:creationId xmlns:a16="http://schemas.microsoft.com/office/drawing/2014/main" id="{C233696F-91CA-B105-8E34-20ACC7D2BA3A}"/>
                </a:ext>
              </a:extLst>
            </p:cNvPr>
            <p:cNvSpPr>
              <a:spLocks noChangeArrowheads="1"/>
            </p:cNvSpPr>
            <p:nvPr/>
          </p:nvSpPr>
          <p:spPr bwMode="auto">
            <a:xfrm>
              <a:off x="2270" y="1638"/>
              <a:ext cx="976"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68" name="Rectangle 248">
              <a:extLst>
                <a:ext uri="{FF2B5EF4-FFF2-40B4-BE49-F238E27FC236}">
                  <a16:creationId xmlns:a16="http://schemas.microsoft.com/office/drawing/2014/main" id="{E7521EF9-70AC-F51F-568A-0EB14BBDF20F}"/>
                </a:ext>
              </a:extLst>
            </p:cNvPr>
            <p:cNvSpPr>
              <a:spLocks noChangeArrowheads="1"/>
            </p:cNvSpPr>
            <p:nvPr/>
          </p:nvSpPr>
          <p:spPr bwMode="auto">
            <a:xfrm>
              <a:off x="2415" y="1424"/>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摩西</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26" name="Line 249">
              <a:extLst>
                <a:ext uri="{FF2B5EF4-FFF2-40B4-BE49-F238E27FC236}">
                  <a16:creationId xmlns:a16="http://schemas.microsoft.com/office/drawing/2014/main" id="{0CD9A0A2-C9A2-9AC5-8153-45A5DA07BA22}"/>
                </a:ext>
              </a:extLst>
            </p:cNvPr>
            <p:cNvSpPr>
              <a:spLocks noChangeShapeType="1"/>
            </p:cNvSpPr>
            <p:nvPr/>
          </p:nvSpPr>
          <p:spPr bwMode="auto">
            <a:xfrm>
              <a:off x="2270" y="1598"/>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27" name="Line 250">
              <a:extLst>
                <a:ext uri="{FF2B5EF4-FFF2-40B4-BE49-F238E27FC236}">
                  <a16:creationId xmlns:a16="http://schemas.microsoft.com/office/drawing/2014/main" id="{E39883CB-90F7-9600-8464-B68A1A8BA7BD}"/>
                </a:ext>
              </a:extLst>
            </p:cNvPr>
            <p:cNvSpPr>
              <a:spLocks noChangeShapeType="1"/>
            </p:cNvSpPr>
            <p:nvPr/>
          </p:nvSpPr>
          <p:spPr bwMode="auto">
            <a:xfrm>
              <a:off x="3060" y="1638"/>
              <a:ext cx="427"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28" name="Rectangle 251">
              <a:extLst>
                <a:ext uri="{FF2B5EF4-FFF2-40B4-BE49-F238E27FC236}">
                  <a16:creationId xmlns:a16="http://schemas.microsoft.com/office/drawing/2014/main" id="{B22624A6-1953-26C5-4870-DFFB3CB71D97}"/>
                </a:ext>
              </a:extLst>
            </p:cNvPr>
            <p:cNvSpPr>
              <a:spLocks noChangeArrowheads="1"/>
            </p:cNvSpPr>
            <p:nvPr/>
          </p:nvSpPr>
          <p:spPr bwMode="auto">
            <a:xfrm>
              <a:off x="2417" y="1800"/>
              <a:ext cx="1364"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29" name="AutoShape 252">
              <a:extLst>
                <a:ext uri="{FF2B5EF4-FFF2-40B4-BE49-F238E27FC236}">
                  <a16:creationId xmlns:a16="http://schemas.microsoft.com/office/drawing/2014/main" id="{9C806597-42B8-DF4A-C55F-BC8CAB1DB046}"/>
                </a:ext>
              </a:extLst>
            </p:cNvPr>
            <p:cNvSpPr>
              <a:spLocks noChangeArrowheads="1"/>
            </p:cNvSpPr>
            <p:nvPr/>
          </p:nvSpPr>
          <p:spPr bwMode="auto">
            <a:xfrm>
              <a:off x="2417" y="1598"/>
              <a:ext cx="789"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30" name="Rectangle 253">
              <a:extLst>
                <a:ext uri="{FF2B5EF4-FFF2-40B4-BE49-F238E27FC236}">
                  <a16:creationId xmlns:a16="http://schemas.microsoft.com/office/drawing/2014/main" id="{27BFBA56-2AFE-0AE0-2014-8362180B5111}"/>
                </a:ext>
              </a:extLst>
            </p:cNvPr>
            <p:cNvSpPr>
              <a:spLocks noChangeArrowheads="1"/>
            </p:cNvSpPr>
            <p:nvPr/>
          </p:nvSpPr>
          <p:spPr bwMode="auto">
            <a:xfrm>
              <a:off x="2417" y="1800"/>
              <a:ext cx="871"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74" name="Rectangle 254">
              <a:extLst>
                <a:ext uri="{FF2B5EF4-FFF2-40B4-BE49-F238E27FC236}">
                  <a16:creationId xmlns:a16="http://schemas.microsoft.com/office/drawing/2014/main" id="{7A0CFF5C-7F44-6E6A-C8D0-C87C0E968E52}"/>
                </a:ext>
              </a:extLst>
            </p:cNvPr>
            <p:cNvSpPr>
              <a:spLocks noChangeArrowheads="1"/>
            </p:cNvSpPr>
            <p:nvPr/>
          </p:nvSpPr>
          <p:spPr bwMode="auto">
            <a:xfrm>
              <a:off x="2475" y="1599"/>
              <a:ext cx="552"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约书亚</a:t>
              </a:r>
              <a:endParaRPr lang="en-US" altLang="zh-CN" sz="2800">
                <a:solidFill>
                  <a:srgbClr val="FFA27C"/>
                </a:solidFill>
                <a:effectLst>
                  <a:outerShdw blurRad="38100" dist="38100" dir="2700000" algn="tl">
                    <a:srgbClr val="000000"/>
                  </a:outerShdw>
                </a:effectLst>
                <a:latin typeface="Helvetica" charset="0"/>
                <a:ea typeface="宋体" charset="0"/>
              </a:endParaRPr>
            </a:p>
          </p:txBody>
        </p:sp>
        <p:sp>
          <p:nvSpPr>
            <p:cNvPr id="148532" name="Line 255">
              <a:extLst>
                <a:ext uri="{FF2B5EF4-FFF2-40B4-BE49-F238E27FC236}">
                  <a16:creationId xmlns:a16="http://schemas.microsoft.com/office/drawing/2014/main" id="{F569AAC1-8A12-B32C-EA02-FF9AE61D1D8B}"/>
                </a:ext>
              </a:extLst>
            </p:cNvPr>
            <p:cNvSpPr>
              <a:spLocks noChangeShapeType="1"/>
            </p:cNvSpPr>
            <p:nvPr/>
          </p:nvSpPr>
          <p:spPr bwMode="auto">
            <a:xfrm>
              <a:off x="2417" y="1760"/>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33" name="Rectangle 256">
              <a:extLst>
                <a:ext uri="{FF2B5EF4-FFF2-40B4-BE49-F238E27FC236}">
                  <a16:creationId xmlns:a16="http://schemas.microsoft.com/office/drawing/2014/main" id="{EFA51A32-4189-5406-65FD-E8594A99DAD2}"/>
                </a:ext>
              </a:extLst>
            </p:cNvPr>
            <p:cNvSpPr>
              <a:spLocks noChangeArrowheads="1"/>
            </p:cNvSpPr>
            <p:nvPr/>
          </p:nvSpPr>
          <p:spPr bwMode="auto">
            <a:xfrm>
              <a:off x="2551" y="1983"/>
              <a:ext cx="1364"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34" name="AutoShape 257">
              <a:extLst>
                <a:ext uri="{FF2B5EF4-FFF2-40B4-BE49-F238E27FC236}">
                  <a16:creationId xmlns:a16="http://schemas.microsoft.com/office/drawing/2014/main" id="{397A9F51-4AB9-6702-11C9-4AE2C0509548}"/>
                </a:ext>
              </a:extLst>
            </p:cNvPr>
            <p:cNvSpPr>
              <a:spLocks noChangeArrowheads="1"/>
            </p:cNvSpPr>
            <p:nvPr/>
          </p:nvSpPr>
          <p:spPr bwMode="auto">
            <a:xfrm>
              <a:off x="2551" y="1760"/>
              <a:ext cx="818" cy="591"/>
            </a:xfrm>
            <a:prstGeom prst="roundRect">
              <a:avLst>
                <a:gd name="adj" fmla="val 1074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35" name="Rectangle 258">
              <a:extLst>
                <a:ext uri="{FF2B5EF4-FFF2-40B4-BE49-F238E27FC236}">
                  <a16:creationId xmlns:a16="http://schemas.microsoft.com/office/drawing/2014/main" id="{2F673745-B2C0-2308-9A9E-C6DB400AA3BE}"/>
                </a:ext>
              </a:extLst>
            </p:cNvPr>
            <p:cNvSpPr>
              <a:spLocks noChangeArrowheads="1"/>
            </p:cNvSpPr>
            <p:nvPr/>
          </p:nvSpPr>
          <p:spPr bwMode="auto">
            <a:xfrm>
              <a:off x="2551" y="1983"/>
              <a:ext cx="964"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79" name="Rectangle 259">
              <a:extLst>
                <a:ext uri="{FF2B5EF4-FFF2-40B4-BE49-F238E27FC236}">
                  <a16:creationId xmlns:a16="http://schemas.microsoft.com/office/drawing/2014/main" id="{4192A7D6-C6CD-E77A-2EEF-ABE0EEDDEEAC}"/>
                </a:ext>
              </a:extLst>
            </p:cNvPr>
            <p:cNvSpPr>
              <a:spLocks noChangeArrowheads="1"/>
            </p:cNvSpPr>
            <p:nvPr/>
          </p:nvSpPr>
          <p:spPr bwMode="auto">
            <a:xfrm>
              <a:off x="2684" y="1761"/>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无王</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37" name="Line 260">
              <a:extLst>
                <a:ext uri="{FF2B5EF4-FFF2-40B4-BE49-F238E27FC236}">
                  <a16:creationId xmlns:a16="http://schemas.microsoft.com/office/drawing/2014/main" id="{2476C7BB-5636-2ECF-8174-816BA99DF246}"/>
                </a:ext>
              </a:extLst>
            </p:cNvPr>
            <p:cNvSpPr>
              <a:spLocks noChangeShapeType="1"/>
            </p:cNvSpPr>
            <p:nvPr/>
          </p:nvSpPr>
          <p:spPr bwMode="auto">
            <a:xfrm>
              <a:off x="2551" y="194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38" name="Rectangle 261">
              <a:extLst>
                <a:ext uri="{FF2B5EF4-FFF2-40B4-BE49-F238E27FC236}">
                  <a16:creationId xmlns:a16="http://schemas.microsoft.com/office/drawing/2014/main" id="{FB141FB3-A221-5B88-9158-8B654F2CE796}"/>
                </a:ext>
              </a:extLst>
            </p:cNvPr>
            <p:cNvSpPr>
              <a:spLocks noChangeArrowheads="1"/>
            </p:cNvSpPr>
            <p:nvPr/>
          </p:nvSpPr>
          <p:spPr bwMode="auto">
            <a:xfrm>
              <a:off x="2690" y="2170"/>
              <a:ext cx="1364" cy="466"/>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39" name="AutoShape 262">
              <a:extLst>
                <a:ext uri="{FF2B5EF4-FFF2-40B4-BE49-F238E27FC236}">
                  <a16:creationId xmlns:a16="http://schemas.microsoft.com/office/drawing/2014/main" id="{EB8DF658-E49A-7571-60C5-21D4F895B64E}"/>
                </a:ext>
              </a:extLst>
            </p:cNvPr>
            <p:cNvSpPr>
              <a:spLocks noChangeArrowheads="1"/>
            </p:cNvSpPr>
            <p:nvPr/>
          </p:nvSpPr>
          <p:spPr bwMode="auto">
            <a:xfrm>
              <a:off x="2690" y="1943"/>
              <a:ext cx="833"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40" name="Rectangle 263">
              <a:extLst>
                <a:ext uri="{FF2B5EF4-FFF2-40B4-BE49-F238E27FC236}">
                  <a16:creationId xmlns:a16="http://schemas.microsoft.com/office/drawing/2014/main" id="{9A63C6BB-7B0E-3B34-0537-49FE1DFC0AEB}"/>
                </a:ext>
              </a:extLst>
            </p:cNvPr>
            <p:cNvSpPr>
              <a:spLocks noChangeArrowheads="1"/>
            </p:cNvSpPr>
            <p:nvPr/>
          </p:nvSpPr>
          <p:spPr bwMode="auto">
            <a:xfrm>
              <a:off x="2690" y="2174"/>
              <a:ext cx="976"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84" name="Rectangle 264">
              <a:extLst>
                <a:ext uri="{FF2B5EF4-FFF2-40B4-BE49-F238E27FC236}">
                  <a16:creationId xmlns:a16="http://schemas.microsoft.com/office/drawing/2014/main" id="{C7BE5F7C-B63C-3606-5FE3-261EA99ED6E9}"/>
                </a:ext>
              </a:extLst>
            </p:cNvPr>
            <p:cNvSpPr>
              <a:spLocks noChangeArrowheads="1"/>
            </p:cNvSpPr>
            <p:nvPr/>
          </p:nvSpPr>
          <p:spPr bwMode="auto">
            <a:xfrm>
              <a:off x="2841" y="1944"/>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王朝</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42" name="Line 265">
              <a:extLst>
                <a:ext uri="{FF2B5EF4-FFF2-40B4-BE49-F238E27FC236}">
                  <a16:creationId xmlns:a16="http://schemas.microsoft.com/office/drawing/2014/main" id="{5B35D0A9-97B1-8FA7-1820-14F4B93CD325}"/>
                </a:ext>
              </a:extLst>
            </p:cNvPr>
            <p:cNvSpPr>
              <a:spLocks noChangeShapeType="1"/>
            </p:cNvSpPr>
            <p:nvPr/>
          </p:nvSpPr>
          <p:spPr bwMode="auto">
            <a:xfrm>
              <a:off x="2690" y="2121"/>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43" name="Rectangle 266">
              <a:extLst>
                <a:ext uri="{FF2B5EF4-FFF2-40B4-BE49-F238E27FC236}">
                  <a16:creationId xmlns:a16="http://schemas.microsoft.com/office/drawing/2014/main" id="{E2A23D0A-69E8-9E39-D652-D636CCCF5CA5}"/>
                </a:ext>
              </a:extLst>
            </p:cNvPr>
            <p:cNvSpPr>
              <a:spLocks noChangeArrowheads="1"/>
            </p:cNvSpPr>
            <p:nvPr/>
          </p:nvSpPr>
          <p:spPr bwMode="auto">
            <a:xfrm>
              <a:off x="2840" y="2344"/>
              <a:ext cx="1364"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44" name="AutoShape 267">
              <a:extLst>
                <a:ext uri="{FF2B5EF4-FFF2-40B4-BE49-F238E27FC236}">
                  <a16:creationId xmlns:a16="http://schemas.microsoft.com/office/drawing/2014/main" id="{EB1EBAA4-4D91-CA29-A556-1DFA180CA5FE}"/>
                </a:ext>
              </a:extLst>
            </p:cNvPr>
            <p:cNvSpPr>
              <a:spLocks noChangeArrowheads="1"/>
            </p:cNvSpPr>
            <p:nvPr/>
          </p:nvSpPr>
          <p:spPr bwMode="auto">
            <a:xfrm>
              <a:off x="2840" y="2121"/>
              <a:ext cx="802"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45" name="Rectangle 268">
              <a:extLst>
                <a:ext uri="{FF2B5EF4-FFF2-40B4-BE49-F238E27FC236}">
                  <a16:creationId xmlns:a16="http://schemas.microsoft.com/office/drawing/2014/main" id="{F46CC910-51DC-0C3C-7CE4-901CBB520547}"/>
                </a:ext>
              </a:extLst>
            </p:cNvPr>
            <p:cNvSpPr>
              <a:spLocks noChangeArrowheads="1"/>
            </p:cNvSpPr>
            <p:nvPr/>
          </p:nvSpPr>
          <p:spPr bwMode="auto">
            <a:xfrm>
              <a:off x="2840" y="2344"/>
              <a:ext cx="976"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89" name="Rectangle 269">
              <a:extLst>
                <a:ext uri="{FF2B5EF4-FFF2-40B4-BE49-F238E27FC236}">
                  <a16:creationId xmlns:a16="http://schemas.microsoft.com/office/drawing/2014/main" id="{58A5773E-02BE-F0AB-FCE2-300B30ED3165}"/>
                </a:ext>
              </a:extLst>
            </p:cNvPr>
            <p:cNvSpPr>
              <a:spLocks noChangeArrowheads="1"/>
            </p:cNvSpPr>
            <p:nvPr/>
          </p:nvSpPr>
          <p:spPr bwMode="auto">
            <a:xfrm>
              <a:off x="2967" y="2119"/>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被掳</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47" name="Line 270">
              <a:extLst>
                <a:ext uri="{FF2B5EF4-FFF2-40B4-BE49-F238E27FC236}">
                  <a16:creationId xmlns:a16="http://schemas.microsoft.com/office/drawing/2014/main" id="{1ADC579C-6658-8BD6-9E3C-A58B1AFD63F4}"/>
                </a:ext>
              </a:extLst>
            </p:cNvPr>
            <p:cNvSpPr>
              <a:spLocks noChangeShapeType="1"/>
            </p:cNvSpPr>
            <p:nvPr/>
          </p:nvSpPr>
          <p:spPr bwMode="auto">
            <a:xfrm>
              <a:off x="2840" y="230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48" name="Line 271">
              <a:extLst>
                <a:ext uri="{FF2B5EF4-FFF2-40B4-BE49-F238E27FC236}">
                  <a16:creationId xmlns:a16="http://schemas.microsoft.com/office/drawing/2014/main" id="{CA6C5DB8-4870-3424-3A93-AF66EEC2C78B}"/>
                </a:ext>
              </a:extLst>
            </p:cNvPr>
            <p:cNvSpPr>
              <a:spLocks noChangeShapeType="1"/>
            </p:cNvSpPr>
            <p:nvPr/>
          </p:nvSpPr>
          <p:spPr bwMode="auto">
            <a:xfrm>
              <a:off x="3629" y="234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49" name="Rectangle 272">
              <a:extLst>
                <a:ext uri="{FF2B5EF4-FFF2-40B4-BE49-F238E27FC236}">
                  <a16:creationId xmlns:a16="http://schemas.microsoft.com/office/drawing/2014/main" id="{D73A13A7-B16D-DE21-F1EA-44CB49E11716}"/>
                </a:ext>
              </a:extLst>
            </p:cNvPr>
            <p:cNvSpPr>
              <a:spLocks noChangeArrowheads="1"/>
            </p:cNvSpPr>
            <p:nvPr/>
          </p:nvSpPr>
          <p:spPr bwMode="auto">
            <a:xfrm>
              <a:off x="3012" y="2519"/>
              <a:ext cx="1363" cy="458"/>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50" name="AutoShape 273">
              <a:extLst>
                <a:ext uri="{FF2B5EF4-FFF2-40B4-BE49-F238E27FC236}">
                  <a16:creationId xmlns:a16="http://schemas.microsoft.com/office/drawing/2014/main" id="{AA16DCAA-502C-A599-52B4-30E5047EA62C}"/>
                </a:ext>
              </a:extLst>
            </p:cNvPr>
            <p:cNvSpPr>
              <a:spLocks noChangeArrowheads="1"/>
            </p:cNvSpPr>
            <p:nvPr/>
          </p:nvSpPr>
          <p:spPr bwMode="auto">
            <a:xfrm>
              <a:off x="3012" y="2304"/>
              <a:ext cx="788"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51" name="Rectangle 274">
              <a:extLst>
                <a:ext uri="{FF2B5EF4-FFF2-40B4-BE49-F238E27FC236}">
                  <a16:creationId xmlns:a16="http://schemas.microsoft.com/office/drawing/2014/main" id="{7D32DBCC-B13E-4A43-E56C-330E4C6CAD6B}"/>
                </a:ext>
              </a:extLst>
            </p:cNvPr>
            <p:cNvSpPr>
              <a:spLocks noChangeArrowheads="1"/>
            </p:cNvSpPr>
            <p:nvPr/>
          </p:nvSpPr>
          <p:spPr bwMode="auto">
            <a:xfrm>
              <a:off x="3012" y="2519"/>
              <a:ext cx="962"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95" name="Rectangle 275">
              <a:extLst>
                <a:ext uri="{FF2B5EF4-FFF2-40B4-BE49-F238E27FC236}">
                  <a16:creationId xmlns:a16="http://schemas.microsoft.com/office/drawing/2014/main" id="{326A180A-0D83-1450-67E3-79C2B0FCB89C}"/>
                </a:ext>
              </a:extLst>
            </p:cNvPr>
            <p:cNvSpPr>
              <a:spLocks noChangeArrowheads="1"/>
            </p:cNvSpPr>
            <p:nvPr/>
          </p:nvSpPr>
          <p:spPr bwMode="auto">
            <a:xfrm>
              <a:off x="3200" y="2305"/>
              <a:ext cx="28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静默</a:t>
              </a:r>
              <a:endParaRPr lang="en-US" altLang="zh-CN" sz="2800">
                <a:solidFill>
                  <a:srgbClr val="FFA27C"/>
                </a:solidFill>
                <a:effectLst>
                  <a:outerShdw blurRad="38100" dist="38100" dir="2700000" algn="tl">
                    <a:srgbClr val="000000"/>
                  </a:outerShdw>
                </a:effectLst>
                <a:latin typeface="Helvetica" charset="0"/>
                <a:ea typeface="宋体" charset="0"/>
              </a:endParaRPr>
            </a:p>
          </p:txBody>
        </p:sp>
        <p:sp>
          <p:nvSpPr>
            <p:cNvPr id="148553" name="Line 276">
              <a:extLst>
                <a:ext uri="{FF2B5EF4-FFF2-40B4-BE49-F238E27FC236}">
                  <a16:creationId xmlns:a16="http://schemas.microsoft.com/office/drawing/2014/main" id="{AFB9F2E1-2E8D-BEFA-A484-4B1A06D6CE3F}"/>
                </a:ext>
              </a:extLst>
            </p:cNvPr>
            <p:cNvSpPr>
              <a:spLocks noChangeShapeType="1"/>
            </p:cNvSpPr>
            <p:nvPr/>
          </p:nvSpPr>
          <p:spPr bwMode="auto">
            <a:xfrm>
              <a:off x="3012" y="2479"/>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54" name="Line 277">
              <a:extLst>
                <a:ext uri="{FF2B5EF4-FFF2-40B4-BE49-F238E27FC236}">
                  <a16:creationId xmlns:a16="http://schemas.microsoft.com/office/drawing/2014/main" id="{A8B133FF-A46F-BB58-C1DB-0B0C5EB0E3D8}"/>
                </a:ext>
              </a:extLst>
            </p:cNvPr>
            <p:cNvSpPr>
              <a:spLocks noChangeShapeType="1"/>
            </p:cNvSpPr>
            <p:nvPr/>
          </p:nvSpPr>
          <p:spPr bwMode="auto">
            <a:xfrm>
              <a:off x="3800" y="2519"/>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55" name="Rectangle 278">
              <a:extLst>
                <a:ext uri="{FF2B5EF4-FFF2-40B4-BE49-F238E27FC236}">
                  <a16:creationId xmlns:a16="http://schemas.microsoft.com/office/drawing/2014/main" id="{C1FF7FF6-2F6E-B411-2C88-5F6F35632D24}"/>
                </a:ext>
              </a:extLst>
            </p:cNvPr>
            <p:cNvSpPr>
              <a:spLocks noChangeArrowheads="1"/>
            </p:cNvSpPr>
            <p:nvPr/>
          </p:nvSpPr>
          <p:spPr bwMode="auto">
            <a:xfrm>
              <a:off x="3184" y="2729"/>
              <a:ext cx="1365" cy="463"/>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56" name="AutoShape 279">
              <a:extLst>
                <a:ext uri="{FF2B5EF4-FFF2-40B4-BE49-F238E27FC236}">
                  <a16:creationId xmlns:a16="http://schemas.microsoft.com/office/drawing/2014/main" id="{F1F8E8F3-3037-8969-6F98-AA3D7EDF2D4E}"/>
                </a:ext>
              </a:extLst>
            </p:cNvPr>
            <p:cNvSpPr>
              <a:spLocks noChangeArrowheads="1"/>
            </p:cNvSpPr>
            <p:nvPr/>
          </p:nvSpPr>
          <p:spPr bwMode="auto">
            <a:xfrm>
              <a:off x="3184" y="2479"/>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57" name="Rectangle 280">
              <a:extLst>
                <a:ext uri="{FF2B5EF4-FFF2-40B4-BE49-F238E27FC236}">
                  <a16:creationId xmlns:a16="http://schemas.microsoft.com/office/drawing/2014/main" id="{8C22B829-97CF-BA0C-EEB1-EAB62D11E58E}"/>
                </a:ext>
              </a:extLst>
            </p:cNvPr>
            <p:cNvSpPr>
              <a:spLocks noChangeArrowheads="1"/>
            </p:cNvSpPr>
            <p:nvPr/>
          </p:nvSpPr>
          <p:spPr bwMode="auto">
            <a:xfrm>
              <a:off x="3184" y="2749"/>
              <a:ext cx="865" cy="378"/>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48558" name="Group 281">
              <a:extLst>
                <a:ext uri="{FF2B5EF4-FFF2-40B4-BE49-F238E27FC236}">
                  <a16:creationId xmlns:a16="http://schemas.microsoft.com/office/drawing/2014/main" id="{2295EB0F-492B-F06C-DE27-CE9289D3B8CB}"/>
                </a:ext>
              </a:extLst>
            </p:cNvPr>
            <p:cNvGrpSpPr>
              <a:grpSpLocks/>
            </p:cNvGrpSpPr>
            <p:nvPr/>
          </p:nvGrpSpPr>
          <p:grpSpPr bwMode="auto">
            <a:xfrm>
              <a:off x="3230" y="2493"/>
              <a:ext cx="696" cy="280"/>
              <a:chOff x="3029" y="3101"/>
              <a:chExt cx="696" cy="280"/>
            </a:xfrm>
          </p:grpSpPr>
          <p:sp>
            <p:nvSpPr>
              <p:cNvPr id="312602" name="Rectangle 282">
                <a:extLst>
                  <a:ext uri="{FF2B5EF4-FFF2-40B4-BE49-F238E27FC236}">
                    <a16:creationId xmlns:a16="http://schemas.microsoft.com/office/drawing/2014/main" id="{4C4061D4-E5F9-0552-D2FC-344EEC668718}"/>
                  </a:ext>
                </a:extLst>
              </p:cNvPr>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zh-CN" altLang="en-US" sz="2800">
                    <a:solidFill>
                      <a:schemeClr val="accent1"/>
                    </a:solidFill>
                    <a:latin typeface="Helvetica" charset="0"/>
                    <a:ea typeface="宋体" charset="0"/>
                  </a:rPr>
                  <a:t>   </a:t>
                </a:r>
                <a:endParaRPr lang="zh-CN" altLang="en-US" sz="4000">
                  <a:solidFill>
                    <a:schemeClr val="accent1"/>
                  </a:solidFill>
                  <a:effectLst>
                    <a:outerShdw blurRad="38100" dist="38100" dir="2700000" algn="tl">
                      <a:srgbClr val="000000"/>
                    </a:outerShdw>
                  </a:effectLst>
                  <a:latin typeface="Helvetica" charset="0"/>
                  <a:ea typeface="宋体" charset="0"/>
                </a:endParaRPr>
              </a:p>
            </p:txBody>
          </p:sp>
          <p:sp>
            <p:nvSpPr>
              <p:cNvPr id="312603" name="Rectangle 283">
                <a:extLst>
                  <a:ext uri="{FF2B5EF4-FFF2-40B4-BE49-F238E27FC236}">
                    <a16:creationId xmlns:a16="http://schemas.microsoft.com/office/drawing/2014/main" id="{DDBE500F-0452-8B43-626D-FED0496BF437}"/>
                  </a:ext>
                </a:extLst>
              </p:cNvPr>
              <p:cNvSpPr>
                <a:spLocks noChangeArrowheads="1"/>
              </p:cNvSpPr>
              <p:nvPr/>
            </p:nvSpPr>
            <p:spPr bwMode="auto">
              <a:xfrm>
                <a:off x="3029" y="3101"/>
                <a:ext cx="696" cy="278"/>
              </a:xfrm>
              <a:prstGeom prst="rect">
                <a:avLst/>
              </a:prstGeom>
              <a:noFill/>
              <a:ln w="9525">
                <a:noFill/>
                <a:miter lim="800000"/>
                <a:headEnd/>
                <a:tailEnd/>
              </a:ln>
            </p:spPr>
            <p:txBody>
              <a:bodyPr wrap="none" lIns="0" tIns="0" rIns="0" bIns="0">
                <a:spAutoFit/>
              </a:bodyPr>
              <a:lstStyle/>
              <a:p>
                <a:pPr>
                  <a:defRPr/>
                </a:pPr>
                <a:r>
                  <a:rPr lang="zh-CN" altLang="en-US" sz="2900">
                    <a:solidFill>
                      <a:schemeClr val="accent1"/>
                    </a:solidFill>
                    <a:latin typeface="Helvetica" charset="0"/>
                    <a:ea typeface="宋体" charset="0"/>
                  </a:rPr>
                  <a:t>主耶稣</a:t>
                </a:r>
                <a:endParaRPr lang="en-US" altLang="zh-CN" sz="4000">
                  <a:solidFill>
                    <a:schemeClr val="accent1"/>
                  </a:solidFill>
                  <a:effectLst>
                    <a:outerShdw blurRad="38100" dist="38100" dir="2700000" algn="tl">
                      <a:srgbClr val="000000"/>
                    </a:outerShdw>
                  </a:effectLst>
                  <a:latin typeface="Helvetica" charset="0"/>
                  <a:ea typeface="宋体" charset="0"/>
                </a:endParaRPr>
              </a:p>
            </p:txBody>
          </p:sp>
        </p:grpSp>
        <p:sp>
          <p:nvSpPr>
            <p:cNvPr id="148559" name="Line 284">
              <a:extLst>
                <a:ext uri="{FF2B5EF4-FFF2-40B4-BE49-F238E27FC236}">
                  <a16:creationId xmlns:a16="http://schemas.microsoft.com/office/drawing/2014/main" id="{6DCA6221-DBBF-6032-F552-8FAA5CB870C6}"/>
                </a:ext>
              </a:extLst>
            </p:cNvPr>
            <p:cNvSpPr>
              <a:spLocks noChangeShapeType="1"/>
            </p:cNvSpPr>
            <p:nvPr/>
          </p:nvSpPr>
          <p:spPr bwMode="auto">
            <a:xfrm>
              <a:off x="3184" y="268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60" name="Line 285">
              <a:extLst>
                <a:ext uri="{FF2B5EF4-FFF2-40B4-BE49-F238E27FC236}">
                  <a16:creationId xmlns:a16="http://schemas.microsoft.com/office/drawing/2014/main" id="{91E9598F-D72E-9976-C959-D8B50F2A5D3D}"/>
                </a:ext>
              </a:extLst>
            </p:cNvPr>
            <p:cNvSpPr>
              <a:spLocks noChangeShapeType="1"/>
            </p:cNvSpPr>
            <p:nvPr/>
          </p:nvSpPr>
          <p:spPr bwMode="auto">
            <a:xfrm flipV="1">
              <a:off x="3643" y="2173"/>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61" name="AutoShape 286">
              <a:extLst>
                <a:ext uri="{FF2B5EF4-FFF2-40B4-BE49-F238E27FC236}">
                  <a16:creationId xmlns:a16="http://schemas.microsoft.com/office/drawing/2014/main" id="{D5C37436-8EFE-CA77-F7AC-A6D402CC2C32}"/>
                </a:ext>
              </a:extLst>
            </p:cNvPr>
            <p:cNvSpPr>
              <a:spLocks noChangeArrowheads="1"/>
            </p:cNvSpPr>
            <p:nvPr/>
          </p:nvSpPr>
          <p:spPr bwMode="auto">
            <a:xfrm rot="10800000">
              <a:off x="3708" y="720"/>
              <a:ext cx="300" cy="300"/>
            </a:xfrm>
            <a:prstGeom prst="rtTriangle">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62" name="AutoShape 287">
              <a:extLst>
                <a:ext uri="{FF2B5EF4-FFF2-40B4-BE49-F238E27FC236}">
                  <a16:creationId xmlns:a16="http://schemas.microsoft.com/office/drawing/2014/main" id="{098B615A-51C9-8277-506B-C1F82467DEBC}"/>
                </a:ext>
              </a:extLst>
            </p:cNvPr>
            <p:cNvSpPr>
              <a:spLocks noChangeArrowheads="1"/>
            </p:cNvSpPr>
            <p:nvPr/>
          </p:nvSpPr>
          <p:spPr bwMode="auto">
            <a:xfrm rot="-5400000">
              <a:off x="1888" y="904"/>
              <a:ext cx="172" cy="76"/>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 name="Group 153">
            <a:extLst>
              <a:ext uri="{FF2B5EF4-FFF2-40B4-BE49-F238E27FC236}">
                <a16:creationId xmlns:a16="http://schemas.microsoft.com/office/drawing/2014/main" id="{6B7203ED-4038-E9FE-C1B3-488A3794585F}"/>
              </a:ext>
            </a:extLst>
          </p:cNvPr>
          <p:cNvGrpSpPr>
            <a:grpSpLocks/>
          </p:cNvGrpSpPr>
          <p:nvPr/>
        </p:nvGrpSpPr>
        <p:grpSpPr bwMode="auto">
          <a:xfrm>
            <a:off x="1803400" y="1744663"/>
            <a:ext cx="4838700" cy="3933825"/>
            <a:chOff x="1136" y="1099"/>
            <a:chExt cx="3048" cy="2478"/>
          </a:xfrm>
        </p:grpSpPr>
        <p:grpSp>
          <p:nvGrpSpPr>
            <p:cNvPr id="148488" name="Group 148">
              <a:extLst>
                <a:ext uri="{FF2B5EF4-FFF2-40B4-BE49-F238E27FC236}">
                  <a16:creationId xmlns:a16="http://schemas.microsoft.com/office/drawing/2014/main" id="{BCD03615-A6B9-300A-D802-7C9AAFB28A34}"/>
                </a:ext>
              </a:extLst>
            </p:cNvPr>
            <p:cNvGrpSpPr>
              <a:grpSpLocks/>
            </p:cNvGrpSpPr>
            <p:nvPr/>
          </p:nvGrpSpPr>
          <p:grpSpPr bwMode="auto">
            <a:xfrm>
              <a:off x="1136" y="1099"/>
              <a:ext cx="3048" cy="2478"/>
              <a:chOff x="1136" y="1099"/>
              <a:chExt cx="3048" cy="2478"/>
            </a:xfrm>
          </p:grpSpPr>
          <p:pic>
            <p:nvPicPr>
              <p:cNvPr id="148493" name="Picture 144">
                <a:extLst>
                  <a:ext uri="{FF2B5EF4-FFF2-40B4-BE49-F238E27FC236}">
                    <a16:creationId xmlns:a16="http://schemas.microsoft.com/office/drawing/2014/main" id="{4AE49B89-5D78-A4D3-C72A-16B030F3B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099"/>
                <a:ext cx="1592" cy="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4" name="Picture 145">
                <a:extLst>
                  <a:ext uri="{FF2B5EF4-FFF2-40B4-BE49-F238E27FC236}">
                    <a16:creationId xmlns:a16="http://schemas.microsoft.com/office/drawing/2014/main" id="{E11088CE-FEFB-C360-9CE7-D3286CD21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 y="1427"/>
                <a:ext cx="1533"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5" name="Picture 146">
                <a:extLst>
                  <a:ext uri="{FF2B5EF4-FFF2-40B4-BE49-F238E27FC236}">
                    <a16:creationId xmlns:a16="http://schemas.microsoft.com/office/drawing/2014/main" id="{7552C375-5CA0-C955-835A-844F500E4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 y="2262"/>
                <a:ext cx="813"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6" name="Picture 147">
                <a:extLst>
                  <a:ext uri="{FF2B5EF4-FFF2-40B4-BE49-F238E27FC236}">
                    <a16:creationId xmlns:a16="http://schemas.microsoft.com/office/drawing/2014/main" id="{E36A4173-AF4F-3181-596D-368AE8B826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2190"/>
                <a:ext cx="1797"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8489" name="Picture 149">
              <a:extLst>
                <a:ext uri="{FF2B5EF4-FFF2-40B4-BE49-F238E27FC236}">
                  <a16:creationId xmlns:a16="http://schemas.microsoft.com/office/drawing/2014/main" id="{0D4FF6DD-3085-5F8D-C7D0-2422D7C81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099"/>
              <a:ext cx="1592" cy="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0" name="Picture 150">
              <a:extLst>
                <a:ext uri="{FF2B5EF4-FFF2-40B4-BE49-F238E27FC236}">
                  <a16:creationId xmlns:a16="http://schemas.microsoft.com/office/drawing/2014/main" id="{309BA5AA-B1D6-9908-FB36-791F9AE04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 y="1427"/>
              <a:ext cx="1533"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1" name="Picture 151">
              <a:extLst>
                <a:ext uri="{FF2B5EF4-FFF2-40B4-BE49-F238E27FC236}">
                  <a16:creationId xmlns:a16="http://schemas.microsoft.com/office/drawing/2014/main" id="{BF85ED73-1060-7E0E-B164-2E0A80A34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 y="2262"/>
              <a:ext cx="813"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2" name="Picture 152">
              <a:extLst>
                <a:ext uri="{FF2B5EF4-FFF2-40B4-BE49-F238E27FC236}">
                  <a16:creationId xmlns:a16="http://schemas.microsoft.com/office/drawing/2014/main" id="{8976E40B-AEB2-7D5F-C733-22B718F8DD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2190"/>
              <a:ext cx="1797"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a:extLst>
              <a:ext uri="{FF2B5EF4-FFF2-40B4-BE49-F238E27FC236}">
                <a16:creationId xmlns:a16="http://schemas.microsoft.com/office/drawing/2014/main" id="{F11C5BC5-3279-1751-B888-5D15518968E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566738"/>
            <a:ext cx="7612063" cy="5638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8067" name="Oval 3">
            <a:extLst>
              <a:ext uri="{FF2B5EF4-FFF2-40B4-BE49-F238E27FC236}">
                <a16:creationId xmlns:a16="http://schemas.microsoft.com/office/drawing/2014/main" id="{B7721EEA-E4DA-B4D7-54A3-3FE387360647}"/>
              </a:ext>
            </a:extLst>
          </p:cNvPr>
          <p:cNvSpPr>
            <a:spLocks noChangeArrowheads="1"/>
          </p:cNvSpPr>
          <p:nvPr/>
        </p:nvSpPr>
        <p:spPr bwMode="auto">
          <a:xfrm>
            <a:off x="3357563" y="2135188"/>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50531" name="Text Box 4">
            <a:extLst>
              <a:ext uri="{FF2B5EF4-FFF2-40B4-BE49-F238E27FC236}">
                <a16:creationId xmlns:a16="http://schemas.microsoft.com/office/drawing/2014/main" id="{B65414F0-2E3A-2367-F32C-65415BAC045B}"/>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50532" name="Text Box 7">
            <a:extLst>
              <a:ext uri="{FF2B5EF4-FFF2-40B4-BE49-F238E27FC236}">
                <a16:creationId xmlns:a16="http://schemas.microsoft.com/office/drawing/2014/main" id="{4204FEE9-3E66-5654-15E0-29A237758764}"/>
              </a:ext>
            </a:extLst>
          </p:cNvPr>
          <p:cNvSpPr txBox="1">
            <a:spLocks noChangeArrowheads="1"/>
          </p:cNvSpPr>
          <p:nvPr/>
        </p:nvSpPr>
        <p:spPr bwMode="auto">
          <a:xfrm>
            <a:off x="3868738" y="2743200"/>
            <a:ext cx="8953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ea typeface="宋体" panose="02010600030101010101" pitchFamily="2" charset="-122"/>
              </a:rPr>
              <a:t>圣经档案</a:t>
            </a:r>
          </a:p>
        </p:txBody>
      </p:sp>
      <p:sp>
        <p:nvSpPr>
          <p:cNvPr id="150533" name="Text Box 8">
            <a:extLst>
              <a:ext uri="{FF2B5EF4-FFF2-40B4-BE49-F238E27FC236}">
                <a16:creationId xmlns:a16="http://schemas.microsoft.com/office/drawing/2014/main" id="{F6024FA9-95B8-EBBB-79D7-88B057FDB7B0}"/>
              </a:ext>
            </a:extLst>
          </p:cNvPr>
          <p:cNvSpPr txBox="1">
            <a:spLocks noChangeArrowheads="1"/>
          </p:cNvSpPr>
          <p:nvPr/>
        </p:nvSpPr>
        <p:spPr bwMode="auto">
          <a:xfrm>
            <a:off x="7069138" y="1092200"/>
            <a:ext cx="6413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ea typeface="宋体" panose="02010600030101010101" pitchFamily="2" charset="-122"/>
              </a:rPr>
              <a:t>垃圾</a:t>
            </a:r>
          </a:p>
        </p:txBody>
      </p:sp>
      <p:sp>
        <p:nvSpPr>
          <p:cNvPr id="150534" name="Text Box 9">
            <a:extLst>
              <a:ext uri="{FF2B5EF4-FFF2-40B4-BE49-F238E27FC236}">
                <a16:creationId xmlns:a16="http://schemas.microsoft.com/office/drawing/2014/main" id="{C5169671-ECE3-BBA7-2C65-D4786AA973D6}"/>
              </a:ext>
            </a:extLst>
          </p:cNvPr>
          <p:cNvSpPr txBox="1">
            <a:spLocks noChangeArrowheads="1"/>
          </p:cNvSpPr>
          <p:nvPr/>
        </p:nvSpPr>
        <p:spPr bwMode="auto">
          <a:xfrm>
            <a:off x="7358063" y="1614488"/>
            <a:ext cx="8953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ea typeface="宋体" panose="02010600030101010101" pitchFamily="2" charset="-122"/>
              </a:rPr>
              <a:t>暂时储存</a:t>
            </a:r>
          </a:p>
        </p:txBody>
      </p:sp>
      <p:sp>
        <p:nvSpPr>
          <p:cNvPr id="88074" name="Text Box 10">
            <a:extLst>
              <a:ext uri="{FF2B5EF4-FFF2-40B4-BE49-F238E27FC236}">
                <a16:creationId xmlns:a16="http://schemas.microsoft.com/office/drawing/2014/main" id="{F555D9E5-7AFD-0F8F-C11C-662CCF704269}"/>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64</a:t>
            </a:r>
          </a:p>
        </p:txBody>
      </p:sp>
      <p:sp>
        <p:nvSpPr>
          <p:cNvPr id="150536" name="Text Box 11">
            <a:extLst>
              <a:ext uri="{FF2B5EF4-FFF2-40B4-BE49-F238E27FC236}">
                <a16:creationId xmlns:a16="http://schemas.microsoft.com/office/drawing/2014/main" id="{40720DEC-E36B-7AE2-04F9-50EAF3A5A89C}"/>
              </a:ext>
            </a:extLst>
          </p:cNvPr>
          <p:cNvSpPr txBox="1">
            <a:spLocks noChangeArrowheads="1"/>
          </p:cNvSpPr>
          <p:nvPr/>
        </p:nvSpPr>
        <p:spPr bwMode="auto">
          <a:xfrm>
            <a:off x="1103313" y="509588"/>
            <a:ext cx="3478212"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900">
                <a:solidFill>
                  <a:schemeClr val="bg2"/>
                </a:solidFill>
                <a:latin typeface="宋体" panose="02010600030101010101" pitchFamily="2" charset="-122"/>
                <a:ea typeface="宋体" panose="02010600030101010101" pitchFamily="2" charset="-122"/>
              </a:rPr>
              <a:t>文件   编辑   视图    标签    特殊</a:t>
            </a:r>
            <a:endParaRPr lang="en-US" altLang="zh-CN" sz="900">
              <a:solidFill>
                <a:schemeClr val="bg2"/>
              </a:solidFill>
              <a:latin typeface="宋体" panose="02010600030101010101" pitchFamily="2" charset="-122"/>
              <a:ea typeface="宋体" panose="02010600030101010101" pitchFamily="2" charset="-122"/>
            </a:endParaRPr>
          </a:p>
        </p:txBody>
      </p:sp>
      <p:sp>
        <p:nvSpPr>
          <p:cNvPr id="150537" name="Rectangle 12">
            <a:extLst>
              <a:ext uri="{FF2B5EF4-FFF2-40B4-BE49-F238E27FC236}">
                <a16:creationId xmlns:a16="http://schemas.microsoft.com/office/drawing/2014/main" id="{A4556EC0-A5F3-254A-7736-E2BE98AFD443}"/>
              </a:ext>
            </a:extLst>
          </p:cNvPr>
          <p:cNvSpPr>
            <a:spLocks noChangeArrowheads="1"/>
          </p:cNvSpPr>
          <p:nvPr/>
        </p:nvSpPr>
        <p:spPr bwMode="auto">
          <a:xfrm>
            <a:off x="774700" y="496888"/>
            <a:ext cx="7646988" cy="61912"/>
          </a:xfrm>
          <a:prstGeom prst="rect">
            <a:avLst/>
          </a:prstGeom>
          <a:solidFill>
            <a:schemeClr val="accent2"/>
          </a:solidFill>
          <a:ln w="9525">
            <a:solidFill>
              <a:schemeClr val="accent2"/>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88067"/>
                                        </p:tgtEl>
                                        <p:attrNameLst>
                                          <p:attrName>style.visibility</p:attrName>
                                        </p:attrNameLst>
                                      </p:cBhvr>
                                      <p:to>
                                        <p:strVal val="visible"/>
                                      </p:to>
                                    </p:set>
                                    <p:anim calcmode="lin" valueType="num">
                                      <p:cBhvr>
                                        <p:cTn id="7" dur="500" fill="hold"/>
                                        <p:tgtEl>
                                          <p:spTgt spid="88067"/>
                                        </p:tgtEl>
                                        <p:attrNameLst>
                                          <p:attrName>ppt_w</p:attrName>
                                        </p:attrNameLst>
                                      </p:cBhvr>
                                      <p:tavLst>
                                        <p:tav tm="0">
                                          <p:val>
                                            <p:fltVal val="0"/>
                                          </p:val>
                                        </p:tav>
                                        <p:tav tm="100000">
                                          <p:val>
                                            <p:strVal val="#ppt_w"/>
                                          </p:val>
                                        </p:tav>
                                      </p:tavLst>
                                    </p:anim>
                                    <p:anim calcmode="lin" valueType="num">
                                      <p:cBhvr>
                                        <p:cTn id="8" dur="500" fill="hold"/>
                                        <p:tgtEl>
                                          <p:spTgt spid="88067"/>
                                        </p:tgtEl>
                                        <p:attrNameLst>
                                          <p:attrName>ppt_h</p:attrName>
                                        </p:attrNameLst>
                                      </p:cBhvr>
                                      <p:tavLst>
                                        <p:tav tm="0">
                                          <p:val>
                                            <p:fltVal val="0"/>
                                          </p:val>
                                        </p:tav>
                                        <p:tav tm="100000">
                                          <p:val>
                                            <p:strVal val="#ppt_h"/>
                                          </p:val>
                                        </p:tav>
                                      </p:tavLst>
                                    </p:anim>
                                    <p:anim calcmode="lin" valueType="num">
                                      <p:cBhvr>
                                        <p:cTn id="9" dur="500" fill="hold"/>
                                        <p:tgtEl>
                                          <p:spTgt spid="88067"/>
                                        </p:tgtEl>
                                        <p:attrNameLst>
                                          <p:attrName>ppt_x</p:attrName>
                                        </p:attrNameLst>
                                      </p:cBhvr>
                                      <p:tavLst>
                                        <p:tav tm="0">
                                          <p:val>
                                            <p:fltVal val="0.5"/>
                                          </p:val>
                                        </p:tav>
                                        <p:tav tm="100000">
                                          <p:val>
                                            <p:strVal val="#ppt_x"/>
                                          </p:val>
                                        </p:tav>
                                      </p:tavLst>
                                    </p:anim>
                                    <p:anim calcmode="lin" valueType="num">
                                      <p:cBhvr>
                                        <p:cTn id="10" dur="500" fill="hold"/>
                                        <p:tgtEl>
                                          <p:spTgt spid="880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a:extLst>
              <a:ext uri="{FF2B5EF4-FFF2-40B4-BE49-F238E27FC236}">
                <a16:creationId xmlns:a16="http://schemas.microsoft.com/office/drawing/2014/main" id="{4520C0B5-D965-C8A9-404E-122FB5CBFF80}"/>
              </a:ext>
            </a:extLst>
          </p:cNvPr>
          <p:cNvPicPr>
            <a:picLocks noChangeArrowheads="1"/>
          </p:cNvPicPr>
          <p:nvPr/>
        </p:nvPicPr>
        <p:blipFill>
          <a:blip r:embed="rId3"/>
          <a:srcRect/>
          <a:stretch>
            <a:fillRect/>
          </a:stretch>
        </p:blipFill>
        <p:spPr bwMode="auto">
          <a:xfrm>
            <a:off x="771525" y="573088"/>
            <a:ext cx="7607300" cy="5608637"/>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sp>
        <p:nvSpPr>
          <p:cNvPr id="152578" name="Text Box 8">
            <a:extLst>
              <a:ext uri="{FF2B5EF4-FFF2-40B4-BE49-F238E27FC236}">
                <a16:creationId xmlns:a16="http://schemas.microsoft.com/office/drawing/2014/main" id="{A1120779-A2FA-6E8A-4FC9-CBA83DDA2ED9}"/>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98674" name="Line 18">
            <a:extLst>
              <a:ext uri="{FF2B5EF4-FFF2-40B4-BE49-F238E27FC236}">
                <a16:creationId xmlns:a16="http://schemas.microsoft.com/office/drawing/2014/main" id="{4E637DB9-9BAB-ABCF-0B2E-810C36A2F067}"/>
              </a:ext>
            </a:extLst>
          </p:cNvPr>
          <p:cNvSpPr>
            <a:spLocks noChangeShapeType="1"/>
          </p:cNvSpPr>
          <p:nvPr/>
        </p:nvSpPr>
        <p:spPr bwMode="auto">
          <a:xfrm>
            <a:off x="2125663" y="24161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75" name="Line 19">
            <a:extLst>
              <a:ext uri="{FF2B5EF4-FFF2-40B4-BE49-F238E27FC236}">
                <a16:creationId xmlns:a16="http://schemas.microsoft.com/office/drawing/2014/main" id="{A71F906A-6238-D4B6-2074-1C8C7DD24DF7}"/>
              </a:ext>
            </a:extLst>
          </p:cNvPr>
          <p:cNvSpPr>
            <a:spLocks noChangeShapeType="1"/>
          </p:cNvSpPr>
          <p:nvPr/>
        </p:nvSpPr>
        <p:spPr bwMode="auto">
          <a:xfrm>
            <a:off x="3281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76" name="Line 20">
            <a:extLst>
              <a:ext uri="{FF2B5EF4-FFF2-40B4-BE49-F238E27FC236}">
                <a16:creationId xmlns:a16="http://schemas.microsoft.com/office/drawing/2014/main" id="{A3295924-D400-AF34-7C73-C5BE29518BF1}"/>
              </a:ext>
            </a:extLst>
          </p:cNvPr>
          <p:cNvSpPr>
            <a:spLocks noChangeShapeType="1"/>
          </p:cNvSpPr>
          <p:nvPr/>
        </p:nvSpPr>
        <p:spPr bwMode="auto">
          <a:xfrm>
            <a:off x="3281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77" name="Line 21">
            <a:extLst>
              <a:ext uri="{FF2B5EF4-FFF2-40B4-BE49-F238E27FC236}">
                <a16:creationId xmlns:a16="http://schemas.microsoft.com/office/drawing/2014/main" id="{EED5C7D2-20FB-4ED8-66B7-94FE3548B8BB}"/>
              </a:ext>
            </a:extLst>
          </p:cNvPr>
          <p:cNvSpPr>
            <a:spLocks noChangeShapeType="1"/>
          </p:cNvSpPr>
          <p:nvPr/>
        </p:nvSpPr>
        <p:spPr bwMode="auto">
          <a:xfrm>
            <a:off x="3268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78" name="Line 22">
            <a:extLst>
              <a:ext uri="{FF2B5EF4-FFF2-40B4-BE49-F238E27FC236}">
                <a16:creationId xmlns:a16="http://schemas.microsoft.com/office/drawing/2014/main" id="{A22A8AFA-5FFC-304D-C6AF-41AF32F648F6}"/>
              </a:ext>
            </a:extLst>
          </p:cNvPr>
          <p:cNvSpPr>
            <a:spLocks noChangeShapeType="1"/>
          </p:cNvSpPr>
          <p:nvPr/>
        </p:nvSpPr>
        <p:spPr bwMode="auto">
          <a:xfrm>
            <a:off x="4348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79" name="Line 23">
            <a:extLst>
              <a:ext uri="{FF2B5EF4-FFF2-40B4-BE49-F238E27FC236}">
                <a16:creationId xmlns:a16="http://schemas.microsoft.com/office/drawing/2014/main" id="{8D35F992-E4BC-5D60-A577-AF0D8073E66F}"/>
              </a:ext>
            </a:extLst>
          </p:cNvPr>
          <p:cNvSpPr>
            <a:spLocks noChangeShapeType="1"/>
          </p:cNvSpPr>
          <p:nvPr/>
        </p:nvSpPr>
        <p:spPr bwMode="auto">
          <a:xfrm>
            <a:off x="4348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80" name="Line 24">
            <a:extLst>
              <a:ext uri="{FF2B5EF4-FFF2-40B4-BE49-F238E27FC236}">
                <a16:creationId xmlns:a16="http://schemas.microsoft.com/office/drawing/2014/main" id="{44CF2E20-6D22-2B29-2FEA-2DEBD3AA92FA}"/>
              </a:ext>
            </a:extLst>
          </p:cNvPr>
          <p:cNvSpPr>
            <a:spLocks noChangeShapeType="1"/>
          </p:cNvSpPr>
          <p:nvPr/>
        </p:nvSpPr>
        <p:spPr bwMode="auto">
          <a:xfrm>
            <a:off x="4341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81" name="Line 25">
            <a:extLst>
              <a:ext uri="{FF2B5EF4-FFF2-40B4-BE49-F238E27FC236}">
                <a16:creationId xmlns:a16="http://schemas.microsoft.com/office/drawing/2014/main" id="{FC6F1569-34E4-DF35-C634-3D583A771300}"/>
              </a:ext>
            </a:extLst>
          </p:cNvPr>
          <p:cNvSpPr>
            <a:spLocks noChangeShapeType="1"/>
          </p:cNvSpPr>
          <p:nvPr/>
        </p:nvSpPr>
        <p:spPr bwMode="auto">
          <a:xfrm>
            <a:off x="5397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83" name="Line 27">
            <a:extLst>
              <a:ext uri="{FF2B5EF4-FFF2-40B4-BE49-F238E27FC236}">
                <a16:creationId xmlns:a16="http://schemas.microsoft.com/office/drawing/2014/main" id="{EB21426B-256F-7B07-A223-75409BE31E60}"/>
              </a:ext>
            </a:extLst>
          </p:cNvPr>
          <p:cNvSpPr>
            <a:spLocks noChangeShapeType="1"/>
          </p:cNvSpPr>
          <p:nvPr/>
        </p:nvSpPr>
        <p:spPr bwMode="auto">
          <a:xfrm>
            <a:off x="3238500" y="240665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87" name="Line 31">
            <a:extLst>
              <a:ext uri="{FF2B5EF4-FFF2-40B4-BE49-F238E27FC236}">
                <a16:creationId xmlns:a16="http://schemas.microsoft.com/office/drawing/2014/main" id="{ED62B71A-D1BE-8CED-13EB-8B04A158A940}"/>
              </a:ext>
            </a:extLst>
          </p:cNvPr>
          <p:cNvSpPr>
            <a:spLocks noChangeShapeType="1"/>
          </p:cNvSpPr>
          <p:nvPr/>
        </p:nvSpPr>
        <p:spPr bwMode="auto">
          <a:xfrm>
            <a:off x="6477000" y="240506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90" name="Text Box 34">
            <a:extLst>
              <a:ext uri="{FF2B5EF4-FFF2-40B4-BE49-F238E27FC236}">
                <a16:creationId xmlns:a16="http://schemas.microsoft.com/office/drawing/2014/main" id="{80A677EB-C409-14F7-2FA0-AECB58A0ADAB}"/>
              </a:ext>
            </a:extLst>
          </p:cNvPr>
          <p:cNvSpPr txBox="1">
            <a:spLocks noChangeArrowheads="1"/>
          </p:cNvSpPr>
          <p:nvPr/>
        </p:nvSpPr>
        <p:spPr bwMode="auto">
          <a:xfrm>
            <a:off x="8658225" y="6413500"/>
            <a:ext cx="4540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10</a:t>
            </a:r>
          </a:p>
        </p:txBody>
      </p:sp>
      <p:sp>
        <p:nvSpPr>
          <p:cNvPr id="198691" name="Text Box 35">
            <a:extLst>
              <a:ext uri="{FF2B5EF4-FFF2-40B4-BE49-F238E27FC236}">
                <a16:creationId xmlns:a16="http://schemas.microsoft.com/office/drawing/2014/main" id="{22D45F00-12A2-3B4F-C410-4C849323664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65</a:t>
            </a:r>
          </a:p>
        </p:txBody>
      </p:sp>
      <p:sp>
        <p:nvSpPr>
          <p:cNvPr id="152591" name="Text Box 36">
            <a:extLst>
              <a:ext uri="{FF2B5EF4-FFF2-40B4-BE49-F238E27FC236}">
                <a16:creationId xmlns:a16="http://schemas.microsoft.com/office/drawing/2014/main" id="{DC2D2073-5C08-CE9A-E4A2-2CC7A22865A4}"/>
              </a:ext>
            </a:extLst>
          </p:cNvPr>
          <p:cNvSpPr txBox="1">
            <a:spLocks noChangeArrowheads="1"/>
          </p:cNvSpPr>
          <p:nvPr/>
        </p:nvSpPr>
        <p:spPr bwMode="auto">
          <a:xfrm>
            <a:off x="1103313" y="509588"/>
            <a:ext cx="3478212"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900">
                <a:solidFill>
                  <a:schemeClr val="bg2"/>
                </a:solidFill>
                <a:latin typeface="宋体" panose="02010600030101010101" pitchFamily="2" charset="-122"/>
                <a:ea typeface="宋体" panose="02010600030101010101" pitchFamily="2" charset="-122"/>
              </a:rPr>
              <a:t>文件   编辑   视图    标签    特殊</a:t>
            </a:r>
            <a:endParaRPr lang="en-US" altLang="zh-CN" sz="900">
              <a:solidFill>
                <a:schemeClr val="bg2"/>
              </a:solidFill>
              <a:latin typeface="宋体" panose="02010600030101010101" pitchFamily="2" charset="-122"/>
              <a:ea typeface="宋体" panose="02010600030101010101" pitchFamily="2" charset="-122"/>
            </a:endParaRPr>
          </a:p>
        </p:txBody>
      </p:sp>
      <p:sp>
        <p:nvSpPr>
          <p:cNvPr id="152592" name="Rectangle 37">
            <a:extLst>
              <a:ext uri="{FF2B5EF4-FFF2-40B4-BE49-F238E27FC236}">
                <a16:creationId xmlns:a16="http://schemas.microsoft.com/office/drawing/2014/main" id="{2098D2EB-5B95-72A9-3823-53BDCBD3265B}"/>
              </a:ext>
            </a:extLst>
          </p:cNvPr>
          <p:cNvSpPr>
            <a:spLocks noChangeArrowheads="1"/>
          </p:cNvSpPr>
          <p:nvPr/>
        </p:nvSpPr>
        <p:spPr bwMode="auto">
          <a:xfrm>
            <a:off x="774700" y="496888"/>
            <a:ext cx="7646988" cy="61912"/>
          </a:xfrm>
          <a:prstGeom prst="rect">
            <a:avLst/>
          </a:prstGeom>
          <a:solidFill>
            <a:schemeClr val="accent2"/>
          </a:solidFill>
          <a:ln w="9525">
            <a:solidFill>
              <a:schemeClr val="accent2"/>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2593" name="Line 38">
            <a:extLst>
              <a:ext uri="{FF2B5EF4-FFF2-40B4-BE49-F238E27FC236}">
                <a16:creationId xmlns:a16="http://schemas.microsoft.com/office/drawing/2014/main" id="{23BDF720-F007-6E50-BA3A-6151FCD115C2}"/>
              </a:ext>
            </a:extLst>
          </p:cNvPr>
          <p:cNvSpPr>
            <a:spLocks noChangeShapeType="1"/>
          </p:cNvSpPr>
          <p:nvPr/>
        </p:nvSpPr>
        <p:spPr bwMode="auto">
          <a:xfrm>
            <a:off x="2008188" y="2238375"/>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4" name="Line 39">
            <a:extLst>
              <a:ext uri="{FF2B5EF4-FFF2-40B4-BE49-F238E27FC236}">
                <a16:creationId xmlns:a16="http://schemas.microsoft.com/office/drawing/2014/main" id="{867349BF-C6A1-5882-3609-C19ACC0B0609}"/>
              </a:ext>
            </a:extLst>
          </p:cNvPr>
          <p:cNvSpPr>
            <a:spLocks noChangeShapeType="1"/>
          </p:cNvSpPr>
          <p:nvPr/>
        </p:nvSpPr>
        <p:spPr bwMode="auto">
          <a:xfrm>
            <a:off x="2224088" y="2784475"/>
            <a:ext cx="179228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5" name="Line 40">
            <a:extLst>
              <a:ext uri="{FF2B5EF4-FFF2-40B4-BE49-F238E27FC236}">
                <a16:creationId xmlns:a16="http://schemas.microsoft.com/office/drawing/2014/main" id="{5439F471-4BDF-C295-841E-843A848B11A6}"/>
              </a:ext>
            </a:extLst>
          </p:cNvPr>
          <p:cNvSpPr>
            <a:spLocks noChangeShapeType="1"/>
          </p:cNvSpPr>
          <p:nvPr/>
        </p:nvSpPr>
        <p:spPr bwMode="auto">
          <a:xfrm>
            <a:off x="1760538" y="3335338"/>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6" name="Line 41">
            <a:extLst>
              <a:ext uri="{FF2B5EF4-FFF2-40B4-BE49-F238E27FC236}">
                <a16:creationId xmlns:a16="http://schemas.microsoft.com/office/drawing/2014/main" id="{ED70193D-EE10-D934-EBE2-0DEAAE6ACBB0}"/>
              </a:ext>
            </a:extLst>
          </p:cNvPr>
          <p:cNvSpPr>
            <a:spLocks noChangeShapeType="1"/>
          </p:cNvSpPr>
          <p:nvPr/>
        </p:nvSpPr>
        <p:spPr bwMode="auto">
          <a:xfrm>
            <a:off x="1976438" y="3881438"/>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7" name="Line 42">
            <a:extLst>
              <a:ext uri="{FF2B5EF4-FFF2-40B4-BE49-F238E27FC236}">
                <a16:creationId xmlns:a16="http://schemas.microsoft.com/office/drawing/2014/main" id="{7D8C4DA5-FBEE-9B1F-FBFD-FC418C9666C2}"/>
              </a:ext>
            </a:extLst>
          </p:cNvPr>
          <p:cNvSpPr>
            <a:spLocks noChangeShapeType="1"/>
          </p:cNvSpPr>
          <p:nvPr/>
        </p:nvSpPr>
        <p:spPr bwMode="auto">
          <a:xfrm>
            <a:off x="4344988" y="2784475"/>
            <a:ext cx="179228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8" name="Rectangle 43">
            <a:extLst>
              <a:ext uri="{FF2B5EF4-FFF2-40B4-BE49-F238E27FC236}">
                <a16:creationId xmlns:a16="http://schemas.microsoft.com/office/drawing/2014/main" id="{0BAF0C8A-AC19-443F-D839-5B8CEC578692}"/>
              </a:ext>
            </a:extLst>
          </p:cNvPr>
          <p:cNvSpPr>
            <a:spLocks noChangeArrowheads="1"/>
          </p:cNvSpPr>
          <p:nvPr/>
        </p:nvSpPr>
        <p:spPr bwMode="auto">
          <a:xfrm>
            <a:off x="2166938" y="2133600"/>
            <a:ext cx="960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创造</a:t>
            </a:r>
          </a:p>
        </p:txBody>
      </p:sp>
      <p:sp>
        <p:nvSpPr>
          <p:cNvPr id="152599" name="Rectangle 44">
            <a:extLst>
              <a:ext uri="{FF2B5EF4-FFF2-40B4-BE49-F238E27FC236}">
                <a16:creationId xmlns:a16="http://schemas.microsoft.com/office/drawing/2014/main" id="{A00E55CA-06E9-9B5C-ADCD-2016EB0933A0}"/>
              </a:ext>
            </a:extLst>
          </p:cNvPr>
          <p:cNvSpPr>
            <a:spLocks noChangeArrowheads="1"/>
          </p:cNvSpPr>
          <p:nvPr/>
        </p:nvSpPr>
        <p:spPr bwMode="auto">
          <a:xfrm>
            <a:off x="3167063" y="2122488"/>
            <a:ext cx="1009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600">
                <a:solidFill>
                  <a:srgbClr val="790015"/>
                </a:solidFill>
                <a:latin typeface="Helvetica" pitchFamily="2" charset="0"/>
                <a:ea typeface="宋体" panose="02010600030101010101" pitchFamily="2" charset="-122"/>
              </a:rPr>
              <a:t> </a:t>
            </a:r>
            <a:r>
              <a:rPr lang="zh-CN" altLang="en-US" sz="1100">
                <a:solidFill>
                  <a:srgbClr val="790015"/>
                </a:solidFill>
                <a:latin typeface="Helvetica" pitchFamily="2" charset="0"/>
                <a:ea typeface="宋体" panose="02010600030101010101" pitchFamily="2" charset="-122"/>
              </a:rPr>
              <a:t> </a:t>
            </a:r>
            <a:r>
              <a:rPr lang="zh-CN" altLang="en-US" sz="1200">
                <a:solidFill>
                  <a:srgbClr val="1C1C1C"/>
                </a:solidFill>
                <a:latin typeface="Helvetica" pitchFamily="2" charset="0"/>
                <a:ea typeface="宋体" panose="02010600030101010101" pitchFamily="2" charset="-122"/>
              </a:rPr>
              <a:t>亚伯拉罕</a:t>
            </a:r>
          </a:p>
        </p:txBody>
      </p:sp>
      <p:sp>
        <p:nvSpPr>
          <p:cNvPr id="152600" name="Rectangle 45">
            <a:extLst>
              <a:ext uri="{FF2B5EF4-FFF2-40B4-BE49-F238E27FC236}">
                <a16:creationId xmlns:a16="http://schemas.microsoft.com/office/drawing/2014/main" id="{6FC70F51-3FBD-C850-DFEB-C31019CC1637}"/>
              </a:ext>
            </a:extLst>
          </p:cNvPr>
          <p:cNvSpPr>
            <a:spLocks noChangeArrowheads="1"/>
          </p:cNvSpPr>
          <p:nvPr/>
        </p:nvSpPr>
        <p:spPr bwMode="auto">
          <a:xfrm>
            <a:off x="3328988" y="2663825"/>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 约瑟</a:t>
            </a:r>
          </a:p>
        </p:txBody>
      </p:sp>
      <p:sp>
        <p:nvSpPr>
          <p:cNvPr id="152601" name="Rectangle 46">
            <a:extLst>
              <a:ext uri="{FF2B5EF4-FFF2-40B4-BE49-F238E27FC236}">
                <a16:creationId xmlns:a16="http://schemas.microsoft.com/office/drawing/2014/main" id="{39CC969F-495D-B6A8-6B2D-47510D4E1D0F}"/>
              </a:ext>
            </a:extLst>
          </p:cNvPr>
          <p:cNvSpPr>
            <a:spLocks noChangeArrowheads="1"/>
          </p:cNvSpPr>
          <p:nvPr/>
        </p:nvSpPr>
        <p:spPr bwMode="auto">
          <a:xfrm>
            <a:off x="3411538" y="3203575"/>
            <a:ext cx="64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摩西</a:t>
            </a:r>
          </a:p>
        </p:txBody>
      </p:sp>
      <p:sp>
        <p:nvSpPr>
          <p:cNvPr id="152602" name="Rectangle 47">
            <a:extLst>
              <a:ext uri="{FF2B5EF4-FFF2-40B4-BE49-F238E27FC236}">
                <a16:creationId xmlns:a16="http://schemas.microsoft.com/office/drawing/2014/main" id="{7B9A597A-369B-5CE9-B4F5-0A3364C0E048}"/>
              </a:ext>
            </a:extLst>
          </p:cNvPr>
          <p:cNvSpPr>
            <a:spLocks noChangeArrowheads="1"/>
          </p:cNvSpPr>
          <p:nvPr/>
        </p:nvSpPr>
        <p:spPr bwMode="auto">
          <a:xfrm>
            <a:off x="3287713" y="3797300"/>
            <a:ext cx="868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200">
                <a:solidFill>
                  <a:srgbClr val="1C1C1C"/>
                </a:solidFill>
                <a:latin typeface="Helvetica" pitchFamily="2" charset="0"/>
                <a:ea typeface="宋体" panose="02010600030101010101" pitchFamily="2" charset="-122"/>
              </a:rPr>
              <a:t>约书亚 </a:t>
            </a:r>
          </a:p>
        </p:txBody>
      </p:sp>
      <p:sp>
        <p:nvSpPr>
          <p:cNvPr id="152603" name="Rectangle 48">
            <a:extLst>
              <a:ext uri="{FF2B5EF4-FFF2-40B4-BE49-F238E27FC236}">
                <a16:creationId xmlns:a16="http://schemas.microsoft.com/office/drawing/2014/main" id="{E246F073-884E-894F-0883-ABC290D352F4}"/>
              </a:ext>
            </a:extLst>
          </p:cNvPr>
          <p:cNvSpPr>
            <a:spLocks noChangeArrowheads="1"/>
          </p:cNvSpPr>
          <p:nvPr/>
        </p:nvSpPr>
        <p:spPr bwMode="auto">
          <a:xfrm>
            <a:off x="4306888" y="2074863"/>
            <a:ext cx="85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a:t>
            </a:r>
            <a:r>
              <a:rPr lang="zh-CN" altLang="en-US" sz="1400">
                <a:solidFill>
                  <a:srgbClr val="1C1C1C"/>
                </a:solidFill>
                <a:latin typeface="Helvetica" pitchFamily="2" charset="0"/>
                <a:ea typeface="宋体" panose="02010600030101010101" pitchFamily="2" charset="-122"/>
              </a:rPr>
              <a:t>无王</a:t>
            </a:r>
          </a:p>
        </p:txBody>
      </p:sp>
      <p:sp>
        <p:nvSpPr>
          <p:cNvPr id="152604" name="Rectangle 49">
            <a:extLst>
              <a:ext uri="{FF2B5EF4-FFF2-40B4-BE49-F238E27FC236}">
                <a16:creationId xmlns:a16="http://schemas.microsoft.com/office/drawing/2014/main" id="{949C6210-AE54-DF43-5814-765E488F39D2}"/>
              </a:ext>
            </a:extLst>
          </p:cNvPr>
          <p:cNvSpPr>
            <a:spLocks noChangeArrowheads="1"/>
          </p:cNvSpPr>
          <p:nvPr/>
        </p:nvSpPr>
        <p:spPr bwMode="auto">
          <a:xfrm>
            <a:off x="4308475" y="2643188"/>
            <a:ext cx="849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王朝</a:t>
            </a:r>
          </a:p>
        </p:txBody>
      </p:sp>
      <p:sp>
        <p:nvSpPr>
          <p:cNvPr id="152605" name="Rectangle 50">
            <a:extLst>
              <a:ext uri="{FF2B5EF4-FFF2-40B4-BE49-F238E27FC236}">
                <a16:creationId xmlns:a16="http://schemas.microsoft.com/office/drawing/2014/main" id="{DD763E8E-1071-B82F-FE94-0FE15D5CD77E}"/>
              </a:ext>
            </a:extLst>
          </p:cNvPr>
          <p:cNvSpPr>
            <a:spLocks noChangeArrowheads="1"/>
          </p:cNvSpPr>
          <p:nvPr/>
        </p:nvSpPr>
        <p:spPr bwMode="auto">
          <a:xfrm>
            <a:off x="4206875" y="3206750"/>
            <a:ext cx="917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   被掳</a:t>
            </a:r>
          </a:p>
        </p:txBody>
      </p:sp>
      <p:sp>
        <p:nvSpPr>
          <p:cNvPr id="152606" name="Rectangle 51">
            <a:extLst>
              <a:ext uri="{FF2B5EF4-FFF2-40B4-BE49-F238E27FC236}">
                <a16:creationId xmlns:a16="http://schemas.microsoft.com/office/drawing/2014/main" id="{28829114-DD52-7795-DE06-BF4FD5ABB13C}"/>
              </a:ext>
            </a:extLst>
          </p:cNvPr>
          <p:cNvSpPr>
            <a:spLocks noChangeArrowheads="1"/>
          </p:cNvSpPr>
          <p:nvPr/>
        </p:nvSpPr>
        <p:spPr bwMode="auto">
          <a:xfrm>
            <a:off x="6423025" y="2122488"/>
            <a:ext cx="887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latin typeface="Helvetica" pitchFamily="2" charset="0"/>
                <a:ea typeface="宋体" panose="02010600030101010101" pitchFamily="2" charset="-122"/>
              </a:rPr>
              <a:t>主耶稣</a:t>
            </a:r>
          </a:p>
        </p:txBody>
      </p:sp>
      <p:sp>
        <p:nvSpPr>
          <p:cNvPr id="152607" name="Rectangle 52">
            <a:extLst>
              <a:ext uri="{FF2B5EF4-FFF2-40B4-BE49-F238E27FC236}">
                <a16:creationId xmlns:a16="http://schemas.microsoft.com/office/drawing/2014/main" id="{154D5EC2-1F68-F51E-F7EB-F17E46FE9C61}"/>
              </a:ext>
            </a:extLst>
          </p:cNvPr>
          <p:cNvSpPr>
            <a:spLocks noChangeArrowheads="1"/>
          </p:cNvSpPr>
          <p:nvPr/>
        </p:nvSpPr>
        <p:spPr bwMode="auto">
          <a:xfrm>
            <a:off x="5434013" y="21082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静默</a:t>
            </a:r>
          </a:p>
        </p:txBody>
      </p:sp>
      <p:sp>
        <p:nvSpPr>
          <p:cNvPr id="152608" name="Text Box 53">
            <a:extLst>
              <a:ext uri="{FF2B5EF4-FFF2-40B4-BE49-F238E27FC236}">
                <a16:creationId xmlns:a16="http://schemas.microsoft.com/office/drawing/2014/main" id="{CB9EF886-F644-F821-DE63-256110520632}"/>
              </a:ext>
            </a:extLst>
          </p:cNvPr>
          <p:cNvSpPr txBox="1">
            <a:spLocks noChangeArrowheads="1"/>
          </p:cNvSpPr>
          <p:nvPr/>
        </p:nvSpPr>
        <p:spPr bwMode="auto">
          <a:xfrm>
            <a:off x="4224338" y="874713"/>
            <a:ext cx="627062" cy="165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zh-CN" altLang="en-US" sz="600">
                <a:solidFill>
                  <a:schemeClr val="bg2"/>
                </a:solidFill>
                <a:ea typeface="宋体" panose="02010600030101010101" pitchFamily="2" charset="-122"/>
              </a:rPr>
              <a:t>圣经档案</a:t>
            </a:r>
          </a:p>
        </p:txBody>
      </p:sp>
      <p:sp>
        <p:nvSpPr>
          <p:cNvPr id="152609" name="Text Box 54">
            <a:extLst>
              <a:ext uri="{FF2B5EF4-FFF2-40B4-BE49-F238E27FC236}">
                <a16:creationId xmlns:a16="http://schemas.microsoft.com/office/drawing/2014/main" id="{7A9B0CAE-5C51-0369-9BE2-779613C90BAA}"/>
              </a:ext>
            </a:extLst>
          </p:cNvPr>
          <p:cNvSpPr txBox="1">
            <a:spLocks noChangeArrowheads="1"/>
          </p:cNvSpPr>
          <p:nvPr/>
        </p:nvSpPr>
        <p:spPr bwMode="auto">
          <a:xfrm>
            <a:off x="1339850" y="1071563"/>
            <a:ext cx="627063"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en-US" altLang="zh-CN" sz="1200">
                <a:solidFill>
                  <a:schemeClr val="bg2"/>
                </a:solidFill>
                <a:ea typeface="宋体" panose="02010600030101010101" pitchFamily="2" charset="-122"/>
              </a:rPr>
              <a:t>10 </a:t>
            </a:r>
            <a:r>
              <a:rPr lang="zh-CN" altLang="en-US" sz="1200">
                <a:solidFill>
                  <a:schemeClr val="bg2"/>
                </a:solidFill>
                <a:ea typeface="宋体" panose="02010600030101010101" pitchFamily="2" charset="-122"/>
              </a:rPr>
              <a:t>项</a:t>
            </a:r>
          </a:p>
        </p:txBody>
      </p:sp>
      <p:sp>
        <p:nvSpPr>
          <p:cNvPr id="152610" name="Text Box 55">
            <a:extLst>
              <a:ext uri="{FF2B5EF4-FFF2-40B4-BE49-F238E27FC236}">
                <a16:creationId xmlns:a16="http://schemas.microsoft.com/office/drawing/2014/main" id="{FBF91F1E-C017-E198-9356-19872273E5C4}"/>
              </a:ext>
            </a:extLst>
          </p:cNvPr>
          <p:cNvSpPr txBox="1">
            <a:spLocks noChangeArrowheads="1"/>
          </p:cNvSpPr>
          <p:nvPr/>
        </p:nvSpPr>
        <p:spPr bwMode="auto">
          <a:xfrm>
            <a:off x="3841750" y="1077913"/>
            <a:ext cx="1512888"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zh-CN" altLang="en-US" sz="1200">
                <a:solidFill>
                  <a:schemeClr val="bg2"/>
                </a:solidFill>
                <a:ea typeface="宋体" panose="02010600030101010101" pitchFamily="2" charset="-122"/>
              </a:rPr>
              <a:t>空间已用</a:t>
            </a:r>
            <a:r>
              <a:rPr lang="en-US" altLang="zh-CN" sz="1200">
                <a:solidFill>
                  <a:schemeClr val="bg2"/>
                </a:solidFill>
                <a:ea typeface="宋体" panose="02010600030101010101" pitchFamily="2" charset="-122"/>
              </a:rPr>
              <a:t>1.4GB</a:t>
            </a:r>
          </a:p>
        </p:txBody>
      </p:sp>
      <p:sp>
        <p:nvSpPr>
          <p:cNvPr id="152611" name="Text Box 56">
            <a:extLst>
              <a:ext uri="{FF2B5EF4-FFF2-40B4-BE49-F238E27FC236}">
                <a16:creationId xmlns:a16="http://schemas.microsoft.com/office/drawing/2014/main" id="{AF66F350-24D5-DE55-1FCC-4F18BA2587A1}"/>
              </a:ext>
            </a:extLst>
          </p:cNvPr>
          <p:cNvSpPr txBox="1">
            <a:spLocks noChangeArrowheads="1"/>
          </p:cNvSpPr>
          <p:nvPr/>
        </p:nvSpPr>
        <p:spPr bwMode="auto">
          <a:xfrm>
            <a:off x="6343650" y="1065213"/>
            <a:ext cx="1512888"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zh-CN" altLang="en-US" sz="1200">
                <a:solidFill>
                  <a:schemeClr val="bg2"/>
                </a:solidFill>
                <a:ea typeface="宋体" panose="02010600030101010101" pitchFamily="2" charset="-122"/>
              </a:rPr>
              <a:t>剩余空间</a:t>
            </a:r>
            <a:r>
              <a:rPr lang="en-US" altLang="zh-CN" sz="1200">
                <a:solidFill>
                  <a:schemeClr val="bg2"/>
                </a:solidFill>
                <a:ea typeface="宋体" panose="02010600030101010101" pitchFamily="2" charset="-122"/>
              </a:rPr>
              <a:t>555.2MB</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198674"/>
                                        </p:tgtEl>
                                        <p:attrNameLst>
                                          <p:attrName>style.visibility</p:attrName>
                                        </p:attrNameLst>
                                      </p:cBhvr>
                                      <p:to>
                                        <p:strVal val="visible"/>
                                      </p:to>
                                    </p:set>
                                    <p:anim calcmode="lin" valueType="num">
                                      <p:cBhvr>
                                        <p:cTn id="7" dur="500" fill="hold"/>
                                        <p:tgtEl>
                                          <p:spTgt spid="198674"/>
                                        </p:tgtEl>
                                        <p:attrNameLst>
                                          <p:attrName>ppt_w</p:attrName>
                                        </p:attrNameLst>
                                      </p:cBhvr>
                                      <p:tavLst>
                                        <p:tav tm="0">
                                          <p:val>
                                            <p:strVal val="(6*min(max(#ppt_w*#ppt_h,.3),1)-7.4)/-.7*#ppt_w"/>
                                          </p:val>
                                        </p:tav>
                                        <p:tav tm="100000">
                                          <p:val>
                                            <p:strVal val="#ppt_w"/>
                                          </p:val>
                                        </p:tav>
                                      </p:tavLst>
                                    </p:anim>
                                    <p:anim calcmode="lin" valueType="num">
                                      <p:cBhvr>
                                        <p:cTn id="8" dur="500" fill="hold"/>
                                        <p:tgtEl>
                                          <p:spTgt spid="198674"/>
                                        </p:tgtEl>
                                        <p:attrNameLst>
                                          <p:attrName>ppt_h</p:attrName>
                                        </p:attrNameLst>
                                      </p:cBhvr>
                                      <p:tavLst>
                                        <p:tav tm="0">
                                          <p:val>
                                            <p:strVal val="(6*min(max(#ppt_w*#ppt_h,.3),1)-7.4)/-.7*#ppt_h"/>
                                          </p:val>
                                        </p:tav>
                                        <p:tav tm="100000">
                                          <p:val>
                                            <p:strVal val="#ppt_h"/>
                                          </p:val>
                                        </p:tav>
                                      </p:tavLst>
                                    </p:anim>
                                    <p:anim calcmode="lin" valueType="num">
                                      <p:cBhvr>
                                        <p:cTn id="9" dur="500" fill="hold"/>
                                        <p:tgtEl>
                                          <p:spTgt spid="198674"/>
                                        </p:tgtEl>
                                        <p:attrNameLst>
                                          <p:attrName>ppt_x</p:attrName>
                                        </p:attrNameLst>
                                      </p:cBhvr>
                                      <p:tavLst>
                                        <p:tav tm="0">
                                          <p:val>
                                            <p:fltVal val="0.5"/>
                                          </p:val>
                                        </p:tav>
                                        <p:tav tm="100000">
                                          <p:val>
                                            <p:strVal val="#ppt_x"/>
                                          </p:val>
                                        </p:tav>
                                      </p:tavLst>
                                    </p:anim>
                                    <p:anim calcmode="lin" valueType="num">
                                      <p:cBhvr>
                                        <p:cTn id="10" dur="500" fill="hold"/>
                                        <p:tgtEl>
                                          <p:spTgt spid="1986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198683"/>
                                        </p:tgtEl>
                                        <p:attrNameLst>
                                          <p:attrName>style.visibility</p:attrName>
                                        </p:attrNameLst>
                                      </p:cBhvr>
                                      <p:to>
                                        <p:strVal val="visible"/>
                                      </p:to>
                                    </p:set>
                                    <p:anim calcmode="lin" valueType="num">
                                      <p:cBhvr>
                                        <p:cTn id="15" dur="500" fill="hold"/>
                                        <p:tgtEl>
                                          <p:spTgt spid="198683"/>
                                        </p:tgtEl>
                                        <p:attrNameLst>
                                          <p:attrName>ppt_w</p:attrName>
                                        </p:attrNameLst>
                                      </p:cBhvr>
                                      <p:tavLst>
                                        <p:tav tm="0">
                                          <p:val>
                                            <p:strVal val="(6*min(max(#ppt_w*#ppt_h,.3),1)-7.4)/-.7*#ppt_w"/>
                                          </p:val>
                                        </p:tav>
                                        <p:tav tm="100000">
                                          <p:val>
                                            <p:strVal val="#ppt_w"/>
                                          </p:val>
                                        </p:tav>
                                      </p:tavLst>
                                    </p:anim>
                                    <p:anim calcmode="lin" valueType="num">
                                      <p:cBhvr>
                                        <p:cTn id="16" dur="500" fill="hold"/>
                                        <p:tgtEl>
                                          <p:spTgt spid="198683"/>
                                        </p:tgtEl>
                                        <p:attrNameLst>
                                          <p:attrName>ppt_h</p:attrName>
                                        </p:attrNameLst>
                                      </p:cBhvr>
                                      <p:tavLst>
                                        <p:tav tm="0">
                                          <p:val>
                                            <p:strVal val="(6*min(max(#ppt_w*#ppt_h,.3),1)-7.4)/-.7*#ppt_h"/>
                                          </p:val>
                                        </p:tav>
                                        <p:tav tm="100000">
                                          <p:val>
                                            <p:strVal val="#ppt_h"/>
                                          </p:val>
                                        </p:tav>
                                      </p:tavLst>
                                    </p:anim>
                                    <p:anim calcmode="lin" valueType="num">
                                      <p:cBhvr>
                                        <p:cTn id="17" dur="500" fill="hold"/>
                                        <p:tgtEl>
                                          <p:spTgt spid="198683"/>
                                        </p:tgtEl>
                                        <p:attrNameLst>
                                          <p:attrName>ppt_x</p:attrName>
                                        </p:attrNameLst>
                                      </p:cBhvr>
                                      <p:tavLst>
                                        <p:tav tm="0">
                                          <p:val>
                                            <p:fltVal val="0.5"/>
                                          </p:val>
                                        </p:tav>
                                        <p:tav tm="100000">
                                          <p:val>
                                            <p:strVal val="#ppt_x"/>
                                          </p:val>
                                        </p:tav>
                                      </p:tavLst>
                                    </p:anim>
                                    <p:anim calcmode="lin" valueType="num">
                                      <p:cBhvr>
                                        <p:cTn id="18" dur="500" fill="hold"/>
                                        <p:tgtEl>
                                          <p:spTgt spid="198683"/>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198675"/>
                                        </p:tgtEl>
                                        <p:attrNameLst>
                                          <p:attrName>style.visibility</p:attrName>
                                        </p:attrNameLst>
                                      </p:cBhvr>
                                      <p:to>
                                        <p:strVal val="visible"/>
                                      </p:to>
                                    </p:set>
                                    <p:anim calcmode="lin" valueType="num">
                                      <p:cBhvr>
                                        <p:cTn id="23" dur="500" fill="hold"/>
                                        <p:tgtEl>
                                          <p:spTgt spid="198675"/>
                                        </p:tgtEl>
                                        <p:attrNameLst>
                                          <p:attrName>ppt_w</p:attrName>
                                        </p:attrNameLst>
                                      </p:cBhvr>
                                      <p:tavLst>
                                        <p:tav tm="0">
                                          <p:val>
                                            <p:strVal val="(6*min(max(#ppt_w*#ppt_h,.3),1)-7.4)/-.7*#ppt_w"/>
                                          </p:val>
                                        </p:tav>
                                        <p:tav tm="100000">
                                          <p:val>
                                            <p:strVal val="#ppt_w"/>
                                          </p:val>
                                        </p:tav>
                                      </p:tavLst>
                                    </p:anim>
                                    <p:anim calcmode="lin" valueType="num">
                                      <p:cBhvr>
                                        <p:cTn id="24" dur="500" fill="hold"/>
                                        <p:tgtEl>
                                          <p:spTgt spid="198675"/>
                                        </p:tgtEl>
                                        <p:attrNameLst>
                                          <p:attrName>ppt_h</p:attrName>
                                        </p:attrNameLst>
                                      </p:cBhvr>
                                      <p:tavLst>
                                        <p:tav tm="0">
                                          <p:val>
                                            <p:strVal val="(6*min(max(#ppt_w*#ppt_h,.3),1)-7.4)/-.7*#ppt_h"/>
                                          </p:val>
                                        </p:tav>
                                        <p:tav tm="100000">
                                          <p:val>
                                            <p:strVal val="#ppt_h"/>
                                          </p:val>
                                        </p:tav>
                                      </p:tavLst>
                                    </p:anim>
                                    <p:anim calcmode="lin" valueType="num">
                                      <p:cBhvr>
                                        <p:cTn id="25" dur="500" fill="hold"/>
                                        <p:tgtEl>
                                          <p:spTgt spid="198675"/>
                                        </p:tgtEl>
                                        <p:attrNameLst>
                                          <p:attrName>ppt_x</p:attrName>
                                        </p:attrNameLst>
                                      </p:cBhvr>
                                      <p:tavLst>
                                        <p:tav tm="0">
                                          <p:val>
                                            <p:fltVal val="0.5"/>
                                          </p:val>
                                        </p:tav>
                                        <p:tav tm="100000">
                                          <p:val>
                                            <p:strVal val="#ppt_x"/>
                                          </p:val>
                                        </p:tav>
                                      </p:tavLst>
                                    </p:anim>
                                    <p:anim calcmode="lin" valueType="num">
                                      <p:cBhvr>
                                        <p:cTn id="26" dur="500" fill="hold"/>
                                        <p:tgtEl>
                                          <p:spTgt spid="198675"/>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198676"/>
                                        </p:tgtEl>
                                        <p:attrNameLst>
                                          <p:attrName>style.visibility</p:attrName>
                                        </p:attrNameLst>
                                      </p:cBhvr>
                                      <p:to>
                                        <p:strVal val="visible"/>
                                      </p:to>
                                    </p:set>
                                    <p:anim calcmode="lin" valueType="num">
                                      <p:cBhvr>
                                        <p:cTn id="31" dur="500" fill="hold"/>
                                        <p:tgtEl>
                                          <p:spTgt spid="198676"/>
                                        </p:tgtEl>
                                        <p:attrNameLst>
                                          <p:attrName>ppt_w</p:attrName>
                                        </p:attrNameLst>
                                      </p:cBhvr>
                                      <p:tavLst>
                                        <p:tav tm="0">
                                          <p:val>
                                            <p:strVal val="(6*min(max(#ppt_w*#ppt_h,.3),1)-7.4)/-.7*#ppt_w"/>
                                          </p:val>
                                        </p:tav>
                                        <p:tav tm="100000">
                                          <p:val>
                                            <p:strVal val="#ppt_w"/>
                                          </p:val>
                                        </p:tav>
                                      </p:tavLst>
                                    </p:anim>
                                    <p:anim calcmode="lin" valueType="num">
                                      <p:cBhvr>
                                        <p:cTn id="32" dur="500" fill="hold"/>
                                        <p:tgtEl>
                                          <p:spTgt spid="198676"/>
                                        </p:tgtEl>
                                        <p:attrNameLst>
                                          <p:attrName>ppt_h</p:attrName>
                                        </p:attrNameLst>
                                      </p:cBhvr>
                                      <p:tavLst>
                                        <p:tav tm="0">
                                          <p:val>
                                            <p:strVal val="(6*min(max(#ppt_w*#ppt_h,.3),1)-7.4)/-.7*#ppt_h"/>
                                          </p:val>
                                        </p:tav>
                                        <p:tav tm="100000">
                                          <p:val>
                                            <p:strVal val="#ppt_h"/>
                                          </p:val>
                                        </p:tav>
                                      </p:tavLst>
                                    </p:anim>
                                    <p:anim calcmode="lin" valueType="num">
                                      <p:cBhvr>
                                        <p:cTn id="33" dur="500" fill="hold"/>
                                        <p:tgtEl>
                                          <p:spTgt spid="198676"/>
                                        </p:tgtEl>
                                        <p:attrNameLst>
                                          <p:attrName>ppt_x</p:attrName>
                                        </p:attrNameLst>
                                      </p:cBhvr>
                                      <p:tavLst>
                                        <p:tav tm="0">
                                          <p:val>
                                            <p:fltVal val="0.5"/>
                                          </p:val>
                                        </p:tav>
                                        <p:tav tm="100000">
                                          <p:val>
                                            <p:strVal val="#ppt_x"/>
                                          </p:val>
                                        </p:tav>
                                      </p:tavLst>
                                    </p:anim>
                                    <p:anim calcmode="lin" valueType="num">
                                      <p:cBhvr>
                                        <p:cTn id="34" dur="500" fill="hold"/>
                                        <p:tgtEl>
                                          <p:spTgt spid="198676"/>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198677"/>
                                        </p:tgtEl>
                                        <p:attrNameLst>
                                          <p:attrName>style.visibility</p:attrName>
                                        </p:attrNameLst>
                                      </p:cBhvr>
                                      <p:to>
                                        <p:strVal val="visible"/>
                                      </p:to>
                                    </p:set>
                                    <p:anim calcmode="lin" valueType="num">
                                      <p:cBhvr>
                                        <p:cTn id="39" dur="500" fill="hold"/>
                                        <p:tgtEl>
                                          <p:spTgt spid="198677"/>
                                        </p:tgtEl>
                                        <p:attrNameLst>
                                          <p:attrName>ppt_w</p:attrName>
                                        </p:attrNameLst>
                                      </p:cBhvr>
                                      <p:tavLst>
                                        <p:tav tm="0">
                                          <p:val>
                                            <p:strVal val="(6*min(max(#ppt_w*#ppt_h,.3),1)-7.4)/-.7*#ppt_w"/>
                                          </p:val>
                                        </p:tav>
                                        <p:tav tm="100000">
                                          <p:val>
                                            <p:strVal val="#ppt_w"/>
                                          </p:val>
                                        </p:tav>
                                      </p:tavLst>
                                    </p:anim>
                                    <p:anim calcmode="lin" valueType="num">
                                      <p:cBhvr>
                                        <p:cTn id="40" dur="500" fill="hold"/>
                                        <p:tgtEl>
                                          <p:spTgt spid="198677"/>
                                        </p:tgtEl>
                                        <p:attrNameLst>
                                          <p:attrName>ppt_h</p:attrName>
                                        </p:attrNameLst>
                                      </p:cBhvr>
                                      <p:tavLst>
                                        <p:tav tm="0">
                                          <p:val>
                                            <p:strVal val="(6*min(max(#ppt_w*#ppt_h,.3),1)-7.4)/-.7*#ppt_h"/>
                                          </p:val>
                                        </p:tav>
                                        <p:tav tm="100000">
                                          <p:val>
                                            <p:strVal val="#ppt_h"/>
                                          </p:val>
                                        </p:tav>
                                      </p:tavLst>
                                    </p:anim>
                                    <p:anim calcmode="lin" valueType="num">
                                      <p:cBhvr>
                                        <p:cTn id="41" dur="500" fill="hold"/>
                                        <p:tgtEl>
                                          <p:spTgt spid="198677"/>
                                        </p:tgtEl>
                                        <p:attrNameLst>
                                          <p:attrName>ppt_x</p:attrName>
                                        </p:attrNameLst>
                                      </p:cBhvr>
                                      <p:tavLst>
                                        <p:tav tm="0">
                                          <p:val>
                                            <p:fltVal val="0.5"/>
                                          </p:val>
                                        </p:tav>
                                        <p:tav tm="100000">
                                          <p:val>
                                            <p:strVal val="#ppt_x"/>
                                          </p:val>
                                        </p:tav>
                                      </p:tavLst>
                                    </p:anim>
                                    <p:anim calcmode="lin" valueType="num">
                                      <p:cBhvr>
                                        <p:cTn id="42" dur="500" fill="hold"/>
                                        <p:tgtEl>
                                          <p:spTgt spid="198677"/>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198678"/>
                                        </p:tgtEl>
                                        <p:attrNameLst>
                                          <p:attrName>style.visibility</p:attrName>
                                        </p:attrNameLst>
                                      </p:cBhvr>
                                      <p:to>
                                        <p:strVal val="visible"/>
                                      </p:to>
                                    </p:set>
                                    <p:anim calcmode="lin" valueType="num">
                                      <p:cBhvr>
                                        <p:cTn id="47" dur="500" fill="hold"/>
                                        <p:tgtEl>
                                          <p:spTgt spid="198678"/>
                                        </p:tgtEl>
                                        <p:attrNameLst>
                                          <p:attrName>ppt_w</p:attrName>
                                        </p:attrNameLst>
                                      </p:cBhvr>
                                      <p:tavLst>
                                        <p:tav tm="0">
                                          <p:val>
                                            <p:strVal val="(6*min(max(#ppt_w*#ppt_h,.3),1)-7.4)/-.7*#ppt_w"/>
                                          </p:val>
                                        </p:tav>
                                        <p:tav tm="100000">
                                          <p:val>
                                            <p:strVal val="#ppt_w"/>
                                          </p:val>
                                        </p:tav>
                                      </p:tavLst>
                                    </p:anim>
                                    <p:anim calcmode="lin" valueType="num">
                                      <p:cBhvr>
                                        <p:cTn id="48" dur="500" fill="hold"/>
                                        <p:tgtEl>
                                          <p:spTgt spid="198678"/>
                                        </p:tgtEl>
                                        <p:attrNameLst>
                                          <p:attrName>ppt_h</p:attrName>
                                        </p:attrNameLst>
                                      </p:cBhvr>
                                      <p:tavLst>
                                        <p:tav tm="0">
                                          <p:val>
                                            <p:strVal val="(6*min(max(#ppt_w*#ppt_h,.3),1)-7.4)/-.7*#ppt_h"/>
                                          </p:val>
                                        </p:tav>
                                        <p:tav tm="100000">
                                          <p:val>
                                            <p:strVal val="#ppt_h"/>
                                          </p:val>
                                        </p:tav>
                                      </p:tavLst>
                                    </p:anim>
                                    <p:anim calcmode="lin" valueType="num">
                                      <p:cBhvr>
                                        <p:cTn id="49" dur="500" fill="hold"/>
                                        <p:tgtEl>
                                          <p:spTgt spid="198678"/>
                                        </p:tgtEl>
                                        <p:attrNameLst>
                                          <p:attrName>ppt_x</p:attrName>
                                        </p:attrNameLst>
                                      </p:cBhvr>
                                      <p:tavLst>
                                        <p:tav tm="0">
                                          <p:val>
                                            <p:fltVal val="0.5"/>
                                          </p:val>
                                        </p:tav>
                                        <p:tav tm="100000">
                                          <p:val>
                                            <p:strVal val="#ppt_x"/>
                                          </p:val>
                                        </p:tav>
                                      </p:tavLst>
                                    </p:anim>
                                    <p:anim calcmode="lin" valueType="num">
                                      <p:cBhvr>
                                        <p:cTn id="50" dur="500" fill="hold"/>
                                        <p:tgtEl>
                                          <p:spTgt spid="198678"/>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198679"/>
                                        </p:tgtEl>
                                        <p:attrNameLst>
                                          <p:attrName>style.visibility</p:attrName>
                                        </p:attrNameLst>
                                      </p:cBhvr>
                                      <p:to>
                                        <p:strVal val="visible"/>
                                      </p:to>
                                    </p:set>
                                    <p:anim calcmode="lin" valueType="num">
                                      <p:cBhvr>
                                        <p:cTn id="55" dur="500" fill="hold"/>
                                        <p:tgtEl>
                                          <p:spTgt spid="198679"/>
                                        </p:tgtEl>
                                        <p:attrNameLst>
                                          <p:attrName>ppt_w</p:attrName>
                                        </p:attrNameLst>
                                      </p:cBhvr>
                                      <p:tavLst>
                                        <p:tav tm="0">
                                          <p:val>
                                            <p:strVal val="(6*min(max(#ppt_w*#ppt_h,.3),1)-7.4)/-.7*#ppt_w"/>
                                          </p:val>
                                        </p:tav>
                                        <p:tav tm="100000">
                                          <p:val>
                                            <p:strVal val="#ppt_w"/>
                                          </p:val>
                                        </p:tav>
                                      </p:tavLst>
                                    </p:anim>
                                    <p:anim calcmode="lin" valueType="num">
                                      <p:cBhvr>
                                        <p:cTn id="56" dur="500" fill="hold"/>
                                        <p:tgtEl>
                                          <p:spTgt spid="198679"/>
                                        </p:tgtEl>
                                        <p:attrNameLst>
                                          <p:attrName>ppt_h</p:attrName>
                                        </p:attrNameLst>
                                      </p:cBhvr>
                                      <p:tavLst>
                                        <p:tav tm="0">
                                          <p:val>
                                            <p:strVal val="(6*min(max(#ppt_w*#ppt_h,.3),1)-7.4)/-.7*#ppt_h"/>
                                          </p:val>
                                        </p:tav>
                                        <p:tav tm="100000">
                                          <p:val>
                                            <p:strVal val="#ppt_h"/>
                                          </p:val>
                                        </p:tav>
                                      </p:tavLst>
                                    </p:anim>
                                    <p:anim calcmode="lin" valueType="num">
                                      <p:cBhvr>
                                        <p:cTn id="57" dur="500" fill="hold"/>
                                        <p:tgtEl>
                                          <p:spTgt spid="198679"/>
                                        </p:tgtEl>
                                        <p:attrNameLst>
                                          <p:attrName>ppt_x</p:attrName>
                                        </p:attrNameLst>
                                      </p:cBhvr>
                                      <p:tavLst>
                                        <p:tav tm="0">
                                          <p:val>
                                            <p:fltVal val="0.5"/>
                                          </p:val>
                                        </p:tav>
                                        <p:tav tm="100000">
                                          <p:val>
                                            <p:strVal val="#ppt_x"/>
                                          </p:val>
                                        </p:tav>
                                      </p:tavLst>
                                    </p:anim>
                                    <p:anim calcmode="lin" valueType="num">
                                      <p:cBhvr>
                                        <p:cTn id="58" dur="500" fill="hold"/>
                                        <p:tgtEl>
                                          <p:spTgt spid="198679"/>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198680"/>
                                        </p:tgtEl>
                                        <p:attrNameLst>
                                          <p:attrName>style.visibility</p:attrName>
                                        </p:attrNameLst>
                                      </p:cBhvr>
                                      <p:to>
                                        <p:strVal val="visible"/>
                                      </p:to>
                                    </p:set>
                                    <p:anim calcmode="lin" valueType="num">
                                      <p:cBhvr>
                                        <p:cTn id="63" dur="500" fill="hold"/>
                                        <p:tgtEl>
                                          <p:spTgt spid="198680"/>
                                        </p:tgtEl>
                                        <p:attrNameLst>
                                          <p:attrName>ppt_w</p:attrName>
                                        </p:attrNameLst>
                                      </p:cBhvr>
                                      <p:tavLst>
                                        <p:tav tm="0">
                                          <p:val>
                                            <p:strVal val="(6*min(max(#ppt_w*#ppt_h,.3),1)-7.4)/-.7*#ppt_w"/>
                                          </p:val>
                                        </p:tav>
                                        <p:tav tm="100000">
                                          <p:val>
                                            <p:strVal val="#ppt_w"/>
                                          </p:val>
                                        </p:tav>
                                      </p:tavLst>
                                    </p:anim>
                                    <p:anim calcmode="lin" valueType="num">
                                      <p:cBhvr>
                                        <p:cTn id="64" dur="500" fill="hold"/>
                                        <p:tgtEl>
                                          <p:spTgt spid="198680"/>
                                        </p:tgtEl>
                                        <p:attrNameLst>
                                          <p:attrName>ppt_h</p:attrName>
                                        </p:attrNameLst>
                                      </p:cBhvr>
                                      <p:tavLst>
                                        <p:tav tm="0">
                                          <p:val>
                                            <p:strVal val="(6*min(max(#ppt_w*#ppt_h,.3),1)-7.4)/-.7*#ppt_h"/>
                                          </p:val>
                                        </p:tav>
                                        <p:tav tm="100000">
                                          <p:val>
                                            <p:strVal val="#ppt_h"/>
                                          </p:val>
                                        </p:tav>
                                      </p:tavLst>
                                    </p:anim>
                                    <p:anim calcmode="lin" valueType="num">
                                      <p:cBhvr>
                                        <p:cTn id="65" dur="500" fill="hold"/>
                                        <p:tgtEl>
                                          <p:spTgt spid="198680"/>
                                        </p:tgtEl>
                                        <p:attrNameLst>
                                          <p:attrName>ppt_x</p:attrName>
                                        </p:attrNameLst>
                                      </p:cBhvr>
                                      <p:tavLst>
                                        <p:tav tm="0">
                                          <p:val>
                                            <p:fltVal val="0.5"/>
                                          </p:val>
                                        </p:tav>
                                        <p:tav tm="100000">
                                          <p:val>
                                            <p:strVal val="#ppt_x"/>
                                          </p:val>
                                        </p:tav>
                                      </p:tavLst>
                                    </p:anim>
                                    <p:anim calcmode="lin" valueType="num">
                                      <p:cBhvr>
                                        <p:cTn id="66" dur="500" fill="hold"/>
                                        <p:tgtEl>
                                          <p:spTgt spid="198680"/>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198681"/>
                                        </p:tgtEl>
                                        <p:attrNameLst>
                                          <p:attrName>style.visibility</p:attrName>
                                        </p:attrNameLst>
                                      </p:cBhvr>
                                      <p:to>
                                        <p:strVal val="visible"/>
                                      </p:to>
                                    </p:set>
                                    <p:anim calcmode="lin" valueType="num">
                                      <p:cBhvr>
                                        <p:cTn id="71" dur="500" fill="hold"/>
                                        <p:tgtEl>
                                          <p:spTgt spid="198681"/>
                                        </p:tgtEl>
                                        <p:attrNameLst>
                                          <p:attrName>ppt_w</p:attrName>
                                        </p:attrNameLst>
                                      </p:cBhvr>
                                      <p:tavLst>
                                        <p:tav tm="0">
                                          <p:val>
                                            <p:strVal val="(6*min(max(#ppt_w*#ppt_h,.3),1)-7.4)/-.7*#ppt_w"/>
                                          </p:val>
                                        </p:tav>
                                        <p:tav tm="100000">
                                          <p:val>
                                            <p:strVal val="#ppt_w"/>
                                          </p:val>
                                        </p:tav>
                                      </p:tavLst>
                                    </p:anim>
                                    <p:anim calcmode="lin" valueType="num">
                                      <p:cBhvr>
                                        <p:cTn id="72" dur="500" fill="hold"/>
                                        <p:tgtEl>
                                          <p:spTgt spid="198681"/>
                                        </p:tgtEl>
                                        <p:attrNameLst>
                                          <p:attrName>ppt_h</p:attrName>
                                        </p:attrNameLst>
                                      </p:cBhvr>
                                      <p:tavLst>
                                        <p:tav tm="0">
                                          <p:val>
                                            <p:strVal val="(6*min(max(#ppt_w*#ppt_h,.3),1)-7.4)/-.7*#ppt_h"/>
                                          </p:val>
                                        </p:tav>
                                        <p:tav tm="100000">
                                          <p:val>
                                            <p:strVal val="#ppt_h"/>
                                          </p:val>
                                        </p:tav>
                                      </p:tavLst>
                                    </p:anim>
                                    <p:anim calcmode="lin" valueType="num">
                                      <p:cBhvr>
                                        <p:cTn id="73" dur="500" fill="hold"/>
                                        <p:tgtEl>
                                          <p:spTgt spid="198681"/>
                                        </p:tgtEl>
                                        <p:attrNameLst>
                                          <p:attrName>ppt_x</p:attrName>
                                        </p:attrNameLst>
                                      </p:cBhvr>
                                      <p:tavLst>
                                        <p:tav tm="0">
                                          <p:val>
                                            <p:fltVal val="0.5"/>
                                          </p:val>
                                        </p:tav>
                                        <p:tav tm="100000">
                                          <p:val>
                                            <p:strVal val="#ppt_x"/>
                                          </p:val>
                                        </p:tav>
                                      </p:tavLst>
                                    </p:anim>
                                    <p:anim calcmode="lin" valueType="num">
                                      <p:cBhvr>
                                        <p:cTn id="74" dur="500" fill="hold"/>
                                        <p:tgtEl>
                                          <p:spTgt spid="198681"/>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198687"/>
                                        </p:tgtEl>
                                        <p:attrNameLst>
                                          <p:attrName>style.visibility</p:attrName>
                                        </p:attrNameLst>
                                      </p:cBhvr>
                                      <p:to>
                                        <p:strVal val="visible"/>
                                      </p:to>
                                    </p:set>
                                    <p:anim calcmode="lin" valueType="num">
                                      <p:cBhvr>
                                        <p:cTn id="79" dur="500" fill="hold"/>
                                        <p:tgtEl>
                                          <p:spTgt spid="198687"/>
                                        </p:tgtEl>
                                        <p:attrNameLst>
                                          <p:attrName>ppt_w</p:attrName>
                                        </p:attrNameLst>
                                      </p:cBhvr>
                                      <p:tavLst>
                                        <p:tav tm="0">
                                          <p:val>
                                            <p:strVal val="(6*min(max(#ppt_w*#ppt_h,.3),1)-7.4)/-.7*#ppt_w"/>
                                          </p:val>
                                        </p:tav>
                                        <p:tav tm="100000">
                                          <p:val>
                                            <p:strVal val="#ppt_w"/>
                                          </p:val>
                                        </p:tav>
                                      </p:tavLst>
                                    </p:anim>
                                    <p:anim calcmode="lin" valueType="num">
                                      <p:cBhvr>
                                        <p:cTn id="80" dur="500" fill="hold"/>
                                        <p:tgtEl>
                                          <p:spTgt spid="198687"/>
                                        </p:tgtEl>
                                        <p:attrNameLst>
                                          <p:attrName>ppt_h</p:attrName>
                                        </p:attrNameLst>
                                      </p:cBhvr>
                                      <p:tavLst>
                                        <p:tav tm="0">
                                          <p:val>
                                            <p:strVal val="(6*min(max(#ppt_w*#ppt_h,.3),1)-7.4)/-.7*#ppt_h"/>
                                          </p:val>
                                        </p:tav>
                                        <p:tav tm="100000">
                                          <p:val>
                                            <p:strVal val="#ppt_h"/>
                                          </p:val>
                                        </p:tav>
                                      </p:tavLst>
                                    </p:anim>
                                    <p:anim calcmode="lin" valueType="num">
                                      <p:cBhvr>
                                        <p:cTn id="81" dur="500" fill="hold"/>
                                        <p:tgtEl>
                                          <p:spTgt spid="198687"/>
                                        </p:tgtEl>
                                        <p:attrNameLst>
                                          <p:attrName>ppt_x</p:attrName>
                                        </p:attrNameLst>
                                      </p:cBhvr>
                                      <p:tavLst>
                                        <p:tav tm="0">
                                          <p:val>
                                            <p:fltVal val="0.5"/>
                                          </p:val>
                                        </p:tav>
                                        <p:tav tm="100000">
                                          <p:val>
                                            <p:strVal val="#ppt_x"/>
                                          </p:val>
                                        </p:tav>
                                      </p:tavLst>
                                    </p:anim>
                                    <p:anim calcmode="lin" valueType="num">
                                      <p:cBhvr>
                                        <p:cTn id="82" dur="500" fill="hold"/>
                                        <p:tgtEl>
                                          <p:spTgt spid="19868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a:extLst>
              <a:ext uri="{FF2B5EF4-FFF2-40B4-BE49-F238E27FC236}">
                <a16:creationId xmlns:a16="http://schemas.microsoft.com/office/drawing/2014/main" id="{43D37615-A395-817E-4000-56E7DBACFB10}"/>
              </a:ext>
            </a:extLst>
          </p:cNvPr>
          <p:cNvPicPr>
            <a:picLocks noChangeArrowheads="1"/>
          </p:cNvPicPr>
          <p:nvPr/>
        </p:nvPicPr>
        <p:blipFill>
          <a:blip r:embed="rId3"/>
          <a:srcRect/>
          <a:stretch>
            <a:fillRect/>
          </a:stretch>
        </p:blipFill>
        <p:spPr bwMode="auto">
          <a:xfrm>
            <a:off x="771525" y="573088"/>
            <a:ext cx="7607300" cy="5608637"/>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sp>
        <p:nvSpPr>
          <p:cNvPr id="154626" name="Text Box 4">
            <a:extLst>
              <a:ext uri="{FF2B5EF4-FFF2-40B4-BE49-F238E27FC236}">
                <a16:creationId xmlns:a16="http://schemas.microsoft.com/office/drawing/2014/main" id="{2F188092-331D-A69D-C125-F8C3BF2B38D8}"/>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304133" name="Line 5">
            <a:extLst>
              <a:ext uri="{FF2B5EF4-FFF2-40B4-BE49-F238E27FC236}">
                <a16:creationId xmlns:a16="http://schemas.microsoft.com/office/drawing/2014/main" id="{7218A3EC-5B09-FF2D-AFD6-46BD7334ED10}"/>
              </a:ext>
            </a:extLst>
          </p:cNvPr>
          <p:cNvSpPr>
            <a:spLocks noChangeShapeType="1"/>
          </p:cNvSpPr>
          <p:nvPr/>
        </p:nvSpPr>
        <p:spPr bwMode="auto">
          <a:xfrm>
            <a:off x="2125663" y="24161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4" name="Line 6">
            <a:extLst>
              <a:ext uri="{FF2B5EF4-FFF2-40B4-BE49-F238E27FC236}">
                <a16:creationId xmlns:a16="http://schemas.microsoft.com/office/drawing/2014/main" id="{1A34B302-B90F-F8CE-A9B0-EBD222F5E674}"/>
              </a:ext>
            </a:extLst>
          </p:cNvPr>
          <p:cNvSpPr>
            <a:spLocks noChangeShapeType="1"/>
          </p:cNvSpPr>
          <p:nvPr/>
        </p:nvSpPr>
        <p:spPr bwMode="auto">
          <a:xfrm>
            <a:off x="3281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5" name="Line 7">
            <a:extLst>
              <a:ext uri="{FF2B5EF4-FFF2-40B4-BE49-F238E27FC236}">
                <a16:creationId xmlns:a16="http://schemas.microsoft.com/office/drawing/2014/main" id="{7AAFAA2C-72A2-E4F7-E49F-AF772CC905C1}"/>
              </a:ext>
            </a:extLst>
          </p:cNvPr>
          <p:cNvSpPr>
            <a:spLocks noChangeShapeType="1"/>
          </p:cNvSpPr>
          <p:nvPr/>
        </p:nvSpPr>
        <p:spPr bwMode="auto">
          <a:xfrm>
            <a:off x="3281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6" name="Line 8">
            <a:extLst>
              <a:ext uri="{FF2B5EF4-FFF2-40B4-BE49-F238E27FC236}">
                <a16:creationId xmlns:a16="http://schemas.microsoft.com/office/drawing/2014/main" id="{18C15C99-8599-3F21-EACB-1C577C08E7E0}"/>
              </a:ext>
            </a:extLst>
          </p:cNvPr>
          <p:cNvSpPr>
            <a:spLocks noChangeShapeType="1"/>
          </p:cNvSpPr>
          <p:nvPr/>
        </p:nvSpPr>
        <p:spPr bwMode="auto">
          <a:xfrm>
            <a:off x="3268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7" name="Line 9">
            <a:extLst>
              <a:ext uri="{FF2B5EF4-FFF2-40B4-BE49-F238E27FC236}">
                <a16:creationId xmlns:a16="http://schemas.microsoft.com/office/drawing/2014/main" id="{456AA432-8A01-6D51-AA57-2E637AEB37FD}"/>
              </a:ext>
            </a:extLst>
          </p:cNvPr>
          <p:cNvSpPr>
            <a:spLocks noChangeShapeType="1"/>
          </p:cNvSpPr>
          <p:nvPr/>
        </p:nvSpPr>
        <p:spPr bwMode="auto">
          <a:xfrm>
            <a:off x="4348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8" name="Line 10">
            <a:extLst>
              <a:ext uri="{FF2B5EF4-FFF2-40B4-BE49-F238E27FC236}">
                <a16:creationId xmlns:a16="http://schemas.microsoft.com/office/drawing/2014/main" id="{8668CA14-362C-CB21-6C97-F6244684108E}"/>
              </a:ext>
            </a:extLst>
          </p:cNvPr>
          <p:cNvSpPr>
            <a:spLocks noChangeShapeType="1"/>
          </p:cNvSpPr>
          <p:nvPr/>
        </p:nvSpPr>
        <p:spPr bwMode="auto">
          <a:xfrm>
            <a:off x="4348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9" name="Line 11">
            <a:extLst>
              <a:ext uri="{FF2B5EF4-FFF2-40B4-BE49-F238E27FC236}">
                <a16:creationId xmlns:a16="http://schemas.microsoft.com/office/drawing/2014/main" id="{BE85DC58-8392-E2AE-3465-4C649324DDB8}"/>
              </a:ext>
            </a:extLst>
          </p:cNvPr>
          <p:cNvSpPr>
            <a:spLocks noChangeShapeType="1"/>
          </p:cNvSpPr>
          <p:nvPr/>
        </p:nvSpPr>
        <p:spPr bwMode="auto">
          <a:xfrm>
            <a:off x="4341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40" name="Line 12">
            <a:extLst>
              <a:ext uri="{FF2B5EF4-FFF2-40B4-BE49-F238E27FC236}">
                <a16:creationId xmlns:a16="http://schemas.microsoft.com/office/drawing/2014/main" id="{0BFDEBD1-3144-D234-DA10-D52FDB0094D2}"/>
              </a:ext>
            </a:extLst>
          </p:cNvPr>
          <p:cNvSpPr>
            <a:spLocks noChangeShapeType="1"/>
          </p:cNvSpPr>
          <p:nvPr/>
        </p:nvSpPr>
        <p:spPr bwMode="auto">
          <a:xfrm>
            <a:off x="5397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41" name="Line 13">
            <a:extLst>
              <a:ext uri="{FF2B5EF4-FFF2-40B4-BE49-F238E27FC236}">
                <a16:creationId xmlns:a16="http://schemas.microsoft.com/office/drawing/2014/main" id="{39DC4067-65C5-9E01-A168-E89FC9345FF2}"/>
              </a:ext>
            </a:extLst>
          </p:cNvPr>
          <p:cNvSpPr>
            <a:spLocks noChangeShapeType="1"/>
          </p:cNvSpPr>
          <p:nvPr/>
        </p:nvSpPr>
        <p:spPr bwMode="auto">
          <a:xfrm>
            <a:off x="3238500" y="240665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42" name="Line 14">
            <a:extLst>
              <a:ext uri="{FF2B5EF4-FFF2-40B4-BE49-F238E27FC236}">
                <a16:creationId xmlns:a16="http://schemas.microsoft.com/office/drawing/2014/main" id="{C9380116-383C-63CC-5DBC-199699526468}"/>
              </a:ext>
            </a:extLst>
          </p:cNvPr>
          <p:cNvSpPr>
            <a:spLocks noChangeShapeType="1"/>
          </p:cNvSpPr>
          <p:nvPr/>
        </p:nvSpPr>
        <p:spPr bwMode="auto">
          <a:xfrm>
            <a:off x="6477000" y="240506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44" name="Text Box 16">
            <a:extLst>
              <a:ext uri="{FF2B5EF4-FFF2-40B4-BE49-F238E27FC236}">
                <a16:creationId xmlns:a16="http://schemas.microsoft.com/office/drawing/2014/main" id="{61DB7941-EAD7-61FD-7701-ECF95F2F7497}"/>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66</a:t>
            </a:r>
          </a:p>
        </p:txBody>
      </p:sp>
      <p:sp>
        <p:nvSpPr>
          <p:cNvPr id="154638" name="Text Box 17">
            <a:extLst>
              <a:ext uri="{FF2B5EF4-FFF2-40B4-BE49-F238E27FC236}">
                <a16:creationId xmlns:a16="http://schemas.microsoft.com/office/drawing/2014/main" id="{18AA74E1-CB54-D3FC-6F95-7C3E84D49516}"/>
              </a:ext>
            </a:extLst>
          </p:cNvPr>
          <p:cNvSpPr txBox="1">
            <a:spLocks noChangeArrowheads="1"/>
          </p:cNvSpPr>
          <p:nvPr/>
        </p:nvSpPr>
        <p:spPr bwMode="auto">
          <a:xfrm>
            <a:off x="1103313" y="509588"/>
            <a:ext cx="3478212"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900">
                <a:solidFill>
                  <a:schemeClr val="bg2"/>
                </a:solidFill>
                <a:latin typeface="宋体" panose="02010600030101010101" pitchFamily="2" charset="-122"/>
                <a:ea typeface="宋体" panose="02010600030101010101" pitchFamily="2" charset="-122"/>
              </a:rPr>
              <a:t>文件   编辑   视图    标签    特殊</a:t>
            </a:r>
            <a:endParaRPr lang="en-US" altLang="zh-CN" sz="900">
              <a:solidFill>
                <a:schemeClr val="bg2"/>
              </a:solidFill>
              <a:latin typeface="宋体" panose="02010600030101010101" pitchFamily="2" charset="-122"/>
              <a:ea typeface="宋体" panose="02010600030101010101" pitchFamily="2" charset="-122"/>
            </a:endParaRPr>
          </a:p>
        </p:txBody>
      </p:sp>
      <p:sp>
        <p:nvSpPr>
          <p:cNvPr id="154639" name="Rectangle 18">
            <a:extLst>
              <a:ext uri="{FF2B5EF4-FFF2-40B4-BE49-F238E27FC236}">
                <a16:creationId xmlns:a16="http://schemas.microsoft.com/office/drawing/2014/main" id="{FF1D1911-6635-06BA-572C-810A8C7D40AD}"/>
              </a:ext>
            </a:extLst>
          </p:cNvPr>
          <p:cNvSpPr>
            <a:spLocks noChangeArrowheads="1"/>
          </p:cNvSpPr>
          <p:nvPr/>
        </p:nvSpPr>
        <p:spPr bwMode="auto">
          <a:xfrm>
            <a:off x="774700" y="496888"/>
            <a:ext cx="7646988" cy="61912"/>
          </a:xfrm>
          <a:prstGeom prst="rect">
            <a:avLst/>
          </a:prstGeom>
          <a:solidFill>
            <a:schemeClr val="accent2"/>
          </a:solidFill>
          <a:ln w="9525">
            <a:solidFill>
              <a:schemeClr val="accent2"/>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640" name="Line 19">
            <a:extLst>
              <a:ext uri="{FF2B5EF4-FFF2-40B4-BE49-F238E27FC236}">
                <a16:creationId xmlns:a16="http://schemas.microsoft.com/office/drawing/2014/main" id="{AB996670-146C-B576-0A5D-4638C884E113}"/>
              </a:ext>
            </a:extLst>
          </p:cNvPr>
          <p:cNvSpPr>
            <a:spLocks noChangeShapeType="1"/>
          </p:cNvSpPr>
          <p:nvPr/>
        </p:nvSpPr>
        <p:spPr bwMode="auto">
          <a:xfrm>
            <a:off x="2008188" y="2238375"/>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1" name="Line 20">
            <a:extLst>
              <a:ext uri="{FF2B5EF4-FFF2-40B4-BE49-F238E27FC236}">
                <a16:creationId xmlns:a16="http://schemas.microsoft.com/office/drawing/2014/main" id="{C351B323-E550-AD8E-3E87-FF7FFB04C892}"/>
              </a:ext>
            </a:extLst>
          </p:cNvPr>
          <p:cNvSpPr>
            <a:spLocks noChangeShapeType="1"/>
          </p:cNvSpPr>
          <p:nvPr/>
        </p:nvSpPr>
        <p:spPr bwMode="auto">
          <a:xfrm>
            <a:off x="2224088" y="2784475"/>
            <a:ext cx="179228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2" name="Line 21">
            <a:extLst>
              <a:ext uri="{FF2B5EF4-FFF2-40B4-BE49-F238E27FC236}">
                <a16:creationId xmlns:a16="http://schemas.microsoft.com/office/drawing/2014/main" id="{0975214E-A9A2-2A22-91D1-92F1F07FE549}"/>
              </a:ext>
            </a:extLst>
          </p:cNvPr>
          <p:cNvSpPr>
            <a:spLocks noChangeShapeType="1"/>
          </p:cNvSpPr>
          <p:nvPr/>
        </p:nvSpPr>
        <p:spPr bwMode="auto">
          <a:xfrm>
            <a:off x="1760538" y="3335338"/>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3" name="Line 22">
            <a:extLst>
              <a:ext uri="{FF2B5EF4-FFF2-40B4-BE49-F238E27FC236}">
                <a16:creationId xmlns:a16="http://schemas.microsoft.com/office/drawing/2014/main" id="{D985F726-C889-6BA9-B8FE-6594FB8241C6}"/>
              </a:ext>
            </a:extLst>
          </p:cNvPr>
          <p:cNvSpPr>
            <a:spLocks noChangeShapeType="1"/>
          </p:cNvSpPr>
          <p:nvPr/>
        </p:nvSpPr>
        <p:spPr bwMode="auto">
          <a:xfrm>
            <a:off x="1976438" y="3881438"/>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4" name="Line 23">
            <a:extLst>
              <a:ext uri="{FF2B5EF4-FFF2-40B4-BE49-F238E27FC236}">
                <a16:creationId xmlns:a16="http://schemas.microsoft.com/office/drawing/2014/main" id="{42D2B83E-82A3-27DA-ED3E-3131DA136BE1}"/>
              </a:ext>
            </a:extLst>
          </p:cNvPr>
          <p:cNvSpPr>
            <a:spLocks noChangeShapeType="1"/>
          </p:cNvSpPr>
          <p:nvPr/>
        </p:nvSpPr>
        <p:spPr bwMode="auto">
          <a:xfrm>
            <a:off x="4344988" y="2784475"/>
            <a:ext cx="179228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5" name="Rectangle 24">
            <a:extLst>
              <a:ext uri="{FF2B5EF4-FFF2-40B4-BE49-F238E27FC236}">
                <a16:creationId xmlns:a16="http://schemas.microsoft.com/office/drawing/2014/main" id="{D3521AB0-68D8-237F-AE0B-C93000FA44E7}"/>
              </a:ext>
            </a:extLst>
          </p:cNvPr>
          <p:cNvSpPr>
            <a:spLocks noChangeArrowheads="1"/>
          </p:cNvSpPr>
          <p:nvPr/>
        </p:nvSpPr>
        <p:spPr bwMode="auto">
          <a:xfrm>
            <a:off x="2166938" y="2133600"/>
            <a:ext cx="960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创造</a:t>
            </a:r>
          </a:p>
        </p:txBody>
      </p:sp>
      <p:sp>
        <p:nvSpPr>
          <p:cNvPr id="154646" name="Rectangle 25">
            <a:extLst>
              <a:ext uri="{FF2B5EF4-FFF2-40B4-BE49-F238E27FC236}">
                <a16:creationId xmlns:a16="http://schemas.microsoft.com/office/drawing/2014/main" id="{EF46905A-F9F5-D75A-AD84-34DFC71CFC03}"/>
              </a:ext>
            </a:extLst>
          </p:cNvPr>
          <p:cNvSpPr>
            <a:spLocks noChangeArrowheads="1"/>
          </p:cNvSpPr>
          <p:nvPr/>
        </p:nvSpPr>
        <p:spPr bwMode="auto">
          <a:xfrm>
            <a:off x="3167063" y="2122488"/>
            <a:ext cx="1009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600">
                <a:solidFill>
                  <a:srgbClr val="790015"/>
                </a:solidFill>
                <a:latin typeface="Helvetica" pitchFamily="2" charset="0"/>
                <a:ea typeface="宋体" panose="02010600030101010101" pitchFamily="2" charset="-122"/>
              </a:rPr>
              <a:t> </a:t>
            </a:r>
            <a:r>
              <a:rPr lang="zh-CN" altLang="en-US" sz="1100">
                <a:solidFill>
                  <a:srgbClr val="790015"/>
                </a:solidFill>
                <a:latin typeface="Helvetica" pitchFamily="2" charset="0"/>
                <a:ea typeface="宋体" panose="02010600030101010101" pitchFamily="2" charset="-122"/>
              </a:rPr>
              <a:t> </a:t>
            </a:r>
            <a:r>
              <a:rPr lang="zh-CN" altLang="en-US" sz="1200">
                <a:solidFill>
                  <a:srgbClr val="1C1C1C"/>
                </a:solidFill>
                <a:latin typeface="Helvetica" pitchFamily="2" charset="0"/>
                <a:ea typeface="宋体" panose="02010600030101010101" pitchFamily="2" charset="-122"/>
              </a:rPr>
              <a:t>亚伯拉罕</a:t>
            </a:r>
          </a:p>
        </p:txBody>
      </p:sp>
      <p:sp>
        <p:nvSpPr>
          <p:cNvPr id="154647" name="Rectangle 26">
            <a:extLst>
              <a:ext uri="{FF2B5EF4-FFF2-40B4-BE49-F238E27FC236}">
                <a16:creationId xmlns:a16="http://schemas.microsoft.com/office/drawing/2014/main" id="{8A3880E5-714C-153F-CCE3-A98FDA420744}"/>
              </a:ext>
            </a:extLst>
          </p:cNvPr>
          <p:cNvSpPr>
            <a:spLocks noChangeArrowheads="1"/>
          </p:cNvSpPr>
          <p:nvPr/>
        </p:nvSpPr>
        <p:spPr bwMode="auto">
          <a:xfrm>
            <a:off x="3328988" y="2663825"/>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 约瑟</a:t>
            </a:r>
          </a:p>
        </p:txBody>
      </p:sp>
      <p:sp>
        <p:nvSpPr>
          <p:cNvPr id="154648" name="Rectangle 27">
            <a:extLst>
              <a:ext uri="{FF2B5EF4-FFF2-40B4-BE49-F238E27FC236}">
                <a16:creationId xmlns:a16="http://schemas.microsoft.com/office/drawing/2014/main" id="{3EF75CAF-EF01-0C82-8150-57458A668ACD}"/>
              </a:ext>
            </a:extLst>
          </p:cNvPr>
          <p:cNvSpPr>
            <a:spLocks noChangeArrowheads="1"/>
          </p:cNvSpPr>
          <p:nvPr/>
        </p:nvSpPr>
        <p:spPr bwMode="auto">
          <a:xfrm>
            <a:off x="3411538" y="3203575"/>
            <a:ext cx="64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摩西</a:t>
            </a:r>
          </a:p>
        </p:txBody>
      </p:sp>
      <p:sp>
        <p:nvSpPr>
          <p:cNvPr id="154649" name="Rectangle 28">
            <a:extLst>
              <a:ext uri="{FF2B5EF4-FFF2-40B4-BE49-F238E27FC236}">
                <a16:creationId xmlns:a16="http://schemas.microsoft.com/office/drawing/2014/main" id="{AAB99A1E-A594-772D-5673-93204C7E4748}"/>
              </a:ext>
            </a:extLst>
          </p:cNvPr>
          <p:cNvSpPr>
            <a:spLocks noChangeArrowheads="1"/>
          </p:cNvSpPr>
          <p:nvPr/>
        </p:nvSpPr>
        <p:spPr bwMode="auto">
          <a:xfrm>
            <a:off x="3287713" y="3797300"/>
            <a:ext cx="868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200">
                <a:solidFill>
                  <a:srgbClr val="1C1C1C"/>
                </a:solidFill>
                <a:latin typeface="Helvetica" pitchFamily="2" charset="0"/>
                <a:ea typeface="宋体" panose="02010600030101010101" pitchFamily="2" charset="-122"/>
              </a:rPr>
              <a:t>约书亚 </a:t>
            </a:r>
          </a:p>
        </p:txBody>
      </p:sp>
      <p:sp>
        <p:nvSpPr>
          <p:cNvPr id="154650" name="Rectangle 29">
            <a:extLst>
              <a:ext uri="{FF2B5EF4-FFF2-40B4-BE49-F238E27FC236}">
                <a16:creationId xmlns:a16="http://schemas.microsoft.com/office/drawing/2014/main" id="{C512CE92-C5B2-152D-F551-0C463A7F1A43}"/>
              </a:ext>
            </a:extLst>
          </p:cNvPr>
          <p:cNvSpPr>
            <a:spLocks noChangeArrowheads="1"/>
          </p:cNvSpPr>
          <p:nvPr/>
        </p:nvSpPr>
        <p:spPr bwMode="auto">
          <a:xfrm>
            <a:off x="4306888" y="2074863"/>
            <a:ext cx="85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a:t>
            </a:r>
            <a:r>
              <a:rPr lang="zh-CN" altLang="en-US" sz="1400">
                <a:solidFill>
                  <a:srgbClr val="1C1C1C"/>
                </a:solidFill>
                <a:latin typeface="Helvetica" pitchFamily="2" charset="0"/>
                <a:ea typeface="宋体" panose="02010600030101010101" pitchFamily="2" charset="-122"/>
              </a:rPr>
              <a:t>无王</a:t>
            </a:r>
          </a:p>
        </p:txBody>
      </p:sp>
      <p:sp>
        <p:nvSpPr>
          <p:cNvPr id="154651" name="Rectangle 30">
            <a:extLst>
              <a:ext uri="{FF2B5EF4-FFF2-40B4-BE49-F238E27FC236}">
                <a16:creationId xmlns:a16="http://schemas.microsoft.com/office/drawing/2014/main" id="{F6275E3E-E393-B2A7-07CB-E559282E4EB9}"/>
              </a:ext>
            </a:extLst>
          </p:cNvPr>
          <p:cNvSpPr>
            <a:spLocks noChangeArrowheads="1"/>
          </p:cNvSpPr>
          <p:nvPr/>
        </p:nvSpPr>
        <p:spPr bwMode="auto">
          <a:xfrm>
            <a:off x="4308475" y="2643188"/>
            <a:ext cx="849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王朝</a:t>
            </a:r>
          </a:p>
        </p:txBody>
      </p:sp>
      <p:sp>
        <p:nvSpPr>
          <p:cNvPr id="154652" name="Rectangle 31">
            <a:extLst>
              <a:ext uri="{FF2B5EF4-FFF2-40B4-BE49-F238E27FC236}">
                <a16:creationId xmlns:a16="http://schemas.microsoft.com/office/drawing/2014/main" id="{9D2B85F6-5F9C-32C3-C522-3E37540D0B9D}"/>
              </a:ext>
            </a:extLst>
          </p:cNvPr>
          <p:cNvSpPr>
            <a:spLocks noChangeArrowheads="1"/>
          </p:cNvSpPr>
          <p:nvPr/>
        </p:nvSpPr>
        <p:spPr bwMode="auto">
          <a:xfrm>
            <a:off x="4206875" y="3206750"/>
            <a:ext cx="917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   被掳</a:t>
            </a:r>
          </a:p>
        </p:txBody>
      </p:sp>
      <p:sp>
        <p:nvSpPr>
          <p:cNvPr id="154653" name="Rectangle 32">
            <a:extLst>
              <a:ext uri="{FF2B5EF4-FFF2-40B4-BE49-F238E27FC236}">
                <a16:creationId xmlns:a16="http://schemas.microsoft.com/office/drawing/2014/main" id="{B11D47DA-4E93-C783-1331-7392F6A1666A}"/>
              </a:ext>
            </a:extLst>
          </p:cNvPr>
          <p:cNvSpPr>
            <a:spLocks noChangeArrowheads="1"/>
          </p:cNvSpPr>
          <p:nvPr/>
        </p:nvSpPr>
        <p:spPr bwMode="auto">
          <a:xfrm>
            <a:off x="6423025" y="2122488"/>
            <a:ext cx="887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latin typeface="Helvetica" pitchFamily="2" charset="0"/>
                <a:ea typeface="宋体" panose="02010600030101010101" pitchFamily="2" charset="-122"/>
              </a:rPr>
              <a:t>主耶稣</a:t>
            </a:r>
          </a:p>
        </p:txBody>
      </p:sp>
      <p:sp>
        <p:nvSpPr>
          <p:cNvPr id="154654" name="Rectangle 33">
            <a:extLst>
              <a:ext uri="{FF2B5EF4-FFF2-40B4-BE49-F238E27FC236}">
                <a16:creationId xmlns:a16="http://schemas.microsoft.com/office/drawing/2014/main" id="{7D6481DB-60C7-F947-C6A3-7960F50181C6}"/>
              </a:ext>
            </a:extLst>
          </p:cNvPr>
          <p:cNvSpPr>
            <a:spLocks noChangeArrowheads="1"/>
          </p:cNvSpPr>
          <p:nvPr/>
        </p:nvSpPr>
        <p:spPr bwMode="auto">
          <a:xfrm>
            <a:off x="5434013" y="21082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静默</a:t>
            </a:r>
          </a:p>
        </p:txBody>
      </p:sp>
      <p:sp>
        <p:nvSpPr>
          <p:cNvPr id="304162" name="Rectangle 34">
            <a:extLst>
              <a:ext uri="{FF2B5EF4-FFF2-40B4-BE49-F238E27FC236}">
                <a16:creationId xmlns:a16="http://schemas.microsoft.com/office/drawing/2014/main" id="{A1691BE9-678F-4CED-413E-4B5A61C6DCAF}"/>
              </a:ext>
            </a:extLst>
          </p:cNvPr>
          <p:cNvSpPr>
            <a:spLocks noChangeArrowheads="1"/>
          </p:cNvSpPr>
          <p:nvPr/>
        </p:nvSpPr>
        <p:spPr bwMode="auto">
          <a:xfrm>
            <a:off x="1252538" y="2732088"/>
            <a:ext cx="1685925" cy="881062"/>
          </a:xfrm>
          <a:prstGeom prst="rect">
            <a:avLst/>
          </a:prstGeom>
          <a:noFill/>
          <a:ln w="57150">
            <a:noFill/>
            <a:miter lim="800000"/>
            <a:headEnd/>
            <a:tailEnd/>
          </a:ln>
          <a:effectLst>
            <a:outerShdw blurRad="63500" dist="46662" dir="3284183" algn="ctr" rotWithShape="0">
              <a:srgbClr val="C0C0C0">
                <a:alpha val="74998"/>
              </a:srgbClr>
            </a:outerShdw>
          </a:effectLst>
        </p:spPr>
        <p:txBody>
          <a:bodyPr lIns="90487" tIns="44450" rIns="90487" bIns="44450">
            <a:spAutoFit/>
          </a:bodyPr>
          <a:lstStyle/>
          <a:p>
            <a:pPr algn="l">
              <a:defRPr/>
            </a:pPr>
            <a:r>
              <a:rPr lang="zh-CN" altLang="en-US" i="1">
                <a:solidFill>
                  <a:srgbClr val="CC0000"/>
                </a:solidFill>
                <a:latin typeface="Times" charset="0"/>
                <a:ea typeface="宋体" charset="-122"/>
              </a:rPr>
              <a:t>         </a:t>
            </a:r>
            <a:r>
              <a:rPr lang="en-US" altLang="zh-CN" sz="2800" i="1">
                <a:solidFill>
                  <a:srgbClr val="CC0000"/>
                </a:solidFill>
                <a:latin typeface="Times" charset="0"/>
                <a:ea typeface="宋体" charset="-122"/>
              </a:rPr>
              <a:t>4  </a:t>
            </a:r>
            <a:r>
              <a:rPr lang="en-US" altLang="zh-CN" i="1">
                <a:solidFill>
                  <a:srgbClr val="CC0000"/>
                </a:solidFill>
                <a:latin typeface="Times" charset="0"/>
                <a:ea typeface="宋体" charset="-122"/>
              </a:rPr>
              <a:t>           </a:t>
            </a:r>
          </a:p>
          <a:p>
            <a:pPr algn="l">
              <a:defRPr/>
            </a:pPr>
            <a:r>
              <a:rPr lang="en-US" altLang="zh-CN" i="1">
                <a:solidFill>
                  <a:srgbClr val="CC0000"/>
                </a:solidFill>
                <a:latin typeface="Times" charset="0"/>
                <a:ea typeface="宋体" charset="-122"/>
              </a:rPr>
              <a:t>   </a:t>
            </a:r>
            <a:r>
              <a:rPr lang="zh-CN" altLang="en-US" i="1">
                <a:solidFill>
                  <a:srgbClr val="CC0000"/>
                </a:solidFill>
                <a:latin typeface="Times" charset="0"/>
                <a:ea typeface="宋体" charset="-122"/>
              </a:rPr>
              <a:t>个人物     </a:t>
            </a:r>
          </a:p>
        </p:txBody>
      </p:sp>
      <p:sp>
        <p:nvSpPr>
          <p:cNvPr id="304163" name="Rectangle 35">
            <a:extLst>
              <a:ext uri="{FF2B5EF4-FFF2-40B4-BE49-F238E27FC236}">
                <a16:creationId xmlns:a16="http://schemas.microsoft.com/office/drawing/2014/main" id="{CCD81AE6-E456-A5A1-3984-B9C1F3685345}"/>
              </a:ext>
            </a:extLst>
          </p:cNvPr>
          <p:cNvSpPr>
            <a:spLocks noChangeArrowheads="1"/>
          </p:cNvSpPr>
          <p:nvPr/>
        </p:nvSpPr>
        <p:spPr bwMode="auto">
          <a:xfrm>
            <a:off x="5203825" y="2735263"/>
            <a:ext cx="1836738" cy="881062"/>
          </a:xfrm>
          <a:prstGeom prst="rect">
            <a:avLst/>
          </a:prstGeom>
          <a:noFill/>
          <a:ln w="57150">
            <a:noFill/>
            <a:miter lim="800000"/>
            <a:headEnd/>
            <a:tailEnd/>
          </a:ln>
          <a:effectLst>
            <a:outerShdw blurRad="63500" dist="46662" dir="3284183" algn="ctr" rotWithShape="0">
              <a:srgbClr val="C0C0C0">
                <a:alpha val="74998"/>
              </a:srgbClr>
            </a:outerShdw>
          </a:effectLst>
        </p:spPr>
        <p:txBody>
          <a:bodyPr lIns="90487" tIns="44450" rIns="90487" bIns="44450">
            <a:spAutoFit/>
          </a:bodyPr>
          <a:lstStyle/>
          <a:p>
            <a:pPr algn="l">
              <a:defRPr/>
            </a:pPr>
            <a:r>
              <a:rPr lang="zh-CN" altLang="en-US" i="1">
                <a:solidFill>
                  <a:srgbClr val="CC0000"/>
                </a:solidFill>
                <a:latin typeface="Times" charset="0"/>
                <a:ea typeface="宋体" charset="0"/>
              </a:rPr>
              <a:t>           </a:t>
            </a:r>
            <a:r>
              <a:rPr lang="en-US" altLang="zh-CN" sz="2800" i="1">
                <a:solidFill>
                  <a:srgbClr val="CC0000"/>
                </a:solidFill>
                <a:latin typeface="Times" charset="0"/>
                <a:ea typeface="宋体" charset="0"/>
              </a:rPr>
              <a:t>3</a:t>
            </a:r>
          </a:p>
          <a:p>
            <a:pPr algn="l">
              <a:defRPr/>
            </a:pPr>
            <a:r>
              <a:rPr lang="zh-CN" altLang="en-US" i="1">
                <a:solidFill>
                  <a:srgbClr val="CC0000"/>
                </a:solidFill>
                <a:latin typeface="Times" charset="0"/>
                <a:ea typeface="宋体" charset="0"/>
              </a:rPr>
              <a:t>      个时期</a:t>
            </a:r>
          </a:p>
        </p:txBody>
      </p:sp>
      <p:sp>
        <p:nvSpPr>
          <p:cNvPr id="304164" name="Rectangle 36">
            <a:extLst>
              <a:ext uri="{FF2B5EF4-FFF2-40B4-BE49-F238E27FC236}">
                <a16:creationId xmlns:a16="http://schemas.microsoft.com/office/drawing/2014/main" id="{91FE1420-308E-F154-168E-CE03FEC4A45B}"/>
              </a:ext>
            </a:extLst>
          </p:cNvPr>
          <p:cNvSpPr>
            <a:spLocks noChangeArrowheads="1"/>
          </p:cNvSpPr>
          <p:nvPr/>
        </p:nvSpPr>
        <p:spPr bwMode="auto">
          <a:xfrm>
            <a:off x="2273300" y="1225550"/>
            <a:ext cx="5626100" cy="698500"/>
          </a:xfrm>
          <a:prstGeom prst="rect">
            <a:avLst/>
          </a:prstGeom>
          <a:noFill/>
          <a:ln w="57150">
            <a:noFill/>
            <a:miter lim="800000"/>
            <a:headEnd/>
            <a:tailEnd/>
          </a:ln>
          <a:effectLst>
            <a:outerShdw blurRad="63500" dist="46662" dir="3284183" algn="ctr" rotWithShape="0">
              <a:srgbClr val="C0C0C0">
                <a:alpha val="74998"/>
              </a:srgbClr>
            </a:outerShdw>
          </a:effectLst>
        </p:spPr>
        <p:txBody>
          <a:bodyPr lIns="90487" tIns="44450" rIns="90487" bIns="44450">
            <a:spAutoFit/>
          </a:bodyPr>
          <a:lstStyle/>
          <a:p>
            <a:pPr algn="l">
              <a:defRPr/>
            </a:pPr>
            <a:r>
              <a:rPr lang="zh-CN" altLang="en-US" sz="4000" i="1">
                <a:solidFill>
                  <a:srgbClr val="CC0000"/>
                </a:solidFill>
                <a:latin typeface="Times" charset="0"/>
                <a:ea typeface="宋体" charset="0"/>
              </a:rPr>
              <a:t>造          7         默     主</a:t>
            </a:r>
          </a:p>
        </p:txBody>
      </p:sp>
      <p:sp>
        <p:nvSpPr>
          <p:cNvPr id="304165" name="Text Box 37">
            <a:extLst>
              <a:ext uri="{FF2B5EF4-FFF2-40B4-BE49-F238E27FC236}">
                <a16:creationId xmlns:a16="http://schemas.microsoft.com/office/drawing/2014/main" id="{5C08D5EA-8D35-FBBB-B715-68C6AA0D84B5}"/>
              </a:ext>
            </a:extLst>
          </p:cNvPr>
          <p:cNvSpPr txBox="1">
            <a:spLocks noChangeArrowheads="1"/>
          </p:cNvSpPr>
          <p:nvPr/>
        </p:nvSpPr>
        <p:spPr bwMode="auto">
          <a:xfrm>
            <a:off x="2279650" y="1576388"/>
            <a:ext cx="1095375" cy="2713037"/>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7200" b="0">
                <a:solidFill>
                  <a:schemeClr val="accent1"/>
                </a:solidFill>
                <a:effectLst>
                  <a:outerShdw blurRad="38100" dist="38100" dir="2700000" algn="tl">
                    <a:srgbClr val="000000"/>
                  </a:outerShdw>
                </a:effectLst>
                <a:latin typeface="Brush Script MT" panose="03060802040406070304" pitchFamily="66" charset="-122"/>
                <a:ea typeface="宋体" panose="02010600030101010101" pitchFamily="2" charset="-122"/>
              </a:rPr>
              <a:t>{</a:t>
            </a:r>
          </a:p>
        </p:txBody>
      </p:sp>
      <p:sp>
        <p:nvSpPr>
          <p:cNvPr id="304166" name="Text Box 38">
            <a:extLst>
              <a:ext uri="{FF2B5EF4-FFF2-40B4-BE49-F238E27FC236}">
                <a16:creationId xmlns:a16="http://schemas.microsoft.com/office/drawing/2014/main" id="{0413E9F5-5C79-4E2D-5D97-3E2C6EC7AAAE}"/>
              </a:ext>
            </a:extLst>
          </p:cNvPr>
          <p:cNvSpPr txBox="1">
            <a:spLocks noChangeArrowheads="1"/>
          </p:cNvSpPr>
          <p:nvPr/>
        </p:nvSpPr>
        <p:spPr bwMode="auto">
          <a:xfrm>
            <a:off x="4713288" y="1604963"/>
            <a:ext cx="1130300" cy="2713037"/>
          </a:xfrm>
          <a:prstGeom prst="rect">
            <a:avLst/>
          </a:prstGeom>
          <a:noFill/>
          <a:ln w="12700">
            <a:noFill/>
            <a:miter lim="800000"/>
            <a:headEnd/>
            <a:tailEnd/>
          </a:ln>
          <a:effec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7200" b="0">
                <a:solidFill>
                  <a:schemeClr val="accent1"/>
                </a:solidFill>
                <a:effectLst>
                  <a:outerShdw blurRad="38100" dist="38100" dir="2700000" algn="tl">
                    <a:srgbClr val="000000"/>
                  </a:outerShdw>
                </a:effectLst>
                <a:latin typeface="Brush Script MT" panose="03060802040406070304" pitchFamily="66" charset="-122"/>
                <a:ea typeface="宋体" panose="02010600030101010101" pitchFamily="2" charset="-122"/>
              </a:rPr>
              <a:t>}</a:t>
            </a:r>
          </a:p>
        </p:txBody>
      </p:sp>
      <p:sp>
        <p:nvSpPr>
          <p:cNvPr id="154660" name="Text Box 39">
            <a:extLst>
              <a:ext uri="{FF2B5EF4-FFF2-40B4-BE49-F238E27FC236}">
                <a16:creationId xmlns:a16="http://schemas.microsoft.com/office/drawing/2014/main" id="{83DB1B23-FFC4-2234-B356-9EC5A066B9E5}"/>
              </a:ext>
            </a:extLst>
          </p:cNvPr>
          <p:cNvSpPr txBox="1">
            <a:spLocks noChangeArrowheads="1"/>
          </p:cNvSpPr>
          <p:nvPr/>
        </p:nvSpPr>
        <p:spPr bwMode="auto">
          <a:xfrm>
            <a:off x="4224338" y="874713"/>
            <a:ext cx="627062" cy="165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zh-CN" altLang="en-US" sz="600">
                <a:solidFill>
                  <a:schemeClr val="bg2"/>
                </a:solidFill>
                <a:ea typeface="宋体" panose="02010600030101010101" pitchFamily="2" charset="-122"/>
              </a:rPr>
              <a:t>圣经档案</a:t>
            </a:r>
          </a:p>
        </p:txBody>
      </p:sp>
      <p:sp>
        <p:nvSpPr>
          <p:cNvPr id="154661" name="Text Box 40">
            <a:extLst>
              <a:ext uri="{FF2B5EF4-FFF2-40B4-BE49-F238E27FC236}">
                <a16:creationId xmlns:a16="http://schemas.microsoft.com/office/drawing/2014/main" id="{C5762795-B43B-11CB-7573-887F9FFD2F48}"/>
              </a:ext>
            </a:extLst>
          </p:cNvPr>
          <p:cNvSpPr txBox="1">
            <a:spLocks noChangeArrowheads="1"/>
          </p:cNvSpPr>
          <p:nvPr/>
        </p:nvSpPr>
        <p:spPr bwMode="auto">
          <a:xfrm>
            <a:off x="1339850" y="1071563"/>
            <a:ext cx="627063"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en-US" altLang="zh-CN" sz="1200">
                <a:solidFill>
                  <a:schemeClr val="bg2"/>
                </a:solidFill>
                <a:ea typeface="宋体" panose="02010600030101010101" pitchFamily="2" charset="-122"/>
              </a:rPr>
              <a:t>10 </a:t>
            </a:r>
            <a:r>
              <a:rPr lang="zh-CN" altLang="en-US" sz="1200">
                <a:solidFill>
                  <a:schemeClr val="bg2"/>
                </a:solidFill>
                <a:ea typeface="宋体" panose="02010600030101010101" pitchFamily="2" charset="-122"/>
              </a:rPr>
              <a:t>项</a:t>
            </a:r>
          </a:p>
        </p:txBody>
      </p:sp>
      <p:sp>
        <p:nvSpPr>
          <p:cNvPr id="154662" name="Text Box 41">
            <a:extLst>
              <a:ext uri="{FF2B5EF4-FFF2-40B4-BE49-F238E27FC236}">
                <a16:creationId xmlns:a16="http://schemas.microsoft.com/office/drawing/2014/main" id="{04E7821A-CA5A-0FBD-7A27-A7D3B22643A5}"/>
              </a:ext>
            </a:extLst>
          </p:cNvPr>
          <p:cNvSpPr txBox="1">
            <a:spLocks noChangeArrowheads="1"/>
          </p:cNvSpPr>
          <p:nvPr/>
        </p:nvSpPr>
        <p:spPr bwMode="auto">
          <a:xfrm>
            <a:off x="3841750" y="1077913"/>
            <a:ext cx="1512888"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zh-CN" altLang="en-US" sz="1200">
                <a:solidFill>
                  <a:schemeClr val="bg2"/>
                </a:solidFill>
                <a:ea typeface="宋体" panose="02010600030101010101" pitchFamily="2" charset="-122"/>
              </a:rPr>
              <a:t>空间已用</a:t>
            </a:r>
            <a:r>
              <a:rPr lang="en-US" altLang="zh-CN" sz="1200">
                <a:solidFill>
                  <a:schemeClr val="bg2"/>
                </a:solidFill>
                <a:ea typeface="宋体" panose="02010600030101010101" pitchFamily="2" charset="-122"/>
              </a:rPr>
              <a:t>1.4GB</a:t>
            </a:r>
          </a:p>
        </p:txBody>
      </p:sp>
      <p:sp>
        <p:nvSpPr>
          <p:cNvPr id="154663" name="Text Box 42">
            <a:extLst>
              <a:ext uri="{FF2B5EF4-FFF2-40B4-BE49-F238E27FC236}">
                <a16:creationId xmlns:a16="http://schemas.microsoft.com/office/drawing/2014/main" id="{583D4F92-E317-5A26-6971-0DB23A3C5C98}"/>
              </a:ext>
            </a:extLst>
          </p:cNvPr>
          <p:cNvSpPr txBox="1">
            <a:spLocks noChangeArrowheads="1"/>
          </p:cNvSpPr>
          <p:nvPr/>
        </p:nvSpPr>
        <p:spPr bwMode="auto">
          <a:xfrm>
            <a:off x="6343650" y="1065213"/>
            <a:ext cx="1512888"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zh-CN" altLang="en-US" sz="1200">
                <a:solidFill>
                  <a:schemeClr val="bg2"/>
                </a:solidFill>
                <a:ea typeface="宋体" panose="02010600030101010101" pitchFamily="2" charset="-122"/>
              </a:rPr>
              <a:t>剩余空间</a:t>
            </a:r>
            <a:r>
              <a:rPr lang="en-US" altLang="zh-CN" sz="1200">
                <a:solidFill>
                  <a:schemeClr val="bg2"/>
                </a:solidFill>
                <a:ea typeface="宋体" panose="02010600030101010101" pitchFamily="2" charset="-122"/>
              </a:rPr>
              <a:t>555.2MB</a:t>
            </a: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
            <a:extLst>
              <a:ext uri="{FF2B5EF4-FFF2-40B4-BE49-F238E27FC236}">
                <a16:creationId xmlns:a16="http://schemas.microsoft.com/office/drawing/2014/main" id="{9DFF6F79-E9D7-71AE-87CB-DB7629611045}"/>
              </a:ext>
            </a:extLst>
          </p:cNvPr>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693738" y="576263"/>
            <a:ext cx="7985125" cy="5743575"/>
          </a:xfrm>
          <a:prstGeom prst="rect">
            <a:avLst/>
          </a:prstGeom>
          <a:noFill/>
          <a:ln w="7620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156674" name="Text Box 51">
            <a:extLst>
              <a:ext uri="{FF2B5EF4-FFF2-40B4-BE49-F238E27FC236}">
                <a16:creationId xmlns:a16="http://schemas.microsoft.com/office/drawing/2014/main" id="{91247BCA-EE0F-93F9-4606-BFFD6F38102A}"/>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grpSp>
        <p:nvGrpSpPr>
          <p:cNvPr id="2" name="Group 146">
            <a:extLst>
              <a:ext uri="{FF2B5EF4-FFF2-40B4-BE49-F238E27FC236}">
                <a16:creationId xmlns:a16="http://schemas.microsoft.com/office/drawing/2014/main" id="{D6BBFC1D-B2F0-D775-B036-F3BB6D5187D3}"/>
              </a:ext>
            </a:extLst>
          </p:cNvPr>
          <p:cNvGrpSpPr>
            <a:grpSpLocks/>
          </p:cNvGrpSpPr>
          <p:nvPr/>
        </p:nvGrpSpPr>
        <p:grpSpPr bwMode="auto">
          <a:xfrm>
            <a:off x="2076450" y="1254125"/>
            <a:ext cx="2763838" cy="1343025"/>
            <a:chOff x="1308" y="790"/>
            <a:chExt cx="1741" cy="846"/>
          </a:xfrm>
        </p:grpSpPr>
        <p:grpSp>
          <p:nvGrpSpPr>
            <p:cNvPr id="156739" name="Group 147">
              <a:extLst>
                <a:ext uri="{FF2B5EF4-FFF2-40B4-BE49-F238E27FC236}">
                  <a16:creationId xmlns:a16="http://schemas.microsoft.com/office/drawing/2014/main" id="{805AB091-26BF-CECF-B646-284F0660A546}"/>
                </a:ext>
              </a:extLst>
            </p:cNvPr>
            <p:cNvGrpSpPr>
              <a:grpSpLocks/>
            </p:cNvGrpSpPr>
            <p:nvPr/>
          </p:nvGrpSpPr>
          <p:grpSpPr bwMode="auto">
            <a:xfrm>
              <a:off x="1308" y="790"/>
              <a:ext cx="1741" cy="846"/>
              <a:chOff x="1308" y="790"/>
              <a:chExt cx="1741" cy="846"/>
            </a:xfrm>
          </p:grpSpPr>
          <p:grpSp>
            <p:nvGrpSpPr>
              <p:cNvPr id="156741" name="Group 148">
                <a:extLst>
                  <a:ext uri="{FF2B5EF4-FFF2-40B4-BE49-F238E27FC236}">
                    <a16:creationId xmlns:a16="http://schemas.microsoft.com/office/drawing/2014/main" id="{0BE397DE-925B-AE99-60BF-6F55231A75B5}"/>
                  </a:ext>
                </a:extLst>
              </p:cNvPr>
              <p:cNvGrpSpPr>
                <a:grpSpLocks/>
              </p:cNvGrpSpPr>
              <p:nvPr/>
            </p:nvGrpSpPr>
            <p:grpSpPr bwMode="auto">
              <a:xfrm>
                <a:off x="1308" y="790"/>
                <a:ext cx="1741" cy="846"/>
                <a:chOff x="1308" y="790"/>
                <a:chExt cx="1741" cy="846"/>
              </a:xfrm>
            </p:grpSpPr>
            <p:sp>
              <p:nvSpPr>
                <p:cNvPr id="156744" name="Rectangle 149">
                  <a:extLst>
                    <a:ext uri="{FF2B5EF4-FFF2-40B4-BE49-F238E27FC236}">
                      <a16:creationId xmlns:a16="http://schemas.microsoft.com/office/drawing/2014/main" id="{87CE1531-CFBB-1F8C-5379-B7619EFF6014}"/>
                    </a:ext>
                  </a:extLst>
                </p:cNvPr>
                <p:cNvSpPr>
                  <a:spLocks noChangeArrowheads="1"/>
                </p:cNvSpPr>
                <p:nvPr/>
              </p:nvSpPr>
              <p:spPr bwMode="auto">
                <a:xfrm>
                  <a:off x="1308" y="1069"/>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45" name="AutoShape 150">
                  <a:extLst>
                    <a:ext uri="{FF2B5EF4-FFF2-40B4-BE49-F238E27FC236}">
                      <a16:creationId xmlns:a16="http://schemas.microsoft.com/office/drawing/2014/main" id="{80752CD5-C8A1-766B-D297-C35B41D6E154}"/>
                    </a:ext>
                  </a:extLst>
                </p:cNvPr>
                <p:cNvSpPr>
                  <a:spLocks noChangeArrowheads="1"/>
                </p:cNvSpPr>
                <p:nvPr/>
              </p:nvSpPr>
              <p:spPr bwMode="auto">
                <a:xfrm>
                  <a:off x="1308" y="790"/>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56742" name="Rectangle 151">
                <a:extLst>
                  <a:ext uri="{FF2B5EF4-FFF2-40B4-BE49-F238E27FC236}">
                    <a16:creationId xmlns:a16="http://schemas.microsoft.com/office/drawing/2014/main" id="{3A9F3C80-75F8-D367-196E-EAFCC3F93526}"/>
                  </a:ext>
                </a:extLst>
              </p:cNvPr>
              <p:cNvSpPr>
                <a:spLocks noChangeArrowheads="1"/>
              </p:cNvSpPr>
              <p:nvPr/>
            </p:nvSpPr>
            <p:spPr bwMode="auto">
              <a:xfrm>
                <a:off x="1334" y="1090"/>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43" name="Rectangle 152">
                <a:extLst>
                  <a:ext uri="{FF2B5EF4-FFF2-40B4-BE49-F238E27FC236}">
                    <a16:creationId xmlns:a16="http://schemas.microsoft.com/office/drawing/2014/main" id="{3D6F206C-39BB-F28A-BBAE-0F617C115B9A}"/>
                  </a:ext>
                </a:extLst>
              </p:cNvPr>
              <p:cNvSpPr>
                <a:spLocks noChangeArrowheads="1"/>
              </p:cNvSpPr>
              <p:nvPr/>
            </p:nvSpPr>
            <p:spPr bwMode="auto">
              <a:xfrm>
                <a:off x="1450" y="81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创造 </a:t>
                </a:r>
              </a:p>
            </p:txBody>
          </p:sp>
        </p:grpSp>
        <p:sp>
          <p:nvSpPr>
            <p:cNvPr id="156740" name="Line 153">
              <a:extLst>
                <a:ext uri="{FF2B5EF4-FFF2-40B4-BE49-F238E27FC236}">
                  <a16:creationId xmlns:a16="http://schemas.microsoft.com/office/drawing/2014/main" id="{7B0A884B-4E04-9CC4-A834-2C0E9876132F}"/>
                </a:ext>
              </a:extLst>
            </p:cNvPr>
            <p:cNvSpPr>
              <a:spLocks noChangeShapeType="1"/>
            </p:cNvSpPr>
            <p:nvPr/>
          </p:nvSpPr>
          <p:spPr bwMode="auto">
            <a:xfrm>
              <a:off x="1308" y="1009"/>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54">
            <a:extLst>
              <a:ext uri="{FF2B5EF4-FFF2-40B4-BE49-F238E27FC236}">
                <a16:creationId xmlns:a16="http://schemas.microsoft.com/office/drawing/2014/main" id="{EC4447C1-8D2E-8FE6-8CC8-E12C60353081}"/>
              </a:ext>
            </a:extLst>
          </p:cNvPr>
          <p:cNvGrpSpPr>
            <a:grpSpLocks/>
          </p:cNvGrpSpPr>
          <p:nvPr/>
        </p:nvGrpSpPr>
        <p:grpSpPr bwMode="auto">
          <a:xfrm>
            <a:off x="2317750" y="1598613"/>
            <a:ext cx="2763838" cy="1343025"/>
            <a:chOff x="2412" y="2052"/>
            <a:chExt cx="1741" cy="846"/>
          </a:xfrm>
        </p:grpSpPr>
        <p:sp>
          <p:nvSpPr>
            <p:cNvPr id="156734" name="Rectangle 155">
              <a:extLst>
                <a:ext uri="{FF2B5EF4-FFF2-40B4-BE49-F238E27FC236}">
                  <a16:creationId xmlns:a16="http://schemas.microsoft.com/office/drawing/2014/main" id="{E8AD5577-424D-BF35-94D5-9EE6AAAA521D}"/>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5" name="AutoShape 156">
              <a:extLst>
                <a:ext uri="{FF2B5EF4-FFF2-40B4-BE49-F238E27FC236}">
                  <a16:creationId xmlns:a16="http://schemas.microsoft.com/office/drawing/2014/main" id="{E750D04C-21B0-C8CA-1132-68109128AD50}"/>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6" name="Rectangle 157">
              <a:extLst>
                <a:ext uri="{FF2B5EF4-FFF2-40B4-BE49-F238E27FC236}">
                  <a16:creationId xmlns:a16="http://schemas.microsoft.com/office/drawing/2014/main" id="{21853F51-11FF-7EBE-86F8-115AA44166AC}"/>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7" name="Rectangle 158">
              <a:extLst>
                <a:ext uri="{FF2B5EF4-FFF2-40B4-BE49-F238E27FC236}">
                  <a16:creationId xmlns:a16="http://schemas.microsoft.com/office/drawing/2014/main" id="{F1B33E69-817A-927E-C4D9-FE8E12554AC5}"/>
                </a:ext>
              </a:extLst>
            </p:cNvPr>
            <p:cNvSpPr>
              <a:spLocks noChangeArrowheads="1"/>
            </p:cNvSpPr>
            <p:nvPr/>
          </p:nvSpPr>
          <p:spPr bwMode="auto">
            <a:xfrm>
              <a:off x="2538" y="2078"/>
              <a:ext cx="6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亚伯拉罕</a:t>
              </a:r>
            </a:p>
          </p:txBody>
        </p:sp>
        <p:sp>
          <p:nvSpPr>
            <p:cNvPr id="156738" name="Line 159">
              <a:extLst>
                <a:ext uri="{FF2B5EF4-FFF2-40B4-BE49-F238E27FC236}">
                  <a16:creationId xmlns:a16="http://schemas.microsoft.com/office/drawing/2014/main" id="{9B3C31A3-3AD8-7060-32A3-F05AFFE801FE}"/>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60">
            <a:extLst>
              <a:ext uri="{FF2B5EF4-FFF2-40B4-BE49-F238E27FC236}">
                <a16:creationId xmlns:a16="http://schemas.microsoft.com/office/drawing/2014/main" id="{0E8F311C-C67A-74A5-C612-D2D19BDB6425}"/>
              </a:ext>
            </a:extLst>
          </p:cNvPr>
          <p:cNvGrpSpPr>
            <a:grpSpLocks/>
          </p:cNvGrpSpPr>
          <p:nvPr/>
        </p:nvGrpSpPr>
        <p:grpSpPr bwMode="auto">
          <a:xfrm>
            <a:off x="2597150" y="1924050"/>
            <a:ext cx="2763838" cy="1343025"/>
            <a:chOff x="2412" y="2052"/>
            <a:chExt cx="1741" cy="846"/>
          </a:xfrm>
        </p:grpSpPr>
        <p:sp>
          <p:nvSpPr>
            <p:cNvPr id="156729" name="Rectangle 161">
              <a:extLst>
                <a:ext uri="{FF2B5EF4-FFF2-40B4-BE49-F238E27FC236}">
                  <a16:creationId xmlns:a16="http://schemas.microsoft.com/office/drawing/2014/main" id="{A2113A3D-EE26-DB9D-66C0-656189F0E71D}"/>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0" name="AutoShape 162">
              <a:extLst>
                <a:ext uri="{FF2B5EF4-FFF2-40B4-BE49-F238E27FC236}">
                  <a16:creationId xmlns:a16="http://schemas.microsoft.com/office/drawing/2014/main" id="{8888B95A-6A50-6C39-2FD8-6E5D98C8D452}"/>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1" name="Rectangle 163">
              <a:extLst>
                <a:ext uri="{FF2B5EF4-FFF2-40B4-BE49-F238E27FC236}">
                  <a16:creationId xmlns:a16="http://schemas.microsoft.com/office/drawing/2014/main" id="{9AC77B3C-D127-35B6-25F1-F23952A981B0}"/>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2" name="Rectangle 164">
              <a:extLst>
                <a:ext uri="{FF2B5EF4-FFF2-40B4-BE49-F238E27FC236}">
                  <a16:creationId xmlns:a16="http://schemas.microsoft.com/office/drawing/2014/main" id="{257D2C31-F1F3-02A8-CA1A-51C5908D6C9B}"/>
                </a:ext>
              </a:extLst>
            </p:cNvPr>
            <p:cNvSpPr>
              <a:spLocks noChangeArrowheads="1"/>
            </p:cNvSpPr>
            <p:nvPr/>
          </p:nvSpPr>
          <p:spPr bwMode="auto">
            <a:xfrm>
              <a:off x="2641"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800">
                  <a:solidFill>
                    <a:srgbClr val="790015"/>
                  </a:solidFill>
                  <a:latin typeface="Helvetica" pitchFamily="2" charset="0"/>
                  <a:ea typeface="宋体" panose="02010600030101010101" pitchFamily="2" charset="-122"/>
                </a:rPr>
                <a:t>   约瑟</a:t>
              </a:r>
            </a:p>
          </p:txBody>
        </p:sp>
        <p:sp>
          <p:nvSpPr>
            <p:cNvPr id="156733" name="Line 165">
              <a:extLst>
                <a:ext uri="{FF2B5EF4-FFF2-40B4-BE49-F238E27FC236}">
                  <a16:creationId xmlns:a16="http://schemas.microsoft.com/office/drawing/2014/main" id="{4EA41E0C-55B4-F54B-7D9C-A556086CC15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166">
            <a:extLst>
              <a:ext uri="{FF2B5EF4-FFF2-40B4-BE49-F238E27FC236}">
                <a16:creationId xmlns:a16="http://schemas.microsoft.com/office/drawing/2014/main" id="{E90240BD-5204-8FC1-447A-E9702F57F16A}"/>
              </a:ext>
            </a:extLst>
          </p:cNvPr>
          <p:cNvGrpSpPr>
            <a:grpSpLocks/>
          </p:cNvGrpSpPr>
          <p:nvPr/>
        </p:nvGrpSpPr>
        <p:grpSpPr bwMode="auto">
          <a:xfrm>
            <a:off x="2889250" y="2227263"/>
            <a:ext cx="2763838" cy="1343025"/>
            <a:chOff x="2412" y="2052"/>
            <a:chExt cx="1741" cy="846"/>
          </a:xfrm>
        </p:grpSpPr>
        <p:sp>
          <p:nvSpPr>
            <p:cNvPr id="156724" name="Rectangle 167">
              <a:extLst>
                <a:ext uri="{FF2B5EF4-FFF2-40B4-BE49-F238E27FC236}">
                  <a16:creationId xmlns:a16="http://schemas.microsoft.com/office/drawing/2014/main" id="{9C04F3EC-EC5C-4550-BC3F-DE85015F50E5}"/>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25" name="AutoShape 168">
              <a:extLst>
                <a:ext uri="{FF2B5EF4-FFF2-40B4-BE49-F238E27FC236}">
                  <a16:creationId xmlns:a16="http://schemas.microsoft.com/office/drawing/2014/main" id="{216FD765-7711-EA7C-799B-727EBADC2BFE}"/>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26" name="Rectangle 169">
              <a:extLst>
                <a:ext uri="{FF2B5EF4-FFF2-40B4-BE49-F238E27FC236}">
                  <a16:creationId xmlns:a16="http://schemas.microsoft.com/office/drawing/2014/main" id="{C57B8248-897F-A436-890B-5FD83774343D}"/>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9066" name="Rectangle 170">
              <a:extLst>
                <a:ext uri="{FF2B5EF4-FFF2-40B4-BE49-F238E27FC236}">
                  <a16:creationId xmlns:a16="http://schemas.microsoft.com/office/drawing/2014/main" id="{55C4ACC2-7029-3022-6271-54A84D997912}"/>
                </a:ext>
              </a:extLst>
            </p:cNvPr>
            <p:cNvSpPr>
              <a:spLocks noChangeArrowheads="1"/>
            </p:cNvSpPr>
            <p:nvPr/>
          </p:nvSpPr>
          <p:spPr bwMode="auto">
            <a:xfrm>
              <a:off x="2722" y="2078"/>
              <a:ext cx="28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摩西</a:t>
              </a:r>
              <a:endParaRPr lang="zh-CN" altLang="en-US" sz="1800">
                <a:solidFill>
                  <a:srgbClr val="FFA27C"/>
                </a:solidFill>
                <a:effectLst>
                  <a:outerShdw blurRad="38100" dist="38100" dir="2700000" algn="tl">
                    <a:srgbClr val="000000"/>
                  </a:outerShdw>
                </a:effectLst>
                <a:latin typeface="Helvetica" charset="0"/>
                <a:ea typeface="宋体" charset="0"/>
              </a:endParaRPr>
            </a:p>
          </p:txBody>
        </p:sp>
        <p:sp>
          <p:nvSpPr>
            <p:cNvPr id="156728" name="Line 171">
              <a:extLst>
                <a:ext uri="{FF2B5EF4-FFF2-40B4-BE49-F238E27FC236}">
                  <a16:creationId xmlns:a16="http://schemas.microsoft.com/office/drawing/2014/main" id="{822A2C0F-6501-04FE-D84E-C646D234DFC4}"/>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172">
            <a:extLst>
              <a:ext uri="{FF2B5EF4-FFF2-40B4-BE49-F238E27FC236}">
                <a16:creationId xmlns:a16="http://schemas.microsoft.com/office/drawing/2014/main" id="{2F4BDCC5-3832-6243-CC2C-77DDAB417E7D}"/>
              </a:ext>
            </a:extLst>
          </p:cNvPr>
          <p:cNvGrpSpPr>
            <a:grpSpLocks/>
          </p:cNvGrpSpPr>
          <p:nvPr/>
        </p:nvGrpSpPr>
        <p:grpSpPr bwMode="auto">
          <a:xfrm>
            <a:off x="3127375" y="2546350"/>
            <a:ext cx="2763838" cy="1343025"/>
            <a:chOff x="2412" y="2052"/>
            <a:chExt cx="1741" cy="846"/>
          </a:xfrm>
        </p:grpSpPr>
        <p:sp>
          <p:nvSpPr>
            <p:cNvPr id="156719" name="Rectangle 173">
              <a:extLst>
                <a:ext uri="{FF2B5EF4-FFF2-40B4-BE49-F238E27FC236}">
                  <a16:creationId xmlns:a16="http://schemas.microsoft.com/office/drawing/2014/main" id="{8CC7802E-360E-4604-80AF-85D3E83B06AA}"/>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20" name="AutoShape 174">
              <a:extLst>
                <a:ext uri="{FF2B5EF4-FFF2-40B4-BE49-F238E27FC236}">
                  <a16:creationId xmlns:a16="http://schemas.microsoft.com/office/drawing/2014/main" id="{666566E2-10F2-4D36-62ED-4DC963C8CF58}"/>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21" name="Rectangle 175">
              <a:extLst>
                <a:ext uri="{FF2B5EF4-FFF2-40B4-BE49-F238E27FC236}">
                  <a16:creationId xmlns:a16="http://schemas.microsoft.com/office/drawing/2014/main" id="{F61F007F-22AF-D432-67EE-E679C63A381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22" name="Rectangle 176">
              <a:extLst>
                <a:ext uri="{FF2B5EF4-FFF2-40B4-BE49-F238E27FC236}">
                  <a16:creationId xmlns:a16="http://schemas.microsoft.com/office/drawing/2014/main" id="{D8766A39-4935-6311-0EFB-CA7D1FD3D268}"/>
                </a:ext>
              </a:extLst>
            </p:cNvPr>
            <p:cNvSpPr>
              <a:spLocks noChangeArrowheads="1"/>
            </p:cNvSpPr>
            <p:nvPr/>
          </p:nvSpPr>
          <p:spPr bwMode="auto">
            <a:xfrm>
              <a:off x="2631" y="2078"/>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约书亚 </a:t>
              </a:r>
            </a:p>
          </p:txBody>
        </p:sp>
        <p:sp>
          <p:nvSpPr>
            <p:cNvPr id="156723" name="Line 177">
              <a:extLst>
                <a:ext uri="{FF2B5EF4-FFF2-40B4-BE49-F238E27FC236}">
                  <a16:creationId xmlns:a16="http://schemas.microsoft.com/office/drawing/2014/main" id="{D7CF7FF3-B0F3-3DBA-9484-EC950B56BC4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78">
            <a:extLst>
              <a:ext uri="{FF2B5EF4-FFF2-40B4-BE49-F238E27FC236}">
                <a16:creationId xmlns:a16="http://schemas.microsoft.com/office/drawing/2014/main" id="{44853307-FF0B-3B78-8B09-47833389E886}"/>
              </a:ext>
            </a:extLst>
          </p:cNvPr>
          <p:cNvGrpSpPr>
            <a:grpSpLocks/>
          </p:cNvGrpSpPr>
          <p:nvPr/>
        </p:nvGrpSpPr>
        <p:grpSpPr bwMode="auto">
          <a:xfrm>
            <a:off x="3375025" y="2862263"/>
            <a:ext cx="2763838" cy="1343025"/>
            <a:chOff x="2412" y="2052"/>
            <a:chExt cx="1741" cy="846"/>
          </a:xfrm>
        </p:grpSpPr>
        <p:sp>
          <p:nvSpPr>
            <p:cNvPr id="156714" name="Rectangle 179">
              <a:extLst>
                <a:ext uri="{FF2B5EF4-FFF2-40B4-BE49-F238E27FC236}">
                  <a16:creationId xmlns:a16="http://schemas.microsoft.com/office/drawing/2014/main" id="{EC90A234-8D61-2FDA-B538-A4E1FA9F0277}"/>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5" name="AutoShape 180">
              <a:extLst>
                <a:ext uri="{FF2B5EF4-FFF2-40B4-BE49-F238E27FC236}">
                  <a16:creationId xmlns:a16="http://schemas.microsoft.com/office/drawing/2014/main" id="{52EA6EE0-316E-0C73-B5E3-1E7C06504A78}"/>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6" name="Rectangle 181">
              <a:extLst>
                <a:ext uri="{FF2B5EF4-FFF2-40B4-BE49-F238E27FC236}">
                  <a16:creationId xmlns:a16="http://schemas.microsoft.com/office/drawing/2014/main" id="{72CACD74-1008-9C87-8745-6AC769F87CEA}"/>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7" name="Rectangle 182">
              <a:extLst>
                <a:ext uri="{FF2B5EF4-FFF2-40B4-BE49-F238E27FC236}">
                  <a16:creationId xmlns:a16="http://schemas.microsoft.com/office/drawing/2014/main" id="{F054A45B-1EB7-63C0-BF1D-51CFBFF07CAE}"/>
                </a:ext>
              </a:extLst>
            </p:cNvPr>
            <p:cNvSpPr>
              <a:spLocks noChangeArrowheads="1"/>
            </p:cNvSpPr>
            <p:nvPr/>
          </p:nvSpPr>
          <p:spPr bwMode="auto">
            <a:xfrm>
              <a:off x="2662" y="2078"/>
              <a:ext cx="4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无王</a:t>
              </a:r>
            </a:p>
            <a:p>
              <a:endParaRPr lang="zh-CN" altLang="en-US" sz="1800">
                <a:solidFill>
                  <a:srgbClr val="790015"/>
                </a:solidFill>
                <a:latin typeface="Helvetica" pitchFamily="2" charset="0"/>
                <a:ea typeface="宋体" panose="02010600030101010101" pitchFamily="2" charset="-122"/>
              </a:endParaRPr>
            </a:p>
          </p:txBody>
        </p:sp>
        <p:sp>
          <p:nvSpPr>
            <p:cNvPr id="156718" name="Line 183">
              <a:extLst>
                <a:ext uri="{FF2B5EF4-FFF2-40B4-BE49-F238E27FC236}">
                  <a16:creationId xmlns:a16="http://schemas.microsoft.com/office/drawing/2014/main" id="{8BB39AC6-3BEB-16AA-E9E7-FA41EE132DF8}"/>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84">
            <a:extLst>
              <a:ext uri="{FF2B5EF4-FFF2-40B4-BE49-F238E27FC236}">
                <a16:creationId xmlns:a16="http://schemas.microsoft.com/office/drawing/2014/main" id="{87F92DAE-B5E7-D2E8-D646-CBE43DCD6BAB}"/>
              </a:ext>
            </a:extLst>
          </p:cNvPr>
          <p:cNvGrpSpPr>
            <a:grpSpLocks/>
          </p:cNvGrpSpPr>
          <p:nvPr/>
        </p:nvGrpSpPr>
        <p:grpSpPr bwMode="auto">
          <a:xfrm>
            <a:off x="3587750" y="3167063"/>
            <a:ext cx="2763838" cy="1343025"/>
            <a:chOff x="2412" y="2052"/>
            <a:chExt cx="1741" cy="846"/>
          </a:xfrm>
        </p:grpSpPr>
        <p:sp>
          <p:nvSpPr>
            <p:cNvPr id="156709" name="Rectangle 185">
              <a:extLst>
                <a:ext uri="{FF2B5EF4-FFF2-40B4-BE49-F238E27FC236}">
                  <a16:creationId xmlns:a16="http://schemas.microsoft.com/office/drawing/2014/main" id="{0576DF61-425E-93DE-20F1-8358B426D298}"/>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0" name="AutoShape 186">
              <a:extLst>
                <a:ext uri="{FF2B5EF4-FFF2-40B4-BE49-F238E27FC236}">
                  <a16:creationId xmlns:a16="http://schemas.microsoft.com/office/drawing/2014/main" id="{B5779C03-027A-E950-6EA6-47C812F32F8D}"/>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1" name="Rectangle 187">
              <a:extLst>
                <a:ext uri="{FF2B5EF4-FFF2-40B4-BE49-F238E27FC236}">
                  <a16:creationId xmlns:a16="http://schemas.microsoft.com/office/drawing/2014/main" id="{E5EAB661-68FC-1B50-C970-C763B52F7D77}"/>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2" name="Rectangle 188">
              <a:extLst>
                <a:ext uri="{FF2B5EF4-FFF2-40B4-BE49-F238E27FC236}">
                  <a16:creationId xmlns:a16="http://schemas.microsoft.com/office/drawing/2014/main" id="{1FEE3221-F671-7B35-833B-6DC061BEEEC4}"/>
                </a:ext>
              </a:extLst>
            </p:cNvPr>
            <p:cNvSpPr>
              <a:spLocks noChangeArrowheads="1"/>
            </p:cNvSpPr>
            <p:nvPr/>
          </p:nvSpPr>
          <p:spPr bwMode="auto">
            <a:xfrm>
              <a:off x="2682" y="2078"/>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王朝</a:t>
              </a:r>
            </a:p>
          </p:txBody>
        </p:sp>
        <p:sp>
          <p:nvSpPr>
            <p:cNvPr id="156713" name="Line 189">
              <a:extLst>
                <a:ext uri="{FF2B5EF4-FFF2-40B4-BE49-F238E27FC236}">
                  <a16:creationId xmlns:a16="http://schemas.microsoft.com/office/drawing/2014/main" id="{C18F45F6-BF2E-33CB-A5D2-3C617C930152}"/>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90">
            <a:extLst>
              <a:ext uri="{FF2B5EF4-FFF2-40B4-BE49-F238E27FC236}">
                <a16:creationId xmlns:a16="http://schemas.microsoft.com/office/drawing/2014/main" id="{2A54E58A-C6C2-1F6F-C367-7836661410ED}"/>
              </a:ext>
            </a:extLst>
          </p:cNvPr>
          <p:cNvGrpSpPr>
            <a:grpSpLocks/>
          </p:cNvGrpSpPr>
          <p:nvPr/>
        </p:nvGrpSpPr>
        <p:grpSpPr bwMode="auto">
          <a:xfrm>
            <a:off x="3854450" y="3476625"/>
            <a:ext cx="2763838" cy="1343025"/>
            <a:chOff x="2412" y="2052"/>
            <a:chExt cx="1741" cy="846"/>
          </a:xfrm>
        </p:grpSpPr>
        <p:sp>
          <p:nvSpPr>
            <p:cNvPr id="156704" name="Rectangle 191">
              <a:extLst>
                <a:ext uri="{FF2B5EF4-FFF2-40B4-BE49-F238E27FC236}">
                  <a16:creationId xmlns:a16="http://schemas.microsoft.com/office/drawing/2014/main" id="{ED16D9F8-D373-48B9-90A4-ED7989B9C473}"/>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5" name="AutoShape 192">
              <a:extLst>
                <a:ext uri="{FF2B5EF4-FFF2-40B4-BE49-F238E27FC236}">
                  <a16:creationId xmlns:a16="http://schemas.microsoft.com/office/drawing/2014/main" id="{83A2ABA2-AA50-6067-08CD-CD22805CEC0F}"/>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6" name="Rectangle 193">
              <a:extLst>
                <a:ext uri="{FF2B5EF4-FFF2-40B4-BE49-F238E27FC236}">
                  <a16:creationId xmlns:a16="http://schemas.microsoft.com/office/drawing/2014/main" id="{0F05333D-6CD1-3B45-33FF-6E28732FD726}"/>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7" name="Rectangle 194">
              <a:extLst>
                <a:ext uri="{FF2B5EF4-FFF2-40B4-BE49-F238E27FC236}">
                  <a16:creationId xmlns:a16="http://schemas.microsoft.com/office/drawing/2014/main" id="{E5771CC3-B035-8AE2-6CBD-A7568EE00B2F}"/>
                </a:ext>
              </a:extLst>
            </p:cNvPr>
            <p:cNvSpPr>
              <a:spLocks noChangeArrowheads="1"/>
            </p:cNvSpPr>
            <p:nvPr/>
          </p:nvSpPr>
          <p:spPr bwMode="auto">
            <a:xfrm>
              <a:off x="2662"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被掳</a:t>
              </a:r>
            </a:p>
          </p:txBody>
        </p:sp>
        <p:sp>
          <p:nvSpPr>
            <p:cNvPr id="156708" name="Line 195">
              <a:extLst>
                <a:ext uri="{FF2B5EF4-FFF2-40B4-BE49-F238E27FC236}">
                  <a16:creationId xmlns:a16="http://schemas.microsoft.com/office/drawing/2014/main" id="{83CD7CFA-CA31-7854-5FE7-28B28B2A4948}"/>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96">
            <a:extLst>
              <a:ext uri="{FF2B5EF4-FFF2-40B4-BE49-F238E27FC236}">
                <a16:creationId xmlns:a16="http://schemas.microsoft.com/office/drawing/2014/main" id="{1F2180FD-4E45-89E8-83EB-9BD7272B230B}"/>
              </a:ext>
            </a:extLst>
          </p:cNvPr>
          <p:cNvGrpSpPr>
            <a:grpSpLocks/>
          </p:cNvGrpSpPr>
          <p:nvPr/>
        </p:nvGrpSpPr>
        <p:grpSpPr bwMode="auto">
          <a:xfrm>
            <a:off x="4067175" y="3786188"/>
            <a:ext cx="2760663" cy="1333500"/>
            <a:chOff x="2652" y="2271"/>
            <a:chExt cx="1739" cy="840"/>
          </a:xfrm>
        </p:grpSpPr>
        <p:sp>
          <p:nvSpPr>
            <p:cNvPr id="156700" name="Rectangle 197">
              <a:extLst>
                <a:ext uri="{FF2B5EF4-FFF2-40B4-BE49-F238E27FC236}">
                  <a16:creationId xmlns:a16="http://schemas.microsoft.com/office/drawing/2014/main" id="{AF9E9C08-D241-09DD-C60F-10827C6FAE0E}"/>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1" name="AutoShape 198">
              <a:extLst>
                <a:ext uri="{FF2B5EF4-FFF2-40B4-BE49-F238E27FC236}">
                  <a16:creationId xmlns:a16="http://schemas.microsoft.com/office/drawing/2014/main" id="{1E1C764E-1056-181D-0BE7-8733ACFD55DE}"/>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2" name="Rectangle 199">
              <a:extLst>
                <a:ext uri="{FF2B5EF4-FFF2-40B4-BE49-F238E27FC236}">
                  <a16:creationId xmlns:a16="http://schemas.microsoft.com/office/drawing/2014/main" id="{F62D67D8-55C8-8802-E934-080B7A0DC017}"/>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3" name="Rectangle 200">
              <a:extLst>
                <a:ext uri="{FF2B5EF4-FFF2-40B4-BE49-F238E27FC236}">
                  <a16:creationId xmlns:a16="http://schemas.microsoft.com/office/drawing/2014/main" id="{886DB356-ACFB-3670-B085-0435F2D0FCEB}"/>
                </a:ext>
              </a:extLst>
            </p:cNvPr>
            <p:cNvSpPr>
              <a:spLocks noChangeArrowheads="1"/>
            </p:cNvSpPr>
            <p:nvPr/>
          </p:nvSpPr>
          <p:spPr bwMode="auto">
            <a:xfrm>
              <a:off x="2951" y="2298"/>
              <a:ext cx="3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静默</a:t>
              </a:r>
            </a:p>
            <a:p>
              <a:endParaRPr lang="zh-CN" altLang="en-US" sz="1800">
                <a:solidFill>
                  <a:srgbClr val="790015"/>
                </a:solidFill>
                <a:latin typeface="Helvetica" pitchFamily="2" charset="0"/>
                <a:ea typeface="宋体" panose="02010600030101010101" pitchFamily="2" charset="-122"/>
              </a:endParaRPr>
            </a:p>
          </p:txBody>
        </p:sp>
      </p:grpSp>
      <p:grpSp>
        <p:nvGrpSpPr>
          <p:cNvPr id="13" name="Group 201">
            <a:extLst>
              <a:ext uri="{FF2B5EF4-FFF2-40B4-BE49-F238E27FC236}">
                <a16:creationId xmlns:a16="http://schemas.microsoft.com/office/drawing/2014/main" id="{0E15875D-305F-132C-36FF-8BB607D0604F}"/>
              </a:ext>
            </a:extLst>
          </p:cNvPr>
          <p:cNvGrpSpPr>
            <a:grpSpLocks/>
          </p:cNvGrpSpPr>
          <p:nvPr/>
        </p:nvGrpSpPr>
        <p:grpSpPr bwMode="auto">
          <a:xfrm>
            <a:off x="4286250" y="4132263"/>
            <a:ext cx="2762250" cy="1479550"/>
            <a:chOff x="3948" y="107"/>
            <a:chExt cx="1740" cy="932"/>
          </a:xfrm>
        </p:grpSpPr>
        <p:sp>
          <p:nvSpPr>
            <p:cNvPr id="156692" name="Rectangle 202">
              <a:extLst>
                <a:ext uri="{FF2B5EF4-FFF2-40B4-BE49-F238E27FC236}">
                  <a16:creationId xmlns:a16="http://schemas.microsoft.com/office/drawing/2014/main" id="{F7F27DD7-9C1D-C4FF-BC19-944A395C8930}"/>
                </a:ext>
              </a:extLst>
            </p:cNvPr>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693" name="AutoShape 203">
              <a:extLst>
                <a:ext uri="{FF2B5EF4-FFF2-40B4-BE49-F238E27FC236}">
                  <a16:creationId xmlns:a16="http://schemas.microsoft.com/office/drawing/2014/main" id="{445E4BF8-4291-9853-9552-798468A6DBBF}"/>
                </a:ext>
              </a:extLst>
            </p:cNvPr>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694" name="Rectangle 204">
              <a:extLst>
                <a:ext uri="{FF2B5EF4-FFF2-40B4-BE49-F238E27FC236}">
                  <a16:creationId xmlns:a16="http://schemas.microsoft.com/office/drawing/2014/main" id="{22BD8F8F-CEE1-F0BF-7132-7AD63FF17D7B}"/>
                </a:ext>
              </a:extLst>
            </p:cNvPr>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56695" name="Group 205">
              <a:extLst>
                <a:ext uri="{FF2B5EF4-FFF2-40B4-BE49-F238E27FC236}">
                  <a16:creationId xmlns:a16="http://schemas.microsoft.com/office/drawing/2014/main" id="{DC602FCB-EB58-2EFD-3427-8D1F3471948C}"/>
                </a:ext>
              </a:extLst>
            </p:cNvPr>
            <p:cNvGrpSpPr>
              <a:grpSpLocks/>
            </p:cNvGrpSpPr>
            <p:nvPr/>
          </p:nvGrpSpPr>
          <p:grpSpPr bwMode="auto">
            <a:xfrm>
              <a:off x="4060" y="130"/>
              <a:ext cx="592" cy="346"/>
              <a:chOff x="3083" y="3101"/>
              <a:chExt cx="465" cy="286"/>
            </a:xfrm>
          </p:grpSpPr>
          <p:sp>
            <p:nvSpPr>
              <p:cNvPr id="209102" name="Rectangle 206">
                <a:extLst>
                  <a:ext uri="{FF2B5EF4-FFF2-40B4-BE49-F238E27FC236}">
                    <a16:creationId xmlns:a16="http://schemas.microsoft.com/office/drawing/2014/main" id="{AE7A6375-5463-F6EA-837F-570D45749010}"/>
                  </a:ext>
                </a:extLst>
              </p:cNvPr>
              <p:cNvSpPr>
                <a:spLocks noChangeArrowheads="1"/>
              </p:cNvSpPr>
              <p:nvPr/>
            </p:nvSpPr>
            <p:spPr bwMode="auto">
              <a:xfrm>
                <a:off x="3083" y="3113"/>
                <a:ext cx="147" cy="222"/>
              </a:xfrm>
              <a:prstGeom prst="rect">
                <a:avLst/>
              </a:prstGeom>
              <a:solidFill>
                <a:schemeClr val="tx2"/>
              </a:solidFill>
              <a:ln w="9525">
                <a:noFill/>
                <a:miter lim="800000"/>
                <a:headEnd/>
                <a:tailEnd/>
              </a:ln>
            </p:spPr>
            <p:txBody>
              <a:bodyPr wrap="none" lIns="0" tIns="0" rIns="0" bIns="0">
                <a:spAutoFit/>
              </a:bodyPr>
              <a:lstStyle/>
              <a:p>
                <a:pPr>
                  <a:defRPr/>
                </a:pPr>
                <a:r>
                  <a:rPr lang="zh-CN" altLang="en-US" sz="2800">
                    <a:solidFill>
                      <a:srgbClr val="790015"/>
                    </a:solidFill>
                    <a:latin typeface="Helvetica" charset="0"/>
                    <a:ea typeface="宋体" charset="0"/>
                  </a:rPr>
                  <a:t>   </a:t>
                </a:r>
                <a:endParaRPr lang="zh-CN" altLang="en-US" sz="4000">
                  <a:solidFill>
                    <a:srgbClr val="FFA27C"/>
                  </a:solidFill>
                  <a:effectLst>
                    <a:outerShdw blurRad="38100" dist="38100" dir="2700000" algn="tl">
                      <a:srgbClr val="000000"/>
                    </a:outerShdw>
                  </a:effectLst>
                  <a:latin typeface="Helvetica" charset="0"/>
                  <a:ea typeface="宋体" charset="0"/>
                </a:endParaRPr>
              </a:p>
            </p:txBody>
          </p:sp>
          <p:sp>
            <p:nvSpPr>
              <p:cNvPr id="156699" name="Rectangle 207">
                <a:extLst>
                  <a:ext uri="{FF2B5EF4-FFF2-40B4-BE49-F238E27FC236}">
                    <a16:creationId xmlns:a16="http://schemas.microsoft.com/office/drawing/2014/main" id="{D46E4DA1-6412-6E72-92B8-7D272ED286ED}"/>
                  </a:ext>
                </a:extLst>
              </p:cNvPr>
              <p:cNvSpPr>
                <a:spLocks noChangeArrowheads="1"/>
              </p:cNvSpPr>
              <p:nvPr/>
            </p:nvSpPr>
            <p:spPr bwMode="auto">
              <a:xfrm>
                <a:off x="3209" y="3101"/>
                <a:ext cx="339" cy="28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主耶稣</a:t>
                </a:r>
              </a:p>
              <a:p>
                <a:endParaRPr lang="zh-CN" altLang="en-US" sz="1800">
                  <a:solidFill>
                    <a:srgbClr val="790015"/>
                  </a:solidFill>
                  <a:latin typeface="Helvetica" pitchFamily="2" charset="0"/>
                  <a:ea typeface="宋体" panose="02010600030101010101" pitchFamily="2" charset="-122"/>
                </a:endParaRPr>
              </a:p>
            </p:txBody>
          </p:sp>
        </p:grpSp>
        <p:sp>
          <p:nvSpPr>
            <p:cNvPr id="156696" name="Line 208">
              <a:extLst>
                <a:ext uri="{FF2B5EF4-FFF2-40B4-BE49-F238E27FC236}">
                  <a16:creationId xmlns:a16="http://schemas.microsoft.com/office/drawing/2014/main" id="{1638FCD1-BD60-ECA7-1A58-952B8AD80CE4}"/>
                </a:ext>
              </a:extLst>
            </p:cNvPr>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7" name="Line 209">
              <a:extLst>
                <a:ext uri="{FF2B5EF4-FFF2-40B4-BE49-F238E27FC236}">
                  <a16:creationId xmlns:a16="http://schemas.microsoft.com/office/drawing/2014/main" id="{CA5C9A9E-A5CC-A97F-3F6D-3577C1306F2F}"/>
                </a:ext>
              </a:extLst>
            </p:cNvPr>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8972" name="Rectangle 76">
            <a:extLst>
              <a:ext uri="{FF2B5EF4-FFF2-40B4-BE49-F238E27FC236}">
                <a16:creationId xmlns:a16="http://schemas.microsoft.com/office/drawing/2014/main" id="{9953EB9A-42C1-237A-BE14-7D4B3817D7F7}"/>
              </a:ext>
            </a:extLst>
          </p:cNvPr>
          <p:cNvSpPr>
            <a:spLocks noChangeArrowheads="1"/>
          </p:cNvSpPr>
          <p:nvPr/>
        </p:nvSpPr>
        <p:spPr bwMode="auto">
          <a:xfrm>
            <a:off x="666750" y="555625"/>
            <a:ext cx="8035925" cy="5788025"/>
          </a:xfrm>
          <a:prstGeom prst="rect">
            <a:avLst/>
          </a:prstGeom>
          <a:solidFill>
            <a:schemeClr val="bg2">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8974" name="Text Box 78">
            <a:extLst>
              <a:ext uri="{FF2B5EF4-FFF2-40B4-BE49-F238E27FC236}">
                <a16:creationId xmlns:a16="http://schemas.microsoft.com/office/drawing/2014/main" id="{80A5F72C-46C5-35FF-4ECA-379EA3711F3B}"/>
              </a:ext>
            </a:extLst>
          </p:cNvPr>
          <p:cNvSpPr txBox="1">
            <a:spLocks noChangeArrowheads="1"/>
          </p:cNvSpPr>
          <p:nvPr/>
        </p:nvSpPr>
        <p:spPr bwMode="auto">
          <a:xfrm>
            <a:off x="2927350" y="1671638"/>
            <a:ext cx="3152775"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800">
                <a:ea typeface="宋体" charset="0"/>
                <a:cs typeface="宋体" charset="0"/>
              </a:rPr>
              <a:t>坚 固</a:t>
            </a:r>
          </a:p>
        </p:txBody>
      </p:sp>
      <p:sp>
        <p:nvSpPr>
          <p:cNvPr id="208975" name="Text Box 79">
            <a:extLst>
              <a:ext uri="{FF2B5EF4-FFF2-40B4-BE49-F238E27FC236}">
                <a16:creationId xmlns:a16="http://schemas.microsoft.com/office/drawing/2014/main" id="{95F58048-A0B1-7E0E-ACF5-B9E226A03220}"/>
              </a:ext>
            </a:extLst>
          </p:cNvPr>
          <p:cNvSpPr txBox="1">
            <a:spLocks noChangeArrowheads="1"/>
          </p:cNvSpPr>
          <p:nvPr/>
        </p:nvSpPr>
        <p:spPr bwMode="auto">
          <a:xfrm>
            <a:off x="3033713" y="3024188"/>
            <a:ext cx="3046412"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800">
                <a:ea typeface="宋体" charset="0"/>
                <a:cs typeface="宋体" charset="0"/>
              </a:rPr>
              <a:t>全 面</a:t>
            </a:r>
          </a:p>
        </p:txBody>
      </p:sp>
      <p:sp>
        <p:nvSpPr>
          <p:cNvPr id="208976" name="Text Box 80">
            <a:extLst>
              <a:ext uri="{FF2B5EF4-FFF2-40B4-BE49-F238E27FC236}">
                <a16:creationId xmlns:a16="http://schemas.microsoft.com/office/drawing/2014/main" id="{63788E82-1B14-69D9-168E-3CE099F267DC}"/>
              </a:ext>
            </a:extLst>
          </p:cNvPr>
          <p:cNvSpPr txBox="1">
            <a:spLocks noChangeArrowheads="1"/>
          </p:cNvSpPr>
          <p:nvPr/>
        </p:nvSpPr>
        <p:spPr bwMode="auto">
          <a:xfrm>
            <a:off x="3032125" y="4456113"/>
            <a:ext cx="3048000"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800">
                <a:ea typeface="宋体" charset="0"/>
                <a:cs typeface="宋体" charset="0"/>
              </a:rPr>
              <a:t>连 贯</a:t>
            </a:r>
          </a:p>
        </p:txBody>
      </p:sp>
      <p:sp>
        <p:nvSpPr>
          <p:cNvPr id="208977" name="Text Box 81">
            <a:extLst>
              <a:ext uri="{FF2B5EF4-FFF2-40B4-BE49-F238E27FC236}">
                <a16:creationId xmlns:a16="http://schemas.microsoft.com/office/drawing/2014/main" id="{4BEE7AF6-D348-BC91-B493-159F2AEFDDEE}"/>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4</a:t>
            </a:r>
          </a:p>
        </p:txBody>
      </p:sp>
      <p:sp>
        <p:nvSpPr>
          <p:cNvPr id="208973" name="Text Box 77">
            <a:extLst>
              <a:ext uri="{FF2B5EF4-FFF2-40B4-BE49-F238E27FC236}">
                <a16:creationId xmlns:a16="http://schemas.microsoft.com/office/drawing/2014/main" id="{41D29CC9-105E-E919-6D1A-4EA7A7C1122A}"/>
              </a:ext>
            </a:extLst>
          </p:cNvPr>
          <p:cNvSpPr txBox="1">
            <a:spLocks noChangeArrowheads="1"/>
          </p:cNvSpPr>
          <p:nvPr/>
        </p:nvSpPr>
        <p:spPr bwMode="auto">
          <a:xfrm>
            <a:off x="1143000" y="441325"/>
            <a:ext cx="6808788"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4800">
                <a:solidFill>
                  <a:schemeClr val="tx2"/>
                </a:solidFill>
                <a:effectLst>
                  <a:outerShdw blurRad="38100" dist="38100" dir="2700000" algn="tl">
                    <a:srgbClr val="000000"/>
                  </a:outerShdw>
                </a:effectLst>
                <a:latin typeface="Comic Sans MS" panose="030F0902030302020204" pitchFamily="66" charset="0"/>
                <a:ea typeface="宋体" panose="02010600030101010101" pitchFamily="2" charset="-122"/>
              </a:rPr>
              <a:t>您脑海中新的“圣经档案”</a:t>
            </a:r>
          </a:p>
        </p:txBody>
      </p:sp>
      <p:sp>
        <p:nvSpPr>
          <p:cNvPr id="209106" name="Text Box 210">
            <a:extLst>
              <a:ext uri="{FF2B5EF4-FFF2-40B4-BE49-F238E27FC236}">
                <a16:creationId xmlns:a16="http://schemas.microsoft.com/office/drawing/2014/main" id="{CE4C0690-DB03-D48A-FD19-DCB72DED9931}"/>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nodeType="afterGroup">
                            <p:stCondLst>
                              <p:cond delay="5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nodeType="afterGroup">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par>
                          <p:cTn id="32" fill="hold" nodeType="afterGroup">
                            <p:stCondLst>
                              <p:cond delay="70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nodeType="afterGroup">
                            <p:stCondLst>
                              <p:cond delay="8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par>
                          <p:cTn id="40" fill="hold" nodeType="afterGroup">
                            <p:stCondLst>
                              <p:cond delay="90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08972"/>
                                        </p:tgtEl>
                                        <p:attrNameLst>
                                          <p:attrName>style.visibility</p:attrName>
                                        </p:attrNameLst>
                                      </p:cBhvr>
                                      <p:to>
                                        <p:strVal val="visible"/>
                                      </p:to>
                                    </p:set>
                                    <p:animEffect transition="in" filter="fade">
                                      <p:cBhvr>
                                        <p:cTn id="48" dur="1000"/>
                                        <p:tgtEl>
                                          <p:spTgt spid="208972"/>
                                        </p:tgtEl>
                                      </p:cBhvr>
                                    </p:animEffect>
                                  </p:childTnLst>
                                </p:cTn>
                              </p:par>
                            </p:childTnLst>
                          </p:cTn>
                        </p:par>
                        <p:par>
                          <p:cTn id="49" fill="hold" nodeType="afterGroup">
                            <p:stCondLst>
                              <p:cond delay="1000"/>
                            </p:stCondLst>
                            <p:childTnLst>
                              <p:par>
                                <p:cTn id="50" presetID="2" presetClass="entr" presetSubtype="2" fill="hold" nodeType="afterEffect">
                                  <p:stCondLst>
                                    <p:cond delay="0"/>
                                  </p:stCondLst>
                                  <p:childTnLst>
                                    <p:set>
                                      <p:cBhvr>
                                        <p:cTn id="51" dur="1" fill="hold">
                                          <p:stCondLst>
                                            <p:cond delay="0"/>
                                          </p:stCondLst>
                                        </p:cTn>
                                        <p:tgtEl>
                                          <p:spTgt spid="208973"/>
                                        </p:tgtEl>
                                        <p:attrNameLst>
                                          <p:attrName>style.visibility</p:attrName>
                                        </p:attrNameLst>
                                      </p:cBhvr>
                                      <p:to>
                                        <p:strVal val="visible"/>
                                      </p:to>
                                    </p:set>
                                    <p:anim calcmode="lin" valueType="num">
                                      <p:cBhvr additive="base">
                                        <p:cTn id="52" dur="500" fill="hold"/>
                                        <p:tgtEl>
                                          <p:spTgt spid="208973"/>
                                        </p:tgtEl>
                                        <p:attrNameLst>
                                          <p:attrName>ppt_x</p:attrName>
                                        </p:attrNameLst>
                                      </p:cBhvr>
                                      <p:tavLst>
                                        <p:tav tm="0">
                                          <p:val>
                                            <p:strVal val="1+#ppt_w/2"/>
                                          </p:val>
                                        </p:tav>
                                        <p:tav tm="100000">
                                          <p:val>
                                            <p:strVal val="#ppt_x"/>
                                          </p:val>
                                        </p:tav>
                                      </p:tavLst>
                                    </p:anim>
                                    <p:anim calcmode="lin" valueType="num">
                                      <p:cBhvr additive="base">
                                        <p:cTn id="53" dur="500" fill="hold"/>
                                        <p:tgtEl>
                                          <p:spTgt spid="208973"/>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208974"/>
                                        </p:tgtEl>
                                        <p:attrNameLst>
                                          <p:attrName>style.visibility</p:attrName>
                                        </p:attrNameLst>
                                      </p:cBhvr>
                                      <p:to>
                                        <p:strVal val="visible"/>
                                      </p:to>
                                    </p:set>
                                    <p:animEffect transition="in" filter="wipe(left)">
                                      <p:cBhvr>
                                        <p:cTn id="58" dur="500"/>
                                        <p:tgtEl>
                                          <p:spTgt spid="2089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208975"/>
                                        </p:tgtEl>
                                        <p:attrNameLst>
                                          <p:attrName>style.visibility</p:attrName>
                                        </p:attrNameLst>
                                      </p:cBhvr>
                                      <p:to>
                                        <p:strVal val="visible"/>
                                      </p:to>
                                    </p:set>
                                    <p:animEffect transition="in" filter="wipe(left)">
                                      <p:cBhvr>
                                        <p:cTn id="63" dur="500"/>
                                        <p:tgtEl>
                                          <p:spTgt spid="20897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208976"/>
                                        </p:tgtEl>
                                        <p:attrNameLst>
                                          <p:attrName>style.visibility</p:attrName>
                                        </p:attrNameLst>
                                      </p:cBhvr>
                                      <p:to>
                                        <p:strVal val="visible"/>
                                      </p:to>
                                    </p:set>
                                    <p:animEffect transition="in" filter="wipe(left)">
                                      <p:cBhvr>
                                        <p:cTn id="68" dur="500"/>
                                        <p:tgtEl>
                                          <p:spTgt spid="208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72" grpId="0" animBg="1"/>
      <p:bldP spid="208974" grpId="0" autoUpdateAnimBg="0"/>
      <p:bldP spid="208975" grpId="0" autoUpdateAnimBg="0"/>
      <p:bldP spid="208976" grpId="0" autoUpdateAnimBg="0"/>
      <p:bldP spid="20897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60E0491B-67CF-B3D3-5B46-F2EB41A1C9E6}"/>
              </a:ext>
            </a:extLst>
          </p:cNvPr>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9698" name="Rectangle 3">
            <a:extLst>
              <a:ext uri="{FF2B5EF4-FFF2-40B4-BE49-F238E27FC236}">
                <a16:creationId xmlns:a16="http://schemas.microsoft.com/office/drawing/2014/main" id="{8A8819F0-DD1F-B366-EFC7-EEF786459B6A}"/>
              </a:ext>
            </a:extLst>
          </p:cNvPr>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7030" name="Rectangle 6">
            <a:extLst>
              <a:ext uri="{FF2B5EF4-FFF2-40B4-BE49-F238E27FC236}">
                <a16:creationId xmlns:a16="http://schemas.microsoft.com/office/drawing/2014/main" id="{6AFC41CD-03C7-DEEC-4B53-2E3F7D2159B7}"/>
              </a:ext>
            </a:extLst>
          </p:cNvPr>
          <p:cNvSpPr>
            <a:spLocks noChangeArrowheads="1"/>
          </p:cNvSpPr>
          <p:nvPr/>
        </p:nvSpPr>
        <p:spPr bwMode="auto">
          <a:xfrm>
            <a:off x="7620000" y="6538913"/>
            <a:ext cx="658813"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29700" name="Rectangle 7">
            <a:extLst>
              <a:ext uri="{FF2B5EF4-FFF2-40B4-BE49-F238E27FC236}">
                <a16:creationId xmlns:a16="http://schemas.microsoft.com/office/drawing/2014/main" id="{5F1A646F-2FEB-C81A-DBB2-883DD5401F3F}"/>
              </a:ext>
            </a:extLst>
          </p:cNvPr>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01" name="Rectangle 8">
            <a:extLst>
              <a:ext uri="{FF2B5EF4-FFF2-40B4-BE49-F238E27FC236}">
                <a16:creationId xmlns:a16="http://schemas.microsoft.com/office/drawing/2014/main" id="{52423966-8399-1856-E64F-0B35984043CA}"/>
              </a:ext>
            </a:extLst>
          </p:cNvPr>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9702" name="Picture 9">
            <a:extLst>
              <a:ext uri="{FF2B5EF4-FFF2-40B4-BE49-F238E27FC236}">
                <a16:creationId xmlns:a16="http://schemas.microsoft.com/office/drawing/2014/main" id="{49B43207-9A42-387F-A247-7C19F13AC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9703" name="Rectangle 10">
            <a:extLst>
              <a:ext uri="{FF2B5EF4-FFF2-40B4-BE49-F238E27FC236}">
                <a16:creationId xmlns:a16="http://schemas.microsoft.com/office/drawing/2014/main" id="{50F9A09D-D767-9E05-2AC1-363FEAA9623B}"/>
              </a:ext>
            </a:extLst>
          </p:cNvPr>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30">
            <a:extLst>
              <a:ext uri="{FF2B5EF4-FFF2-40B4-BE49-F238E27FC236}">
                <a16:creationId xmlns:a16="http://schemas.microsoft.com/office/drawing/2014/main" id="{D03D7C64-BF93-C98A-25FB-8306057750C8}"/>
              </a:ext>
            </a:extLst>
          </p:cNvPr>
          <p:cNvGrpSpPr>
            <a:grpSpLocks/>
          </p:cNvGrpSpPr>
          <p:nvPr/>
        </p:nvGrpSpPr>
        <p:grpSpPr bwMode="auto">
          <a:xfrm>
            <a:off x="666750" y="687388"/>
            <a:ext cx="7704138" cy="5511800"/>
            <a:chOff x="420" y="433"/>
            <a:chExt cx="4853" cy="3472"/>
          </a:xfrm>
        </p:grpSpPr>
        <p:grpSp>
          <p:nvGrpSpPr>
            <p:cNvPr id="29709" name="Group 29">
              <a:extLst>
                <a:ext uri="{FF2B5EF4-FFF2-40B4-BE49-F238E27FC236}">
                  <a16:creationId xmlns:a16="http://schemas.microsoft.com/office/drawing/2014/main" id="{CEFE1B0C-9196-7518-35EC-2B26FF4598EC}"/>
                </a:ext>
              </a:extLst>
            </p:cNvPr>
            <p:cNvGrpSpPr>
              <a:grpSpLocks/>
            </p:cNvGrpSpPr>
            <p:nvPr/>
          </p:nvGrpSpPr>
          <p:grpSpPr bwMode="auto">
            <a:xfrm>
              <a:off x="420" y="433"/>
              <a:ext cx="4853" cy="3472"/>
              <a:chOff x="420" y="433"/>
              <a:chExt cx="4853" cy="3472"/>
            </a:xfrm>
          </p:grpSpPr>
          <p:grpSp>
            <p:nvGrpSpPr>
              <p:cNvPr id="29711" name="Group 13">
                <a:extLst>
                  <a:ext uri="{FF2B5EF4-FFF2-40B4-BE49-F238E27FC236}">
                    <a16:creationId xmlns:a16="http://schemas.microsoft.com/office/drawing/2014/main" id="{5CC8E641-4118-85EA-BA4A-90780094AB82}"/>
                  </a:ext>
                </a:extLst>
              </p:cNvPr>
              <p:cNvGrpSpPr>
                <a:grpSpLocks/>
              </p:cNvGrpSpPr>
              <p:nvPr/>
            </p:nvGrpSpPr>
            <p:grpSpPr bwMode="auto">
              <a:xfrm>
                <a:off x="420" y="433"/>
                <a:ext cx="4853" cy="3472"/>
                <a:chOff x="460" y="457"/>
                <a:chExt cx="4853" cy="3472"/>
              </a:xfrm>
            </p:grpSpPr>
            <p:pic>
              <p:nvPicPr>
                <p:cNvPr id="29714" name="Picture 14">
                  <a:extLst>
                    <a:ext uri="{FF2B5EF4-FFF2-40B4-BE49-F238E27FC236}">
                      <a16:creationId xmlns:a16="http://schemas.microsoft.com/office/drawing/2014/main" id="{24C4E601-9CA6-EAF0-B6F3-6744401C1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589" y="457"/>
                  <a:ext cx="4724" cy="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15" name="Picture 15">
                  <a:extLst>
                    <a:ext uri="{FF2B5EF4-FFF2-40B4-BE49-F238E27FC236}">
                      <a16:creationId xmlns:a16="http://schemas.microsoft.com/office/drawing/2014/main" id="{416ADB27-D360-3F80-6DB8-9998197DE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467" y="457"/>
                  <a:ext cx="4846" cy="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9716" name="Rectangle 16">
                  <a:extLst>
                    <a:ext uri="{FF2B5EF4-FFF2-40B4-BE49-F238E27FC236}">
                      <a16:creationId xmlns:a16="http://schemas.microsoft.com/office/drawing/2014/main" id="{508E7154-3749-9D20-7761-6788CDBEB519}"/>
                    </a:ext>
                  </a:extLst>
                </p:cNvPr>
                <p:cNvSpPr>
                  <a:spLocks noChangeArrowheads="1"/>
                </p:cNvSpPr>
                <p:nvPr/>
              </p:nvSpPr>
              <p:spPr bwMode="auto">
                <a:xfrm>
                  <a:off x="460" y="457"/>
                  <a:ext cx="4853" cy="3472"/>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57041" name="Text Box 17">
                <a:extLst>
                  <a:ext uri="{FF2B5EF4-FFF2-40B4-BE49-F238E27FC236}">
                    <a16:creationId xmlns:a16="http://schemas.microsoft.com/office/drawing/2014/main" id="{2946ED6B-3D69-7C6D-A447-0C2922D9B301}"/>
                  </a:ext>
                </a:extLst>
              </p:cNvPr>
              <p:cNvSpPr txBox="1">
                <a:spLocks noChangeArrowheads="1"/>
              </p:cNvSpPr>
              <p:nvPr/>
            </p:nvSpPr>
            <p:spPr bwMode="auto">
              <a:xfrm>
                <a:off x="535" y="1295"/>
                <a:ext cx="4442" cy="826"/>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8000" i="1">
                    <a:solidFill>
                      <a:srgbClr val="FFFC1E"/>
                    </a:solidFill>
                    <a:latin typeface="Kosher-Normal" charset="0"/>
                    <a:ea typeface="宋体" panose="02010600030101010101" pitchFamily="2" charset="-122"/>
                  </a:rPr>
                  <a:t>圣</a:t>
                </a:r>
                <a:r>
                  <a:rPr lang="zh-CN" altLang="en-US" sz="8000" i="1">
                    <a:solidFill>
                      <a:srgbClr val="FFFC1E"/>
                    </a:solidFill>
                    <a:latin typeface="Kosher-Normal" charset="0"/>
                    <a:ea typeface="宋体" panose="02010600030101010101" pitchFamily="2" charset="-122"/>
                  </a:rPr>
                  <a:t>经</a:t>
                </a:r>
                <a:r>
                  <a:rPr lang="en-US" altLang="zh-CN" sz="8000" i="1">
                    <a:solidFill>
                      <a:srgbClr val="FFFC1E"/>
                    </a:solidFill>
                    <a:latin typeface="Kosher-Normal" charset="0"/>
                    <a:ea typeface="宋体" panose="02010600030101010101" pitchFamily="2" charset="-122"/>
                  </a:rPr>
                  <a:t>…基</a:t>
                </a:r>
                <a:r>
                  <a:rPr lang="zh-CN" altLang="en-US" sz="8000" i="1">
                    <a:solidFill>
                      <a:srgbClr val="FFFC1E"/>
                    </a:solidFill>
                    <a:latin typeface="Kosher-Normal" charset="0"/>
                    <a:ea typeface="宋体" panose="02010600030101010101" pitchFamily="2" charset="-122"/>
                  </a:rPr>
                  <a:t>要</a:t>
                </a:r>
              </a:p>
            </p:txBody>
          </p:sp>
          <p:sp>
            <p:nvSpPr>
              <p:cNvPr id="257042" name="Text Box 18">
                <a:extLst>
                  <a:ext uri="{FF2B5EF4-FFF2-40B4-BE49-F238E27FC236}">
                    <a16:creationId xmlns:a16="http://schemas.microsoft.com/office/drawing/2014/main" id="{EB685627-2C8A-9A39-36FC-58350EA54EEF}"/>
                  </a:ext>
                </a:extLst>
              </p:cNvPr>
              <p:cNvSpPr txBox="1">
                <a:spLocks noChangeArrowheads="1"/>
              </p:cNvSpPr>
              <p:nvPr/>
            </p:nvSpPr>
            <p:spPr bwMode="auto">
              <a:xfrm>
                <a:off x="2102" y="2113"/>
                <a:ext cx="1524" cy="480"/>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4400">
                    <a:effectLst>
                      <a:outerShdw blurRad="38100" dist="38100" dir="2700000" algn="tl">
                        <a:srgbClr val="000000"/>
                      </a:outerShdw>
                    </a:effectLst>
                    <a:ea typeface="宋体" charset="0"/>
                    <a:cs typeface="宋体" charset="0"/>
                  </a:rPr>
                  <a:t>第一部分</a:t>
                </a:r>
                <a:endParaRPr lang="en-US" altLang="zh-CN" sz="4400">
                  <a:effectLst>
                    <a:outerShdw blurRad="38100" dist="38100" dir="2700000" algn="tl">
                      <a:srgbClr val="000000"/>
                    </a:outerShdw>
                  </a:effectLst>
                  <a:ea typeface="宋体" charset="0"/>
                  <a:cs typeface="宋体" charset="0"/>
                </a:endParaRPr>
              </a:p>
            </p:txBody>
          </p:sp>
        </p:grpSp>
        <p:sp>
          <p:nvSpPr>
            <p:cNvPr id="29710" name="Text Box 19">
              <a:extLst>
                <a:ext uri="{FF2B5EF4-FFF2-40B4-BE49-F238E27FC236}">
                  <a16:creationId xmlns:a16="http://schemas.microsoft.com/office/drawing/2014/main" id="{20B9BA97-2C6D-CD98-DF66-59FEF52F9B55}"/>
                </a:ext>
              </a:extLst>
            </p:cNvPr>
            <p:cNvSpPr txBox="1">
              <a:spLocks noChangeArrowheads="1"/>
            </p:cNvSpPr>
            <p:nvPr/>
          </p:nvSpPr>
          <p:spPr bwMode="auto">
            <a:xfrm>
              <a:off x="4535" y="1306"/>
              <a:ext cx="2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FFC1E"/>
                  </a:solidFill>
                  <a:ea typeface="宋体" panose="02010600030101010101" pitchFamily="2" charset="-122"/>
                </a:rPr>
                <a:t>®</a:t>
              </a:r>
            </a:p>
          </p:txBody>
        </p:sp>
      </p:grpSp>
      <p:sp>
        <p:nvSpPr>
          <p:cNvPr id="257044" name="Text Box 20">
            <a:extLst>
              <a:ext uri="{FF2B5EF4-FFF2-40B4-BE49-F238E27FC236}">
                <a16:creationId xmlns:a16="http://schemas.microsoft.com/office/drawing/2014/main" id="{346673A0-C3D1-E1D3-C94E-C1AECE700DC7}"/>
              </a:ext>
            </a:extLst>
          </p:cNvPr>
          <p:cNvSpPr txBox="1">
            <a:spLocks noChangeArrowheads="1"/>
          </p:cNvSpPr>
          <p:nvPr/>
        </p:nvSpPr>
        <p:spPr bwMode="auto">
          <a:xfrm>
            <a:off x="525463" y="1263650"/>
            <a:ext cx="8061325" cy="60960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en-US" altLang="zh-CN" sz="3400" i="1">
                <a:effectLst>
                  <a:outerShdw blurRad="38100" dist="38100" dir="2700000" algn="tl">
                    <a:srgbClr val="000000"/>
                  </a:outerShdw>
                </a:effectLst>
                <a:ea typeface="宋体" charset="0"/>
                <a:cs typeface="宋体" charset="0"/>
              </a:rPr>
              <a:t>(</a:t>
            </a:r>
            <a:r>
              <a:rPr lang="zh-CN" altLang="en-US" sz="3400" i="1">
                <a:effectLst>
                  <a:outerShdw blurRad="38100" dist="38100" dir="2700000" algn="tl">
                    <a:srgbClr val="000000"/>
                  </a:outerShdw>
                </a:effectLst>
                <a:ea typeface="宋体" charset="0"/>
                <a:cs typeface="宋体" charset="0"/>
              </a:rPr>
              <a:t>目标</a:t>
            </a:r>
            <a:r>
              <a:rPr lang="en-US" altLang="zh-CN" sz="3400" i="1">
                <a:effectLst>
                  <a:outerShdw blurRad="38100" dist="38100" dir="2700000" algn="tl">
                    <a:srgbClr val="000000"/>
                  </a:outerShdw>
                </a:effectLst>
                <a:ea typeface="宋体" charset="0"/>
                <a:cs typeface="宋体" charset="0"/>
              </a:rPr>
              <a:t>: </a:t>
            </a:r>
            <a:r>
              <a:rPr lang="zh-CN" altLang="en-US" sz="3400" i="1">
                <a:effectLst>
                  <a:outerShdw blurRad="38100" dist="38100" dir="2700000" algn="tl">
                    <a:srgbClr val="000000"/>
                  </a:outerShdw>
                </a:effectLst>
                <a:ea typeface="宋体" charset="0"/>
                <a:cs typeface="宋体" charset="0"/>
              </a:rPr>
              <a:t>如何智慧地掌握圣经）</a:t>
            </a:r>
            <a:endParaRPr lang="en-US" altLang="zh-CN" sz="3400" i="1">
              <a:effectLst>
                <a:outerShdw blurRad="38100" dist="38100" dir="2700000" algn="tl">
                  <a:srgbClr val="000000"/>
                </a:outerShdw>
              </a:effectLst>
              <a:ea typeface="宋体" charset="0"/>
              <a:cs typeface="宋体" charset="0"/>
            </a:endParaRPr>
          </a:p>
        </p:txBody>
      </p:sp>
      <p:sp>
        <p:nvSpPr>
          <p:cNvPr id="257045" name="Text Box 21">
            <a:extLst>
              <a:ext uri="{FF2B5EF4-FFF2-40B4-BE49-F238E27FC236}">
                <a16:creationId xmlns:a16="http://schemas.microsoft.com/office/drawing/2014/main" id="{2B75B7D1-667B-92AD-8A24-AE6E89D1FA56}"/>
              </a:ext>
            </a:extLst>
          </p:cNvPr>
          <p:cNvSpPr txBox="1">
            <a:spLocks noChangeArrowheads="1"/>
          </p:cNvSpPr>
          <p:nvPr/>
        </p:nvSpPr>
        <p:spPr bwMode="auto">
          <a:xfrm>
            <a:off x="969963" y="3883025"/>
            <a:ext cx="7024687" cy="1966913"/>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endParaRPr lang="zh-CN" altLang="en-US" sz="4400">
              <a:solidFill>
                <a:srgbClr val="FFFFFF"/>
              </a:solidFill>
              <a:effectLst>
                <a:outerShdw blurRad="38100" dist="38100" dir="2700000" algn="tl">
                  <a:srgbClr val="000000"/>
                </a:outerShdw>
              </a:effectLst>
              <a:ea typeface="宋体" panose="02010600030101010101" pitchFamily="2" charset="-122"/>
            </a:endParaRPr>
          </a:p>
          <a:p>
            <a:pPr>
              <a:lnSpc>
                <a:spcPct val="60000"/>
              </a:lnSpc>
              <a:spcBef>
                <a:spcPct val="50000"/>
              </a:spcBef>
            </a:pPr>
            <a:r>
              <a:rPr lang="zh-CN" altLang="en-US" sz="4400" i="1">
                <a:solidFill>
                  <a:srgbClr val="77FD68"/>
                </a:solidFill>
                <a:effectLst>
                  <a:outerShdw blurRad="38100" dist="38100" dir="2700000" algn="tl">
                    <a:srgbClr val="000000"/>
                  </a:outerShdw>
                </a:effectLst>
                <a:ea typeface="宋体" panose="02010600030101010101" pitchFamily="2" charset="-122"/>
              </a:rPr>
              <a:t>打开                                     </a:t>
            </a:r>
          </a:p>
          <a:p>
            <a:pPr>
              <a:lnSpc>
                <a:spcPct val="60000"/>
              </a:lnSpc>
              <a:spcBef>
                <a:spcPct val="50000"/>
              </a:spcBef>
            </a:pPr>
            <a:r>
              <a:rPr lang="zh-CN" altLang="en-US" sz="4400" i="1">
                <a:solidFill>
                  <a:srgbClr val="77FD68"/>
                </a:solidFill>
                <a:effectLst>
                  <a:outerShdw blurRad="38100" dist="38100" dir="2700000" algn="tl">
                    <a:srgbClr val="000000"/>
                  </a:outerShdw>
                </a:effectLst>
                <a:ea typeface="宋体" panose="02010600030101010101" pitchFamily="2" charset="-122"/>
              </a:rPr>
              <a:t>您的</a:t>
            </a:r>
            <a:r>
              <a:rPr lang="en-US" altLang="zh-CN" sz="4400" i="1">
                <a:solidFill>
                  <a:srgbClr val="77FD68"/>
                </a:solidFill>
                <a:effectLst>
                  <a:outerShdw blurRad="38100" dist="38100" dir="2700000" algn="tl">
                    <a:srgbClr val="000000"/>
                  </a:outerShdw>
                </a:effectLst>
                <a:ea typeface="宋体" panose="02010600030101010101" pitchFamily="2" charset="-122"/>
              </a:rPr>
              <a:t> “</a:t>
            </a:r>
            <a:r>
              <a:rPr lang="zh-CN" altLang="en-US" sz="4400" i="1">
                <a:solidFill>
                  <a:srgbClr val="77FD68"/>
                </a:solidFill>
                <a:effectLst>
                  <a:outerShdw blurRad="38100" dist="38100" dir="2700000" algn="tl">
                    <a:srgbClr val="000000"/>
                  </a:outerShdw>
                </a:effectLst>
                <a:ea typeface="宋体" panose="02010600030101010101" pitchFamily="2" charset="-122"/>
              </a:rPr>
              <a:t>圣经档案”</a:t>
            </a:r>
            <a:endParaRPr lang="en-US" altLang="zh-CN" sz="4400" i="1">
              <a:solidFill>
                <a:srgbClr val="77FD68"/>
              </a:solidFill>
              <a:effectLst>
                <a:outerShdw blurRad="38100" dist="38100" dir="2700000" algn="tl">
                  <a:srgbClr val="000000"/>
                </a:outerShdw>
              </a:effectLst>
              <a:ea typeface="宋体" panose="02010600030101010101" pitchFamily="2" charset="-122"/>
            </a:endParaRPr>
          </a:p>
        </p:txBody>
      </p:sp>
      <p:sp>
        <p:nvSpPr>
          <p:cNvPr id="257048" name="Text Box 24">
            <a:extLst>
              <a:ext uri="{FF2B5EF4-FFF2-40B4-BE49-F238E27FC236}">
                <a16:creationId xmlns:a16="http://schemas.microsoft.com/office/drawing/2014/main" id="{E4C8F9B9-8DE1-D71C-9D8E-FBD4F2579B5B}"/>
              </a:ext>
            </a:extLst>
          </p:cNvPr>
          <p:cNvSpPr txBox="1">
            <a:spLocks noChangeArrowheads="1"/>
          </p:cNvSpPr>
          <p:nvPr/>
        </p:nvSpPr>
        <p:spPr bwMode="auto">
          <a:xfrm>
            <a:off x="8104188" y="6537325"/>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05</a:t>
            </a:r>
          </a:p>
        </p:txBody>
      </p:sp>
      <p:sp>
        <p:nvSpPr>
          <p:cNvPr id="29708" name="Text Box 32">
            <a:extLst>
              <a:ext uri="{FF2B5EF4-FFF2-40B4-BE49-F238E27FC236}">
                <a16:creationId xmlns:a16="http://schemas.microsoft.com/office/drawing/2014/main" id="{06A4213B-AEB5-F63F-5E3E-3E885CDA2C31}"/>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57045"/>
                                        </p:tgtEl>
                                        <p:attrNameLst>
                                          <p:attrName>style.visibility</p:attrName>
                                        </p:attrNameLst>
                                      </p:cBhvr>
                                      <p:to>
                                        <p:strVal val="visible"/>
                                      </p:to>
                                    </p:set>
                                    <p:animEffect transition="in" filter="fade">
                                      <p:cBhvr>
                                        <p:cTn id="11" dur="1000"/>
                                        <p:tgtEl>
                                          <p:spTgt spid="257045"/>
                                        </p:tgtEl>
                                      </p:cBhvr>
                                    </p:animEffect>
                                  </p:childTnLst>
                                </p:cTn>
                              </p:par>
                              <p:par>
                                <p:cTn id="12" presetID="2" presetClass="entr" presetSubtype="8" fill="hold" nodeType="withEffect">
                                  <p:stCondLst>
                                    <p:cond delay="0"/>
                                  </p:stCondLst>
                                  <p:childTnLst>
                                    <p:set>
                                      <p:cBhvr>
                                        <p:cTn id="13" dur="1" fill="hold">
                                          <p:stCondLst>
                                            <p:cond delay="0"/>
                                          </p:stCondLst>
                                        </p:cTn>
                                        <p:tgtEl>
                                          <p:spTgt spid="257044"/>
                                        </p:tgtEl>
                                        <p:attrNameLst>
                                          <p:attrName>style.visibility</p:attrName>
                                        </p:attrNameLst>
                                      </p:cBhvr>
                                      <p:to>
                                        <p:strVal val="visible"/>
                                      </p:to>
                                    </p:set>
                                    <p:anim calcmode="lin" valueType="num">
                                      <p:cBhvr additive="base">
                                        <p:cTn id="14" dur="1000" fill="hold"/>
                                        <p:tgtEl>
                                          <p:spTgt spid="257044"/>
                                        </p:tgtEl>
                                        <p:attrNameLst>
                                          <p:attrName>ppt_x</p:attrName>
                                        </p:attrNameLst>
                                      </p:cBhvr>
                                      <p:tavLst>
                                        <p:tav tm="0">
                                          <p:val>
                                            <p:strVal val="0-#ppt_w/2"/>
                                          </p:val>
                                        </p:tav>
                                        <p:tav tm="100000">
                                          <p:val>
                                            <p:strVal val="#ppt_x"/>
                                          </p:val>
                                        </p:tav>
                                      </p:tavLst>
                                    </p:anim>
                                    <p:anim calcmode="lin" valueType="num">
                                      <p:cBhvr additive="base">
                                        <p:cTn id="15" dur="1000" fill="hold"/>
                                        <p:tgtEl>
                                          <p:spTgt spid="2570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44" grpId="0"/>
      <p:bldP spid="25704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3BA4CEF-133C-8276-CC3D-14281D05A242}"/>
              </a:ext>
            </a:extLst>
          </p:cNvPr>
          <p:cNvGrpSpPr>
            <a:grpSpLocks/>
          </p:cNvGrpSpPr>
          <p:nvPr/>
        </p:nvGrpSpPr>
        <p:grpSpPr bwMode="auto">
          <a:xfrm>
            <a:off x="708025" y="3214688"/>
            <a:ext cx="7731125" cy="2905125"/>
            <a:chOff x="381" y="1982"/>
            <a:chExt cx="4870" cy="1830"/>
          </a:xfrm>
        </p:grpSpPr>
        <p:grpSp>
          <p:nvGrpSpPr>
            <p:cNvPr id="158733" name="Group 3">
              <a:extLst>
                <a:ext uri="{FF2B5EF4-FFF2-40B4-BE49-F238E27FC236}">
                  <a16:creationId xmlns:a16="http://schemas.microsoft.com/office/drawing/2014/main" id="{DE493739-CAE5-00FD-568B-9F68F073C045}"/>
                </a:ext>
              </a:extLst>
            </p:cNvPr>
            <p:cNvGrpSpPr>
              <a:grpSpLocks/>
            </p:cNvGrpSpPr>
            <p:nvPr/>
          </p:nvGrpSpPr>
          <p:grpSpPr bwMode="auto">
            <a:xfrm>
              <a:off x="381" y="1982"/>
              <a:ext cx="4870" cy="1830"/>
              <a:chOff x="493" y="1982"/>
              <a:chExt cx="4870" cy="1830"/>
            </a:xfrm>
          </p:grpSpPr>
          <p:sp>
            <p:nvSpPr>
              <p:cNvPr id="92164" name="AutoShape 4">
                <a:extLst>
                  <a:ext uri="{FF2B5EF4-FFF2-40B4-BE49-F238E27FC236}">
                    <a16:creationId xmlns:a16="http://schemas.microsoft.com/office/drawing/2014/main" id="{C4B691EC-46AA-FF9C-DBBF-E0F52CFA353F}"/>
                  </a:ext>
                </a:extLst>
              </p:cNvPr>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zh-CN" altLang="en-US" sz="2000" b="0">
                  <a:latin typeface="Arial" charset="0"/>
                  <a:ea typeface="宋体" charset="-122"/>
                </a:endParaRPr>
              </a:p>
            </p:txBody>
          </p:sp>
          <p:sp>
            <p:nvSpPr>
              <p:cNvPr id="92165" name="Text Box 5">
                <a:extLst>
                  <a:ext uri="{FF2B5EF4-FFF2-40B4-BE49-F238E27FC236}">
                    <a16:creationId xmlns:a16="http://schemas.microsoft.com/office/drawing/2014/main" id="{221668CA-A59E-8902-2177-DC5F968459C1}"/>
                  </a:ext>
                </a:extLst>
              </p:cNvPr>
              <p:cNvSpPr txBox="1">
                <a:spLocks noChangeArrowheads="1"/>
              </p:cNvSpPr>
              <p:nvPr/>
            </p:nvSpPr>
            <p:spPr bwMode="auto">
              <a:xfrm>
                <a:off x="493" y="2224"/>
                <a:ext cx="1821" cy="1210"/>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r">
                  <a:spcBef>
                    <a:spcPct val="50000"/>
                  </a:spcBef>
                  <a:defRPr/>
                </a:pPr>
                <a:r>
                  <a:rPr lang="en-US" altLang="zh-CN" sz="3000">
                    <a:solidFill>
                      <a:srgbClr val="FAFD00"/>
                    </a:solidFill>
                    <a:ea typeface="宋体" charset="0"/>
                    <a:cs typeface="宋体" charset="0"/>
                  </a:rPr>
                  <a:t>3</a:t>
                </a:r>
                <a:r>
                  <a:rPr lang="zh-CN" altLang="en-US" sz="3000">
                    <a:solidFill>
                      <a:srgbClr val="FAFD00"/>
                    </a:solidFill>
                    <a:ea typeface="宋体" charset="0"/>
                    <a:cs typeface="宋体" charset="0"/>
                  </a:rPr>
                  <a:t>个</a:t>
                </a:r>
              </a:p>
              <a:p>
                <a:pPr algn="r">
                  <a:spcBef>
                    <a:spcPct val="50000"/>
                  </a:spcBef>
                  <a:defRPr/>
                </a:pPr>
                <a:r>
                  <a:rPr lang="zh-CN" altLang="en-US" sz="3000">
                    <a:solidFill>
                      <a:srgbClr val="FAFD00"/>
                    </a:solidFill>
                    <a:ea typeface="宋体" charset="0"/>
                    <a:cs typeface="宋体" charset="0"/>
                  </a:rPr>
                  <a:t>需要回答</a:t>
                </a:r>
              </a:p>
              <a:p>
                <a:pPr algn="r">
                  <a:spcBef>
                    <a:spcPct val="50000"/>
                  </a:spcBef>
                  <a:defRPr/>
                </a:pPr>
                <a:r>
                  <a:rPr lang="zh-CN" altLang="en-US" sz="3000">
                    <a:solidFill>
                      <a:srgbClr val="FAFD00"/>
                    </a:solidFill>
                    <a:ea typeface="宋体" charset="0"/>
                    <a:cs typeface="宋体" charset="0"/>
                  </a:rPr>
                  <a:t>的问题</a:t>
                </a:r>
              </a:p>
            </p:txBody>
          </p:sp>
        </p:grpSp>
        <p:sp>
          <p:nvSpPr>
            <p:cNvPr id="92166" name="Line 6">
              <a:extLst>
                <a:ext uri="{FF2B5EF4-FFF2-40B4-BE49-F238E27FC236}">
                  <a16:creationId xmlns:a16="http://schemas.microsoft.com/office/drawing/2014/main" id="{89D43533-1902-4ECD-CAAA-2FAA493E76C9}"/>
                </a:ext>
              </a:extLst>
            </p:cNvPr>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pic>
        <p:nvPicPr>
          <p:cNvPr id="92167" name="Picture 7">
            <a:extLst>
              <a:ext uri="{FF2B5EF4-FFF2-40B4-BE49-F238E27FC236}">
                <a16:creationId xmlns:a16="http://schemas.microsoft.com/office/drawing/2014/main" id="{F3E1FBFF-A805-C9A5-F213-7A192F586BB6}"/>
              </a:ext>
            </a:extLst>
          </p:cNvPr>
          <p:cNvPicPr>
            <a:picLocks noChangeAspect="1" noChangeArrowheads="1"/>
          </p:cNvPicPr>
          <p:nvPr/>
        </p:nvPicPr>
        <p:blipFill>
          <a:blip r:embed="rId3">
            <a:lum contrast="12000"/>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p:spPr>
      </p:pic>
      <p:sp>
        <p:nvSpPr>
          <p:cNvPr id="92168" name="Oval 8">
            <a:extLst>
              <a:ext uri="{FF2B5EF4-FFF2-40B4-BE49-F238E27FC236}">
                <a16:creationId xmlns:a16="http://schemas.microsoft.com/office/drawing/2014/main" id="{F08CCF87-5B07-D945-9534-16C81F468BF6}"/>
              </a:ext>
            </a:extLst>
          </p:cNvPr>
          <p:cNvSpPr>
            <a:spLocks noChangeArrowheads="1"/>
          </p:cNvSpPr>
          <p:nvPr/>
        </p:nvSpPr>
        <p:spPr bwMode="auto">
          <a:xfrm>
            <a:off x="666750" y="228600"/>
            <a:ext cx="939800" cy="939800"/>
          </a:xfrm>
          <a:prstGeom prst="ellipse">
            <a:avLst/>
          </a:prstGeom>
          <a:noFill/>
          <a:ln w="76200">
            <a:solidFill>
              <a:srgbClr val="FAFD00"/>
            </a:solidFill>
            <a:round/>
            <a:headEnd/>
            <a:tailEnd/>
          </a:ln>
          <a:effectLst>
            <a:outerShdw blurRad="63500" dist="53882" dir="2700000" algn="ctr" rotWithShape="0">
              <a:srgbClr val="040404">
                <a:alpha val="74998"/>
              </a:srgbClr>
            </a:outerShdw>
          </a:effectLst>
        </p:spPr>
        <p:txBody>
          <a:bodyPr wrap="none" anchor="ctr"/>
          <a:lstStyle/>
          <a:p>
            <a:pPr>
              <a:defRPr/>
            </a:pPr>
            <a:endParaRPr lang="zh-CN" altLang="en-US" b="0">
              <a:solidFill>
                <a:srgbClr val="FFEC14"/>
              </a:solidFill>
              <a:latin typeface="Times" charset="0"/>
              <a:ea typeface="宋体" charset="-122"/>
            </a:endParaRPr>
          </a:p>
        </p:txBody>
      </p:sp>
      <p:sp>
        <p:nvSpPr>
          <p:cNvPr id="92170" name="Text Box 10">
            <a:extLst>
              <a:ext uri="{FF2B5EF4-FFF2-40B4-BE49-F238E27FC236}">
                <a16:creationId xmlns:a16="http://schemas.microsoft.com/office/drawing/2014/main" id="{7D90B6A1-C27B-CEEF-568B-53E4DE795825}"/>
              </a:ext>
            </a:extLst>
          </p:cNvPr>
          <p:cNvSpPr txBox="1">
            <a:spLocks noChangeArrowheads="1"/>
          </p:cNvSpPr>
          <p:nvPr/>
        </p:nvSpPr>
        <p:spPr bwMode="auto">
          <a:xfrm>
            <a:off x="654050" y="1692275"/>
            <a:ext cx="7942263" cy="1120775"/>
          </a:xfrm>
          <a:prstGeom prst="rect">
            <a:avLst/>
          </a:prstGeom>
          <a:noFill/>
          <a:ln w="9525">
            <a:noFill/>
            <a:miter lim="800000"/>
            <a:headEnd/>
            <a:tailEnd/>
          </a:ln>
          <a:effectLst>
            <a:outerShdw blurRad="63500" dist="63500" dir="3187806" algn="ctr" rotWithShape="0">
              <a:srgbClr val="040404">
                <a:alpha val="74998"/>
              </a:srgb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2700">
                <a:solidFill>
                  <a:srgbClr val="FFCC18"/>
                </a:solidFill>
                <a:latin typeface="宋体" panose="02010600030101010101" pitchFamily="2" charset="-122"/>
                <a:ea typeface="宋体" panose="02010600030101010101" pitchFamily="2" charset="-122"/>
              </a:rPr>
              <a:t>            </a:t>
            </a:r>
            <a:r>
              <a:rPr lang="en-US" altLang="zh-CN" sz="2700">
                <a:solidFill>
                  <a:srgbClr val="FAFD00"/>
                </a:solidFill>
                <a:latin typeface="宋体" panose="02010600030101010101" pitchFamily="2" charset="-122"/>
                <a:ea typeface="宋体" panose="02010600030101010101" pitchFamily="2" charset="-122"/>
              </a:rPr>
              <a:t>•</a:t>
            </a:r>
            <a:r>
              <a:rPr lang="zh-CN" altLang="en-US" sz="2700">
                <a:solidFill>
                  <a:srgbClr val="FAFD00"/>
                </a:solidFill>
                <a:latin typeface="宋体" panose="02010600030101010101" pitchFamily="2" charset="-122"/>
                <a:ea typeface="宋体" panose="02010600030101010101" pitchFamily="2" charset="-122"/>
              </a:rPr>
              <a:t>一个称为</a:t>
            </a:r>
            <a:r>
              <a:rPr lang="zh-CN" altLang="en-US" sz="2700">
                <a:solidFill>
                  <a:srgbClr val="FFCC18"/>
                </a:solidFill>
                <a:latin typeface="宋体" panose="02010600030101010101" pitchFamily="2" charset="-122"/>
                <a:ea typeface="宋体" panose="02010600030101010101" pitchFamily="2" charset="-122"/>
              </a:rPr>
              <a:t> </a:t>
            </a:r>
            <a:r>
              <a:rPr lang="zh-CN" altLang="en-US" sz="2700">
                <a:solidFill>
                  <a:srgbClr val="1EAFCC"/>
                </a:solidFill>
                <a:latin typeface="宋体" panose="02010600030101010101" pitchFamily="2" charset="-122"/>
                <a:ea typeface="宋体" panose="02010600030101010101" pitchFamily="2" charset="-122"/>
              </a:rPr>
              <a:t>“圣经档案” </a:t>
            </a:r>
            <a:r>
              <a:rPr lang="zh-CN" altLang="en-US" sz="2700">
                <a:solidFill>
                  <a:srgbClr val="FAFD00"/>
                </a:solidFill>
                <a:latin typeface="宋体" panose="02010600030101010101" pitchFamily="2" charset="-122"/>
                <a:ea typeface="宋体" panose="02010600030101010101" pitchFamily="2" charset="-122"/>
              </a:rPr>
              <a:t>的概念</a:t>
            </a:r>
          </a:p>
          <a:p>
            <a:pPr algn="l">
              <a:spcBef>
                <a:spcPct val="50000"/>
              </a:spcBef>
            </a:pPr>
            <a:r>
              <a:rPr lang="en-US" altLang="zh-CN" sz="2700">
                <a:solidFill>
                  <a:srgbClr val="FAFD00"/>
                </a:solidFill>
                <a:latin typeface="宋体" panose="02010600030101010101" pitchFamily="2" charset="-122"/>
                <a:ea typeface="宋体" panose="02010600030101010101" pitchFamily="2" charset="-122"/>
              </a:rPr>
              <a:t>• </a:t>
            </a:r>
            <a:r>
              <a:rPr lang="zh-CN" altLang="en-US" sz="2700">
                <a:solidFill>
                  <a:srgbClr val="FAFD00"/>
                </a:solidFill>
                <a:latin typeface="宋体" panose="02010600030101010101" pitchFamily="2" charset="-122"/>
                <a:ea typeface="宋体" panose="02010600030101010101" pitchFamily="2" charset="-122"/>
              </a:rPr>
              <a:t>打开“圣经档案”的</a:t>
            </a:r>
            <a:r>
              <a:rPr lang="zh-CN" altLang="en-US" sz="2700">
                <a:solidFill>
                  <a:srgbClr val="1EAFCC"/>
                </a:solidFill>
                <a:latin typeface="宋体" panose="02010600030101010101" pitchFamily="2" charset="-122"/>
                <a:ea typeface="宋体" panose="02010600030101010101" pitchFamily="2" charset="-122"/>
              </a:rPr>
              <a:t>智力钥匙</a:t>
            </a:r>
            <a:r>
              <a:rPr lang="en-US" altLang="zh-CN" sz="2700">
                <a:solidFill>
                  <a:srgbClr val="FAFD00"/>
                </a:solidFill>
                <a:latin typeface="宋体" panose="02010600030101010101" pitchFamily="2" charset="-122"/>
                <a:ea typeface="宋体" panose="02010600030101010101" pitchFamily="2" charset="-122"/>
              </a:rPr>
              <a:t>— </a:t>
            </a:r>
            <a:r>
              <a:rPr lang="zh-CN" altLang="en-US" sz="2700">
                <a:solidFill>
                  <a:srgbClr val="FAFD00"/>
                </a:solidFill>
                <a:latin typeface="宋体" panose="02010600030101010101" pitchFamily="2" charset="-122"/>
                <a:ea typeface="宋体" panose="02010600030101010101" pitchFamily="2" charset="-122"/>
              </a:rPr>
              <a:t>造 </a:t>
            </a:r>
            <a:r>
              <a:rPr lang="en-US" altLang="zh-CN" sz="2700">
                <a:solidFill>
                  <a:srgbClr val="FAFD00"/>
                </a:solidFill>
                <a:latin typeface="宋体" panose="02010600030101010101" pitchFamily="2" charset="-122"/>
                <a:ea typeface="宋体" panose="02010600030101010101" pitchFamily="2" charset="-122"/>
              </a:rPr>
              <a:t>7 </a:t>
            </a:r>
            <a:r>
              <a:rPr lang="zh-CN" altLang="en-US" sz="2700">
                <a:solidFill>
                  <a:srgbClr val="FAFD00"/>
                </a:solidFill>
                <a:latin typeface="宋体" panose="02010600030101010101" pitchFamily="2" charset="-122"/>
                <a:ea typeface="宋体" panose="02010600030101010101" pitchFamily="2" charset="-122"/>
              </a:rPr>
              <a:t>默 主</a:t>
            </a:r>
          </a:p>
        </p:txBody>
      </p:sp>
      <p:sp>
        <p:nvSpPr>
          <p:cNvPr id="92173" name="Text Box 13">
            <a:extLst>
              <a:ext uri="{FF2B5EF4-FFF2-40B4-BE49-F238E27FC236}">
                <a16:creationId xmlns:a16="http://schemas.microsoft.com/office/drawing/2014/main" id="{F505A171-A48D-E811-4B5E-60B4003DD716}"/>
              </a:ext>
            </a:extLst>
          </p:cNvPr>
          <p:cNvSpPr txBox="1">
            <a:spLocks noChangeArrowheads="1"/>
          </p:cNvSpPr>
          <p:nvPr/>
        </p:nvSpPr>
        <p:spPr bwMode="auto">
          <a:xfrm>
            <a:off x="3703638" y="4665663"/>
            <a:ext cx="4238625" cy="12811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3000">
                <a:solidFill>
                  <a:srgbClr val="FAFD00"/>
                </a:solidFill>
                <a:ea typeface="宋体" charset="0"/>
                <a:cs typeface="宋体" charset="0"/>
              </a:rPr>
              <a:t>3.  </a:t>
            </a:r>
            <a:r>
              <a:rPr lang="zh-CN" altLang="en-US" sz="3000">
                <a:solidFill>
                  <a:srgbClr val="FAFD00"/>
                </a:solidFill>
                <a:ea typeface="宋体" charset="0"/>
                <a:cs typeface="宋体" charset="0"/>
              </a:rPr>
              <a:t>对圣经结构和内容</a:t>
            </a:r>
          </a:p>
          <a:p>
            <a:pPr algn="l">
              <a:spcBef>
                <a:spcPct val="50000"/>
              </a:spcBef>
              <a:defRPr/>
            </a:pPr>
            <a:r>
              <a:rPr lang="zh-CN" altLang="en-US" sz="3000">
                <a:solidFill>
                  <a:srgbClr val="FAFD00"/>
                </a:solidFill>
                <a:ea typeface="宋体" charset="0"/>
                <a:cs typeface="宋体" charset="0"/>
              </a:rPr>
              <a:t>    有什么</a:t>
            </a:r>
            <a:r>
              <a:rPr lang="zh-CN" altLang="en-US" sz="3000" i="1">
                <a:ea typeface="宋体" charset="0"/>
                <a:cs typeface="宋体" charset="0"/>
              </a:rPr>
              <a:t>影响</a:t>
            </a:r>
            <a:r>
              <a:rPr lang="zh-CN" altLang="en-US" sz="3200" i="1">
                <a:solidFill>
                  <a:srgbClr val="FAFD00"/>
                </a:solidFill>
                <a:ea typeface="宋体" charset="0"/>
                <a:cs typeface="宋体" charset="0"/>
              </a:rPr>
              <a:t>？</a:t>
            </a:r>
            <a:endParaRPr lang="zh-CN" altLang="en-US" sz="3000">
              <a:solidFill>
                <a:srgbClr val="FFEA18"/>
              </a:solidFill>
              <a:ea typeface="宋体" charset="0"/>
              <a:cs typeface="宋体" charset="0"/>
            </a:endParaRPr>
          </a:p>
        </p:txBody>
      </p:sp>
      <p:sp>
        <p:nvSpPr>
          <p:cNvPr id="92174" name="Text Box 14">
            <a:extLst>
              <a:ext uri="{FF2B5EF4-FFF2-40B4-BE49-F238E27FC236}">
                <a16:creationId xmlns:a16="http://schemas.microsoft.com/office/drawing/2014/main" id="{2F3F1637-7040-8F97-290B-B994AA190C65}"/>
              </a:ext>
            </a:extLst>
          </p:cNvPr>
          <p:cNvSpPr txBox="1">
            <a:spLocks noChangeArrowheads="1"/>
          </p:cNvSpPr>
          <p:nvPr/>
        </p:nvSpPr>
        <p:spPr bwMode="auto">
          <a:xfrm>
            <a:off x="3700463" y="3343275"/>
            <a:ext cx="4622800"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3000">
                <a:solidFill>
                  <a:srgbClr val="FAFD00"/>
                </a:solidFill>
                <a:ea typeface="宋体" charset="0"/>
                <a:cs typeface="宋体" charset="0"/>
              </a:rPr>
              <a:t>1.</a:t>
            </a:r>
            <a:r>
              <a:rPr lang="en-US" altLang="zh-CN" sz="3000" i="1">
                <a:solidFill>
                  <a:srgbClr val="FAFD00"/>
                </a:solidFill>
                <a:ea typeface="宋体" charset="0"/>
                <a:cs typeface="宋体" charset="0"/>
              </a:rPr>
              <a:t> </a:t>
            </a:r>
            <a:r>
              <a:rPr lang="zh-CN" altLang="en-US" sz="3000">
                <a:solidFill>
                  <a:srgbClr val="FAFD00"/>
                </a:solidFill>
                <a:ea typeface="宋体" charset="0"/>
                <a:cs typeface="宋体" charset="0"/>
              </a:rPr>
              <a:t> 发生了</a:t>
            </a:r>
            <a:r>
              <a:rPr lang="zh-CN" altLang="en-US" sz="3000" i="1">
                <a:ea typeface="宋体" charset="0"/>
                <a:cs typeface="宋体" charset="0"/>
              </a:rPr>
              <a:t>什么事 </a:t>
            </a:r>
            <a:r>
              <a:rPr lang="zh-CN" altLang="en-US" sz="3000">
                <a:solidFill>
                  <a:srgbClr val="FFEA18"/>
                </a:solidFill>
                <a:ea typeface="宋体" charset="0"/>
                <a:cs typeface="宋体" charset="0"/>
              </a:rPr>
              <a:t>？</a:t>
            </a:r>
          </a:p>
        </p:txBody>
      </p:sp>
      <p:sp>
        <p:nvSpPr>
          <p:cNvPr id="92175" name="Text Box 15">
            <a:extLst>
              <a:ext uri="{FF2B5EF4-FFF2-40B4-BE49-F238E27FC236}">
                <a16:creationId xmlns:a16="http://schemas.microsoft.com/office/drawing/2014/main" id="{50EE7D8C-55C3-3AF0-0A32-941558D63B70}"/>
              </a:ext>
            </a:extLst>
          </p:cNvPr>
          <p:cNvSpPr txBox="1">
            <a:spLocks noChangeArrowheads="1"/>
          </p:cNvSpPr>
          <p:nvPr/>
        </p:nvSpPr>
        <p:spPr bwMode="auto">
          <a:xfrm>
            <a:off x="3709988" y="3990975"/>
            <a:ext cx="4941887"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3000">
                <a:solidFill>
                  <a:srgbClr val="FAFD00"/>
                </a:solidFill>
                <a:ea typeface="宋体" charset="0"/>
                <a:cs typeface="宋体" charset="0"/>
              </a:rPr>
              <a:t>2.</a:t>
            </a:r>
            <a:r>
              <a:rPr lang="en-US" altLang="zh-CN" sz="3000">
                <a:solidFill>
                  <a:srgbClr val="FFEA18"/>
                </a:solidFill>
                <a:ea typeface="宋体" charset="0"/>
                <a:cs typeface="宋体" charset="0"/>
              </a:rPr>
              <a:t> </a:t>
            </a:r>
            <a:r>
              <a:rPr lang="zh-CN" altLang="en-US" sz="3000">
                <a:solidFill>
                  <a:srgbClr val="FFEA18"/>
                </a:solidFill>
                <a:ea typeface="宋体" charset="0"/>
                <a:cs typeface="宋体" charset="0"/>
              </a:rPr>
              <a:t> </a:t>
            </a:r>
            <a:r>
              <a:rPr lang="zh-CN" altLang="en-US" sz="3000" i="1">
                <a:ea typeface="宋体" charset="0"/>
                <a:cs typeface="宋体" charset="0"/>
              </a:rPr>
              <a:t>为什么</a:t>
            </a:r>
            <a:r>
              <a:rPr lang="zh-CN" altLang="en-US" sz="3000">
                <a:solidFill>
                  <a:srgbClr val="FAFD00"/>
                </a:solidFill>
                <a:ea typeface="宋体" charset="0"/>
                <a:cs typeface="宋体" charset="0"/>
              </a:rPr>
              <a:t>发生？</a:t>
            </a:r>
            <a:endParaRPr lang="en-US" altLang="zh-CN" sz="3000">
              <a:solidFill>
                <a:srgbClr val="FAFD00"/>
              </a:solidFill>
              <a:ea typeface="宋体" charset="0"/>
              <a:cs typeface="宋体" charset="0"/>
            </a:endParaRPr>
          </a:p>
        </p:txBody>
      </p:sp>
      <p:sp>
        <p:nvSpPr>
          <p:cNvPr id="92184" name="AutoShape 24">
            <a:extLst>
              <a:ext uri="{FF2B5EF4-FFF2-40B4-BE49-F238E27FC236}">
                <a16:creationId xmlns:a16="http://schemas.microsoft.com/office/drawing/2014/main" id="{A88AE617-258B-427E-37B2-ED83407BE300}"/>
              </a:ext>
            </a:extLst>
          </p:cNvPr>
          <p:cNvSpPr>
            <a:spLocks noChangeArrowheads="1"/>
          </p:cNvSpPr>
          <p:nvPr/>
        </p:nvSpPr>
        <p:spPr bwMode="auto">
          <a:xfrm>
            <a:off x="642938" y="1695450"/>
            <a:ext cx="7758112" cy="1214438"/>
          </a:xfrm>
          <a:prstGeom prst="roundRect">
            <a:avLst>
              <a:gd name="adj" fmla="val 16667"/>
            </a:avLst>
          </a:prstGeom>
          <a:noFill/>
          <a:ln w="76200">
            <a:solidFill>
              <a:srgbClr val="1FCC16"/>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92185" name="Text Box 25">
            <a:extLst>
              <a:ext uri="{FF2B5EF4-FFF2-40B4-BE49-F238E27FC236}">
                <a16:creationId xmlns:a16="http://schemas.microsoft.com/office/drawing/2014/main" id="{44AAAF7A-ECE0-A1FA-BA0A-80B2601CBEB8}"/>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4</a:t>
            </a:r>
          </a:p>
        </p:txBody>
      </p:sp>
      <p:sp>
        <p:nvSpPr>
          <p:cNvPr id="92188" name="Text Box 28">
            <a:extLst>
              <a:ext uri="{FF2B5EF4-FFF2-40B4-BE49-F238E27FC236}">
                <a16:creationId xmlns:a16="http://schemas.microsoft.com/office/drawing/2014/main" id="{D0B401EC-38A0-325E-AA2C-F74CFA46B3C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68</a:t>
            </a:r>
          </a:p>
        </p:txBody>
      </p:sp>
      <p:sp>
        <p:nvSpPr>
          <p:cNvPr id="92193" name="Text Box 33">
            <a:extLst>
              <a:ext uri="{FF2B5EF4-FFF2-40B4-BE49-F238E27FC236}">
                <a16:creationId xmlns:a16="http://schemas.microsoft.com/office/drawing/2014/main" id="{9490C8D7-F321-8D34-08C5-30C78285D90F}"/>
              </a:ext>
            </a:extLst>
          </p:cNvPr>
          <p:cNvSpPr txBox="1">
            <a:spLocks noChangeArrowheads="1"/>
          </p:cNvSpPr>
          <p:nvPr/>
        </p:nvSpPr>
        <p:spPr bwMode="auto">
          <a:xfrm>
            <a:off x="2635250" y="449263"/>
            <a:ext cx="5405438" cy="1190625"/>
          </a:xfrm>
          <a:prstGeom prst="rect">
            <a:avLst/>
          </a:prstGeom>
          <a:noFill/>
          <a:ln w="9525">
            <a:noFill/>
            <a:miter lim="800000"/>
            <a:headEnd/>
            <a:tailEnd/>
          </a:ln>
          <a:effectLst>
            <a:outerShdw blurRad="63500" dist="89803" dir="2700000" algn="ctr" rotWithShape="0">
              <a:srgbClr val="001147">
                <a:alpha val="74998"/>
              </a:srgbClr>
            </a:outerShdw>
          </a:effectLst>
        </p:spPr>
        <p:txBody>
          <a:bodyPr lIns="91429" tIns="45715" rIns="91429" bIns="45715">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3600" i="1">
                <a:solidFill>
                  <a:srgbClr val="FF0000"/>
                </a:solidFill>
                <a:latin typeface="宋体" panose="02010600030101010101" pitchFamily="2" charset="-122"/>
                <a:ea typeface="宋体" panose="02010600030101010101" pitchFamily="2" charset="-122"/>
              </a:rPr>
              <a:t>圣经</a:t>
            </a:r>
            <a:r>
              <a:rPr lang="en-US" altLang="zh-CN" sz="3600" i="1">
                <a:solidFill>
                  <a:srgbClr val="FF0000"/>
                </a:solidFill>
                <a:latin typeface="宋体" panose="02010600030101010101" pitchFamily="2" charset="-122"/>
                <a:ea typeface="宋体" panose="02010600030101010101" pitchFamily="2" charset="-122"/>
              </a:rPr>
              <a:t>…</a:t>
            </a:r>
            <a:r>
              <a:rPr lang="zh-CN" altLang="en-US" sz="3600" i="1">
                <a:solidFill>
                  <a:srgbClr val="FF0000"/>
                </a:solidFill>
                <a:latin typeface="宋体" panose="02010600030101010101" pitchFamily="2" charset="-122"/>
                <a:ea typeface="宋体" panose="02010600030101010101" pitchFamily="2" charset="-122"/>
              </a:rPr>
              <a:t>基要  快学完了。你已经掌握了</a:t>
            </a:r>
            <a:r>
              <a:rPr lang="en-US" altLang="zh-CN" sz="3600" i="1">
                <a:solidFill>
                  <a:srgbClr val="FF0000"/>
                </a:solidFill>
                <a:latin typeface="宋体" panose="02010600030101010101" pitchFamily="2" charset="-122"/>
                <a:ea typeface="宋体" panose="02010600030101010101" pitchFamily="2" charset="-122"/>
              </a:rPr>
              <a:t>…</a:t>
            </a:r>
          </a:p>
        </p:txBody>
      </p:sp>
      <p:sp>
        <p:nvSpPr>
          <p:cNvPr id="92194" name="Text Box 34">
            <a:extLst>
              <a:ext uri="{FF2B5EF4-FFF2-40B4-BE49-F238E27FC236}">
                <a16:creationId xmlns:a16="http://schemas.microsoft.com/office/drawing/2014/main" id="{1C6A07D7-6F84-EC73-7E24-867826150B4D}"/>
              </a:ext>
            </a:extLst>
          </p:cNvPr>
          <p:cNvSpPr txBox="1">
            <a:spLocks noChangeArrowheads="1"/>
          </p:cNvSpPr>
          <p:nvPr/>
        </p:nvSpPr>
        <p:spPr bwMode="auto">
          <a:xfrm>
            <a:off x="5043488" y="365125"/>
            <a:ext cx="471487" cy="579438"/>
          </a:xfrm>
          <a:prstGeom prst="rect">
            <a:avLst/>
          </a:prstGeom>
          <a:noFill/>
          <a:ln w="12700">
            <a:noFill/>
            <a:miter lim="800000"/>
            <a:headEnd/>
            <a:tailEnd/>
          </a:ln>
          <a:effectLst>
            <a:outerShdw blurRad="63500" dist="53882" dir="2700000" algn="ctr" rotWithShape="0">
              <a:srgbClr val="001147">
                <a:alpha val="74998"/>
              </a:srgbClr>
            </a:outerShdw>
          </a:effectLst>
        </p:spPr>
        <p:txBody>
          <a:bodyPr lIns="91429" tIns="45715" rIns="91429" bIns="45715">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3200">
                <a:solidFill>
                  <a:srgbClr val="FF0000"/>
                </a:solidFill>
                <a:latin typeface="宋体" panose="02010600030101010101" pitchFamily="2" charset="-122"/>
                <a:ea typeface="宋体" panose="02010600030101010101" pitchFamily="2" charset="-122"/>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92168"/>
                                        </p:tgtEl>
                                        <p:attrNameLst>
                                          <p:attrName>style.visibility</p:attrName>
                                        </p:attrNameLst>
                                      </p:cBhvr>
                                      <p:to>
                                        <p:strVal val="visible"/>
                                      </p:to>
                                    </p:set>
                                    <p:anim calcmode="lin" valueType="num">
                                      <p:cBhvr>
                                        <p:cTn id="7" dur="500" fill="hold"/>
                                        <p:tgtEl>
                                          <p:spTgt spid="92168"/>
                                        </p:tgtEl>
                                        <p:attrNameLst>
                                          <p:attrName>ppt_w</p:attrName>
                                        </p:attrNameLst>
                                      </p:cBhvr>
                                      <p:tavLst>
                                        <p:tav tm="0">
                                          <p:val>
                                            <p:strVal val="(6*min(max(#ppt_w*#ppt_h,.3),1)-7.4)/-.7*#ppt_w"/>
                                          </p:val>
                                        </p:tav>
                                        <p:tav tm="100000">
                                          <p:val>
                                            <p:strVal val="#ppt_w"/>
                                          </p:val>
                                        </p:tav>
                                      </p:tavLst>
                                    </p:anim>
                                    <p:anim calcmode="lin" valueType="num">
                                      <p:cBhvr>
                                        <p:cTn id="8" dur="500" fill="hold"/>
                                        <p:tgtEl>
                                          <p:spTgt spid="92168"/>
                                        </p:tgtEl>
                                        <p:attrNameLst>
                                          <p:attrName>ppt_h</p:attrName>
                                        </p:attrNameLst>
                                      </p:cBhvr>
                                      <p:tavLst>
                                        <p:tav tm="0">
                                          <p:val>
                                            <p:strVal val="(6*min(max(#ppt_w*#ppt_h,.3),1)-7.4)/-.7*#ppt_h"/>
                                          </p:val>
                                        </p:tav>
                                        <p:tav tm="100000">
                                          <p:val>
                                            <p:strVal val="#ppt_h"/>
                                          </p:val>
                                        </p:tav>
                                      </p:tavLst>
                                    </p:anim>
                                    <p:anim calcmode="lin" valueType="num">
                                      <p:cBhvr>
                                        <p:cTn id="9" dur="500" fill="hold"/>
                                        <p:tgtEl>
                                          <p:spTgt spid="92168"/>
                                        </p:tgtEl>
                                        <p:attrNameLst>
                                          <p:attrName>ppt_x</p:attrName>
                                        </p:attrNameLst>
                                      </p:cBhvr>
                                      <p:tavLst>
                                        <p:tav tm="0">
                                          <p:val>
                                            <p:fltVal val="0.5"/>
                                          </p:val>
                                        </p:tav>
                                        <p:tav tm="100000">
                                          <p:val>
                                            <p:strVal val="#ppt_x"/>
                                          </p:val>
                                        </p:tav>
                                      </p:tavLst>
                                    </p:anim>
                                    <p:anim calcmode="lin" valueType="num">
                                      <p:cBhvr>
                                        <p:cTn id="10" dur="500" fill="hold"/>
                                        <p:tgtEl>
                                          <p:spTgt spid="92168"/>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nodeType="afterEffect">
                                  <p:stCondLst>
                                    <p:cond delay="0"/>
                                  </p:stCondLst>
                                  <p:childTnLst>
                                    <p:set>
                                      <p:cBhvr>
                                        <p:cTn id="13" dur="1" fill="hold">
                                          <p:stCondLst>
                                            <p:cond delay="0"/>
                                          </p:stCondLst>
                                        </p:cTn>
                                        <p:tgtEl>
                                          <p:spTgt spid="92170">
                                            <p:txEl>
                                              <p:pRg st="0" end="0"/>
                                            </p:txEl>
                                          </p:spTgt>
                                        </p:tgtEl>
                                        <p:attrNameLst>
                                          <p:attrName>style.visibility</p:attrName>
                                        </p:attrNameLst>
                                      </p:cBhvr>
                                      <p:to>
                                        <p:strVal val="visible"/>
                                      </p:to>
                                    </p:set>
                                    <p:animEffect transition="in" filter="box(out)">
                                      <p:cBhvr>
                                        <p:cTn id="14" dur="500"/>
                                        <p:tgtEl>
                                          <p:spTgt spid="92170">
                                            <p:txEl>
                                              <p:pRg st="0" end="0"/>
                                            </p:txEl>
                                          </p:spTgt>
                                        </p:tgtEl>
                                      </p:cBhvr>
                                    </p:animEffect>
                                  </p:childTnLst>
                                </p:cTn>
                              </p:par>
                            </p:childTnLst>
                          </p:cTn>
                        </p:par>
                        <p:par>
                          <p:cTn id="15" fill="hold" nodeType="afterGroup">
                            <p:stCondLst>
                              <p:cond delay="1000"/>
                            </p:stCondLst>
                            <p:childTnLst>
                              <p:par>
                                <p:cTn id="16" presetID="4" presetClass="entr" presetSubtype="32" fill="hold" nodeType="afterEffect">
                                  <p:stCondLst>
                                    <p:cond delay="0"/>
                                  </p:stCondLst>
                                  <p:childTnLst>
                                    <p:set>
                                      <p:cBhvr>
                                        <p:cTn id="17" dur="1" fill="hold">
                                          <p:stCondLst>
                                            <p:cond delay="0"/>
                                          </p:stCondLst>
                                        </p:cTn>
                                        <p:tgtEl>
                                          <p:spTgt spid="92170">
                                            <p:txEl>
                                              <p:pRg st="1" end="1"/>
                                            </p:txEl>
                                          </p:spTgt>
                                        </p:tgtEl>
                                        <p:attrNameLst>
                                          <p:attrName>style.visibility</p:attrName>
                                        </p:attrNameLst>
                                      </p:cBhvr>
                                      <p:to>
                                        <p:strVal val="visible"/>
                                      </p:to>
                                    </p:set>
                                    <p:animEffect transition="in" filter="box(out)">
                                      <p:cBhvr>
                                        <p:cTn id="18" dur="500"/>
                                        <p:tgtEl>
                                          <p:spTgt spid="92170">
                                            <p:txEl>
                                              <p:pRg st="1" end="1"/>
                                            </p:txEl>
                                          </p:spTgt>
                                        </p:tgtEl>
                                      </p:cBhvr>
                                    </p:animEffect>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92184"/>
                                        </p:tgtEl>
                                        <p:attrNameLst>
                                          <p:attrName>style.visibility</p:attrName>
                                        </p:attrNameLst>
                                      </p:cBhvr>
                                      <p:to>
                                        <p:strVal val="visible"/>
                                      </p:to>
                                    </p:set>
                                    <p:anim calcmode="lin" valueType="num">
                                      <p:cBhvr>
                                        <p:cTn id="22" dur="500" fill="hold"/>
                                        <p:tgtEl>
                                          <p:spTgt spid="92184"/>
                                        </p:tgtEl>
                                        <p:attrNameLst>
                                          <p:attrName>ppt_w</p:attrName>
                                        </p:attrNameLst>
                                      </p:cBhvr>
                                      <p:tavLst>
                                        <p:tav tm="0">
                                          <p:val>
                                            <p:fltVal val="0"/>
                                          </p:val>
                                        </p:tav>
                                        <p:tav tm="100000">
                                          <p:val>
                                            <p:strVal val="#ppt_w"/>
                                          </p:val>
                                        </p:tav>
                                      </p:tavLst>
                                    </p:anim>
                                    <p:anim calcmode="lin" valueType="num">
                                      <p:cBhvr>
                                        <p:cTn id="23" dur="500" fill="hold"/>
                                        <p:tgtEl>
                                          <p:spTgt spid="92184"/>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92184"/>
                                        </p:tgtEl>
                                      </p:cBhvr>
                                    </p:animEffect>
                                    <p:set>
                                      <p:cBhvr>
                                        <p:cTn id="28" dur="1" fill="hold">
                                          <p:stCondLst>
                                            <p:cond delay="499"/>
                                          </p:stCondLst>
                                        </p:cTn>
                                        <p:tgtEl>
                                          <p:spTgt spid="92184"/>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92174"/>
                                        </p:tgtEl>
                                        <p:attrNameLst>
                                          <p:attrName>style.visibility</p:attrName>
                                        </p:attrNameLst>
                                      </p:cBhvr>
                                      <p:to>
                                        <p:strVal val="visible"/>
                                      </p:to>
                                    </p:set>
                                    <p:anim calcmode="lin" valueType="num">
                                      <p:cBhvr additive="base">
                                        <p:cTn id="36" dur="500" fill="hold"/>
                                        <p:tgtEl>
                                          <p:spTgt spid="92174"/>
                                        </p:tgtEl>
                                        <p:attrNameLst>
                                          <p:attrName>ppt_x</p:attrName>
                                        </p:attrNameLst>
                                      </p:cBhvr>
                                      <p:tavLst>
                                        <p:tav tm="0">
                                          <p:val>
                                            <p:strVal val="1+#ppt_w/2"/>
                                          </p:val>
                                        </p:tav>
                                        <p:tav tm="100000">
                                          <p:val>
                                            <p:strVal val="#ppt_x"/>
                                          </p:val>
                                        </p:tav>
                                      </p:tavLst>
                                    </p:anim>
                                    <p:anim calcmode="lin" valueType="num">
                                      <p:cBhvr additive="base">
                                        <p:cTn id="37" dur="500" fill="hold"/>
                                        <p:tgtEl>
                                          <p:spTgt spid="92174"/>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92175"/>
                                        </p:tgtEl>
                                        <p:attrNameLst>
                                          <p:attrName>style.visibility</p:attrName>
                                        </p:attrNameLst>
                                      </p:cBhvr>
                                      <p:to>
                                        <p:strVal val="visible"/>
                                      </p:to>
                                    </p:set>
                                    <p:anim calcmode="lin" valueType="num">
                                      <p:cBhvr additive="base">
                                        <p:cTn id="42" dur="500" fill="hold"/>
                                        <p:tgtEl>
                                          <p:spTgt spid="92175"/>
                                        </p:tgtEl>
                                        <p:attrNameLst>
                                          <p:attrName>ppt_x</p:attrName>
                                        </p:attrNameLst>
                                      </p:cBhvr>
                                      <p:tavLst>
                                        <p:tav tm="0">
                                          <p:val>
                                            <p:strVal val="1+#ppt_w/2"/>
                                          </p:val>
                                        </p:tav>
                                        <p:tav tm="100000">
                                          <p:val>
                                            <p:strVal val="#ppt_x"/>
                                          </p:val>
                                        </p:tav>
                                      </p:tavLst>
                                    </p:anim>
                                    <p:anim calcmode="lin" valueType="num">
                                      <p:cBhvr additive="base">
                                        <p:cTn id="43" dur="500" fill="hold"/>
                                        <p:tgtEl>
                                          <p:spTgt spid="92175"/>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childTnLst>
                                    <p:set>
                                      <p:cBhvr>
                                        <p:cTn id="47" dur="1" fill="hold">
                                          <p:stCondLst>
                                            <p:cond delay="0"/>
                                          </p:stCondLst>
                                        </p:cTn>
                                        <p:tgtEl>
                                          <p:spTgt spid="92173"/>
                                        </p:tgtEl>
                                        <p:attrNameLst>
                                          <p:attrName>style.visibility</p:attrName>
                                        </p:attrNameLst>
                                      </p:cBhvr>
                                      <p:to>
                                        <p:strVal val="visible"/>
                                      </p:to>
                                    </p:set>
                                    <p:anim calcmode="lin" valueType="num">
                                      <p:cBhvr additive="base">
                                        <p:cTn id="48" dur="500" fill="hold"/>
                                        <p:tgtEl>
                                          <p:spTgt spid="92173"/>
                                        </p:tgtEl>
                                        <p:attrNameLst>
                                          <p:attrName>ppt_x</p:attrName>
                                        </p:attrNameLst>
                                      </p:cBhvr>
                                      <p:tavLst>
                                        <p:tav tm="0">
                                          <p:val>
                                            <p:strVal val="1+#ppt_w/2"/>
                                          </p:val>
                                        </p:tav>
                                        <p:tav tm="100000">
                                          <p:val>
                                            <p:strVal val="#ppt_x"/>
                                          </p:val>
                                        </p:tav>
                                      </p:tavLst>
                                    </p:anim>
                                    <p:anim calcmode="lin" valueType="num">
                                      <p:cBhvr additive="base">
                                        <p:cTn id="49" dur="500" fill="hold"/>
                                        <p:tgtEl>
                                          <p:spTgt spid="92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animBg="1" autoUpdateAnimBg="0"/>
      <p:bldP spid="92170" grpId="0" build="p" autoUpdateAnimBg="0" advAuto="0"/>
      <p:bldP spid="92173" grpId="0" autoUpdateAnimBg="0"/>
      <p:bldP spid="92174" grpId="0" autoUpdateAnimBg="0"/>
      <p:bldP spid="92175" grpId="0" autoUpdateAnimBg="0"/>
      <p:bldP spid="92184" grpId="0" animBg="1"/>
      <p:bldP spid="9218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7588ADE4-7E8A-7310-C382-BE87AE6A09B8}"/>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93187" name="Picture 3">
            <a:extLst>
              <a:ext uri="{FF2B5EF4-FFF2-40B4-BE49-F238E27FC236}">
                <a16:creationId xmlns:a16="http://schemas.microsoft.com/office/drawing/2014/main" id="{DB1C44E8-B82A-BAC9-8F3D-BDB23357A9D1}"/>
              </a:ext>
            </a:extLst>
          </p:cNvPr>
          <p:cNvPicPr>
            <a:picLocks noChangeAspect="1" noChangeArrowheads="1"/>
          </p:cNvPicPr>
          <p:nvPr/>
        </p:nvPicPr>
        <p:blipFill>
          <a:blip r:embed="rId3"/>
          <a:srcRect l="37312" t="11980" r="20161" b="3720"/>
          <a:stretch>
            <a:fillRect/>
          </a:stretch>
        </p:blipFill>
        <p:spPr bwMode="auto">
          <a:xfrm>
            <a:off x="1914525" y="101600"/>
            <a:ext cx="5191125" cy="6550025"/>
          </a:xfrm>
          <a:prstGeom prst="rect">
            <a:avLst/>
          </a:prstGeom>
          <a:noFill/>
          <a:effectLst>
            <a:outerShdw blurRad="63500" dist="53882" dir="2700000" algn="ctr" rotWithShape="0">
              <a:srgbClr val="000000">
                <a:alpha val="74998"/>
              </a:srgbClr>
            </a:outerShdw>
          </a:effectLst>
        </p:spPr>
      </p:pic>
      <p:sp>
        <p:nvSpPr>
          <p:cNvPr id="93192" name="Text Box 8">
            <a:extLst>
              <a:ext uri="{FF2B5EF4-FFF2-40B4-BE49-F238E27FC236}">
                <a16:creationId xmlns:a16="http://schemas.microsoft.com/office/drawing/2014/main" id="{7DDE73DE-D53D-5BA4-E638-F2BB7A976E5D}"/>
              </a:ext>
            </a:extLst>
          </p:cNvPr>
          <p:cNvSpPr txBox="1">
            <a:spLocks noChangeArrowheads="1"/>
          </p:cNvSpPr>
          <p:nvPr/>
        </p:nvSpPr>
        <p:spPr bwMode="auto">
          <a:xfrm>
            <a:off x="2525713" y="2233613"/>
            <a:ext cx="488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200">
                <a:solidFill>
                  <a:srgbClr val="FF0000"/>
                </a:solidFill>
                <a:latin typeface="Helvetica" pitchFamily="2" charset="0"/>
                <a:ea typeface="宋体" panose="02010600030101010101" pitchFamily="2" charset="-122"/>
              </a:rPr>
              <a:t>创造</a:t>
            </a:r>
          </a:p>
        </p:txBody>
      </p:sp>
      <p:sp>
        <p:nvSpPr>
          <p:cNvPr id="93193" name="Text Box 9">
            <a:extLst>
              <a:ext uri="{FF2B5EF4-FFF2-40B4-BE49-F238E27FC236}">
                <a16:creationId xmlns:a16="http://schemas.microsoft.com/office/drawing/2014/main" id="{D339E393-412E-EBBF-9420-BA41F6EB9B84}"/>
              </a:ext>
            </a:extLst>
          </p:cNvPr>
          <p:cNvSpPr txBox="1">
            <a:spLocks noChangeArrowheads="1"/>
          </p:cNvSpPr>
          <p:nvPr/>
        </p:nvSpPr>
        <p:spPr bwMode="auto">
          <a:xfrm>
            <a:off x="2827338" y="3365500"/>
            <a:ext cx="539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600">
                <a:solidFill>
                  <a:srgbClr val="000000"/>
                </a:solidFill>
                <a:latin typeface="Lucida Handwriting" panose="03010101010101010101" pitchFamily="66" charset="77"/>
                <a:ea typeface="宋体" panose="02010600030101010101" pitchFamily="2" charset="-122"/>
              </a:rPr>
              <a:t>约</a:t>
            </a:r>
            <a:r>
              <a:rPr lang="zh-CN" altLang="en-US" sz="1200">
                <a:solidFill>
                  <a:srgbClr val="ED181E"/>
                </a:solidFill>
                <a:latin typeface="Lucida Handwriting" panose="03010101010101010101" pitchFamily="66" charset="77"/>
                <a:ea typeface="宋体" panose="02010600030101010101" pitchFamily="2" charset="-122"/>
              </a:rPr>
              <a:t>瑟</a:t>
            </a:r>
          </a:p>
        </p:txBody>
      </p:sp>
      <p:sp>
        <p:nvSpPr>
          <p:cNvPr id="93194" name="Text Box 10">
            <a:extLst>
              <a:ext uri="{FF2B5EF4-FFF2-40B4-BE49-F238E27FC236}">
                <a16:creationId xmlns:a16="http://schemas.microsoft.com/office/drawing/2014/main" id="{197F55E3-AE8E-4022-7B4B-73B2808037B0}"/>
              </a:ext>
            </a:extLst>
          </p:cNvPr>
          <p:cNvSpPr txBox="1">
            <a:spLocks noChangeArrowheads="1"/>
          </p:cNvSpPr>
          <p:nvPr/>
        </p:nvSpPr>
        <p:spPr bwMode="auto">
          <a:xfrm>
            <a:off x="2840038" y="3557588"/>
            <a:ext cx="539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600">
                <a:solidFill>
                  <a:srgbClr val="000000"/>
                </a:solidFill>
                <a:latin typeface="Lucida Handwriting" panose="03010101010101010101" pitchFamily="66" charset="77"/>
                <a:ea typeface="宋体" panose="02010600030101010101" pitchFamily="2" charset="-122"/>
              </a:rPr>
              <a:t>摩</a:t>
            </a:r>
            <a:r>
              <a:rPr lang="zh-CN" altLang="en-US" sz="1200">
                <a:solidFill>
                  <a:srgbClr val="ED181E"/>
                </a:solidFill>
                <a:latin typeface="Lucida Handwriting" panose="03010101010101010101" pitchFamily="66" charset="77"/>
                <a:ea typeface="宋体" panose="02010600030101010101" pitchFamily="2" charset="-122"/>
              </a:rPr>
              <a:t>西</a:t>
            </a:r>
          </a:p>
        </p:txBody>
      </p:sp>
      <p:sp>
        <p:nvSpPr>
          <p:cNvPr id="93195" name="Text Box 11">
            <a:extLst>
              <a:ext uri="{FF2B5EF4-FFF2-40B4-BE49-F238E27FC236}">
                <a16:creationId xmlns:a16="http://schemas.microsoft.com/office/drawing/2014/main" id="{FF81EFC7-56FD-9D07-FF4A-DF938F3DFC12}"/>
              </a:ext>
            </a:extLst>
          </p:cNvPr>
          <p:cNvSpPr txBox="1">
            <a:spLocks noChangeArrowheads="1"/>
          </p:cNvSpPr>
          <p:nvPr/>
        </p:nvSpPr>
        <p:spPr bwMode="auto">
          <a:xfrm>
            <a:off x="2768600" y="376237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FF0000"/>
                </a:solidFill>
                <a:latin typeface="Lucida Handwriting" panose="03010101010101010101" pitchFamily="66" charset="77"/>
                <a:ea typeface="宋体" panose="02010600030101010101" pitchFamily="2" charset="-122"/>
              </a:rPr>
              <a:t>约</a:t>
            </a:r>
            <a:r>
              <a:rPr lang="zh-CN" altLang="en-US" sz="1600">
                <a:solidFill>
                  <a:schemeClr val="bg2"/>
                </a:solidFill>
                <a:latin typeface="Lucida Handwriting" panose="03010101010101010101" pitchFamily="66" charset="77"/>
                <a:ea typeface="宋体" panose="02010600030101010101" pitchFamily="2" charset="-122"/>
              </a:rPr>
              <a:t>书</a:t>
            </a:r>
            <a:r>
              <a:rPr lang="zh-CN" altLang="en-US" sz="1200">
                <a:solidFill>
                  <a:srgbClr val="ED181E"/>
                </a:solidFill>
                <a:latin typeface="Lucida Handwriting" panose="03010101010101010101" pitchFamily="66" charset="77"/>
                <a:ea typeface="宋体" panose="02010600030101010101" pitchFamily="2" charset="-122"/>
              </a:rPr>
              <a:t>亚</a:t>
            </a:r>
          </a:p>
        </p:txBody>
      </p:sp>
      <p:sp>
        <p:nvSpPr>
          <p:cNvPr id="93196" name="Text Box 12">
            <a:extLst>
              <a:ext uri="{FF2B5EF4-FFF2-40B4-BE49-F238E27FC236}">
                <a16:creationId xmlns:a16="http://schemas.microsoft.com/office/drawing/2014/main" id="{3D5D4C7B-6508-42DB-ADB1-6492AAF219BE}"/>
              </a:ext>
            </a:extLst>
          </p:cNvPr>
          <p:cNvSpPr txBox="1">
            <a:spLocks noChangeArrowheads="1"/>
          </p:cNvSpPr>
          <p:nvPr/>
        </p:nvSpPr>
        <p:spPr bwMode="auto">
          <a:xfrm>
            <a:off x="3309938" y="4708525"/>
            <a:ext cx="539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600">
                <a:solidFill>
                  <a:srgbClr val="000000"/>
                </a:solidFill>
                <a:latin typeface="Lucida Handwriting" panose="03010101010101010101" pitchFamily="66" charset="77"/>
                <a:ea typeface="宋体" panose="02010600030101010101" pitchFamily="2" charset="-122"/>
              </a:rPr>
              <a:t>王</a:t>
            </a:r>
            <a:r>
              <a:rPr lang="zh-CN" altLang="en-US" sz="1200">
                <a:solidFill>
                  <a:srgbClr val="ED181E"/>
                </a:solidFill>
                <a:latin typeface="Lucida Handwriting" panose="03010101010101010101" pitchFamily="66" charset="77"/>
                <a:ea typeface="宋体" panose="02010600030101010101" pitchFamily="2" charset="-122"/>
              </a:rPr>
              <a:t>朝</a:t>
            </a:r>
          </a:p>
        </p:txBody>
      </p:sp>
      <p:sp>
        <p:nvSpPr>
          <p:cNvPr id="93197" name="Text Box 13">
            <a:extLst>
              <a:ext uri="{FF2B5EF4-FFF2-40B4-BE49-F238E27FC236}">
                <a16:creationId xmlns:a16="http://schemas.microsoft.com/office/drawing/2014/main" id="{C2FFAA7C-71B4-C59C-E41B-6D8951F5345D}"/>
              </a:ext>
            </a:extLst>
          </p:cNvPr>
          <p:cNvSpPr txBox="1">
            <a:spLocks noChangeArrowheads="1"/>
          </p:cNvSpPr>
          <p:nvPr/>
        </p:nvSpPr>
        <p:spPr bwMode="auto">
          <a:xfrm>
            <a:off x="3216275" y="4937125"/>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ED181E"/>
                </a:solidFill>
                <a:latin typeface="Lucida Handwriting" panose="03010101010101010101" pitchFamily="66" charset="77"/>
                <a:ea typeface="宋体" panose="02010600030101010101" pitchFamily="2" charset="-122"/>
              </a:rPr>
              <a:t>被</a:t>
            </a:r>
            <a:r>
              <a:rPr lang="zh-CN" altLang="en-US" sz="1600">
                <a:solidFill>
                  <a:srgbClr val="000000"/>
                </a:solidFill>
                <a:latin typeface="Lucida Handwriting" panose="03010101010101010101" pitchFamily="66" charset="77"/>
                <a:ea typeface="宋体" panose="02010600030101010101" pitchFamily="2" charset="-122"/>
              </a:rPr>
              <a:t>掳</a:t>
            </a:r>
          </a:p>
        </p:txBody>
      </p:sp>
      <p:sp>
        <p:nvSpPr>
          <p:cNvPr id="93198" name="Text Box 14">
            <a:extLst>
              <a:ext uri="{FF2B5EF4-FFF2-40B4-BE49-F238E27FC236}">
                <a16:creationId xmlns:a16="http://schemas.microsoft.com/office/drawing/2014/main" id="{860800D1-21C3-93F3-9EC5-A614E41B773F}"/>
              </a:ext>
            </a:extLst>
          </p:cNvPr>
          <p:cNvSpPr txBox="1">
            <a:spLocks noChangeArrowheads="1"/>
          </p:cNvSpPr>
          <p:nvPr/>
        </p:nvSpPr>
        <p:spPr bwMode="auto">
          <a:xfrm>
            <a:off x="3589338" y="2959100"/>
            <a:ext cx="793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ED181E"/>
                </a:solidFill>
                <a:latin typeface="Lucida Handwriting" panose="03010101010101010101" pitchFamily="66" charset="77"/>
                <a:ea typeface="宋体" panose="02010600030101010101" pitchFamily="2" charset="-122"/>
              </a:rPr>
              <a:t>亚伯拉罕</a:t>
            </a:r>
          </a:p>
        </p:txBody>
      </p:sp>
      <p:sp>
        <p:nvSpPr>
          <p:cNvPr id="93199" name="Text Box 15">
            <a:extLst>
              <a:ext uri="{FF2B5EF4-FFF2-40B4-BE49-F238E27FC236}">
                <a16:creationId xmlns:a16="http://schemas.microsoft.com/office/drawing/2014/main" id="{EBB146B8-14A8-0A3D-CB7D-A13F6B2DE9B5}"/>
              </a:ext>
            </a:extLst>
          </p:cNvPr>
          <p:cNvSpPr txBox="1">
            <a:spLocks noChangeArrowheads="1"/>
          </p:cNvSpPr>
          <p:nvPr/>
        </p:nvSpPr>
        <p:spPr bwMode="auto">
          <a:xfrm>
            <a:off x="4452938" y="31607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ED181E"/>
                </a:solidFill>
                <a:latin typeface="Lucida Handwriting" panose="03010101010101010101" pitchFamily="66" charset="77"/>
                <a:ea typeface="宋体" panose="02010600030101010101" pitchFamily="2" charset="-122"/>
              </a:rPr>
              <a:t>约瑟</a:t>
            </a:r>
          </a:p>
        </p:txBody>
      </p:sp>
      <p:sp>
        <p:nvSpPr>
          <p:cNvPr id="93200" name="Text Box 16">
            <a:extLst>
              <a:ext uri="{FF2B5EF4-FFF2-40B4-BE49-F238E27FC236}">
                <a16:creationId xmlns:a16="http://schemas.microsoft.com/office/drawing/2014/main" id="{C8304F12-7670-97F4-CCDE-B347BD4FB10D}"/>
              </a:ext>
            </a:extLst>
          </p:cNvPr>
          <p:cNvSpPr txBox="1">
            <a:spLocks noChangeArrowheads="1"/>
          </p:cNvSpPr>
          <p:nvPr/>
        </p:nvSpPr>
        <p:spPr bwMode="auto">
          <a:xfrm>
            <a:off x="5189538" y="33766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ED181E"/>
                </a:solidFill>
                <a:latin typeface="Lucida Handwriting" panose="03010101010101010101" pitchFamily="66" charset="77"/>
                <a:ea typeface="宋体" panose="02010600030101010101" pitchFamily="2" charset="-122"/>
              </a:rPr>
              <a:t>摩西</a:t>
            </a:r>
          </a:p>
        </p:txBody>
      </p:sp>
      <p:sp>
        <p:nvSpPr>
          <p:cNvPr id="93201" name="Text Box 17">
            <a:extLst>
              <a:ext uri="{FF2B5EF4-FFF2-40B4-BE49-F238E27FC236}">
                <a16:creationId xmlns:a16="http://schemas.microsoft.com/office/drawing/2014/main" id="{E62C94A8-DDA1-E5D6-CF76-26CE1B5E8FD0}"/>
              </a:ext>
            </a:extLst>
          </p:cNvPr>
          <p:cNvSpPr txBox="1">
            <a:spLocks noChangeArrowheads="1"/>
          </p:cNvSpPr>
          <p:nvPr/>
        </p:nvSpPr>
        <p:spPr bwMode="auto">
          <a:xfrm>
            <a:off x="5799138" y="3606800"/>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ED181E"/>
                </a:solidFill>
                <a:latin typeface="Lucida Handwriting" panose="03010101010101010101" pitchFamily="66" charset="77"/>
                <a:ea typeface="宋体" panose="02010600030101010101" pitchFamily="2" charset="-122"/>
              </a:rPr>
              <a:t>约书亚</a:t>
            </a:r>
          </a:p>
        </p:txBody>
      </p:sp>
      <p:sp>
        <p:nvSpPr>
          <p:cNvPr id="93202" name="Text Box 18">
            <a:extLst>
              <a:ext uri="{FF2B5EF4-FFF2-40B4-BE49-F238E27FC236}">
                <a16:creationId xmlns:a16="http://schemas.microsoft.com/office/drawing/2014/main" id="{46AE2DAD-45EB-AE6E-BE8D-889D0EA5E248}"/>
              </a:ext>
            </a:extLst>
          </p:cNvPr>
          <p:cNvSpPr txBox="1">
            <a:spLocks noChangeArrowheads="1"/>
          </p:cNvSpPr>
          <p:nvPr/>
        </p:nvSpPr>
        <p:spPr bwMode="auto">
          <a:xfrm>
            <a:off x="4194175" y="438626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ED181E"/>
                </a:solidFill>
                <a:latin typeface="Lucida Handwriting" panose="03010101010101010101" pitchFamily="66" charset="77"/>
                <a:ea typeface="宋体" panose="02010600030101010101" pitchFamily="2" charset="-122"/>
              </a:rPr>
              <a:t>无</a:t>
            </a:r>
            <a:r>
              <a:rPr lang="zh-CN" altLang="en-US" sz="1400">
                <a:solidFill>
                  <a:srgbClr val="ED181E"/>
                </a:solidFill>
                <a:ea typeface="宋体" panose="02010600030101010101" pitchFamily="2" charset="-122"/>
              </a:rPr>
              <a:t>王</a:t>
            </a:r>
            <a:endParaRPr lang="en-US" altLang="zh-CN" sz="1400">
              <a:solidFill>
                <a:srgbClr val="ED181E"/>
              </a:solidFill>
              <a:ea typeface="宋体" panose="02010600030101010101" pitchFamily="2" charset="-122"/>
            </a:endParaRPr>
          </a:p>
        </p:txBody>
      </p:sp>
      <p:sp>
        <p:nvSpPr>
          <p:cNvPr id="93203" name="Text Box 19">
            <a:extLst>
              <a:ext uri="{FF2B5EF4-FFF2-40B4-BE49-F238E27FC236}">
                <a16:creationId xmlns:a16="http://schemas.microsoft.com/office/drawing/2014/main" id="{8B86A1C3-9E05-EBF4-DC66-389A0708AE8A}"/>
              </a:ext>
            </a:extLst>
          </p:cNvPr>
          <p:cNvSpPr txBox="1">
            <a:spLocks noChangeArrowheads="1"/>
          </p:cNvSpPr>
          <p:nvPr/>
        </p:nvSpPr>
        <p:spPr bwMode="auto">
          <a:xfrm>
            <a:off x="5014913" y="46085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ED181E"/>
                </a:solidFill>
                <a:latin typeface="Lucida Handwriting" panose="03010101010101010101" pitchFamily="66" charset="77"/>
                <a:ea typeface="宋体" panose="02010600030101010101" pitchFamily="2" charset="-122"/>
              </a:rPr>
              <a:t>王朝</a:t>
            </a:r>
          </a:p>
        </p:txBody>
      </p:sp>
      <p:sp>
        <p:nvSpPr>
          <p:cNvPr id="93204" name="Text Box 20">
            <a:extLst>
              <a:ext uri="{FF2B5EF4-FFF2-40B4-BE49-F238E27FC236}">
                <a16:creationId xmlns:a16="http://schemas.microsoft.com/office/drawing/2014/main" id="{6E3EC381-2728-116D-9D46-074BCDE27573}"/>
              </a:ext>
            </a:extLst>
          </p:cNvPr>
          <p:cNvSpPr txBox="1">
            <a:spLocks noChangeArrowheads="1"/>
          </p:cNvSpPr>
          <p:nvPr/>
        </p:nvSpPr>
        <p:spPr bwMode="auto">
          <a:xfrm>
            <a:off x="5819775" y="48244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ED181E"/>
                </a:solidFill>
                <a:latin typeface="Lucida Handwriting" panose="03010101010101010101" pitchFamily="66" charset="77"/>
                <a:ea typeface="宋体" panose="02010600030101010101" pitchFamily="2" charset="-122"/>
              </a:rPr>
              <a:t>被掳</a:t>
            </a:r>
          </a:p>
        </p:txBody>
      </p:sp>
      <p:sp>
        <p:nvSpPr>
          <p:cNvPr id="160784" name="Text Box 22">
            <a:extLst>
              <a:ext uri="{FF2B5EF4-FFF2-40B4-BE49-F238E27FC236}">
                <a16:creationId xmlns:a16="http://schemas.microsoft.com/office/drawing/2014/main" id="{E91D1AA0-07D4-AD62-02FE-2D5F38CCAFF9}"/>
              </a:ext>
            </a:extLst>
          </p:cNvPr>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60785" name="Text Box 23">
            <a:extLst>
              <a:ext uri="{FF2B5EF4-FFF2-40B4-BE49-F238E27FC236}">
                <a16:creationId xmlns:a16="http://schemas.microsoft.com/office/drawing/2014/main" id="{F6A1C550-4823-A05C-FE21-35F745602E36}"/>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160786" name="Rectangle 24">
            <a:extLst>
              <a:ext uri="{FF2B5EF4-FFF2-40B4-BE49-F238E27FC236}">
                <a16:creationId xmlns:a16="http://schemas.microsoft.com/office/drawing/2014/main" id="{BB821E9C-CFF5-CD7E-892B-467A8A246B37}"/>
              </a:ext>
            </a:extLst>
          </p:cNvPr>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10" name="Rectangle 26">
            <a:extLst>
              <a:ext uri="{FF2B5EF4-FFF2-40B4-BE49-F238E27FC236}">
                <a16:creationId xmlns:a16="http://schemas.microsoft.com/office/drawing/2014/main" id="{48D87B5D-B14B-3AA0-7BBB-CFD80853284B}"/>
              </a:ext>
            </a:extLst>
          </p:cNvPr>
          <p:cNvSpPr>
            <a:spLocks noChangeArrowheads="1"/>
          </p:cNvSpPr>
          <p:nvPr/>
        </p:nvSpPr>
        <p:spPr bwMode="auto">
          <a:xfrm>
            <a:off x="7620000" y="6523038"/>
            <a:ext cx="658813"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93217" name="Rectangle 33">
            <a:extLst>
              <a:ext uri="{FF2B5EF4-FFF2-40B4-BE49-F238E27FC236}">
                <a16:creationId xmlns:a16="http://schemas.microsoft.com/office/drawing/2014/main" id="{95D2EBFA-ACED-8FF2-3110-05E1705BCE0A}"/>
              </a:ext>
            </a:extLst>
          </p:cNvPr>
          <p:cNvSpPr>
            <a:spLocks noChangeArrowheads="1"/>
          </p:cNvSpPr>
          <p:nvPr/>
        </p:nvSpPr>
        <p:spPr bwMode="auto">
          <a:xfrm>
            <a:off x="4740275" y="2238375"/>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200">
                <a:solidFill>
                  <a:srgbClr val="FF0000"/>
                </a:solidFill>
                <a:latin typeface="Helvetica" pitchFamily="2" charset="0"/>
                <a:ea typeface="宋体" panose="02010600030101010101" pitchFamily="2" charset="-122"/>
              </a:rPr>
              <a:t>静默</a:t>
            </a:r>
          </a:p>
        </p:txBody>
      </p:sp>
      <p:sp>
        <p:nvSpPr>
          <p:cNvPr id="93226" name="Text Box 42">
            <a:extLst>
              <a:ext uri="{FF2B5EF4-FFF2-40B4-BE49-F238E27FC236}">
                <a16:creationId xmlns:a16="http://schemas.microsoft.com/office/drawing/2014/main" id="{966EF000-333F-0415-5A59-1A9F3A7EC3A8}"/>
              </a:ext>
            </a:extLst>
          </p:cNvPr>
          <p:cNvSpPr txBox="1">
            <a:spLocks noChangeArrowheads="1"/>
          </p:cNvSpPr>
          <p:nvPr/>
        </p:nvSpPr>
        <p:spPr bwMode="auto">
          <a:xfrm>
            <a:off x="3340100" y="4497388"/>
            <a:ext cx="539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600">
                <a:solidFill>
                  <a:srgbClr val="000000"/>
                </a:solidFill>
                <a:latin typeface="Lucida Handwriting" panose="03010101010101010101" pitchFamily="66" charset="77"/>
                <a:ea typeface="宋体" panose="02010600030101010101" pitchFamily="2" charset="-122"/>
              </a:rPr>
              <a:t>无</a:t>
            </a:r>
            <a:r>
              <a:rPr lang="zh-CN" altLang="en-US" sz="1200">
                <a:solidFill>
                  <a:srgbClr val="ED181E"/>
                </a:solidFill>
                <a:latin typeface="Lucida Handwriting" panose="03010101010101010101" pitchFamily="66" charset="77"/>
                <a:ea typeface="宋体" panose="02010600030101010101" pitchFamily="2" charset="-122"/>
              </a:rPr>
              <a:t>王</a:t>
            </a:r>
          </a:p>
        </p:txBody>
      </p:sp>
      <p:sp>
        <p:nvSpPr>
          <p:cNvPr id="93227" name="Text Box 43">
            <a:extLst>
              <a:ext uri="{FF2B5EF4-FFF2-40B4-BE49-F238E27FC236}">
                <a16:creationId xmlns:a16="http://schemas.microsoft.com/office/drawing/2014/main" id="{4D71B234-9149-0CD5-DFC1-3AAE11074E06}"/>
              </a:ext>
            </a:extLst>
          </p:cNvPr>
          <p:cNvSpPr txBox="1">
            <a:spLocks noChangeArrowheads="1"/>
          </p:cNvSpPr>
          <p:nvPr/>
        </p:nvSpPr>
        <p:spPr bwMode="auto">
          <a:xfrm>
            <a:off x="2709863" y="3187700"/>
            <a:ext cx="846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600">
                <a:solidFill>
                  <a:srgbClr val="000000"/>
                </a:solidFill>
                <a:latin typeface="Lucida Handwriting" panose="03010101010101010101" pitchFamily="66" charset="77"/>
                <a:ea typeface="宋体" panose="02010600030101010101" pitchFamily="2" charset="-122"/>
              </a:rPr>
              <a:t>亚</a:t>
            </a:r>
            <a:r>
              <a:rPr lang="zh-CN" altLang="en-US" sz="1200">
                <a:solidFill>
                  <a:srgbClr val="ED181E"/>
                </a:solidFill>
                <a:latin typeface="Lucida Handwriting" panose="03010101010101010101" pitchFamily="66" charset="77"/>
                <a:ea typeface="宋体" panose="02010600030101010101" pitchFamily="2" charset="-122"/>
              </a:rPr>
              <a:t>伯拉罕</a:t>
            </a:r>
          </a:p>
        </p:txBody>
      </p:sp>
      <p:sp>
        <p:nvSpPr>
          <p:cNvPr id="160791" name="Rectangle 47">
            <a:extLst>
              <a:ext uri="{FF2B5EF4-FFF2-40B4-BE49-F238E27FC236}">
                <a16:creationId xmlns:a16="http://schemas.microsoft.com/office/drawing/2014/main" id="{B72FB9EB-3DF0-1AAD-EB88-38F7DAAECBDA}"/>
              </a:ext>
            </a:extLst>
          </p:cNvPr>
          <p:cNvSpPr>
            <a:spLocks noChangeArrowheads="1"/>
          </p:cNvSpPr>
          <p:nvPr/>
        </p:nvSpPr>
        <p:spPr bwMode="auto">
          <a:xfrm>
            <a:off x="5816600" y="2346325"/>
            <a:ext cx="552450" cy="155575"/>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792" name="Rectangle 34">
            <a:extLst>
              <a:ext uri="{FF2B5EF4-FFF2-40B4-BE49-F238E27FC236}">
                <a16:creationId xmlns:a16="http://schemas.microsoft.com/office/drawing/2014/main" id="{FA86DD41-C18B-8729-1B38-DB5B6A07EC41}"/>
              </a:ext>
            </a:extLst>
          </p:cNvPr>
          <p:cNvSpPr>
            <a:spLocks noChangeArrowheads="1"/>
          </p:cNvSpPr>
          <p:nvPr/>
        </p:nvSpPr>
        <p:spPr bwMode="auto">
          <a:xfrm>
            <a:off x="5641975" y="2274888"/>
            <a:ext cx="849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chemeClr val="accent2"/>
                </a:solidFill>
                <a:latin typeface="Helvetica" pitchFamily="2" charset="0"/>
                <a:ea typeface="宋体" panose="02010600030101010101" pitchFamily="2" charset="-122"/>
              </a:rPr>
              <a:t>主耶稣</a:t>
            </a:r>
          </a:p>
        </p:txBody>
      </p:sp>
      <p:sp>
        <p:nvSpPr>
          <p:cNvPr id="160793" name="Line 48">
            <a:extLst>
              <a:ext uri="{FF2B5EF4-FFF2-40B4-BE49-F238E27FC236}">
                <a16:creationId xmlns:a16="http://schemas.microsoft.com/office/drawing/2014/main" id="{49F2E762-5E1D-8042-E654-0B3A4F394572}"/>
              </a:ext>
            </a:extLst>
          </p:cNvPr>
          <p:cNvSpPr>
            <a:spLocks noChangeShapeType="1"/>
          </p:cNvSpPr>
          <p:nvPr/>
        </p:nvSpPr>
        <p:spPr bwMode="auto">
          <a:xfrm>
            <a:off x="2406650" y="36703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4" name="Line 49">
            <a:extLst>
              <a:ext uri="{FF2B5EF4-FFF2-40B4-BE49-F238E27FC236}">
                <a16:creationId xmlns:a16="http://schemas.microsoft.com/office/drawing/2014/main" id="{7E6C45B8-21A1-4A9E-2013-46C47BF57CF0}"/>
              </a:ext>
            </a:extLst>
          </p:cNvPr>
          <p:cNvSpPr>
            <a:spLocks noChangeShapeType="1"/>
          </p:cNvSpPr>
          <p:nvPr/>
        </p:nvSpPr>
        <p:spPr bwMode="auto">
          <a:xfrm>
            <a:off x="2406650" y="37338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5" name="Line 50">
            <a:extLst>
              <a:ext uri="{FF2B5EF4-FFF2-40B4-BE49-F238E27FC236}">
                <a16:creationId xmlns:a16="http://schemas.microsoft.com/office/drawing/2014/main" id="{1A6563D0-3445-8FE9-9409-CB990A23A953}"/>
              </a:ext>
            </a:extLst>
          </p:cNvPr>
          <p:cNvSpPr>
            <a:spLocks noChangeShapeType="1"/>
          </p:cNvSpPr>
          <p:nvPr/>
        </p:nvSpPr>
        <p:spPr bwMode="auto">
          <a:xfrm>
            <a:off x="2406650" y="37465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6" name="Line 51">
            <a:extLst>
              <a:ext uri="{FF2B5EF4-FFF2-40B4-BE49-F238E27FC236}">
                <a16:creationId xmlns:a16="http://schemas.microsoft.com/office/drawing/2014/main" id="{71962D20-D596-2C7C-A2AA-61BF75BE90FD}"/>
              </a:ext>
            </a:extLst>
          </p:cNvPr>
          <p:cNvSpPr>
            <a:spLocks noChangeShapeType="1"/>
          </p:cNvSpPr>
          <p:nvPr/>
        </p:nvSpPr>
        <p:spPr bwMode="auto">
          <a:xfrm>
            <a:off x="2393950" y="35496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7" name="Line 52">
            <a:extLst>
              <a:ext uri="{FF2B5EF4-FFF2-40B4-BE49-F238E27FC236}">
                <a16:creationId xmlns:a16="http://schemas.microsoft.com/office/drawing/2014/main" id="{ECAEC427-78B5-F482-D75B-C63E9B3C6566}"/>
              </a:ext>
            </a:extLst>
          </p:cNvPr>
          <p:cNvSpPr>
            <a:spLocks noChangeShapeType="1"/>
          </p:cNvSpPr>
          <p:nvPr/>
        </p:nvSpPr>
        <p:spPr bwMode="auto">
          <a:xfrm>
            <a:off x="2400300" y="34861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8" name="Line 53">
            <a:extLst>
              <a:ext uri="{FF2B5EF4-FFF2-40B4-BE49-F238E27FC236}">
                <a16:creationId xmlns:a16="http://schemas.microsoft.com/office/drawing/2014/main" id="{C8293293-F459-94C5-83DF-917F6F572F65}"/>
              </a:ext>
            </a:extLst>
          </p:cNvPr>
          <p:cNvSpPr>
            <a:spLocks noChangeShapeType="1"/>
          </p:cNvSpPr>
          <p:nvPr/>
        </p:nvSpPr>
        <p:spPr bwMode="auto">
          <a:xfrm>
            <a:off x="2387600" y="39560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9" name="Line 54">
            <a:extLst>
              <a:ext uri="{FF2B5EF4-FFF2-40B4-BE49-F238E27FC236}">
                <a16:creationId xmlns:a16="http://schemas.microsoft.com/office/drawing/2014/main" id="{59C6E8A8-533C-67C9-95C7-4A7FD95B599A}"/>
              </a:ext>
            </a:extLst>
          </p:cNvPr>
          <p:cNvSpPr>
            <a:spLocks noChangeShapeType="1"/>
          </p:cNvSpPr>
          <p:nvPr/>
        </p:nvSpPr>
        <p:spPr bwMode="auto">
          <a:xfrm>
            <a:off x="2393950" y="38671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0" name="Line 55">
            <a:extLst>
              <a:ext uri="{FF2B5EF4-FFF2-40B4-BE49-F238E27FC236}">
                <a16:creationId xmlns:a16="http://schemas.microsoft.com/office/drawing/2014/main" id="{09999997-3A1E-9957-839B-A9DAF795E53C}"/>
              </a:ext>
            </a:extLst>
          </p:cNvPr>
          <p:cNvSpPr>
            <a:spLocks noChangeShapeType="1"/>
          </p:cNvSpPr>
          <p:nvPr/>
        </p:nvSpPr>
        <p:spPr bwMode="auto">
          <a:xfrm>
            <a:off x="2393950" y="39243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1" name="Line 56">
            <a:extLst>
              <a:ext uri="{FF2B5EF4-FFF2-40B4-BE49-F238E27FC236}">
                <a16:creationId xmlns:a16="http://schemas.microsoft.com/office/drawing/2014/main" id="{E81C8E37-BE75-ABF7-B85D-F4B252FB43AA}"/>
              </a:ext>
            </a:extLst>
          </p:cNvPr>
          <p:cNvSpPr>
            <a:spLocks noChangeShapeType="1"/>
          </p:cNvSpPr>
          <p:nvPr/>
        </p:nvSpPr>
        <p:spPr bwMode="auto">
          <a:xfrm>
            <a:off x="2362200" y="40703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2" name="Line 57">
            <a:extLst>
              <a:ext uri="{FF2B5EF4-FFF2-40B4-BE49-F238E27FC236}">
                <a16:creationId xmlns:a16="http://schemas.microsoft.com/office/drawing/2014/main" id="{CB9DC2F2-1191-091E-2290-3A16E5851C02}"/>
              </a:ext>
            </a:extLst>
          </p:cNvPr>
          <p:cNvSpPr>
            <a:spLocks noChangeShapeType="1"/>
          </p:cNvSpPr>
          <p:nvPr/>
        </p:nvSpPr>
        <p:spPr bwMode="auto">
          <a:xfrm>
            <a:off x="2362200" y="41275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3" name="Line 58">
            <a:extLst>
              <a:ext uri="{FF2B5EF4-FFF2-40B4-BE49-F238E27FC236}">
                <a16:creationId xmlns:a16="http://schemas.microsoft.com/office/drawing/2014/main" id="{606C1BA2-85F3-BB0E-F8D9-4EC2CE4B4F59}"/>
              </a:ext>
            </a:extLst>
          </p:cNvPr>
          <p:cNvSpPr>
            <a:spLocks noChangeShapeType="1"/>
          </p:cNvSpPr>
          <p:nvPr/>
        </p:nvSpPr>
        <p:spPr bwMode="auto">
          <a:xfrm>
            <a:off x="2355850" y="41783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4" name="Line 61">
            <a:extLst>
              <a:ext uri="{FF2B5EF4-FFF2-40B4-BE49-F238E27FC236}">
                <a16:creationId xmlns:a16="http://schemas.microsoft.com/office/drawing/2014/main" id="{36289DEB-8FBA-0CE2-606A-5A25978E36CD}"/>
              </a:ext>
            </a:extLst>
          </p:cNvPr>
          <p:cNvSpPr>
            <a:spLocks noChangeShapeType="1"/>
          </p:cNvSpPr>
          <p:nvPr/>
        </p:nvSpPr>
        <p:spPr bwMode="auto">
          <a:xfrm>
            <a:off x="2838450" y="49530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5" name="Line 62">
            <a:extLst>
              <a:ext uri="{FF2B5EF4-FFF2-40B4-BE49-F238E27FC236}">
                <a16:creationId xmlns:a16="http://schemas.microsoft.com/office/drawing/2014/main" id="{F2539139-01EA-3E1E-B5F0-0E97CBBD4770}"/>
              </a:ext>
            </a:extLst>
          </p:cNvPr>
          <p:cNvSpPr>
            <a:spLocks noChangeShapeType="1"/>
          </p:cNvSpPr>
          <p:nvPr/>
        </p:nvSpPr>
        <p:spPr bwMode="auto">
          <a:xfrm>
            <a:off x="2844800" y="50736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6" name="Line 63">
            <a:extLst>
              <a:ext uri="{FF2B5EF4-FFF2-40B4-BE49-F238E27FC236}">
                <a16:creationId xmlns:a16="http://schemas.microsoft.com/office/drawing/2014/main" id="{2AA89757-FEC3-814A-BB14-552453599211}"/>
              </a:ext>
            </a:extLst>
          </p:cNvPr>
          <p:cNvSpPr>
            <a:spLocks noChangeShapeType="1"/>
          </p:cNvSpPr>
          <p:nvPr/>
        </p:nvSpPr>
        <p:spPr bwMode="auto">
          <a:xfrm>
            <a:off x="2863850" y="51181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7" name="Line 64">
            <a:extLst>
              <a:ext uri="{FF2B5EF4-FFF2-40B4-BE49-F238E27FC236}">
                <a16:creationId xmlns:a16="http://schemas.microsoft.com/office/drawing/2014/main" id="{6C164787-0694-3701-586A-77AEC91DBAB9}"/>
              </a:ext>
            </a:extLst>
          </p:cNvPr>
          <p:cNvSpPr>
            <a:spLocks noChangeShapeType="1"/>
          </p:cNvSpPr>
          <p:nvPr/>
        </p:nvSpPr>
        <p:spPr bwMode="auto">
          <a:xfrm>
            <a:off x="2838450" y="51625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8" name="Rectangle 68">
            <a:extLst>
              <a:ext uri="{FF2B5EF4-FFF2-40B4-BE49-F238E27FC236}">
                <a16:creationId xmlns:a16="http://schemas.microsoft.com/office/drawing/2014/main" id="{D1DF8F70-8238-B5F2-D919-2E2D573A4621}"/>
              </a:ext>
            </a:extLst>
          </p:cNvPr>
          <p:cNvSpPr>
            <a:spLocks noChangeArrowheads="1"/>
          </p:cNvSpPr>
          <p:nvPr/>
        </p:nvSpPr>
        <p:spPr bwMode="auto">
          <a:xfrm>
            <a:off x="2279650" y="3257550"/>
            <a:ext cx="374650" cy="112395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13" name="Text Box 29">
            <a:extLst>
              <a:ext uri="{FF2B5EF4-FFF2-40B4-BE49-F238E27FC236}">
                <a16:creationId xmlns:a16="http://schemas.microsoft.com/office/drawing/2014/main" id="{A423DE68-F9F7-76B0-58A6-A38F8514D98F}"/>
              </a:ext>
            </a:extLst>
          </p:cNvPr>
          <p:cNvSpPr txBox="1">
            <a:spLocks noChangeArrowheads="1"/>
          </p:cNvSpPr>
          <p:nvPr/>
        </p:nvSpPr>
        <p:spPr bwMode="auto">
          <a:xfrm>
            <a:off x="2251075" y="3073400"/>
            <a:ext cx="463550" cy="1098550"/>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altLang="zh-CN" sz="6600" b="0">
                <a:solidFill>
                  <a:srgbClr val="EF1F1D"/>
                </a:solidFill>
                <a:latin typeface="Arial" charset="0"/>
                <a:ea typeface="宋体" charset="-122"/>
              </a:rPr>
              <a:t>{</a:t>
            </a:r>
          </a:p>
        </p:txBody>
      </p:sp>
      <p:sp>
        <p:nvSpPr>
          <p:cNvPr id="160810" name="Rectangle 69">
            <a:extLst>
              <a:ext uri="{FF2B5EF4-FFF2-40B4-BE49-F238E27FC236}">
                <a16:creationId xmlns:a16="http://schemas.microsoft.com/office/drawing/2014/main" id="{A9D2F6FB-1E01-0E7D-0ADC-2EE3B19ED60C}"/>
              </a:ext>
            </a:extLst>
          </p:cNvPr>
          <p:cNvSpPr>
            <a:spLocks noChangeArrowheads="1"/>
          </p:cNvSpPr>
          <p:nvPr/>
        </p:nvSpPr>
        <p:spPr bwMode="auto">
          <a:xfrm>
            <a:off x="2308225" y="4616450"/>
            <a:ext cx="793750" cy="1336675"/>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14" name="Text Box 30">
            <a:extLst>
              <a:ext uri="{FF2B5EF4-FFF2-40B4-BE49-F238E27FC236}">
                <a16:creationId xmlns:a16="http://schemas.microsoft.com/office/drawing/2014/main" id="{255EBC1F-8A9E-922D-BEE6-2C603DA17373}"/>
              </a:ext>
            </a:extLst>
          </p:cNvPr>
          <p:cNvSpPr txBox="1">
            <a:spLocks noChangeArrowheads="1"/>
          </p:cNvSpPr>
          <p:nvPr/>
        </p:nvSpPr>
        <p:spPr bwMode="auto">
          <a:xfrm>
            <a:off x="2654300" y="4403725"/>
            <a:ext cx="523875" cy="1006475"/>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p>
            <a:pPr>
              <a:spcBef>
                <a:spcPct val="50000"/>
              </a:spcBef>
              <a:defRPr/>
            </a:pPr>
            <a:r>
              <a:rPr lang="en-US" altLang="zh-CN" sz="6000" b="0">
                <a:solidFill>
                  <a:srgbClr val="EF1F1D"/>
                </a:solidFill>
                <a:latin typeface="Arial" charset="0"/>
                <a:ea typeface="宋体" charset="-122"/>
              </a:rPr>
              <a:t>{</a:t>
            </a:r>
          </a:p>
        </p:txBody>
      </p:sp>
      <p:sp>
        <p:nvSpPr>
          <p:cNvPr id="160812" name="Rectangle 70">
            <a:extLst>
              <a:ext uri="{FF2B5EF4-FFF2-40B4-BE49-F238E27FC236}">
                <a16:creationId xmlns:a16="http://schemas.microsoft.com/office/drawing/2014/main" id="{BCB24D2C-7149-7C04-7E12-3EFB7AD1131A}"/>
              </a:ext>
            </a:extLst>
          </p:cNvPr>
          <p:cNvSpPr>
            <a:spLocks noChangeArrowheads="1"/>
          </p:cNvSpPr>
          <p:nvPr/>
        </p:nvSpPr>
        <p:spPr bwMode="auto">
          <a:xfrm>
            <a:off x="2036763" y="215900"/>
            <a:ext cx="4959350" cy="993775"/>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813" name="Text Box 31">
            <a:extLst>
              <a:ext uri="{FF2B5EF4-FFF2-40B4-BE49-F238E27FC236}">
                <a16:creationId xmlns:a16="http://schemas.microsoft.com/office/drawing/2014/main" id="{703DBF6E-9DD9-4BE7-F671-919CF2516927}"/>
              </a:ext>
            </a:extLst>
          </p:cNvPr>
          <p:cNvSpPr txBox="1">
            <a:spLocks noChangeArrowheads="1"/>
          </p:cNvSpPr>
          <p:nvPr/>
        </p:nvSpPr>
        <p:spPr bwMode="auto">
          <a:xfrm>
            <a:off x="2655888" y="246063"/>
            <a:ext cx="3638550" cy="70167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4000">
                <a:solidFill>
                  <a:srgbClr val="000000"/>
                </a:solidFill>
                <a:ea typeface="宋体" panose="02010600030101010101" pitchFamily="2" charset="-122"/>
              </a:rPr>
              <a:t>圣经</a:t>
            </a:r>
            <a:r>
              <a:rPr lang="en-US" altLang="zh-CN" sz="4000">
                <a:solidFill>
                  <a:srgbClr val="000000"/>
                </a:solidFill>
                <a:ea typeface="宋体" panose="02010600030101010101" pitchFamily="2" charset="-122"/>
              </a:rPr>
              <a:t>…</a:t>
            </a:r>
            <a:r>
              <a:rPr lang="zh-CN" altLang="en-US" sz="4000">
                <a:solidFill>
                  <a:srgbClr val="000000"/>
                </a:solidFill>
                <a:ea typeface="宋体" panose="02010600030101010101" pitchFamily="2" charset="-122"/>
              </a:rPr>
              <a:t>基要</a:t>
            </a:r>
          </a:p>
        </p:txBody>
      </p:sp>
      <p:sp>
        <p:nvSpPr>
          <p:cNvPr id="160814" name="Text Box 32">
            <a:extLst>
              <a:ext uri="{FF2B5EF4-FFF2-40B4-BE49-F238E27FC236}">
                <a16:creationId xmlns:a16="http://schemas.microsoft.com/office/drawing/2014/main" id="{AECF91CE-F7E9-5BB0-4C2F-BF1315ED5EF3}"/>
              </a:ext>
            </a:extLst>
          </p:cNvPr>
          <p:cNvSpPr txBox="1">
            <a:spLocks noChangeArrowheads="1"/>
          </p:cNvSpPr>
          <p:nvPr/>
        </p:nvSpPr>
        <p:spPr bwMode="auto">
          <a:xfrm>
            <a:off x="2581275" y="858838"/>
            <a:ext cx="17970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400">
                <a:solidFill>
                  <a:srgbClr val="000000"/>
                </a:solidFill>
                <a:ea typeface="宋体" panose="02010600030101010101" pitchFamily="2" charset="-122"/>
              </a:rPr>
              <a:t>从这里开始</a:t>
            </a:r>
          </a:p>
        </p:txBody>
      </p:sp>
      <p:sp>
        <p:nvSpPr>
          <p:cNvPr id="93255" name="Text Box 71">
            <a:extLst>
              <a:ext uri="{FF2B5EF4-FFF2-40B4-BE49-F238E27FC236}">
                <a16:creationId xmlns:a16="http://schemas.microsoft.com/office/drawing/2014/main" id="{3F16FD75-7174-C672-0CD2-7A9D5C4C6893}"/>
              </a:ext>
            </a:extLst>
          </p:cNvPr>
          <p:cNvSpPr txBox="1">
            <a:spLocks noChangeArrowheads="1"/>
          </p:cNvSpPr>
          <p:nvPr/>
        </p:nvSpPr>
        <p:spPr bwMode="auto">
          <a:xfrm>
            <a:off x="8639175" y="6413500"/>
            <a:ext cx="493713"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20</a:t>
            </a:r>
          </a:p>
        </p:txBody>
      </p:sp>
      <p:sp>
        <p:nvSpPr>
          <p:cNvPr id="160816" name="Rectangle 73">
            <a:extLst>
              <a:ext uri="{FF2B5EF4-FFF2-40B4-BE49-F238E27FC236}">
                <a16:creationId xmlns:a16="http://schemas.microsoft.com/office/drawing/2014/main" id="{6EAE1F88-740A-F98A-F9D8-BFCC7DA436E3}"/>
              </a:ext>
            </a:extLst>
          </p:cNvPr>
          <p:cNvSpPr>
            <a:spLocks noChangeArrowheads="1"/>
          </p:cNvSpPr>
          <p:nvPr/>
        </p:nvSpPr>
        <p:spPr bwMode="auto">
          <a:xfrm>
            <a:off x="5778500" y="249238"/>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600" i="1">
                <a:solidFill>
                  <a:schemeClr val="bg2"/>
                </a:solidFill>
              </a:rPr>
              <a:t>®</a:t>
            </a:r>
            <a:endParaRPr lang="zh-CN" altLang="en-US" sz="1600" i="1">
              <a:solidFill>
                <a:schemeClr val="bg2"/>
              </a:solidFill>
            </a:endParaRPr>
          </a:p>
        </p:txBody>
      </p:sp>
      <p:sp>
        <p:nvSpPr>
          <p:cNvPr id="93258" name="Text Box 74">
            <a:extLst>
              <a:ext uri="{FF2B5EF4-FFF2-40B4-BE49-F238E27FC236}">
                <a16:creationId xmlns:a16="http://schemas.microsoft.com/office/drawing/2014/main" id="{11D786AE-3FEA-E1CF-A530-3531E371658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69</a:t>
            </a:r>
          </a:p>
        </p:txBody>
      </p:sp>
      <p:sp>
        <p:nvSpPr>
          <p:cNvPr id="160818" name="Text Box 75">
            <a:extLst>
              <a:ext uri="{FF2B5EF4-FFF2-40B4-BE49-F238E27FC236}">
                <a16:creationId xmlns:a16="http://schemas.microsoft.com/office/drawing/2014/main" id="{0EF5DB6B-17FC-4FA8-9DB2-79096D9706E8}"/>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160819" name="Rectangle 76">
            <a:extLst>
              <a:ext uri="{FF2B5EF4-FFF2-40B4-BE49-F238E27FC236}">
                <a16:creationId xmlns:a16="http://schemas.microsoft.com/office/drawing/2014/main" id="{71305BD7-BF64-DFA6-FE12-CBB20AAE3958}"/>
              </a:ext>
            </a:extLst>
          </p:cNvPr>
          <p:cNvSpPr>
            <a:spLocks noChangeArrowheads="1"/>
          </p:cNvSpPr>
          <p:nvPr/>
        </p:nvSpPr>
        <p:spPr bwMode="auto">
          <a:xfrm>
            <a:off x="1976438" y="184150"/>
            <a:ext cx="5030787" cy="63896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820" name="Rectangle 78">
            <a:extLst>
              <a:ext uri="{FF2B5EF4-FFF2-40B4-BE49-F238E27FC236}">
                <a16:creationId xmlns:a16="http://schemas.microsoft.com/office/drawing/2014/main" id="{838ABC68-6B7B-5AD9-3135-32E76A87E057}"/>
              </a:ext>
            </a:extLst>
          </p:cNvPr>
          <p:cNvSpPr>
            <a:spLocks noChangeArrowheads="1"/>
          </p:cNvSpPr>
          <p:nvPr/>
        </p:nvSpPr>
        <p:spPr bwMode="auto">
          <a:xfrm>
            <a:off x="2544763" y="2843213"/>
            <a:ext cx="876300" cy="446087"/>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05" name="Text Box 21">
            <a:extLst>
              <a:ext uri="{FF2B5EF4-FFF2-40B4-BE49-F238E27FC236}">
                <a16:creationId xmlns:a16="http://schemas.microsoft.com/office/drawing/2014/main" id="{8D8B8A27-A43F-7F11-D26B-E08C81982350}"/>
              </a:ext>
            </a:extLst>
          </p:cNvPr>
          <p:cNvSpPr txBox="1">
            <a:spLocks noChangeArrowheads="1"/>
          </p:cNvSpPr>
          <p:nvPr/>
        </p:nvSpPr>
        <p:spPr bwMode="auto">
          <a:xfrm>
            <a:off x="5810250" y="4249738"/>
            <a:ext cx="2995613"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zh-CN" altLang="en-US">
                <a:solidFill>
                  <a:srgbClr val="FFFF00"/>
                </a:solidFill>
                <a:latin typeface="Comic Sans MS" charset="0"/>
                <a:ea typeface="宋体" charset="-122"/>
              </a:rPr>
              <a:t>学习帮助</a:t>
            </a:r>
            <a:r>
              <a:rPr lang="en-US" altLang="zh-CN">
                <a:solidFill>
                  <a:srgbClr val="FFFF00"/>
                </a:solidFill>
                <a:latin typeface="Comic Sans MS" charset="0"/>
                <a:ea typeface="宋体" charset="-122"/>
              </a:rPr>
              <a:t> #01 </a:t>
            </a:r>
          </a:p>
        </p:txBody>
      </p:sp>
      <p:sp>
        <p:nvSpPr>
          <p:cNvPr id="160822" name="Rectangle 79">
            <a:extLst>
              <a:ext uri="{FF2B5EF4-FFF2-40B4-BE49-F238E27FC236}">
                <a16:creationId xmlns:a16="http://schemas.microsoft.com/office/drawing/2014/main" id="{9DFC6642-D80A-F663-AE77-50175737E91C}"/>
              </a:ext>
            </a:extLst>
          </p:cNvPr>
          <p:cNvSpPr>
            <a:spLocks noChangeArrowheads="1"/>
          </p:cNvSpPr>
          <p:nvPr/>
        </p:nvSpPr>
        <p:spPr bwMode="auto">
          <a:xfrm>
            <a:off x="3082925" y="5540375"/>
            <a:ext cx="3625850" cy="4826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823" name="Rectangle 81">
            <a:extLst>
              <a:ext uri="{FF2B5EF4-FFF2-40B4-BE49-F238E27FC236}">
                <a16:creationId xmlns:a16="http://schemas.microsoft.com/office/drawing/2014/main" id="{265F81A0-1772-B7F4-E9C8-7A73A3241EC9}"/>
              </a:ext>
            </a:extLst>
          </p:cNvPr>
          <p:cNvSpPr>
            <a:spLocks noChangeArrowheads="1"/>
          </p:cNvSpPr>
          <p:nvPr/>
        </p:nvSpPr>
        <p:spPr bwMode="auto">
          <a:xfrm>
            <a:off x="2400300" y="4375150"/>
            <a:ext cx="1657350" cy="209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824" name="Rectangle 82">
            <a:extLst>
              <a:ext uri="{FF2B5EF4-FFF2-40B4-BE49-F238E27FC236}">
                <a16:creationId xmlns:a16="http://schemas.microsoft.com/office/drawing/2014/main" id="{BFE472E3-4E3E-88AF-B326-6BB5568FC3EE}"/>
              </a:ext>
            </a:extLst>
          </p:cNvPr>
          <p:cNvSpPr>
            <a:spLocks noChangeArrowheads="1"/>
          </p:cNvSpPr>
          <p:nvPr/>
        </p:nvSpPr>
        <p:spPr bwMode="auto">
          <a:xfrm>
            <a:off x="3035300" y="4121150"/>
            <a:ext cx="584200" cy="273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825" name="Text Box 41">
            <a:extLst>
              <a:ext uri="{FF2B5EF4-FFF2-40B4-BE49-F238E27FC236}">
                <a16:creationId xmlns:a16="http://schemas.microsoft.com/office/drawing/2014/main" id="{EFF6977D-F619-C337-5390-925F7E7D8FFF}"/>
              </a:ext>
            </a:extLst>
          </p:cNvPr>
          <p:cNvSpPr txBox="1">
            <a:spLocks noChangeArrowheads="1"/>
          </p:cNvSpPr>
          <p:nvPr/>
        </p:nvSpPr>
        <p:spPr bwMode="auto">
          <a:xfrm>
            <a:off x="2709863" y="4257675"/>
            <a:ext cx="1089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000000"/>
                </a:solidFill>
                <a:ea typeface="宋体" panose="02010600030101010101" pitchFamily="2" charset="-122"/>
              </a:rPr>
              <a:t>3</a:t>
            </a:r>
            <a:r>
              <a:rPr lang="zh-CN" altLang="en-US" sz="1800">
                <a:solidFill>
                  <a:srgbClr val="000000"/>
                </a:solidFill>
                <a:latin typeface="宋体" panose="02010600030101010101" pitchFamily="2" charset="-122"/>
                <a:ea typeface="宋体" panose="02010600030101010101" pitchFamily="2" charset="-122"/>
              </a:rPr>
              <a:t>个时期</a:t>
            </a:r>
          </a:p>
          <a:p>
            <a:endParaRPr lang="zh-CN" altLang="en-US" sz="1000">
              <a:solidFill>
                <a:srgbClr val="000000"/>
              </a:solidFill>
              <a:ea typeface="宋体" panose="02010600030101010101" pitchFamily="2" charset="-122"/>
            </a:endParaRPr>
          </a:p>
        </p:txBody>
      </p:sp>
      <p:sp>
        <p:nvSpPr>
          <p:cNvPr id="160826" name="Text Box 44">
            <a:extLst>
              <a:ext uri="{FF2B5EF4-FFF2-40B4-BE49-F238E27FC236}">
                <a16:creationId xmlns:a16="http://schemas.microsoft.com/office/drawing/2014/main" id="{7D0ADB1B-CAB0-F0C0-8974-A4179274C47B}"/>
              </a:ext>
            </a:extLst>
          </p:cNvPr>
          <p:cNvSpPr txBox="1">
            <a:spLocks noChangeArrowheads="1"/>
          </p:cNvSpPr>
          <p:nvPr/>
        </p:nvSpPr>
        <p:spPr bwMode="auto">
          <a:xfrm>
            <a:off x="2613025" y="5497513"/>
            <a:ext cx="4311650" cy="4572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a:solidFill>
                  <a:srgbClr val="000000"/>
                </a:solidFill>
                <a:ea typeface="宋体" panose="02010600030101010101" pitchFamily="2" charset="-122"/>
              </a:rPr>
              <a:t>您脑海中的圣经档案！</a:t>
            </a:r>
          </a:p>
        </p:txBody>
      </p:sp>
      <p:sp>
        <p:nvSpPr>
          <p:cNvPr id="93188" name="Text Box 4">
            <a:extLst>
              <a:ext uri="{FF2B5EF4-FFF2-40B4-BE49-F238E27FC236}">
                <a16:creationId xmlns:a16="http://schemas.microsoft.com/office/drawing/2014/main" id="{BCFEFD77-9D8C-7FD0-C7E6-BE06027E27A5}"/>
              </a:ext>
            </a:extLst>
          </p:cNvPr>
          <p:cNvSpPr txBox="1">
            <a:spLocks noChangeArrowheads="1"/>
          </p:cNvSpPr>
          <p:nvPr/>
        </p:nvSpPr>
        <p:spPr bwMode="auto">
          <a:xfrm>
            <a:off x="2519363" y="1095375"/>
            <a:ext cx="1098550" cy="118903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7200" b="0">
                <a:solidFill>
                  <a:srgbClr val="ED181E"/>
                </a:solidFill>
                <a:latin typeface="Lucida Handwriting" charset="0"/>
                <a:ea typeface="宋体" charset="0"/>
                <a:cs typeface="宋体" charset="0"/>
              </a:rPr>
              <a:t>造</a:t>
            </a:r>
          </a:p>
        </p:txBody>
      </p:sp>
      <p:sp>
        <p:nvSpPr>
          <p:cNvPr id="93189" name="Text Box 5">
            <a:extLst>
              <a:ext uri="{FF2B5EF4-FFF2-40B4-BE49-F238E27FC236}">
                <a16:creationId xmlns:a16="http://schemas.microsoft.com/office/drawing/2014/main" id="{DE275B5F-2DD0-1695-18DA-132091F325EC}"/>
              </a:ext>
            </a:extLst>
          </p:cNvPr>
          <p:cNvSpPr txBox="1">
            <a:spLocks noChangeArrowheads="1"/>
          </p:cNvSpPr>
          <p:nvPr/>
        </p:nvSpPr>
        <p:spPr bwMode="auto">
          <a:xfrm>
            <a:off x="3543300" y="1166813"/>
            <a:ext cx="869950"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altLang="zh-CN" sz="8000" b="0">
                <a:solidFill>
                  <a:srgbClr val="ED181E"/>
                </a:solidFill>
                <a:latin typeface="Lucida Handwriting" pitchFamily="-112" charset="0"/>
                <a:ea typeface="宋体" charset="-122"/>
              </a:rPr>
              <a:t>7</a:t>
            </a:r>
          </a:p>
        </p:txBody>
      </p:sp>
      <p:sp>
        <p:nvSpPr>
          <p:cNvPr id="93190" name="Text Box 6">
            <a:extLst>
              <a:ext uri="{FF2B5EF4-FFF2-40B4-BE49-F238E27FC236}">
                <a16:creationId xmlns:a16="http://schemas.microsoft.com/office/drawing/2014/main" id="{C7768FAA-2522-B079-E52D-896BEE8CAB96}"/>
              </a:ext>
            </a:extLst>
          </p:cNvPr>
          <p:cNvSpPr txBox="1">
            <a:spLocks noChangeArrowheads="1"/>
          </p:cNvSpPr>
          <p:nvPr/>
        </p:nvSpPr>
        <p:spPr bwMode="auto">
          <a:xfrm>
            <a:off x="4438650" y="1101725"/>
            <a:ext cx="1098550" cy="118903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7200" b="0">
                <a:solidFill>
                  <a:srgbClr val="ED181E"/>
                </a:solidFill>
                <a:latin typeface="Lucida Handwriting" charset="0"/>
                <a:ea typeface="宋体" charset="0"/>
                <a:cs typeface="宋体" charset="0"/>
              </a:rPr>
              <a:t>默</a:t>
            </a:r>
          </a:p>
        </p:txBody>
      </p:sp>
      <p:sp>
        <p:nvSpPr>
          <p:cNvPr id="93191" name="Text Box 7">
            <a:extLst>
              <a:ext uri="{FF2B5EF4-FFF2-40B4-BE49-F238E27FC236}">
                <a16:creationId xmlns:a16="http://schemas.microsoft.com/office/drawing/2014/main" id="{AF5DF703-AD23-26FC-DF7A-C59E33DE3144}"/>
              </a:ext>
            </a:extLst>
          </p:cNvPr>
          <p:cNvSpPr txBox="1">
            <a:spLocks noChangeArrowheads="1"/>
          </p:cNvSpPr>
          <p:nvPr/>
        </p:nvSpPr>
        <p:spPr bwMode="auto">
          <a:xfrm>
            <a:off x="5387975" y="1050925"/>
            <a:ext cx="1098550" cy="118903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7200" b="0">
                <a:solidFill>
                  <a:srgbClr val="ED181E"/>
                </a:solidFill>
                <a:latin typeface="Lucida Handwriting" charset="0"/>
                <a:ea typeface="宋体" charset="0"/>
                <a:cs typeface="宋体" charset="0"/>
              </a:rPr>
              <a:t>主</a:t>
            </a:r>
          </a:p>
        </p:txBody>
      </p:sp>
      <p:sp>
        <p:nvSpPr>
          <p:cNvPr id="160831" name="Text Box 40">
            <a:extLst>
              <a:ext uri="{FF2B5EF4-FFF2-40B4-BE49-F238E27FC236}">
                <a16:creationId xmlns:a16="http://schemas.microsoft.com/office/drawing/2014/main" id="{B4347446-68A9-A440-1249-DFFF7D4E5191}"/>
              </a:ext>
            </a:extLst>
          </p:cNvPr>
          <p:cNvSpPr txBox="1">
            <a:spLocks noChangeArrowheads="1"/>
          </p:cNvSpPr>
          <p:nvPr/>
        </p:nvSpPr>
        <p:spPr bwMode="auto">
          <a:xfrm>
            <a:off x="2438400" y="2959100"/>
            <a:ext cx="1089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4个人物</a:t>
            </a:r>
          </a:p>
          <a:p>
            <a:endParaRPr lang="zh-CN" altLang="en-US" sz="1000">
              <a:solidFill>
                <a:schemeClr val="bg2"/>
              </a:solidFill>
              <a:ea typeface="宋体" panose="02010600030101010101" pitchFamily="2" charset="-122"/>
            </a:endParaRPr>
          </a:p>
        </p:txBody>
      </p:sp>
      <p:sp>
        <p:nvSpPr>
          <p:cNvPr id="160832" name="Text Box 83">
            <a:extLst>
              <a:ext uri="{FF2B5EF4-FFF2-40B4-BE49-F238E27FC236}">
                <a16:creationId xmlns:a16="http://schemas.microsoft.com/office/drawing/2014/main" id="{A64B31F8-50D0-5C49-CE50-4544CCE753DA}"/>
              </a:ext>
            </a:extLst>
          </p:cNvPr>
          <p:cNvSpPr txBox="1">
            <a:spLocks noChangeArrowheads="1"/>
          </p:cNvSpPr>
          <p:nvPr/>
        </p:nvSpPr>
        <p:spPr bwMode="auto">
          <a:xfrm>
            <a:off x="2219325" y="6186488"/>
            <a:ext cx="996950" cy="24447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chemeClr val="bg2"/>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93205"/>
                                        </p:tgtEl>
                                        <p:attrNameLst>
                                          <p:attrName>style.visibility</p:attrName>
                                        </p:attrNameLst>
                                      </p:cBhvr>
                                      <p:to>
                                        <p:strVal val="visible"/>
                                      </p:to>
                                    </p:set>
                                    <p:anim calcmode="lin" valueType="num">
                                      <p:cBhvr additive="base">
                                        <p:cTn id="7" dur="500" fill="hold"/>
                                        <p:tgtEl>
                                          <p:spTgt spid="93205"/>
                                        </p:tgtEl>
                                        <p:attrNameLst>
                                          <p:attrName>ppt_x</p:attrName>
                                        </p:attrNameLst>
                                      </p:cBhvr>
                                      <p:tavLst>
                                        <p:tav tm="0">
                                          <p:val>
                                            <p:strVal val="1+#ppt_w/2"/>
                                          </p:val>
                                        </p:tav>
                                        <p:tav tm="100000">
                                          <p:val>
                                            <p:strVal val="#ppt_x"/>
                                          </p:val>
                                        </p:tav>
                                      </p:tavLst>
                                    </p:anim>
                                    <p:anim calcmode="lin" valueType="num">
                                      <p:cBhvr additive="base">
                                        <p:cTn id="8" dur="500" fill="hold"/>
                                        <p:tgtEl>
                                          <p:spTgt spid="9320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93188"/>
                                        </p:tgtEl>
                                        <p:attrNameLst>
                                          <p:attrName>style.visibility</p:attrName>
                                        </p:attrNameLst>
                                      </p:cBhvr>
                                      <p:to>
                                        <p:strVal val="visible"/>
                                      </p:to>
                                    </p:set>
                                    <p:anim calcmode="lin" valueType="num">
                                      <p:cBhvr>
                                        <p:cTn id="13" dur="500" fill="hold"/>
                                        <p:tgtEl>
                                          <p:spTgt spid="93188"/>
                                        </p:tgtEl>
                                        <p:attrNameLst>
                                          <p:attrName>ppt_w</p:attrName>
                                        </p:attrNameLst>
                                      </p:cBhvr>
                                      <p:tavLst>
                                        <p:tav tm="0">
                                          <p:val>
                                            <p:strVal val="4*#ppt_w"/>
                                          </p:val>
                                        </p:tav>
                                        <p:tav tm="100000">
                                          <p:val>
                                            <p:strVal val="#ppt_w"/>
                                          </p:val>
                                        </p:tav>
                                      </p:tavLst>
                                    </p:anim>
                                    <p:anim calcmode="lin" valueType="num">
                                      <p:cBhvr>
                                        <p:cTn id="14" dur="500" fill="hold"/>
                                        <p:tgtEl>
                                          <p:spTgt spid="93188"/>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93192"/>
                                        </p:tgtEl>
                                        <p:attrNameLst>
                                          <p:attrName>style.visibility</p:attrName>
                                        </p:attrNameLst>
                                      </p:cBhvr>
                                      <p:to>
                                        <p:strVal val="visible"/>
                                      </p:to>
                                    </p:set>
                                    <p:anim calcmode="lin" valueType="num">
                                      <p:cBhvr>
                                        <p:cTn id="19" dur="500" fill="hold"/>
                                        <p:tgtEl>
                                          <p:spTgt spid="93192"/>
                                        </p:tgtEl>
                                        <p:attrNameLst>
                                          <p:attrName>ppt_w</p:attrName>
                                        </p:attrNameLst>
                                      </p:cBhvr>
                                      <p:tavLst>
                                        <p:tav tm="0">
                                          <p:val>
                                            <p:strVal val="4*#ppt_w"/>
                                          </p:val>
                                        </p:tav>
                                        <p:tav tm="100000">
                                          <p:val>
                                            <p:strVal val="#ppt_w"/>
                                          </p:val>
                                        </p:tav>
                                      </p:tavLst>
                                    </p:anim>
                                    <p:anim calcmode="lin" valueType="num">
                                      <p:cBhvr>
                                        <p:cTn id="20" dur="500" fill="hold"/>
                                        <p:tgtEl>
                                          <p:spTgt spid="93192"/>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nodeType="clickEffect">
                                  <p:stCondLst>
                                    <p:cond delay="0"/>
                                  </p:stCondLst>
                                  <p:childTnLst>
                                    <p:set>
                                      <p:cBhvr>
                                        <p:cTn id="24" dur="1" fill="hold">
                                          <p:stCondLst>
                                            <p:cond delay="0"/>
                                          </p:stCondLst>
                                        </p:cTn>
                                        <p:tgtEl>
                                          <p:spTgt spid="93189"/>
                                        </p:tgtEl>
                                        <p:attrNameLst>
                                          <p:attrName>style.visibility</p:attrName>
                                        </p:attrNameLst>
                                      </p:cBhvr>
                                      <p:to>
                                        <p:strVal val="visible"/>
                                      </p:to>
                                    </p:set>
                                    <p:anim calcmode="lin" valueType="num">
                                      <p:cBhvr>
                                        <p:cTn id="25" dur="500" fill="hold"/>
                                        <p:tgtEl>
                                          <p:spTgt spid="93189"/>
                                        </p:tgtEl>
                                        <p:attrNameLst>
                                          <p:attrName>ppt_w</p:attrName>
                                        </p:attrNameLst>
                                      </p:cBhvr>
                                      <p:tavLst>
                                        <p:tav tm="0">
                                          <p:val>
                                            <p:strVal val="4*#ppt_w"/>
                                          </p:val>
                                        </p:tav>
                                        <p:tav tm="100000">
                                          <p:val>
                                            <p:strVal val="#ppt_w"/>
                                          </p:val>
                                        </p:tav>
                                      </p:tavLst>
                                    </p:anim>
                                    <p:anim calcmode="lin" valueType="num">
                                      <p:cBhvr>
                                        <p:cTn id="26" dur="500" fill="hold"/>
                                        <p:tgtEl>
                                          <p:spTgt spid="93189"/>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nodeType="clickEffect">
                                  <p:stCondLst>
                                    <p:cond delay="0"/>
                                  </p:stCondLst>
                                  <p:childTnLst>
                                    <p:set>
                                      <p:cBhvr>
                                        <p:cTn id="30" dur="1" fill="hold">
                                          <p:stCondLst>
                                            <p:cond delay="0"/>
                                          </p:stCondLst>
                                        </p:cTn>
                                        <p:tgtEl>
                                          <p:spTgt spid="93227"/>
                                        </p:tgtEl>
                                        <p:attrNameLst>
                                          <p:attrName>style.visibility</p:attrName>
                                        </p:attrNameLst>
                                      </p:cBhvr>
                                      <p:to>
                                        <p:strVal val="visible"/>
                                      </p:to>
                                    </p:set>
                                    <p:anim calcmode="lin" valueType="num">
                                      <p:cBhvr>
                                        <p:cTn id="31" dur="500" fill="hold"/>
                                        <p:tgtEl>
                                          <p:spTgt spid="93227"/>
                                        </p:tgtEl>
                                        <p:attrNameLst>
                                          <p:attrName>ppt_w</p:attrName>
                                        </p:attrNameLst>
                                      </p:cBhvr>
                                      <p:tavLst>
                                        <p:tav tm="0">
                                          <p:val>
                                            <p:strVal val="4*#ppt_w"/>
                                          </p:val>
                                        </p:tav>
                                        <p:tav tm="100000">
                                          <p:val>
                                            <p:strVal val="#ppt_w"/>
                                          </p:val>
                                        </p:tav>
                                      </p:tavLst>
                                    </p:anim>
                                    <p:anim calcmode="lin" valueType="num">
                                      <p:cBhvr>
                                        <p:cTn id="32" dur="500" fill="hold"/>
                                        <p:tgtEl>
                                          <p:spTgt spid="93227"/>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nodeType="clickEffect">
                                  <p:stCondLst>
                                    <p:cond delay="0"/>
                                  </p:stCondLst>
                                  <p:childTnLst>
                                    <p:set>
                                      <p:cBhvr>
                                        <p:cTn id="36" dur="1" fill="hold">
                                          <p:stCondLst>
                                            <p:cond delay="0"/>
                                          </p:stCondLst>
                                        </p:cTn>
                                        <p:tgtEl>
                                          <p:spTgt spid="93198"/>
                                        </p:tgtEl>
                                        <p:attrNameLst>
                                          <p:attrName>style.visibility</p:attrName>
                                        </p:attrNameLst>
                                      </p:cBhvr>
                                      <p:to>
                                        <p:strVal val="visible"/>
                                      </p:to>
                                    </p:set>
                                    <p:anim calcmode="lin" valueType="num">
                                      <p:cBhvr>
                                        <p:cTn id="37" dur="500" fill="hold"/>
                                        <p:tgtEl>
                                          <p:spTgt spid="93198"/>
                                        </p:tgtEl>
                                        <p:attrNameLst>
                                          <p:attrName>ppt_w</p:attrName>
                                        </p:attrNameLst>
                                      </p:cBhvr>
                                      <p:tavLst>
                                        <p:tav tm="0">
                                          <p:val>
                                            <p:strVal val="4*#ppt_w"/>
                                          </p:val>
                                        </p:tav>
                                        <p:tav tm="100000">
                                          <p:val>
                                            <p:strVal val="#ppt_w"/>
                                          </p:val>
                                        </p:tav>
                                      </p:tavLst>
                                    </p:anim>
                                    <p:anim calcmode="lin" valueType="num">
                                      <p:cBhvr>
                                        <p:cTn id="38" dur="500" fill="hold"/>
                                        <p:tgtEl>
                                          <p:spTgt spid="93198"/>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nodeType="clickEffect">
                                  <p:stCondLst>
                                    <p:cond delay="0"/>
                                  </p:stCondLst>
                                  <p:childTnLst>
                                    <p:set>
                                      <p:cBhvr>
                                        <p:cTn id="42" dur="1" fill="hold">
                                          <p:stCondLst>
                                            <p:cond delay="0"/>
                                          </p:stCondLst>
                                        </p:cTn>
                                        <p:tgtEl>
                                          <p:spTgt spid="93193"/>
                                        </p:tgtEl>
                                        <p:attrNameLst>
                                          <p:attrName>style.visibility</p:attrName>
                                        </p:attrNameLst>
                                      </p:cBhvr>
                                      <p:to>
                                        <p:strVal val="visible"/>
                                      </p:to>
                                    </p:set>
                                    <p:anim calcmode="lin" valueType="num">
                                      <p:cBhvr>
                                        <p:cTn id="43" dur="500" fill="hold"/>
                                        <p:tgtEl>
                                          <p:spTgt spid="93193"/>
                                        </p:tgtEl>
                                        <p:attrNameLst>
                                          <p:attrName>ppt_w</p:attrName>
                                        </p:attrNameLst>
                                      </p:cBhvr>
                                      <p:tavLst>
                                        <p:tav tm="0">
                                          <p:val>
                                            <p:strVal val="4*#ppt_w"/>
                                          </p:val>
                                        </p:tav>
                                        <p:tav tm="100000">
                                          <p:val>
                                            <p:strVal val="#ppt_w"/>
                                          </p:val>
                                        </p:tav>
                                      </p:tavLst>
                                    </p:anim>
                                    <p:anim calcmode="lin" valueType="num">
                                      <p:cBhvr>
                                        <p:cTn id="44" dur="500" fill="hold"/>
                                        <p:tgtEl>
                                          <p:spTgt spid="9319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nodeType="clickEffect">
                                  <p:stCondLst>
                                    <p:cond delay="0"/>
                                  </p:stCondLst>
                                  <p:childTnLst>
                                    <p:set>
                                      <p:cBhvr>
                                        <p:cTn id="48" dur="1" fill="hold">
                                          <p:stCondLst>
                                            <p:cond delay="0"/>
                                          </p:stCondLst>
                                        </p:cTn>
                                        <p:tgtEl>
                                          <p:spTgt spid="93199"/>
                                        </p:tgtEl>
                                        <p:attrNameLst>
                                          <p:attrName>style.visibility</p:attrName>
                                        </p:attrNameLst>
                                      </p:cBhvr>
                                      <p:to>
                                        <p:strVal val="visible"/>
                                      </p:to>
                                    </p:set>
                                    <p:anim calcmode="lin" valueType="num">
                                      <p:cBhvr>
                                        <p:cTn id="49" dur="500" fill="hold"/>
                                        <p:tgtEl>
                                          <p:spTgt spid="93199"/>
                                        </p:tgtEl>
                                        <p:attrNameLst>
                                          <p:attrName>ppt_w</p:attrName>
                                        </p:attrNameLst>
                                      </p:cBhvr>
                                      <p:tavLst>
                                        <p:tav tm="0">
                                          <p:val>
                                            <p:strVal val="4*#ppt_w"/>
                                          </p:val>
                                        </p:tav>
                                        <p:tav tm="100000">
                                          <p:val>
                                            <p:strVal val="#ppt_w"/>
                                          </p:val>
                                        </p:tav>
                                      </p:tavLst>
                                    </p:anim>
                                    <p:anim calcmode="lin" valueType="num">
                                      <p:cBhvr>
                                        <p:cTn id="50" dur="500" fill="hold"/>
                                        <p:tgtEl>
                                          <p:spTgt spid="93199"/>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nodeType="clickEffect">
                                  <p:stCondLst>
                                    <p:cond delay="0"/>
                                  </p:stCondLst>
                                  <p:childTnLst>
                                    <p:set>
                                      <p:cBhvr>
                                        <p:cTn id="54" dur="1" fill="hold">
                                          <p:stCondLst>
                                            <p:cond delay="0"/>
                                          </p:stCondLst>
                                        </p:cTn>
                                        <p:tgtEl>
                                          <p:spTgt spid="93194"/>
                                        </p:tgtEl>
                                        <p:attrNameLst>
                                          <p:attrName>style.visibility</p:attrName>
                                        </p:attrNameLst>
                                      </p:cBhvr>
                                      <p:to>
                                        <p:strVal val="visible"/>
                                      </p:to>
                                    </p:set>
                                    <p:anim calcmode="lin" valueType="num">
                                      <p:cBhvr>
                                        <p:cTn id="55" dur="500" fill="hold"/>
                                        <p:tgtEl>
                                          <p:spTgt spid="93194"/>
                                        </p:tgtEl>
                                        <p:attrNameLst>
                                          <p:attrName>ppt_w</p:attrName>
                                        </p:attrNameLst>
                                      </p:cBhvr>
                                      <p:tavLst>
                                        <p:tav tm="0">
                                          <p:val>
                                            <p:strVal val="4*#ppt_w"/>
                                          </p:val>
                                        </p:tav>
                                        <p:tav tm="100000">
                                          <p:val>
                                            <p:strVal val="#ppt_w"/>
                                          </p:val>
                                        </p:tav>
                                      </p:tavLst>
                                    </p:anim>
                                    <p:anim calcmode="lin" valueType="num">
                                      <p:cBhvr>
                                        <p:cTn id="56" dur="500" fill="hold"/>
                                        <p:tgtEl>
                                          <p:spTgt spid="9319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nodeType="clickEffect">
                                  <p:stCondLst>
                                    <p:cond delay="0"/>
                                  </p:stCondLst>
                                  <p:childTnLst>
                                    <p:set>
                                      <p:cBhvr>
                                        <p:cTn id="60" dur="1" fill="hold">
                                          <p:stCondLst>
                                            <p:cond delay="0"/>
                                          </p:stCondLst>
                                        </p:cTn>
                                        <p:tgtEl>
                                          <p:spTgt spid="93200"/>
                                        </p:tgtEl>
                                        <p:attrNameLst>
                                          <p:attrName>style.visibility</p:attrName>
                                        </p:attrNameLst>
                                      </p:cBhvr>
                                      <p:to>
                                        <p:strVal val="visible"/>
                                      </p:to>
                                    </p:set>
                                    <p:anim calcmode="lin" valueType="num">
                                      <p:cBhvr>
                                        <p:cTn id="61" dur="500" fill="hold"/>
                                        <p:tgtEl>
                                          <p:spTgt spid="93200"/>
                                        </p:tgtEl>
                                        <p:attrNameLst>
                                          <p:attrName>ppt_w</p:attrName>
                                        </p:attrNameLst>
                                      </p:cBhvr>
                                      <p:tavLst>
                                        <p:tav tm="0">
                                          <p:val>
                                            <p:strVal val="4*#ppt_w"/>
                                          </p:val>
                                        </p:tav>
                                        <p:tav tm="100000">
                                          <p:val>
                                            <p:strVal val="#ppt_w"/>
                                          </p:val>
                                        </p:tav>
                                      </p:tavLst>
                                    </p:anim>
                                    <p:anim calcmode="lin" valueType="num">
                                      <p:cBhvr>
                                        <p:cTn id="62" dur="500" fill="hold"/>
                                        <p:tgtEl>
                                          <p:spTgt spid="93200"/>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nodeType="clickEffect">
                                  <p:stCondLst>
                                    <p:cond delay="0"/>
                                  </p:stCondLst>
                                  <p:childTnLst>
                                    <p:set>
                                      <p:cBhvr>
                                        <p:cTn id="66" dur="1" fill="hold">
                                          <p:stCondLst>
                                            <p:cond delay="0"/>
                                          </p:stCondLst>
                                        </p:cTn>
                                        <p:tgtEl>
                                          <p:spTgt spid="93195"/>
                                        </p:tgtEl>
                                        <p:attrNameLst>
                                          <p:attrName>style.visibility</p:attrName>
                                        </p:attrNameLst>
                                      </p:cBhvr>
                                      <p:to>
                                        <p:strVal val="visible"/>
                                      </p:to>
                                    </p:set>
                                    <p:anim calcmode="lin" valueType="num">
                                      <p:cBhvr>
                                        <p:cTn id="67" dur="500" fill="hold"/>
                                        <p:tgtEl>
                                          <p:spTgt spid="93195"/>
                                        </p:tgtEl>
                                        <p:attrNameLst>
                                          <p:attrName>ppt_w</p:attrName>
                                        </p:attrNameLst>
                                      </p:cBhvr>
                                      <p:tavLst>
                                        <p:tav tm="0">
                                          <p:val>
                                            <p:strVal val="4*#ppt_w"/>
                                          </p:val>
                                        </p:tav>
                                        <p:tav tm="100000">
                                          <p:val>
                                            <p:strVal val="#ppt_w"/>
                                          </p:val>
                                        </p:tav>
                                      </p:tavLst>
                                    </p:anim>
                                    <p:anim calcmode="lin" valueType="num">
                                      <p:cBhvr>
                                        <p:cTn id="68" dur="500" fill="hold"/>
                                        <p:tgtEl>
                                          <p:spTgt spid="9319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nodeType="clickEffect">
                                  <p:stCondLst>
                                    <p:cond delay="0"/>
                                  </p:stCondLst>
                                  <p:childTnLst>
                                    <p:set>
                                      <p:cBhvr>
                                        <p:cTn id="72" dur="1" fill="hold">
                                          <p:stCondLst>
                                            <p:cond delay="0"/>
                                          </p:stCondLst>
                                        </p:cTn>
                                        <p:tgtEl>
                                          <p:spTgt spid="93201"/>
                                        </p:tgtEl>
                                        <p:attrNameLst>
                                          <p:attrName>style.visibility</p:attrName>
                                        </p:attrNameLst>
                                      </p:cBhvr>
                                      <p:to>
                                        <p:strVal val="visible"/>
                                      </p:to>
                                    </p:set>
                                    <p:anim calcmode="lin" valueType="num">
                                      <p:cBhvr>
                                        <p:cTn id="73" dur="500" fill="hold"/>
                                        <p:tgtEl>
                                          <p:spTgt spid="93201"/>
                                        </p:tgtEl>
                                        <p:attrNameLst>
                                          <p:attrName>ppt_w</p:attrName>
                                        </p:attrNameLst>
                                      </p:cBhvr>
                                      <p:tavLst>
                                        <p:tav tm="0">
                                          <p:val>
                                            <p:strVal val="4*#ppt_w"/>
                                          </p:val>
                                        </p:tav>
                                        <p:tav tm="100000">
                                          <p:val>
                                            <p:strVal val="#ppt_w"/>
                                          </p:val>
                                        </p:tav>
                                      </p:tavLst>
                                    </p:anim>
                                    <p:anim calcmode="lin" valueType="num">
                                      <p:cBhvr>
                                        <p:cTn id="74" dur="500" fill="hold"/>
                                        <p:tgtEl>
                                          <p:spTgt spid="93201"/>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nodeType="clickEffect">
                                  <p:stCondLst>
                                    <p:cond delay="0"/>
                                  </p:stCondLst>
                                  <p:childTnLst>
                                    <p:set>
                                      <p:cBhvr>
                                        <p:cTn id="78" dur="1" fill="hold">
                                          <p:stCondLst>
                                            <p:cond delay="0"/>
                                          </p:stCondLst>
                                        </p:cTn>
                                        <p:tgtEl>
                                          <p:spTgt spid="93226"/>
                                        </p:tgtEl>
                                        <p:attrNameLst>
                                          <p:attrName>style.visibility</p:attrName>
                                        </p:attrNameLst>
                                      </p:cBhvr>
                                      <p:to>
                                        <p:strVal val="visible"/>
                                      </p:to>
                                    </p:set>
                                    <p:anim calcmode="lin" valueType="num">
                                      <p:cBhvr>
                                        <p:cTn id="79" dur="500" fill="hold"/>
                                        <p:tgtEl>
                                          <p:spTgt spid="93226"/>
                                        </p:tgtEl>
                                        <p:attrNameLst>
                                          <p:attrName>ppt_w</p:attrName>
                                        </p:attrNameLst>
                                      </p:cBhvr>
                                      <p:tavLst>
                                        <p:tav tm="0">
                                          <p:val>
                                            <p:strVal val="4*#ppt_w"/>
                                          </p:val>
                                        </p:tav>
                                        <p:tav tm="100000">
                                          <p:val>
                                            <p:strVal val="#ppt_w"/>
                                          </p:val>
                                        </p:tav>
                                      </p:tavLst>
                                    </p:anim>
                                    <p:anim calcmode="lin" valueType="num">
                                      <p:cBhvr>
                                        <p:cTn id="80" dur="500" fill="hold"/>
                                        <p:tgtEl>
                                          <p:spTgt spid="9322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nodeType="clickEffect">
                                  <p:stCondLst>
                                    <p:cond delay="0"/>
                                  </p:stCondLst>
                                  <p:childTnLst>
                                    <p:set>
                                      <p:cBhvr>
                                        <p:cTn id="84" dur="1" fill="hold">
                                          <p:stCondLst>
                                            <p:cond delay="0"/>
                                          </p:stCondLst>
                                        </p:cTn>
                                        <p:tgtEl>
                                          <p:spTgt spid="93202"/>
                                        </p:tgtEl>
                                        <p:attrNameLst>
                                          <p:attrName>style.visibility</p:attrName>
                                        </p:attrNameLst>
                                      </p:cBhvr>
                                      <p:to>
                                        <p:strVal val="visible"/>
                                      </p:to>
                                    </p:set>
                                    <p:anim calcmode="lin" valueType="num">
                                      <p:cBhvr>
                                        <p:cTn id="85" dur="500" fill="hold"/>
                                        <p:tgtEl>
                                          <p:spTgt spid="93202"/>
                                        </p:tgtEl>
                                        <p:attrNameLst>
                                          <p:attrName>ppt_w</p:attrName>
                                        </p:attrNameLst>
                                      </p:cBhvr>
                                      <p:tavLst>
                                        <p:tav tm="0">
                                          <p:val>
                                            <p:strVal val="4*#ppt_w"/>
                                          </p:val>
                                        </p:tav>
                                        <p:tav tm="100000">
                                          <p:val>
                                            <p:strVal val="#ppt_w"/>
                                          </p:val>
                                        </p:tav>
                                      </p:tavLst>
                                    </p:anim>
                                    <p:anim calcmode="lin" valueType="num">
                                      <p:cBhvr>
                                        <p:cTn id="86" dur="500" fill="hold"/>
                                        <p:tgtEl>
                                          <p:spTgt spid="93202"/>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nodeType="clickEffect">
                                  <p:stCondLst>
                                    <p:cond delay="0"/>
                                  </p:stCondLst>
                                  <p:childTnLst>
                                    <p:set>
                                      <p:cBhvr>
                                        <p:cTn id="90" dur="1" fill="hold">
                                          <p:stCondLst>
                                            <p:cond delay="0"/>
                                          </p:stCondLst>
                                        </p:cTn>
                                        <p:tgtEl>
                                          <p:spTgt spid="93196"/>
                                        </p:tgtEl>
                                        <p:attrNameLst>
                                          <p:attrName>style.visibility</p:attrName>
                                        </p:attrNameLst>
                                      </p:cBhvr>
                                      <p:to>
                                        <p:strVal val="visible"/>
                                      </p:to>
                                    </p:set>
                                    <p:anim calcmode="lin" valueType="num">
                                      <p:cBhvr>
                                        <p:cTn id="91" dur="500" fill="hold"/>
                                        <p:tgtEl>
                                          <p:spTgt spid="93196"/>
                                        </p:tgtEl>
                                        <p:attrNameLst>
                                          <p:attrName>ppt_w</p:attrName>
                                        </p:attrNameLst>
                                      </p:cBhvr>
                                      <p:tavLst>
                                        <p:tav tm="0">
                                          <p:val>
                                            <p:strVal val="4*#ppt_w"/>
                                          </p:val>
                                        </p:tav>
                                        <p:tav tm="100000">
                                          <p:val>
                                            <p:strVal val="#ppt_w"/>
                                          </p:val>
                                        </p:tav>
                                      </p:tavLst>
                                    </p:anim>
                                    <p:anim calcmode="lin" valueType="num">
                                      <p:cBhvr>
                                        <p:cTn id="92" dur="500" fill="hold"/>
                                        <p:tgtEl>
                                          <p:spTgt spid="93196"/>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nodeType="clickEffect">
                                  <p:stCondLst>
                                    <p:cond delay="0"/>
                                  </p:stCondLst>
                                  <p:childTnLst>
                                    <p:set>
                                      <p:cBhvr>
                                        <p:cTn id="96" dur="1" fill="hold">
                                          <p:stCondLst>
                                            <p:cond delay="0"/>
                                          </p:stCondLst>
                                        </p:cTn>
                                        <p:tgtEl>
                                          <p:spTgt spid="93203"/>
                                        </p:tgtEl>
                                        <p:attrNameLst>
                                          <p:attrName>style.visibility</p:attrName>
                                        </p:attrNameLst>
                                      </p:cBhvr>
                                      <p:to>
                                        <p:strVal val="visible"/>
                                      </p:to>
                                    </p:set>
                                    <p:anim calcmode="lin" valueType="num">
                                      <p:cBhvr>
                                        <p:cTn id="97" dur="500" fill="hold"/>
                                        <p:tgtEl>
                                          <p:spTgt spid="93203"/>
                                        </p:tgtEl>
                                        <p:attrNameLst>
                                          <p:attrName>ppt_w</p:attrName>
                                        </p:attrNameLst>
                                      </p:cBhvr>
                                      <p:tavLst>
                                        <p:tav tm="0">
                                          <p:val>
                                            <p:strVal val="4*#ppt_w"/>
                                          </p:val>
                                        </p:tav>
                                        <p:tav tm="100000">
                                          <p:val>
                                            <p:strVal val="#ppt_w"/>
                                          </p:val>
                                        </p:tav>
                                      </p:tavLst>
                                    </p:anim>
                                    <p:anim calcmode="lin" valueType="num">
                                      <p:cBhvr>
                                        <p:cTn id="98" dur="500" fill="hold"/>
                                        <p:tgtEl>
                                          <p:spTgt spid="93203"/>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nodeType="clickEffect">
                                  <p:stCondLst>
                                    <p:cond delay="0"/>
                                  </p:stCondLst>
                                  <p:childTnLst>
                                    <p:set>
                                      <p:cBhvr>
                                        <p:cTn id="102" dur="1" fill="hold">
                                          <p:stCondLst>
                                            <p:cond delay="0"/>
                                          </p:stCondLst>
                                        </p:cTn>
                                        <p:tgtEl>
                                          <p:spTgt spid="93197"/>
                                        </p:tgtEl>
                                        <p:attrNameLst>
                                          <p:attrName>style.visibility</p:attrName>
                                        </p:attrNameLst>
                                      </p:cBhvr>
                                      <p:to>
                                        <p:strVal val="visible"/>
                                      </p:to>
                                    </p:set>
                                    <p:anim calcmode="lin" valueType="num">
                                      <p:cBhvr>
                                        <p:cTn id="103" dur="500" fill="hold"/>
                                        <p:tgtEl>
                                          <p:spTgt spid="93197"/>
                                        </p:tgtEl>
                                        <p:attrNameLst>
                                          <p:attrName>ppt_w</p:attrName>
                                        </p:attrNameLst>
                                      </p:cBhvr>
                                      <p:tavLst>
                                        <p:tav tm="0">
                                          <p:val>
                                            <p:strVal val="4*#ppt_w"/>
                                          </p:val>
                                        </p:tav>
                                        <p:tav tm="100000">
                                          <p:val>
                                            <p:strVal val="#ppt_w"/>
                                          </p:val>
                                        </p:tav>
                                      </p:tavLst>
                                    </p:anim>
                                    <p:anim calcmode="lin" valueType="num">
                                      <p:cBhvr>
                                        <p:cTn id="104" dur="500" fill="hold"/>
                                        <p:tgtEl>
                                          <p:spTgt spid="93197"/>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nodeType="clickEffect">
                                  <p:stCondLst>
                                    <p:cond delay="0"/>
                                  </p:stCondLst>
                                  <p:childTnLst>
                                    <p:set>
                                      <p:cBhvr>
                                        <p:cTn id="108" dur="1" fill="hold">
                                          <p:stCondLst>
                                            <p:cond delay="0"/>
                                          </p:stCondLst>
                                        </p:cTn>
                                        <p:tgtEl>
                                          <p:spTgt spid="93204"/>
                                        </p:tgtEl>
                                        <p:attrNameLst>
                                          <p:attrName>style.visibility</p:attrName>
                                        </p:attrNameLst>
                                      </p:cBhvr>
                                      <p:to>
                                        <p:strVal val="visible"/>
                                      </p:to>
                                    </p:set>
                                    <p:anim calcmode="lin" valueType="num">
                                      <p:cBhvr>
                                        <p:cTn id="109" dur="500" fill="hold"/>
                                        <p:tgtEl>
                                          <p:spTgt spid="93204"/>
                                        </p:tgtEl>
                                        <p:attrNameLst>
                                          <p:attrName>ppt_w</p:attrName>
                                        </p:attrNameLst>
                                      </p:cBhvr>
                                      <p:tavLst>
                                        <p:tav tm="0">
                                          <p:val>
                                            <p:strVal val="4*#ppt_w"/>
                                          </p:val>
                                        </p:tav>
                                        <p:tav tm="100000">
                                          <p:val>
                                            <p:strVal val="#ppt_w"/>
                                          </p:val>
                                        </p:tav>
                                      </p:tavLst>
                                    </p:anim>
                                    <p:anim calcmode="lin" valueType="num">
                                      <p:cBhvr>
                                        <p:cTn id="110" dur="500" fill="hold"/>
                                        <p:tgtEl>
                                          <p:spTgt spid="93204"/>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nodeType="clickEffect">
                                  <p:stCondLst>
                                    <p:cond delay="0"/>
                                  </p:stCondLst>
                                  <p:childTnLst>
                                    <p:set>
                                      <p:cBhvr>
                                        <p:cTn id="114" dur="1" fill="hold">
                                          <p:stCondLst>
                                            <p:cond delay="0"/>
                                          </p:stCondLst>
                                        </p:cTn>
                                        <p:tgtEl>
                                          <p:spTgt spid="93190"/>
                                        </p:tgtEl>
                                        <p:attrNameLst>
                                          <p:attrName>style.visibility</p:attrName>
                                        </p:attrNameLst>
                                      </p:cBhvr>
                                      <p:to>
                                        <p:strVal val="visible"/>
                                      </p:to>
                                    </p:set>
                                    <p:anim calcmode="lin" valueType="num">
                                      <p:cBhvr>
                                        <p:cTn id="115" dur="500" fill="hold"/>
                                        <p:tgtEl>
                                          <p:spTgt spid="93190"/>
                                        </p:tgtEl>
                                        <p:attrNameLst>
                                          <p:attrName>ppt_w</p:attrName>
                                        </p:attrNameLst>
                                      </p:cBhvr>
                                      <p:tavLst>
                                        <p:tav tm="0">
                                          <p:val>
                                            <p:strVal val="4*#ppt_w"/>
                                          </p:val>
                                        </p:tav>
                                        <p:tav tm="100000">
                                          <p:val>
                                            <p:strVal val="#ppt_w"/>
                                          </p:val>
                                        </p:tav>
                                      </p:tavLst>
                                    </p:anim>
                                    <p:anim calcmode="lin" valueType="num">
                                      <p:cBhvr>
                                        <p:cTn id="116" dur="500" fill="hold"/>
                                        <p:tgtEl>
                                          <p:spTgt spid="93190"/>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nodeType="clickEffect">
                                  <p:stCondLst>
                                    <p:cond delay="0"/>
                                  </p:stCondLst>
                                  <p:childTnLst>
                                    <p:set>
                                      <p:cBhvr>
                                        <p:cTn id="120" dur="1" fill="hold">
                                          <p:stCondLst>
                                            <p:cond delay="0"/>
                                          </p:stCondLst>
                                        </p:cTn>
                                        <p:tgtEl>
                                          <p:spTgt spid="93217"/>
                                        </p:tgtEl>
                                        <p:attrNameLst>
                                          <p:attrName>style.visibility</p:attrName>
                                        </p:attrNameLst>
                                      </p:cBhvr>
                                      <p:to>
                                        <p:strVal val="visible"/>
                                      </p:to>
                                    </p:set>
                                    <p:anim calcmode="lin" valueType="num">
                                      <p:cBhvr>
                                        <p:cTn id="121" dur="500" fill="hold"/>
                                        <p:tgtEl>
                                          <p:spTgt spid="93217"/>
                                        </p:tgtEl>
                                        <p:attrNameLst>
                                          <p:attrName>ppt_w</p:attrName>
                                        </p:attrNameLst>
                                      </p:cBhvr>
                                      <p:tavLst>
                                        <p:tav tm="0">
                                          <p:val>
                                            <p:strVal val="4*#ppt_w"/>
                                          </p:val>
                                        </p:tav>
                                        <p:tav tm="100000">
                                          <p:val>
                                            <p:strVal val="#ppt_w"/>
                                          </p:val>
                                        </p:tav>
                                      </p:tavLst>
                                    </p:anim>
                                    <p:anim calcmode="lin" valueType="num">
                                      <p:cBhvr>
                                        <p:cTn id="122" dur="500" fill="hold"/>
                                        <p:tgtEl>
                                          <p:spTgt spid="93217"/>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nodeType="clickEffect">
                                  <p:stCondLst>
                                    <p:cond delay="0"/>
                                  </p:stCondLst>
                                  <p:childTnLst>
                                    <p:set>
                                      <p:cBhvr>
                                        <p:cTn id="126" dur="1" fill="hold">
                                          <p:stCondLst>
                                            <p:cond delay="0"/>
                                          </p:stCondLst>
                                        </p:cTn>
                                        <p:tgtEl>
                                          <p:spTgt spid="93191"/>
                                        </p:tgtEl>
                                        <p:attrNameLst>
                                          <p:attrName>style.visibility</p:attrName>
                                        </p:attrNameLst>
                                      </p:cBhvr>
                                      <p:to>
                                        <p:strVal val="visible"/>
                                      </p:to>
                                    </p:set>
                                    <p:anim calcmode="lin" valueType="num">
                                      <p:cBhvr>
                                        <p:cTn id="127" dur="500" fill="hold"/>
                                        <p:tgtEl>
                                          <p:spTgt spid="93191"/>
                                        </p:tgtEl>
                                        <p:attrNameLst>
                                          <p:attrName>ppt_w</p:attrName>
                                        </p:attrNameLst>
                                      </p:cBhvr>
                                      <p:tavLst>
                                        <p:tav tm="0">
                                          <p:val>
                                            <p:strVal val="4*#ppt_w"/>
                                          </p:val>
                                        </p:tav>
                                        <p:tav tm="100000">
                                          <p:val>
                                            <p:strVal val="#ppt_w"/>
                                          </p:val>
                                        </p:tav>
                                      </p:tavLst>
                                    </p:anim>
                                    <p:anim calcmode="lin" valueType="num">
                                      <p:cBhvr>
                                        <p:cTn id="128" dur="500" fill="hold"/>
                                        <p:tgtEl>
                                          <p:spTgt spid="9319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autoUpdateAnimBg="0"/>
      <p:bldP spid="93193" grpId="0" autoUpdateAnimBg="0"/>
      <p:bldP spid="93194" grpId="0" autoUpdateAnimBg="0"/>
      <p:bldP spid="93195" grpId="0" autoUpdateAnimBg="0"/>
      <p:bldP spid="93196" grpId="0" autoUpdateAnimBg="0"/>
      <p:bldP spid="93197" grpId="0" autoUpdateAnimBg="0"/>
      <p:bldP spid="93198" grpId="0" autoUpdateAnimBg="0"/>
      <p:bldP spid="93199" grpId="0" autoUpdateAnimBg="0"/>
      <p:bldP spid="93200" grpId="0" autoUpdateAnimBg="0"/>
      <p:bldP spid="93201" grpId="0" autoUpdateAnimBg="0"/>
      <p:bldP spid="93202" grpId="0" autoUpdateAnimBg="0"/>
      <p:bldP spid="93203" grpId="0" autoUpdateAnimBg="0"/>
      <p:bldP spid="93204" grpId="0" autoUpdateAnimBg="0"/>
      <p:bldP spid="93217" grpId="0" autoUpdateAnimBg="0"/>
      <p:bldP spid="93226" grpId="0" autoUpdateAnimBg="0"/>
      <p:bldP spid="93227" grpId="0" autoUpdateAnimBg="0"/>
      <p:bldP spid="93205" grpId="0" animBg="1" autoUpdateAnimBg="0"/>
      <p:bldP spid="93188" grpId="0" autoUpdateAnimBg="0"/>
      <p:bldP spid="93189" grpId="0" autoUpdateAnimBg="0"/>
      <p:bldP spid="93190" grpId="0" autoUpdateAnimBg="0"/>
      <p:bldP spid="93191"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a:extLst>
              <a:ext uri="{FF2B5EF4-FFF2-40B4-BE49-F238E27FC236}">
                <a16:creationId xmlns:a16="http://schemas.microsoft.com/office/drawing/2014/main" id="{AAFF67DB-6936-62EC-C597-8EB85A4D69C4}"/>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15395" name="Picture 3" descr="Large confetti">
            <a:extLst>
              <a:ext uri="{FF2B5EF4-FFF2-40B4-BE49-F238E27FC236}">
                <a16:creationId xmlns:a16="http://schemas.microsoft.com/office/drawing/2014/main" id="{25D53C2C-5A4A-F220-3B1C-5E7B7D1BD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082" t="11848" r="19907" b="3026"/>
          <a:stretch>
            <a:fillRect/>
          </a:stretch>
        </p:blipFill>
        <p:spPr bwMode="auto">
          <a:xfrm>
            <a:off x="1835150" y="87313"/>
            <a:ext cx="5286375" cy="6535737"/>
          </a:xfrm>
          <a:prstGeom prst="rect">
            <a:avLst/>
          </a:prstGeom>
          <a:blipFill dpi="0" rotWithShape="0">
            <a:blip r:embed="rId4"/>
            <a:srcRect l="37082" t="11848" r="19907" b="3026"/>
            <a:tile tx="0" ty="0" sx="100000" sy="100000" flip="none" algn="tl"/>
          </a:blipFill>
          <a:ln w="76200">
            <a:solidFill>
              <a:schemeClr val="bg2"/>
            </a:solidFill>
            <a:miter lim="800000"/>
            <a:headEnd/>
            <a:tailEnd/>
          </a:ln>
          <a:effectLst>
            <a:outerShdw dist="107763" dir="2700000" algn="ctr" rotWithShape="0">
              <a:schemeClr val="bg2">
                <a:alpha val="74997"/>
              </a:schemeClr>
            </a:outerShdw>
          </a:effectLst>
        </p:spPr>
      </p:pic>
      <p:sp>
        <p:nvSpPr>
          <p:cNvPr id="162819" name="Rectangle 4">
            <a:extLst>
              <a:ext uri="{FF2B5EF4-FFF2-40B4-BE49-F238E27FC236}">
                <a16:creationId xmlns:a16="http://schemas.microsoft.com/office/drawing/2014/main" id="{6A77BA75-2B27-99F7-2504-FC7BAA2980A4}"/>
              </a:ext>
            </a:extLst>
          </p:cNvPr>
          <p:cNvSpPr>
            <a:spLocks noChangeArrowheads="1"/>
          </p:cNvSpPr>
          <p:nvPr/>
        </p:nvSpPr>
        <p:spPr bwMode="auto">
          <a:xfrm>
            <a:off x="2243138" y="387350"/>
            <a:ext cx="4606925" cy="3306763"/>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397" name="Oval 5">
            <a:extLst>
              <a:ext uri="{FF2B5EF4-FFF2-40B4-BE49-F238E27FC236}">
                <a16:creationId xmlns:a16="http://schemas.microsoft.com/office/drawing/2014/main" id="{06C2324A-B058-6E7A-0C9C-A387D6DB896E}"/>
              </a:ext>
            </a:extLst>
          </p:cNvPr>
          <p:cNvSpPr>
            <a:spLocks noChangeArrowheads="1"/>
          </p:cNvSpPr>
          <p:nvPr/>
        </p:nvSpPr>
        <p:spPr bwMode="auto">
          <a:xfrm>
            <a:off x="2266950" y="185102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15398" name="Oval 6">
            <a:extLst>
              <a:ext uri="{FF2B5EF4-FFF2-40B4-BE49-F238E27FC236}">
                <a16:creationId xmlns:a16="http://schemas.microsoft.com/office/drawing/2014/main" id="{D68B8CD7-EC88-DC2A-FF5C-44151C54BD08}"/>
              </a:ext>
            </a:extLst>
          </p:cNvPr>
          <p:cNvSpPr>
            <a:spLocks noChangeArrowheads="1"/>
          </p:cNvSpPr>
          <p:nvPr/>
        </p:nvSpPr>
        <p:spPr bwMode="auto">
          <a:xfrm>
            <a:off x="2303463" y="3116263"/>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62822" name="Text Box 7">
            <a:extLst>
              <a:ext uri="{FF2B5EF4-FFF2-40B4-BE49-F238E27FC236}">
                <a16:creationId xmlns:a16="http://schemas.microsoft.com/office/drawing/2014/main" id="{F9457DB1-C05B-B573-EC5D-474F5B34B220}"/>
              </a:ext>
            </a:extLst>
          </p:cNvPr>
          <p:cNvSpPr txBox="1">
            <a:spLocks noChangeArrowheads="1"/>
          </p:cNvSpPr>
          <p:nvPr/>
        </p:nvSpPr>
        <p:spPr bwMode="auto">
          <a:xfrm>
            <a:off x="3805238" y="4256088"/>
            <a:ext cx="384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600">
                <a:solidFill>
                  <a:srgbClr val="FF0000"/>
                </a:solidFill>
                <a:latin typeface="Lucida Handwriting" panose="03010101010101010101" pitchFamily="66" charset="77"/>
                <a:ea typeface="宋体" panose="02010600030101010101" pitchFamily="2" charset="-122"/>
              </a:rPr>
              <a:t>...</a:t>
            </a:r>
          </a:p>
        </p:txBody>
      </p:sp>
      <p:sp>
        <p:nvSpPr>
          <p:cNvPr id="162823" name="Text Box 8">
            <a:extLst>
              <a:ext uri="{FF2B5EF4-FFF2-40B4-BE49-F238E27FC236}">
                <a16:creationId xmlns:a16="http://schemas.microsoft.com/office/drawing/2014/main" id="{131B8BB2-7C7D-5356-8AC6-9C080222300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62824" name="Text Box 9">
            <a:extLst>
              <a:ext uri="{FF2B5EF4-FFF2-40B4-BE49-F238E27FC236}">
                <a16:creationId xmlns:a16="http://schemas.microsoft.com/office/drawing/2014/main" id="{47CCC490-70F2-04E1-2EE0-28AB7FBD9465}"/>
              </a:ext>
            </a:extLst>
          </p:cNvPr>
          <p:cNvSpPr txBox="1">
            <a:spLocks noChangeArrowheads="1"/>
          </p:cNvSpPr>
          <p:nvPr/>
        </p:nvSpPr>
        <p:spPr bwMode="auto">
          <a:xfrm>
            <a:off x="8394700" y="43783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162825" name="Rectangle 10">
            <a:extLst>
              <a:ext uri="{FF2B5EF4-FFF2-40B4-BE49-F238E27FC236}">
                <a16:creationId xmlns:a16="http://schemas.microsoft.com/office/drawing/2014/main" id="{4E0659B3-6799-E7A6-B28D-FF9E340B7C5D}"/>
              </a:ext>
            </a:extLst>
          </p:cNvPr>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26" name="Text Box 11">
            <a:extLst>
              <a:ext uri="{FF2B5EF4-FFF2-40B4-BE49-F238E27FC236}">
                <a16:creationId xmlns:a16="http://schemas.microsoft.com/office/drawing/2014/main" id="{CFDE9431-B530-5E6F-65D5-2595C4C51CB7}"/>
              </a:ext>
            </a:extLst>
          </p:cNvPr>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000">
              <a:solidFill>
                <a:srgbClr val="FFFFFF"/>
              </a:solidFill>
              <a:ea typeface="宋体" panose="02010600030101010101" pitchFamily="2" charset="-122"/>
            </a:endParaRPr>
          </a:p>
        </p:txBody>
      </p:sp>
      <p:sp>
        <p:nvSpPr>
          <p:cNvPr id="315404" name="Rectangle 12">
            <a:extLst>
              <a:ext uri="{FF2B5EF4-FFF2-40B4-BE49-F238E27FC236}">
                <a16:creationId xmlns:a16="http://schemas.microsoft.com/office/drawing/2014/main" id="{94B883D8-EAB8-B4E8-D190-6069A97CF5EB}"/>
              </a:ext>
            </a:extLst>
          </p:cNvPr>
          <p:cNvSpPr>
            <a:spLocks noChangeArrowheads="1"/>
          </p:cNvSpPr>
          <p:nvPr/>
        </p:nvSpPr>
        <p:spPr bwMode="auto">
          <a:xfrm>
            <a:off x="7620000" y="6523038"/>
            <a:ext cx="658813"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62828" name="Text Box 13">
            <a:extLst>
              <a:ext uri="{FF2B5EF4-FFF2-40B4-BE49-F238E27FC236}">
                <a16:creationId xmlns:a16="http://schemas.microsoft.com/office/drawing/2014/main" id="{8C2FE60B-99DB-93CD-8170-05E6EC6C9D2B}"/>
              </a:ext>
            </a:extLst>
          </p:cNvPr>
          <p:cNvSpPr txBox="1">
            <a:spLocks noChangeArrowheads="1"/>
          </p:cNvSpPr>
          <p:nvPr/>
        </p:nvSpPr>
        <p:spPr bwMode="auto">
          <a:xfrm>
            <a:off x="2751138" y="228600"/>
            <a:ext cx="3638550" cy="9144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a:solidFill>
                  <a:srgbClr val="000000"/>
                </a:solidFill>
                <a:ea typeface="宋体" panose="02010600030101010101" pitchFamily="2" charset="-122"/>
              </a:rPr>
              <a:t>圣经</a:t>
            </a:r>
            <a:r>
              <a:rPr lang="en-US" altLang="zh-CN">
                <a:solidFill>
                  <a:srgbClr val="000000"/>
                </a:solidFill>
                <a:ea typeface="宋体" panose="02010600030101010101" pitchFamily="2" charset="-122"/>
              </a:rPr>
              <a:t>…</a:t>
            </a:r>
            <a:r>
              <a:rPr lang="zh-CN" altLang="en-US">
                <a:solidFill>
                  <a:srgbClr val="000000"/>
                </a:solidFill>
                <a:ea typeface="宋体" panose="02010600030101010101" pitchFamily="2" charset="-122"/>
              </a:rPr>
              <a:t>基要</a:t>
            </a:r>
          </a:p>
          <a:p>
            <a:pPr>
              <a:spcBef>
                <a:spcPct val="50000"/>
              </a:spcBef>
            </a:pPr>
            <a:r>
              <a:rPr lang="zh-CN" altLang="en-US" sz="1000">
                <a:solidFill>
                  <a:srgbClr val="000000"/>
                </a:solidFill>
                <a:ea typeface="宋体" panose="02010600030101010101" pitchFamily="2" charset="-122"/>
              </a:rPr>
              <a:t>现在就尝试打开始您脑海中的圣经档案。</a:t>
            </a:r>
          </a:p>
          <a:p>
            <a:pPr>
              <a:spcBef>
                <a:spcPct val="50000"/>
              </a:spcBef>
            </a:pPr>
            <a:r>
              <a:rPr lang="zh-CN" altLang="en-US" sz="1000">
                <a:solidFill>
                  <a:srgbClr val="000000"/>
                </a:solidFill>
                <a:ea typeface="宋体" panose="02010600030101010101" pitchFamily="2" charset="-122"/>
              </a:rPr>
              <a:t>您也可以藉此考一考您的朋友。</a:t>
            </a:r>
          </a:p>
        </p:txBody>
      </p:sp>
      <p:sp>
        <p:nvSpPr>
          <p:cNvPr id="162829" name="Rectangle 14">
            <a:extLst>
              <a:ext uri="{FF2B5EF4-FFF2-40B4-BE49-F238E27FC236}">
                <a16:creationId xmlns:a16="http://schemas.microsoft.com/office/drawing/2014/main" id="{8065AC38-DC4C-6FAC-583F-27F4983086FE}"/>
              </a:ext>
            </a:extLst>
          </p:cNvPr>
          <p:cNvSpPr>
            <a:spLocks noChangeArrowheads="1"/>
          </p:cNvSpPr>
          <p:nvPr/>
        </p:nvSpPr>
        <p:spPr bwMode="auto">
          <a:xfrm>
            <a:off x="2447925" y="1157288"/>
            <a:ext cx="28511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打开圣经档案的钥匙是：</a:t>
            </a:r>
          </a:p>
        </p:txBody>
      </p:sp>
      <p:sp>
        <p:nvSpPr>
          <p:cNvPr id="162830" name="Rectangle 15">
            <a:extLst>
              <a:ext uri="{FF2B5EF4-FFF2-40B4-BE49-F238E27FC236}">
                <a16:creationId xmlns:a16="http://schemas.microsoft.com/office/drawing/2014/main" id="{6E650921-DBF4-6A26-F933-577AE59CF3EB}"/>
              </a:ext>
            </a:extLst>
          </p:cNvPr>
          <p:cNvSpPr>
            <a:spLocks noChangeArrowheads="1"/>
          </p:cNvSpPr>
          <p:nvPr/>
        </p:nvSpPr>
        <p:spPr bwMode="auto">
          <a:xfrm>
            <a:off x="5380038" y="1122363"/>
            <a:ext cx="39370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造</a:t>
            </a:r>
          </a:p>
        </p:txBody>
      </p:sp>
      <p:sp>
        <p:nvSpPr>
          <p:cNvPr id="162831" name="Rectangle 16">
            <a:extLst>
              <a:ext uri="{FF2B5EF4-FFF2-40B4-BE49-F238E27FC236}">
                <a16:creationId xmlns:a16="http://schemas.microsoft.com/office/drawing/2014/main" id="{D8BF5BAD-AFDD-9F39-869F-499035C65509}"/>
              </a:ext>
            </a:extLst>
          </p:cNvPr>
          <p:cNvSpPr>
            <a:spLocks noChangeArrowheads="1"/>
          </p:cNvSpPr>
          <p:nvPr/>
        </p:nvSpPr>
        <p:spPr bwMode="auto">
          <a:xfrm>
            <a:off x="5872163" y="1141413"/>
            <a:ext cx="668337" cy="304800"/>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默 主</a:t>
            </a:r>
          </a:p>
        </p:txBody>
      </p:sp>
      <p:sp>
        <p:nvSpPr>
          <p:cNvPr id="162832" name="Rectangle 17">
            <a:extLst>
              <a:ext uri="{FF2B5EF4-FFF2-40B4-BE49-F238E27FC236}">
                <a16:creationId xmlns:a16="http://schemas.microsoft.com/office/drawing/2014/main" id="{F869D582-515D-D617-97D4-880D8DD26A31}"/>
              </a:ext>
            </a:extLst>
          </p:cNvPr>
          <p:cNvSpPr>
            <a:spLocks noChangeArrowheads="1"/>
          </p:cNvSpPr>
          <p:nvPr/>
        </p:nvSpPr>
        <p:spPr bwMode="auto">
          <a:xfrm>
            <a:off x="2432050" y="1471613"/>
            <a:ext cx="267970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1400">
                <a:solidFill>
                  <a:srgbClr val="000000"/>
                </a:solidFill>
                <a:ea typeface="宋体" panose="02010600030101010101" pitchFamily="2" charset="-122"/>
              </a:rPr>
              <a:t>“</a:t>
            </a:r>
            <a:r>
              <a:rPr lang="zh-CN" altLang="en-US" sz="1400">
                <a:solidFill>
                  <a:srgbClr val="000000"/>
                </a:solidFill>
                <a:ea typeface="宋体" panose="02010600030101010101" pitchFamily="2" charset="-122"/>
              </a:rPr>
              <a:t>造”代表：</a:t>
            </a:r>
          </a:p>
        </p:txBody>
      </p:sp>
      <p:sp>
        <p:nvSpPr>
          <p:cNvPr id="162833" name="Rectangle 18">
            <a:extLst>
              <a:ext uri="{FF2B5EF4-FFF2-40B4-BE49-F238E27FC236}">
                <a16:creationId xmlns:a16="http://schemas.microsoft.com/office/drawing/2014/main" id="{126723D6-91AE-FE90-83BC-1CF4A8EB6AF1}"/>
              </a:ext>
            </a:extLst>
          </p:cNvPr>
          <p:cNvSpPr>
            <a:spLocks noChangeArrowheads="1"/>
          </p:cNvSpPr>
          <p:nvPr/>
        </p:nvSpPr>
        <p:spPr bwMode="auto">
          <a:xfrm>
            <a:off x="4360863" y="1465263"/>
            <a:ext cx="193992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1400">
                <a:solidFill>
                  <a:srgbClr val="000000"/>
                </a:solidFill>
                <a:ea typeface="宋体" panose="02010600030101010101" pitchFamily="2" charset="-122"/>
              </a:rPr>
              <a:t>            </a:t>
            </a:r>
            <a:r>
              <a:rPr lang="zh-CN" altLang="en-US" sz="1400">
                <a:solidFill>
                  <a:srgbClr val="000000"/>
                </a:solidFill>
                <a:ea typeface="宋体" panose="02010600030101010101" pitchFamily="2" charset="-122"/>
              </a:rPr>
              <a:t>创造</a:t>
            </a:r>
          </a:p>
        </p:txBody>
      </p:sp>
      <p:sp>
        <p:nvSpPr>
          <p:cNvPr id="162834" name="Rectangle 19">
            <a:extLst>
              <a:ext uri="{FF2B5EF4-FFF2-40B4-BE49-F238E27FC236}">
                <a16:creationId xmlns:a16="http://schemas.microsoft.com/office/drawing/2014/main" id="{51ED18A9-B2F9-0F76-43D0-76D0E44D3798}"/>
              </a:ext>
            </a:extLst>
          </p:cNvPr>
          <p:cNvSpPr>
            <a:spLocks noChangeArrowheads="1"/>
          </p:cNvSpPr>
          <p:nvPr/>
        </p:nvSpPr>
        <p:spPr bwMode="auto">
          <a:xfrm>
            <a:off x="3711575" y="1771650"/>
            <a:ext cx="287020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4个人物 和 3个时期</a:t>
            </a:r>
            <a:endParaRPr lang="en-US" altLang="zh-CN" sz="1400" u="sng">
              <a:solidFill>
                <a:srgbClr val="000000"/>
              </a:solidFill>
              <a:ea typeface="宋体" panose="02010600030101010101" pitchFamily="2" charset="-122"/>
            </a:endParaRPr>
          </a:p>
        </p:txBody>
      </p:sp>
      <p:sp>
        <p:nvSpPr>
          <p:cNvPr id="162835" name="Rectangle 20">
            <a:extLst>
              <a:ext uri="{FF2B5EF4-FFF2-40B4-BE49-F238E27FC236}">
                <a16:creationId xmlns:a16="http://schemas.microsoft.com/office/drawing/2014/main" id="{DED44787-E6E3-80D0-D3D8-A00CE5C0D38E}"/>
              </a:ext>
            </a:extLst>
          </p:cNvPr>
          <p:cNvSpPr>
            <a:spLocks noChangeArrowheads="1"/>
          </p:cNvSpPr>
          <p:nvPr/>
        </p:nvSpPr>
        <p:spPr bwMode="auto">
          <a:xfrm>
            <a:off x="2439988" y="2179638"/>
            <a:ext cx="1974850" cy="33655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600">
                <a:solidFill>
                  <a:srgbClr val="000000"/>
                </a:solidFill>
                <a:ea typeface="宋体" panose="02010600030101010101" pitchFamily="2" charset="-122"/>
              </a:rPr>
              <a:t>4个人物是：</a:t>
            </a:r>
          </a:p>
        </p:txBody>
      </p:sp>
      <p:sp>
        <p:nvSpPr>
          <p:cNvPr id="162836" name="Rectangle 21">
            <a:extLst>
              <a:ext uri="{FF2B5EF4-FFF2-40B4-BE49-F238E27FC236}">
                <a16:creationId xmlns:a16="http://schemas.microsoft.com/office/drawing/2014/main" id="{570DD6BE-D288-7A86-EB42-C4D2057259B8}"/>
              </a:ext>
            </a:extLst>
          </p:cNvPr>
          <p:cNvSpPr>
            <a:spLocks noChangeArrowheads="1"/>
          </p:cNvSpPr>
          <p:nvPr/>
        </p:nvSpPr>
        <p:spPr bwMode="auto">
          <a:xfrm>
            <a:off x="2581275" y="2530475"/>
            <a:ext cx="1879600" cy="54927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i="1">
                <a:solidFill>
                  <a:srgbClr val="000000"/>
                </a:solidFill>
                <a:latin typeface="楷体" panose="02010609060101010101" pitchFamily="49" charset="-122"/>
                <a:ea typeface="宋体" panose="02010600030101010101" pitchFamily="2" charset="-122"/>
              </a:rPr>
              <a:t>正确答案是</a:t>
            </a:r>
          </a:p>
          <a:p>
            <a:pPr>
              <a:spcBef>
                <a:spcPct val="50000"/>
              </a:spcBef>
            </a:pPr>
            <a:endParaRPr lang="zh-CN" altLang="en-US" sz="1200" i="1">
              <a:solidFill>
                <a:srgbClr val="000000"/>
              </a:solidFill>
              <a:latin typeface="楷体" panose="02010609060101010101" pitchFamily="49" charset="-122"/>
              <a:ea typeface="宋体" panose="02010600030101010101" pitchFamily="2" charset="-122"/>
            </a:endParaRPr>
          </a:p>
        </p:txBody>
      </p:sp>
      <p:sp>
        <p:nvSpPr>
          <p:cNvPr id="162837" name="Rectangle 22">
            <a:extLst>
              <a:ext uri="{FF2B5EF4-FFF2-40B4-BE49-F238E27FC236}">
                <a16:creationId xmlns:a16="http://schemas.microsoft.com/office/drawing/2014/main" id="{90D021F8-4377-5AA4-E79B-3D8E33C5E5AC}"/>
              </a:ext>
            </a:extLst>
          </p:cNvPr>
          <p:cNvSpPr>
            <a:spLocks noChangeArrowheads="1"/>
          </p:cNvSpPr>
          <p:nvPr/>
        </p:nvSpPr>
        <p:spPr bwMode="auto">
          <a:xfrm>
            <a:off x="2543175" y="3365500"/>
            <a:ext cx="1968500" cy="27463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i="1">
                <a:solidFill>
                  <a:srgbClr val="000000"/>
                </a:solidFill>
                <a:latin typeface="楷体" panose="02010609060101010101" pitchFamily="49" charset="-122"/>
                <a:ea typeface="宋体" panose="02010600030101010101" pitchFamily="2" charset="-122"/>
              </a:rPr>
              <a:t>正确答案是</a:t>
            </a:r>
          </a:p>
        </p:txBody>
      </p:sp>
      <p:sp>
        <p:nvSpPr>
          <p:cNvPr id="162838" name="Rectangle 23">
            <a:extLst>
              <a:ext uri="{FF2B5EF4-FFF2-40B4-BE49-F238E27FC236}">
                <a16:creationId xmlns:a16="http://schemas.microsoft.com/office/drawing/2014/main" id="{0F1C28C3-7A7F-E890-052C-65652F0F3EEC}"/>
              </a:ext>
            </a:extLst>
          </p:cNvPr>
          <p:cNvSpPr>
            <a:spLocks noChangeArrowheads="1"/>
          </p:cNvSpPr>
          <p:nvPr/>
        </p:nvSpPr>
        <p:spPr bwMode="auto">
          <a:xfrm>
            <a:off x="2466975" y="3033713"/>
            <a:ext cx="2211388" cy="33655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600">
                <a:solidFill>
                  <a:srgbClr val="000000"/>
                </a:solidFill>
                <a:ea typeface="宋体" panose="02010600030101010101" pitchFamily="2" charset="-122"/>
              </a:rPr>
              <a:t>3个时期是：</a:t>
            </a:r>
          </a:p>
        </p:txBody>
      </p:sp>
      <p:sp>
        <p:nvSpPr>
          <p:cNvPr id="315416" name="AutoShape 24">
            <a:extLst>
              <a:ext uri="{FF2B5EF4-FFF2-40B4-BE49-F238E27FC236}">
                <a16:creationId xmlns:a16="http://schemas.microsoft.com/office/drawing/2014/main" id="{2ED411E4-303D-6940-C464-50519633FFED}"/>
              </a:ext>
            </a:extLst>
          </p:cNvPr>
          <p:cNvSpPr>
            <a:spLocks noChangeArrowheads="1"/>
          </p:cNvSpPr>
          <p:nvPr/>
        </p:nvSpPr>
        <p:spPr bwMode="auto">
          <a:xfrm>
            <a:off x="2373313" y="1149350"/>
            <a:ext cx="2155825" cy="3111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zh-CN" altLang="en-US" sz="4400" b="0">
              <a:solidFill>
                <a:srgbClr val="FFA27C"/>
              </a:solidFill>
              <a:latin typeface="Lucida Handwriting" pitchFamily="-112" charset="0"/>
              <a:ea typeface="宋体" charset="-122"/>
            </a:endParaRPr>
          </a:p>
        </p:txBody>
      </p:sp>
      <p:sp>
        <p:nvSpPr>
          <p:cNvPr id="162840" name="Rectangle 25">
            <a:extLst>
              <a:ext uri="{FF2B5EF4-FFF2-40B4-BE49-F238E27FC236}">
                <a16:creationId xmlns:a16="http://schemas.microsoft.com/office/drawing/2014/main" id="{40CB9DB9-3951-ED34-F1F6-600EBA4401CE}"/>
              </a:ext>
            </a:extLst>
          </p:cNvPr>
          <p:cNvSpPr>
            <a:spLocks noChangeArrowheads="1"/>
          </p:cNvSpPr>
          <p:nvPr/>
        </p:nvSpPr>
        <p:spPr bwMode="auto">
          <a:xfrm>
            <a:off x="4527550" y="2139950"/>
            <a:ext cx="1263650" cy="15367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41" name="Rectangle 26">
            <a:extLst>
              <a:ext uri="{FF2B5EF4-FFF2-40B4-BE49-F238E27FC236}">
                <a16:creationId xmlns:a16="http://schemas.microsoft.com/office/drawing/2014/main" id="{D9E6CB10-36F0-C785-00BF-3188E1FE5B29}"/>
              </a:ext>
            </a:extLst>
          </p:cNvPr>
          <p:cNvSpPr>
            <a:spLocks noChangeArrowheads="1"/>
          </p:cNvSpPr>
          <p:nvPr/>
        </p:nvSpPr>
        <p:spPr bwMode="auto">
          <a:xfrm>
            <a:off x="4745038" y="2470150"/>
            <a:ext cx="89852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摩西</a:t>
            </a:r>
          </a:p>
        </p:txBody>
      </p:sp>
      <p:sp>
        <p:nvSpPr>
          <p:cNvPr id="162842" name="Rectangle 27">
            <a:extLst>
              <a:ext uri="{FF2B5EF4-FFF2-40B4-BE49-F238E27FC236}">
                <a16:creationId xmlns:a16="http://schemas.microsoft.com/office/drawing/2014/main" id="{6EE1526A-7B16-950B-659F-75EDD8714B4D}"/>
              </a:ext>
            </a:extLst>
          </p:cNvPr>
          <p:cNvSpPr>
            <a:spLocks noChangeArrowheads="1"/>
          </p:cNvSpPr>
          <p:nvPr/>
        </p:nvSpPr>
        <p:spPr bwMode="auto">
          <a:xfrm>
            <a:off x="4697413" y="2968625"/>
            <a:ext cx="1065212"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无王</a:t>
            </a:r>
            <a:endParaRPr lang="zh-CN" altLang="en-US" sz="1400" b="0">
              <a:solidFill>
                <a:srgbClr val="000000"/>
              </a:solidFill>
              <a:latin typeface="Lucida Handwriting" panose="03010101010101010101" pitchFamily="66" charset="77"/>
              <a:ea typeface="宋体" panose="02010600030101010101" pitchFamily="2" charset="-122"/>
            </a:endParaRPr>
          </a:p>
        </p:txBody>
      </p:sp>
      <p:sp>
        <p:nvSpPr>
          <p:cNvPr id="162843" name="Rectangle 28">
            <a:extLst>
              <a:ext uri="{FF2B5EF4-FFF2-40B4-BE49-F238E27FC236}">
                <a16:creationId xmlns:a16="http://schemas.microsoft.com/office/drawing/2014/main" id="{A4E5E8EE-9E59-7DB5-D338-46F1E322F0E6}"/>
              </a:ext>
            </a:extLst>
          </p:cNvPr>
          <p:cNvSpPr>
            <a:spLocks noChangeArrowheads="1"/>
          </p:cNvSpPr>
          <p:nvPr/>
        </p:nvSpPr>
        <p:spPr bwMode="auto">
          <a:xfrm>
            <a:off x="4818063" y="2254250"/>
            <a:ext cx="80327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约瑟</a:t>
            </a:r>
            <a:endParaRPr lang="en-US" altLang="zh-CN" sz="1400">
              <a:solidFill>
                <a:srgbClr val="000000"/>
              </a:solidFill>
              <a:latin typeface="Lucida Handwriting" panose="03010101010101010101" pitchFamily="66" charset="77"/>
              <a:ea typeface="宋体" panose="02010600030101010101" pitchFamily="2" charset="-122"/>
            </a:endParaRPr>
          </a:p>
        </p:txBody>
      </p:sp>
      <p:sp>
        <p:nvSpPr>
          <p:cNvPr id="162844" name="Rectangle 29">
            <a:extLst>
              <a:ext uri="{FF2B5EF4-FFF2-40B4-BE49-F238E27FC236}">
                <a16:creationId xmlns:a16="http://schemas.microsoft.com/office/drawing/2014/main" id="{E74BD284-BDC4-3469-26E0-92BE6B5E90C7}"/>
              </a:ext>
            </a:extLst>
          </p:cNvPr>
          <p:cNvSpPr>
            <a:spLocks noChangeArrowheads="1"/>
          </p:cNvSpPr>
          <p:nvPr/>
        </p:nvSpPr>
        <p:spPr bwMode="auto">
          <a:xfrm>
            <a:off x="4705350" y="3440113"/>
            <a:ext cx="1065213"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被掳</a:t>
            </a:r>
            <a:endParaRPr lang="zh-CN" altLang="en-US" sz="1400" b="0">
              <a:solidFill>
                <a:srgbClr val="000000"/>
              </a:solidFill>
              <a:latin typeface="Lucida Handwriting" panose="03010101010101010101" pitchFamily="66" charset="77"/>
              <a:ea typeface="宋体" panose="02010600030101010101" pitchFamily="2" charset="-122"/>
            </a:endParaRPr>
          </a:p>
        </p:txBody>
      </p:sp>
      <p:sp>
        <p:nvSpPr>
          <p:cNvPr id="162845" name="Rectangle 30">
            <a:extLst>
              <a:ext uri="{FF2B5EF4-FFF2-40B4-BE49-F238E27FC236}">
                <a16:creationId xmlns:a16="http://schemas.microsoft.com/office/drawing/2014/main" id="{5770D763-3D67-506D-E22A-6FCB1F545DCF}"/>
              </a:ext>
            </a:extLst>
          </p:cNvPr>
          <p:cNvSpPr>
            <a:spLocks noChangeArrowheads="1"/>
          </p:cNvSpPr>
          <p:nvPr/>
        </p:nvSpPr>
        <p:spPr bwMode="auto">
          <a:xfrm>
            <a:off x="4687888" y="3216275"/>
            <a:ext cx="1065212"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王朝</a:t>
            </a:r>
            <a:endParaRPr lang="zh-CN" altLang="en-US" sz="1400" b="0">
              <a:solidFill>
                <a:srgbClr val="000000"/>
              </a:solidFill>
              <a:latin typeface="Lucida Handwriting" panose="03010101010101010101" pitchFamily="66" charset="77"/>
              <a:ea typeface="宋体" panose="02010600030101010101" pitchFamily="2" charset="-122"/>
            </a:endParaRPr>
          </a:p>
        </p:txBody>
      </p:sp>
      <p:sp>
        <p:nvSpPr>
          <p:cNvPr id="162846" name="Rectangle 31">
            <a:extLst>
              <a:ext uri="{FF2B5EF4-FFF2-40B4-BE49-F238E27FC236}">
                <a16:creationId xmlns:a16="http://schemas.microsoft.com/office/drawing/2014/main" id="{40EFB50D-561E-454B-14C8-AA4AFD4C885E}"/>
              </a:ext>
            </a:extLst>
          </p:cNvPr>
          <p:cNvSpPr>
            <a:spLocks noChangeArrowheads="1"/>
          </p:cNvSpPr>
          <p:nvPr/>
        </p:nvSpPr>
        <p:spPr bwMode="auto">
          <a:xfrm>
            <a:off x="4821238" y="2708275"/>
            <a:ext cx="97472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约书亚</a:t>
            </a:r>
            <a:endParaRPr lang="en-US" altLang="zh-CN" sz="1400">
              <a:solidFill>
                <a:srgbClr val="000000"/>
              </a:solidFill>
              <a:latin typeface="Lucida Handwriting" panose="03010101010101010101" pitchFamily="66" charset="77"/>
              <a:ea typeface="宋体" panose="02010600030101010101" pitchFamily="2" charset="-122"/>
            </a:endParaRPr>
          </a:p>
        </p:txBody>
      </p:sp>
      <p:sp>
        <p:nvSpPr>
          <p:cNvPr id="162847" name="Rectangle 32">
            <a:extLst>
              <a:ext uri="{FF2B5EF4-FFF2-40B4-BE49-F238E27FC236}">
                <a16:creationId xmlns:a16="http://schemas.microsoft.com/office/drawing/2014/main" id="{E8235E99-56B2-8902-CA62-6332E8960D3E}"/>
              </a:ext>
            </a:extLst>
          </p:cNvPr>
          <p:cNvSpPr>
            <a:spLocks noChangeArrowheads="1"/>
          </p:cNvSpPr>
          <p:nvPr/>
        </p:nvSpPr>
        <p:spPr bwMode="auto">
          <a:xfrm>
            <a:off x="4837113" y="2046288"/>
            <a:ext cx="1065212"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亚伯拉罕</a:t>
            </a:r>
            <a:endParaRPr lang="zh-CN" altLang="en-US" sz="1400" b="0">
              <a:solidFill>
                <a:srgbClr val="000000"/>
              </a:solidFill>
              <a:latin typeface="Lucida Handwriting" panose="03010101010101010101" pitchFamily="66" charset="77"/>
              <a:ea typeface="宋体" panose="02010600030101010101" pitchFamily="2" charset="-122"/>
            </a:endParaRPr>
          </a:p>
        </p:txBody>
      </p:sp>
      <p:sp>
        <p:nvSpPr>
          <p:cNvPr id="162848" name="Line 33">
            <a:extLst>
              <a:ext uri="{FF2B5EF4-FFF2-40B4-BE49-F238E27FC236}">
                <a16:creationId xmlns:a16="http://schemas.microsoft.com/office/drawing/2014/main" id="{9C64BA4A-00B5-F147-3B3A-669C083B1356}"/>
              </a:ext>
            </a:extLst>
          </p:cNvPr>
          <p:cNvSpPr>
            <a:spLocks noChangeShapeType="1"/>
          </p:cNvSpPr>
          <p:nvPr/>
        </p:nvSpPr>
        <p:spPr bwMode="auto">
          <a:xfrm>
            <a:off x="4908550" y="2319338"/>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49" name="Line 34">
            <a:extLst>
              <a:ext uri="{FF2B5EF4-FFF2-40B4-BE49-F238E27FC236}">
                <a16:creationId xmlns:a16="http://schemas.microsoft.com/office/drawing/2014/main" id="{99C7D5FB-BC15-B0E0-05BB-1A8B39B2C2CF}"/>
              </a:ext>
            </a:extLst>
          </p:cNvPr>
          <p:cNvSpPr>
            <a:spLocks noChangeShapeType="1"/>
          </p:cNvSpPr>
          <p:nvPr/>
        </p:nvSpPr>
        <p:spPr bwMode="auto">
          <a:xfrm>
            <a:off x="4908550" y="25400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0" name="Line 35">
            <a:extLst>
              <a:ext uri="{FF2B5EF4-FFF2-40B4-BE49-F238E27FC236}">
                <a16:creationId xmlns:a16="http://schemas.microsoft.com/office/drawing/2014/main" id="{E1874DFA-FA4B-C073-C267-B4B7EDDA2836}"/>
              </a:ext>
            </a:extLst>
          </p:cNvPr>
          <p:cNvSpPr>
            <a:spLocks noChangeShapeType="1"/>
          </p:cNvSpPr>
          <p:nvPr/>
        </p:nvSpPr>
        <p:spPr bwMode="auto">
          <a:xfrm>
            <a:off x="4902200" y="27559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1" name="Line 36">
            <a:extLst>
              <a:ext uri="{FF2B5EF4-FFF2-40B4-BE49-F238E27FC236}">
                <a16:creationId xmlns:a16="http://schemas.microsoft.com/office/drawing/2014/main" id="{A734FF2B-D995-03A5-7CFB-4F943F948F30}"/>
              </a:ext>
            </a:extLst>
          </p:cNvPr>
          <p:cNvSpPr>
            <a:spLocks noChangeShapeType="1"/>
          </p:cNvSpPr>
          <p:nvPr/>
        </p:nvSpPr>
        <p:spPr bwMode="auto">
          <a:xfrm>
            <a:off x="4908550" y="29845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2" name="Line 37">
            <a:extLst>
              <a:ext uri="{FF2B5EF4-FFF2-40B4-BE49-F238E27FC236}">
                <a16:creationId xmlns:a16="http://schemas.microsoft.com/office/drawing/2014/main" id="{ADB0C651-3B34-8953-7943-6784D2AF2849}"/>
              </a:ext>
            </a:extLst>
          </p:cNvPr>
          <p:cNvSpPr>
            <a:spLocks noChangeShapeType="1"/>
          </p:cNvSpPr>
          <p:nvPr/>
        </p:nvSpPr>
        <p:spPr bwMode="auto">
          <a:xfrm>
            <a:off x="4908550" y="328295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3" name="Line 38">
            <a:extLst>
              <a:ext uri="{FF2B5EF4-FFF2-40B4-BE49-F238E27FC236}">
                <a16:creationId xmlns:a16="http://schemas.microsoft.com/office/drawing/2014/main" id="{97827F7C-F338-02F0-4C74-D1766C640AF3}"/>
              </a:ext>
            </a:extLst>
          </p:cNvPr>
          <p:cNvSpPr>
            <a:spLocks noChangeShapeType="1"/>
          </p:cNvSpPr>
          <p:nvPr/>
        </p:nvSpPr>
        <p:spPr bwMode="auto">
          <a:xfrm>
            <a:off x="4908550" y="34925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4" name="Line 39">
            <a:extLst>
              <a:ext uri="{FF2B5EF4-FFF2-40B4-BE49-F238E27FC236}">
                <a16:creationId xmlns:a16="http://schemas.microsoft.com/office/drawing/2014/main" id="{890BAE84-3397-A397-0E3D-118CE1F3A9A8}"/>
              </a:ext>
            </a:extLst>
          </p:cNvPr>
          <p:cNvSpPr>
            <a:spLocks noChangeShapeType="1"/>
          </p:cNvSpPr>
          <p:nvPr/>
        </p:nvSpPr>
        <p:spPr bwMode="auto">
          <a:xfrm>
            <a:off x="4902200" y="37084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5" name="Line 40">
            <a:extLst>
              <a:ext uri="{FF2B5EF4-FFF2-40B4-BE49-F238E27FC236}">
                <a16:creationId xmlns:a16="http://schemas.microsoft.com/office/drawing/2014/main" id="{C3E736D3-BBEC-C58D-E327-6D66BBAD426B}"/>
              </a:ext>
            </a:extLst>
          </p:cNvPr>
          <p:cNvSpPr>
            <a:spLocks noChangeShapeType="1"/>
          </p:cNvSpPr>
          <p:nvPr/>
        </p:nvSpPr>
        <p:spPr bwMode="auto">
          <a:xfrm>
            <a:off x="4394200" y="2012950"/>
            <a:ext cx="1431925" cy="222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6" name="Line 41">
            <a:extLst>
              <a:ext uri="{FF2B5EF4-FFF2-40B4-BE49-F238E27FC236}">
                <a16:creationId xmlns:a16="http://schemas.microsoft.com/office/drawing/2014/main" id="{D0BD0045-49BF-47D7-8F25-A3EC9D3761C7}"/>
              </a:ext>
            </a:extLst>
          </p:cNvPr>
          <p:cNvSpPr>
            <a:spLocks noChangeShapeType="1"/>
          </p:cNvSpPr>
          <p:nvPr/>
        </p:nvSpPr>
        <p:spPr bwMode="auto">
          <a:xfrm>
            <a:off x="4813300" y="2146300"/>
            <a:ext cx="2076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7" name="Rectangle 42">
            <a:extLst>
              <a:ext uri="{FF2B5EF4-FFF2-40B4-BE49-F238E27FC236}">
                <a16:creationId xmlns:a16="http://schemas.microsoft.com/office/drawing/2014/main" id="{D6228CE7-44E1-604B-52DD-96F6D8E0C427}"/>
              </a:ext>
            </a:extLst>
          </p:cNvPr>
          <p:cNvSpPr>
            <a:spLocks noChangeArrowheads="1"/>
          </p:cNvSpPr>
          <p:nvPr/>
        </p:nvSpPr>
        <p:spPr bwMode="auto">
          <a:xfrm>
            <a:off x="5410200" y="3790950"/>
            <a:ext cx="876300" cy="609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58" name="Rectangle 43">
            <a:extLst>
              <a:ext uri="{FF2B5EF4-FFF2-40B4-BE49-F238E27FC236}">
                <a16:creationId xmlns:a16="http://schemas.microsoft.com/office/drawing/2014/main" id="{2E6ED492-C852-95C2-CB66-1D0D9D3FE620}"/>
              </a:ext>
            </a:extLst>
          </p:cNvPr>
          <p:cNvSpPr>
            <a:spLocks noChangeArrowheads="1"/>
          </p:cNvSpPr>
          <p:nvPr/>
        </p:nvSpPr>
        <p:spPr bwMode="auto">
          <a:xfrm>
            <a:off x="5326063" y="3743325"/>
            <a:ext cx="8826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latin typeface="Helvetica" pitchFamily="2" charset="0"/>
                <a:ea typeface="宋体" panose="02010600030101010101" pitchFamily="2" charset="-122"/>
              </a:rPr>
              <a:t>静默</a:t>
            </a:r>
          </a:p>
        </p:txBody>
      </p:sp>
      <p:sp>
        <p:nvSpPr>
          <p:cNvPr id="162859" name="Rectangle 44">
            <a:extLst>
              <a:ext uri="{FF2B5EF4-FFF2-40B4-BE49-F238E27FC236}">
                <a16:creationId xmlns:a16="http://schemas.microsoft.com/office/drawing/2014/main" id="{11CB7B93-495F-A2FA-C5E0-FA6B84B4BD92}"/>
              </a:ext>
            </a:extLst>
          </p:cNvPr>
          <p:cNvSpPr>
            <a:spLocks noChangeArrowheads="1"/>
          </p:cNvSpPr>
          <p:nvPr/>
        </p:nvSpPr>
        <p:spPr bwMode="auto">
          <a:xfrm>
            <a:off x="5448300" y="4076700"/>
            <a:ext cx="80962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latin typeface="Helvetica" pitchFamily="2" charset="0"/>
                <a:ea typeface="宋体" panose="02010600030101010101" pitchFamily="2" charset="-122"/>
              </a:rPr>
              <a:t>主耶稣</a:t>
            </a:r>
          </a:p>
        </p:txBody>
      </p:sp>
      <p:sp>
        <p:nvSpPr>
          <p:cNvPr id="162860" name="Line 45">
            <a:extLst>
              <a:ext uri="{FF2B5EF4-FFF2-40B4-BE49-F238E27FC236}">
                <a16:creationId xmlns:a16="http://schemas.microsoft.com/office/drawing/2014/main" id="{44553D89-18B6-C25A-CE5A-56E677DFF747}"/>
              </a:ext>
            </a:extLst>
          </p:cNvPr>
          <p:cNvSpPr>
            <a:spLocks noChangeShapeType="1"/>
          </p:cNvSpPr>
          <p:nvPr/>
        </p:nvSpPr>
        <p:spPr bwMode="auto">
          <a:xfrm>
            <a:off x="5435600" y="40132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61" name="Line 46">
            <a:extLst>
              <a:ext uri="{FF2B5EF4-FFF2-40B4-BE49-F238E27FC236}">
                <a16:creationId xmlns:a16="http://schemas.microsoft.com/office/drawing/2014/main" id="{93F7CDBE-83E2-D0B9-9795-5442BAF00488}"/>
              </a:ext>
            </a:extLst>
          </p:cNvPr>
          <p:cNvSpPr>
            <a:spLocks noChangeShapeType="1"/>
          </p:cNvSpPr>
          <p:nvPr/>
        </p:nvSpPr>
        <p:spPr bwMode="auto">
          <a:xfrm>
            <a:off x="5441950" y="43434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62" name="Rectangle 47">
            <a:extLst>
              <a:ext uri="{FF2B5EF4-FFF2-40B4-BE49-F238E27FC236}">
                <a16:creationId xmlns:a16="http://schemas.microsoft.com/office/drawing/2014/main" id="{0D3AA04A-E427-8EA4-F74C-3526CB1AAD05}"/>
              </a:ext>
            </a:extLst>
          </p:cNvPr>
          <p:cNvSpPr>
            <a:spLocks noChangeArrowheads="1"/>
          </p:cNvSpPr>
          <p:nvPr/>
        </p:nvSpPr>
        <p:spPr bwMode="auto">
          <a:xfrm>
            <a:off x="2470150" y="1776413"/>
            <a:ext cx="1776413" cy="366712"/>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1600">
                <a:solidFill>
                  <a:srgbClr val="000000"/>
                </a:solidFill>
                <a:ea typeface="宋体" panose="02010600030101010101" pitchFamily="2" charset="-122"/>
              </a:rPr>
              <a:t>7=4+3.</a:t>
            </a:r>
            <a:r>
              <a:rPr lang="en-US" altLang="zh-CN" sz="1800">
                <a:solidFill>
                  <a:srgbClr val="000000"/>
                </a:solidFill>
                <a:ea typeface="宋体" panose="02010600030101010101" pitchFamily="2" charset="-122"/>
              </a:rPr>
              <a:t> </a:t>
            </a:r>
            <a:r>
              <a:rPr lang="zh-CN" altLang="en-US" sz="1400">
                <a:solidFill>
                  <a:srgbClr val="000000"/>
                </a:solidFill>
                <a:ea typeface="宋体" panose="02010600030101010101" pitchFamily="2" charset="-122"/>
              </a:rPr>
              <a:t>代表</a:t>
            </a:r>
            <a:r>
              <a:rPr lang="zh-CN" altLang="en-US" sz="1800">
                <a:solidFill>
                  <a:srgbClr val="000000"/>
                </a:solidFill>
                <a:ea typeface="宋体" panose="02010600030101010101" pitchFamily="2" charset="-122"/>
              </a:rPr>
              <a:t>：</a:t>
            </a:r>
          </a:p>
        </p:txBody>
      </p:sp>
      <p:sp>
        <p:nvSpPr>
          <p:cNvPr id="315440" name="Oval 48">
            <a:extLst>
              <a:ext uri="{FF2B5EF4-FFF2-40B4-BE49-F238E27FC236}">
                <a16:creationId xmlns:a16="http://schemas.microsoft.com/office/drawing/2014/main" id="{EAF93D78-2C69-0757-DBDE-9EBA27EB4F47}"/>
              </a:ext>
            </a:extLst>
          </p:cNvPr>
          <p:cNvSpPr>
            <a:spLocks noChangeArrowheads="1"/>
          </p:cNvSpPr>
          <p:nvPr/>
        </p:nvSpPr>
        <p:spPr bwMode="auto">
          <a:xfrm>
            <a:off x="2266950" y="1547813"/>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15441" name="Oval 49">
            <a:extLst>
              <a:ext uri="{FF2B5EF4-FFF2-40B4-BE49-F238E27FC236}">
                <a16:creationId xmlns:a16="http://schemas.microsoft.com/office/drawing/2014/main" id="{B0F7FCBC-B970-B55B-3AD3-0D60E39875B7}"/>
              </a:ext>
            </a:extLst>
          </p:cNvPr>
          <p:cNvSpPr>
            <a:spLocks noChangeArrowheads="1"/>
          </p:cNvSpPr>
          <p:nvPr/>
        </p:nvSpPr>
        <p:spPr bwMode="auto">
          <a:xfrm>
            <a:off x="2270125" y="2281238"/>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62865" name="Rectangle 50">
            <a:extLst>
              <a:ext uri="{FF2B5EF4-FFF2-40B4-BE49-F238E27FC236}">
                <a16:creationId xmlns:a16="http://schemas.microsoft.com/office/drawing/2014/main" id="{4EA6D072-1787-9560-3FA6-2FCB23EDC9FB}"/>
              </a:ext>
            </a:extLst>
          </p:cNvPr>
          <p:cNvSpPr>
            <a:spLocks noChangeArrowheads="1"/>
          </p:cNvSpPr>
          <p:nvPr/>
        </p:nvSpPr>
        <p:spPr bwMode="auto">
          <a:xfrm>
            <a:off x="5683250" y="1085850"/>
            <a:ext cx="234950" cy="3175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66" name="Line 51">
            <a:extLst>
              <a:ext uri="{FF2B5EF4-FFF2-40B4-BE49-F238E27FC236}">
                <a16:creationId xmlns:a16="http://schemas.microsoft.com/office/drawing/2014/main" id="{EF190DB0-A59E-B77D-7474-D9D8AAFAA7FC}"/>
              </a:ext>
            </a:extLst>
          </p:cNvPr>
          <p:cNvSpPr>
            <a:spLocks noChangeShapeType="1"/>
          </p:cNvSpPr>
          <p:nvPr/>
        </p:nvSpPr>
        <p:spPr bwMode="auto">
          <a:xfrm>
            <a:off x="5461000" y="1397000"/>
            <a:ext cx="93345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67" name="Text Box 52">
            <a:extLst>
              <a:ext uri="{FF2B5EF4-FFF2-40B4-BE49-F238E27FC236}">
                <a16:creationId xmlns:a16="http://schemas.microsoft.com/office/drawing/2014/main" id="{1D6D1296-5718-6970-211E-52DF099B6EBF}"/>
              </a:ext>
            </a:extLst>
          </p:cNvPr>
          <p:cNvSpPr txBox="1">
            <a:spLocks noChangeArrowheads="1"/>
          </p:cNvSpPr>
          <p:nvPr/>
        </p:nvSpPr>
        <p:spPr bwMode="auto">
          <a:xfrm>
            <a:off x="5649913" y="1155700"/>
            <a:ext cx="280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400">
                <a:solidFill>
                  <a:schemeClr val="bg2"/>
                </a:solidFill>
              </a:rPr>
              <a:t>7</a:t>
            </a:r>
          </a:p>
        </p:txBody>
      </p:sp>
      <p:sp>
        <p:nvSpPr>
          <p:cNvPr id="162868" name="Line 53">
            <a:extLst>
              <a:ext uri="{FF2B5EF4-FFF2-40B4-BE49-F238E27FC236}">
                <a16:creationId xmlns:a16="http://schemas.microsoft.com/office/drawing/2014/main" id="{094DA830-A8E5-DA1D-5812-AB3AB671B04E}"/>
              </a:ext>
            </a:extLst>
          </p:cNvPr>
          <p:cNvSpPr>
            <a:spLocks noChangeShapeType="1"/>
          </p:cNvSpPr>
          <p:nvPr/>
        </p:nvSpPr>
        <p:spPr bwMode="auto">
          <a:xfrm>
            <a:off x="5738813" y="1308100"/>
            <a:ext cx="9525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5446" name="AutoShape 54">
            <a:extLst>
              <a:ext uri="{FF2B5EF4-FFF2-40B4-BE49-F238E27FC236}">
                <a16:creationId xmlns:a16="http://schemas.microsoft.com/office/drawing/2014/main" id="{7F5B907E-E582-5639-54D1-7C44E755BC49}"/>
              </a:ext>
            </a:extLst>
          </p:cNvPr>
          <p:cNvSpPr>
            <a:spLocks noChangeArrowheads="1"/>
          </p:cNvSpPr>
          <p:nvPr/>
        </p:nvSpPr>
        <p:spPr bwMode="auto">
          <a:xfrm>
            <a:off x="5367338" y="1125538"/>
            <a:ext cx="1158875" cy="33178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zh-CN" altLang="en-US" sz="4400" b="0">
              <a:solidFill>
                <a:srgbClr val="FFA27C"/>
              </a:solidFill>
              <a:latin typeface="Lucida Handwriting" pitchFamily="-112" charset="0"/>
              <a:ea typeface="宋体" charset="-122"/>
            </a:endParaRPr>
          </a:p>
        </p:txBody>
      </p:sp>
      <p:sp>
        <p:nvSpPr>
          <p:cNvPr id="162870" name="Line 55">
            <a:extLst>
              <a:ext uri="{FF2B5EF4-FFF2-40B4-BE49-F238E27FC236}">
                <a16:creationId xmlns:a16="http://schemas.microsoft.com/office/drawing/2014/main" id="{FBC0F6EC-0803-2CAE-C552-F97CDBD114AE}"/>
              </a:ext>
            </a:extLst>
          </p:cNvPr>
          <p:cNvSpPr>
            <a:spLocks noChangeShapeType="1"/>
          </p:cNvSpPr>
          <p:nvPr/>
        </p:nvSpPr>
        <p:spPr bwMode="auto">
          <a:xfrm>
            <a:off x="4848225" y="1717675"/>
            <a:ext cx="723900" cy="31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71" name="Rectangle 56">
            <a:extLst>
              <a:ext uri="{FF2B5EF4-FFF2-40B4-BE49-F238E27FC236}">
                <a16:creationId xmlns:a16="http://schemas.microsoft.com/office/drawing/2014/main" id="{FDCF46EB-9F1D-7167-7F4B-D671A9149E02}"/>
              </a:ext>
            </a:extLst>
          </p:cNvPr>
          <p:cNvSpPr>
            <a:spLocks noChangeArrowheads="1"/>
          </p:cNvSpPr>
          <p:nvPr/>
        </p:nvSpPr>
        <p:spPr bwMode="auto">
          <a:xfrm>
            <a:off x="3846513" y="4356100"/>
            <a:ext cx="2768600" cy="4699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72" name="Rectangle 58">
            <a:extLst>
              <a:ext uri="{FF2B5EF4-FFF2-40B4-BE49-F238E27FC236}">
                <a16:creationId xmlns:a16="http://schemas.microsoft.com/office/drawing/2014/main" id="{23E43772-2C18-6155-8EB4-1A18FF9EC02A}"/>
              </a:ext>
            </a:extLst>
          </p:cNvPr>
          <p:cNvSpPr>
            <a:spLocks noChangeArrowheads="1"/>
          </p:cNvSpPr>
          <p:nvPr/>
        </p:nvSpPr>
        <p:spPr bwMode="auto">
          <a:xfrm>
            <a:off x="3302000" y="3733800"/>
            <a:ext cx="1930400" cy="2921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451" name="Oval 59">
            <a:extLst>
              <a:ext uri="{FF2B5EF4-FFF2-40B4-BE49-F238E27FC236}">
                <a16:creationId xmlns:a16="http://schemas.microsoft.com/office/drawing/2014/main" id="{37A15AE9-C4D5-6978-27B4-5C1473E62D1C}"/>
              </a:ext>
            </a:extLst>
          </p:cNvPr>
          <p:cNvSpPr>
            <a:spLocks noChangeArrowheads="1"/>
          </p:cNvSpPr>
          <p:nvPr/>
        </p:nvSpPr>
        <p:spPr bwMode="auto">
          <a:xfrm>
            <a:off x="3205163" y="3830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62874" name="Rectangle 60">
            <a:extLst>
              <a:ext uri="{FF2B5EF4-FFF2-40B4-BE49-F238E27FC236}">
                <a16:creationId xmlns:a16="http://schemas.microsoft.com/office/drawing/2014/main" id="{8C16B19D-D4C6-DAE8-16AD-7E36C17AD873}"/>
              </a:ext>
            </a:extLst>
          </p:cNvPr>
          <p:cNvSpPr>
            <a:spLocks noChangeArrowheads="1"/>
          </p:cNvSpPr>
          <p:nvPr/>
        </p:nvSpPr>
        <p:spPr bwMode="auto">
          <a:xfrm>
            <a:off x="3379788" y="3763963"/>
            <a:ext cx="1414462"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a:t>
            </a:r>
            <a:r>
              <a:rPr lang="zh-CN" altLang="en-US" sz="1400">
                <a:solidFill>
                  <a:srgbClr val="000000"/>
                </a:solidFill>
                <a:latin typeface="Helvetica" pitchFamily="2" charset="0"/>
                <a:ea typeface="宋体" panose="02010600030101010101" pitchFamily="2" charset="-122"/>
              </a:rPr>
              <a:t>默</a:t>
            </a:r>
            <a:r>
              <a:rPr lang="zh-CN" altLang="en-US" sz="1400">
                <a:solidFill>
                  <a:srgbClr val="000000"/>
                </a:solidFill>
                <a:ea typeface="宋体" panose="02010600030101010101" pitchFamily="2" charset="-122"/>
              </a:rPr>
              <a:t>”代表：</a:t>
            </a:r>
          </a:p>
        </p:txBody>
      </p:sp>
      <p:sp>
        <p:nvSpPr>
          <p:cNvPr id="162875" name="Rectangle 61">
            <a:extLst>
              <a:ext uri="{FF2B5EF4-FFF2-40B4-BE49-F238E27FC236}">
                <a16:creationId xmlns:a16="http://schemas.microsoft.com/office/drawing/2014/main" id="{37274C3C-926F-EDB9-585B-0A8B29D22E15}"/>
              </a:ext>
            </a:extLst>
          </p:cNvPr>
          <p:cNvSpPr>
            <a:spLocks noChangeArrowheads="1"/>
          </p:cNvSpPr>
          <p:nvPr/>
        </p:nvSpPr>
        <p:spPr bwMode="auto">
          <a:xfrm>
            <a:off x="3390900" y="3978275"/>
            <a:ext cx="2019300" cy="327025"/>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76" name="Rectangle 62">
            <a:extLst>
              <a:ext uri="{FF2B5EF4-FFF2-40B4-BE49-F238E27FC236}">
                <a16:creationId xmlns:a16="http://schemas.microsoft.com/office/drawing/2014/main" id="{A8C3C163-F783-D4C0-C90F-2A94304B4CBB}"/>
              </a:ext>
            </a:extLst>
          </p:cNvPr>
          <p:cNvSpPr>
            <a:spLocks noChangeArrowheads="1"/>
          </p:cNvSpPr>
          <p:nvPr/>
        </p:nvSpPr>
        <p:spPr bwMode="auto">
          <a:xfrm>
            <a:off x="3697288" y="4090988"/>
            <a:ext cx="173037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a:t>
            </a:r>
            <a:r>
              <a:rPr lang="zh-CN" altLang="en-US" sz="1400">
                <a:solidFill>
                  <a:srgbClr val="000000"/>
                </a:solidFill>
                <a:latin typeface="Helvetica" pitchFamily="2" charset="0"/>
                <a:ea typeface="宋体" panose="02010600030101010101" pitchFamily="2" charset="-122"/>
              </a:rPr>
              <a:t>主</a:t>
            </a:r>
            <a:r>
              <a:rPr lang="zh-CN" altLang="en-US" sz="1400">
                <a:solidFill>
                  <a:srgbClr val="000000"/>
                </a:solidFill>
                <a:ea typeface="宋体" panose="02010600030101010101" pitchFamily="2" charset="-122"/>
              </a:rPr>
              <a:t>”代表：</a:t>
            </a:r>
          </a:p>
        </p:txBody>
      </p:sp>
      <p:sp>
        <p:nvSpPr>
          <p:cNvPr id="315455" name="Oval 63">
            <a:extLst>
              <a:ext uri="{FF2B5EF4-FFF2-40B4-BE49-F238E27FC236}">
                <a16:creationId xmlns:a16="http://schemas.microsoft.com/office/drawing/2014/main" id="{6F7FEC01-46F7-1AE4-111E-0BAA27177168}"/>
              </a:ext>
            </a:extLst>
          </p:cNvPr>
          <p:cNvSpPr>
            <a:spLocks noChangeArrowheads="1"/>
          </p:cNvSpPr>
          <p:nvPr/>
        </p:nvSpPr>
        <p:spPr bwMode="auto">
          <a:xfrm>
            <a:off x="3759200" y="4491038"/>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62878" name="Rectangle 64">
            <a:extLst>
              <a:ext uri="{FF2B5EF4-FFF2-40B4-BE49-F238E27FC236}">
                <a16:creationId xmlns:a16="http://schemas.microsoft.com/office/drawing/2014/main" id="{DC32D06D-7D02-E5EA-74A6-F1958B9510BF}"/>
              </a:ext>
            </a:extLst>
          </p:cNvPr>
          <p:cNvSpPr>
            <a:spLocks noChangeArrowheads="1"/>
          </p:cNvSpPr>
          <p:nvPr/>
        </p:nvSpPr>
        <p:spPr bwMode="auto">
          <a:xfrm>
            <a:off x="6540500" y="5645150"/>
            <a:ext cx="190500" cy="195263"/>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458" name="Text Box 66">
            <a:extLst>
              <a:ext uri="{FF2B5EF4-FFF2-40B4-BE49-F238E27FC236}">
                <a16:creationId xmlns:a16="http://schemas.microsoft.com/office/drawing/2014/main" id="{F3FB4C2B-2C86-8639-F823-AD9E73480030}"/>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9</a:t>
            </a:r>
          </a:p>
        </p:txBody>
      </p:sp>
      <p:sp>
        <p:nvSpPr>
          <p:cNvPr id="162880" name="Rectangle 67">
            <a:extLst>
              <a:ext uri="{FF2B5EF4-FFF2-40B4-BE49-F238E27FC236}">
                <a16:creationId xmlns:a16="http://schemas.microsoft.com/office/drawing/2014/main" id="{C0B3FDB7-3FD5-B165-0C28-50077B679DE8}"/>
              </a:ext>
            </a:extLst>
          </p:cNvPr>
          <p:cNvSpPr>
            <a:spLocks noChangeArrowheads="1"/>
          </p:cNvSpPr>
          <p:nvPr/>
        </p:nvSpPr>
        <p:spPr bwMode="auto">
          <a:xfrm flipV="1">
            <a:off x="3503613" y="4056063"/>
            <a:ext cx="195262" cy="396875"/>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sz="2000">
              <a:solidFill>
                <a:srgbClr val="000000"/>
              </a:solidFill>
              <a:ea typeface="宋体" panose="02010600030101010101" pitchFamily="2" charset="-122"/>
            </a:endParaRPr>
          </a:p>
        </p:txBody>
      </p:sp>
      <p:sp>
        <p:nvSpPr>
          <p:cNvPr id="315460" name="Oval 68">
            <a:extLst>
              <a:ext uri="{FF2B5EF4-FFF2-40B4-BE49-F238E27FC236}">
                <a16:creationId xmlns:a16="http://schemas.microsoft.com/office/drawing/2014/main" id="{F891E0E9-0116-CE8C-54C4-F8AD06276F68}"/>
              </a:ext>
            </a:extLst>
          </p:cNvPr>
          <p:cNvSpPr>
            <a:spLocks noChangeArrowheads="1"/>
          </p:cNvSpPr>
          <p:nvPr/>
        </p:nvSpPr>
        <p:spPr bwMode="auto">
          <a:xfrm>
            <a:off x="3455988" y="4165600"/>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15461" name="Text Box 69">
            <a:extLst>
              <a:ext uri="{FF2B5EF4-FFF2-40B4-BE49-F238E27FC236}">
                <a16:creationId xmlns:a16="http://schemas.microsoft.com/office/drawing/2014/main" id="{B110503A-55F2-6625-F83A-BD482EC0FCB2}"/>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70</a:t>
            </a:r>
          </a:p>
        </p:txBody>
      </p:sp>
      <p:sp>
        <p:nvSpPr>
          <p:cNvPr id="162883" name="Oval 70">
            <a:extLst>
              <a:ext uri="{FF2B5EF4-FFF2-40B4-BE49-F238E27FC236}">
                <a16:creationId xmlns:a16="http://schemas.microsoft.com/office/drawing/2014/main" id="{C6B569FC-D977-6F06-06CD-00B2F4190525}"/>
              </a:ext>
            </a:extLst>
          </p:cNvPr>
          <p:cNvSpPr>
            <a:spLocks noChangeArrowheads="1"/>
          </p:cNvSpPr>
          <p:nvPr/>
        </p:nvSpPr>
        <p:spPr bwMode="auto">
          <a:xfrm>
            <a:off x="3873500" y="4876800"/>
            <a:ext cx="171450" cy="171450"/>
          </a:xfrm>
          <a:prstGeom prst="ellipse">
            <a:avLst/>
          </a:prstGeom>
          <a:solidFill>
            <a:schemeClr val="tx1"/>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4" name="Rectangle 72" descr="Large confetti">
            <a:extLst>
              <a:ext uri="{FF2B5EF4-FFF2-40B4-BE49-F238E27FC236}">
                <a16:creationId xmlns:a16="http://schemas.microsoft.com/office/drawing/2014/main" id="{175BCC2D-D0E8-4751-5321-0E4478AFBA8C}"/>
              </a:ext>
            </a:extLst>
          </p:cNvPr>
          <p:cNvSpPr>
            <a:spLocks noChangeArrowheads="1"/>
          </p:cNvSpPr>
          <p:nvPr/>
        </p:nvSpPr>
        <p:spPr bwMode="auto">
          <a:xfrm>
            <a:off x="2117725" y="386080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5" name="Rectangle 73" descr="Large confetti">
            <a:extLst>
              <a:ext uri="{FF2B5EF4-FFF2-40B4-BE49-F238E27FC236}">
                <a16:creationId xmlns:a16="http://schemas.microsoft.com/office/drawing/2014/main" id="{BC34F315-FC76-95FF-AE9B-7548774E2BC8}"/>
              </a:ext>
            </a:extLst>
          </p:cNvPr>
          <p:cNvSpPr>
            <a:spLocks noChangeArrowheads="1"/>
          </p:cNvSpPr>
          <p:nvPr/>
        </p:nvSpPr>
        <p:spPr bwMode="auto">
          <a:xfrm>
            <a:off x="2295525" y="407670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6" name="Rectangle 74" descr="Large confetti">
            <a:extLst>
              <a:ext uri="{FF2B5EF4-FFF2-40B4-BE49-F238E27FC236}">
                <a16:creationId xmlns:a16="http://schemas.microsoft.com/office/drawing/2014/main" id="{5DDA8FFE-52A0-0F4A-5635-E442259C2FE5}"/>
              </a:ext>
            </a:extLst>
          </p:cNvPr>
          <p:cNvSpPr>
            <a:spLocks noChangeArrowheads="1"/>
          </p:cNvSpPr>
          <p:nvPr/>
        </p:nvSpPr>
        <p:spPr bwMode="auto">
          <a:xfrm>
            <a:off x="2473325" y="428625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7" name="Rectangle 75" descr="Large confetti">
            <a:extLst>
              <a:ext uri="{FF2B5EF4-FFF2-40B4-BE49-F238E27FC236}">
                <a16:creationId xmlns:a16="http://schemas.microsoft.com/office/drawing/2014/main" id="{32915BFF-7C53-9280-3DF5-84578DC37465}"/>
              </a:ext>
            </a:extLst>
          </p:cNvPr>
          <p:cNvSpPr>
            <a:spLocks noChangeArrowheads="1"/>
          </p:cNvSpPr>
          <p:nvPr/>
        </p:nvSpPr>
        <p:spPr bwMode="auto">
          <a:xfrm>
            <a:off x="2663825" y="4495800"/>
            <a:ext cx="66357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8" name="Rectangle 76" descr="Large confetti">
            <a:extLst>
              <a:ext uri="{FF2B5EF4-FFF2-40B4-BE49-F238E27FC236}">
                <a16:creationId xmlns:a16="http://schemas.microsoft.com/office/drawing/2014/main" id="{32925D90-7BF4-81BA-9607-E5A1C8F83356}"/>
              </a:ext>
            </a:extLst>
          </p:cNvPr>
          <p:cNvSpPr>
            <a:spLocks noChangeArrowheads="1"/>
          </p:cNvSpPr>
          <p:nvPr/>
        </p:nvSpPr>
        <p:spPr bwMode="auto">
          <a:xfrm>
            <a:off x="2892425" y="471805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9" name="Rectangle 77" descr="Large confetti">
            <a:extLst>
              <a:ext uri="{FF2B5EF4-FFF2-40B4-BE49-F238E27FC236}">
                <a16:creationId xmlns:a16="http://schemas.microsoft.com/office/drawing/2014/main" id="{B8480AE8-3DB3-FCC0-D434-5790A952643F}"/>
              </a:ext>
            </a:extLst>
          </p:cNvPr>
          <p:cNvSpPr>
            <a:spLocks noChangeArrowheads="1"/>
          </p:cNvSpPr>
          <p:nvPr/>
        </p:nvSpPr>
        <p:spPr bwMode="auto">
          <a:xfrm>
            <a:off x="3095625" y="493395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90" name="Rectangle 78" descr="Large confetti">
            <a:extLst>
              <a:ext uri="{FF2B5EF4-FFF2-40B4-BE49-F238E27FC236}">
                <a16:creationId xmlns:a16="http://schemas.microsoft.com/office/drawing/2014/main" id="{5C0DB5AB-67C7-C260-E87E-AC600B8702C7}"/>
              </a:ext>
            </a:extLst>
          </p:cNvPr>
          <p:cNvSpPr>
            <a:spLocks noChangeArrowheads="1"/>
          </p:cNvSpPr>
          <p:nvPr/>
        </p:nvSpPr>
        <p:spPr bwMode="auto">
          <a:xfrm>
            <a:off x="3286125" y="516255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91" name="Rectangle 79" descr="Large confetti">
            <a:extLst>
              <a:ext uri="{FF2B5EF4-FFF2-40B4-BE49-F238E27FC236}">
                <a16:creationId xmlns:a16="http://schemas.microsoft.com/office/drawing/2014/main" id="{2453A6F0-E2E3-1657-EE2F-980DE7FE5570}"/>
              </a:ext>
            </a:extLst>
          </p:cNvPr>
          <p:cNvSpPr>
            <a:spLocks noChangeArrowheads="1"/>
          </p:cNvSpPr>
          <p:nvPr/>
        </p:nvSpPr>
        <p:spPr bwMode="auto">
          <a:xfrm>
            <a:off x="3482975" y="538480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92" name="Rectangle 80" descr="Large confetti">
            <a:extLst>
              <a:ext uri="{FF2B5EF4-FFF2-40B4-BE49-F238E27FC236}">
                <a16:creationId xmlns:a16="http://schemas.microsoft.com/office/drawing/2014/main" id="{90790847-449F-5A8B-7BF6-87E088B1F2EC}"/>
              </a:ext>
            </a:extLst>
          </p:cNvPr>
          <p:cNvSpPr>
            <a:spLocks noChangeArrowheads="1"/>
          </p:cNvSpPr>
          <p:nvPr/>
        </p:nvSpPr>
        <p:spPr bwMode="auto">
          <a:xfrm>
            <a:off x="3673475" y="561340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93" name="Rectangle 81" descr="Large confetti">
            <a:extLst>
              <a:ext uri="{FF2B5EF4-FFF2-40B4-BE49-F238E27FC236}">
                <a16:creationId xmlns:a16="http://schemas.microsoft.com/office/drawing/2014/main" id="{3C0123C6-FB5B-80DA-340F-1235DFEDADEE}"/>
              </a:ext>
            </a:extLst>
          </p:cNvPr>
          <p:cNvSpPr>
            <a:spLocks noChangeArrowheads="1"/>
          </p:cNvSpPr>
          <p:nvPr/>
        </p:nvSpPr>
        <p:spPr bwMode="auto">
          <a:xfrm>
            <a:off x="3844925" y="5835650"/>
            <a:ext cx="66357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94" name="Text Box 82">
            <a:extLst>
              <a:ext uri="{FF2B5EF4-FFF2-40B4-BE49-F238E27FC236}">
                <a16:creationId xmlns:a16="http://schemas.microsoft.com/office/drawing/2014/main" id="{79D9EFA1-0B53-EA95-4142-50F707D54CDA}"/>
              </a:ext>
            </a:extLst>
          </p:cNvPr>
          <p:cNvSpPr txBox="1">
            <a:spLocks noChangeArrowheads="1"/>
          </p:cNvSpPr>
          <p:nvPr/>
        </p:nvSpPr>
        <p:spPr bwMode="auto">
          <a:xfrm>
            <a:off x="2089150" y="3800475"/>
            <a:ext cx="771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创造</a:t>
            </a:r>
          </a:p>
        </p:txBody>
      </p:sp>
      <p:sp>
        <p:nvSpPr>
          <p:cNvPr id="162895" name="Text Box 83">
            <a:extLst>
              <a:ext uri="{FF2B5EF4-FFF2-40B4-BE49-F238E27FC236}">
                <a16:creationId xmlns:a16="http://schemas.microsoft.com/office/drawing/2014/main" id="{B59EBA36-0E5E-6428-6796-DECAB94301A6}"/>
              </a:ext>
            </a:extLst>
          </p:cNvPr>
          <p:cNvSpPr txBox="1">
            <a:spLocks noChangeArrowheads="1"/>
          </p:cNvSpPr>
          <p:nvPr/>
        </p:nvSpPr>
        <p:spPr bwMode="auto">
          <a:xfrm>
            <a:off x="2136775" y="3997325"/>
            <a:ext cx="952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亚伯拉罕</a:t>
            </a:r>
          </a:p>
        </p:txBody>
      </p:sp>
      <p:sp>
        <p:nvSpPr>
          <p:cNvPr id="162896" name="Text Box 84">
            <a:extLst>
              <a:ext uri="{FF2B5EF4-FFF2-40B4-BE49-F238E27FC236}">
                <a16:creationId xmlns:a16="http://schemas.microsoft.com/office/drawing/2014/main" id="{67529BEE-3DD7-B2E1-81F5-A9DA98043803}"/>
              </a:ext>
            </a:extLst>
          </p:cNvPr>
          <p:cNvSpPr txBox="1">
            <a:spLocks noChangeArrowheads="1"/>
          </p:cNvSpPr>
          <p:nvPr/>
        </p:nvSpPr>
        <p:spPr bwMode="auto">
          <a:xfrm>
            <a:off x="2447925" y="4213225"/>
            <a:ext cx="760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约瑟</a:t>
            </a:r>
          </a:p>
        </p:txBody>
      </p:sp>
      <p:sp>
        <p:nvSpPr>
          <p:cNvPr id="162897" name="Text Box 87">
            <a:extLst>
              <a:ext uri="{FF2B5EF4-FFF2-40B4-BE49-F238E27FC236}">
                <a16:creationId xmlns:a16="http://schemas.microsoft.com/office/drawing/2014/main" id="{A5A1C241-383C-7821-74A3-8A4E8E170E9D}"/>
              </a:ext>
            </a:extLst>
          </p:cNvPr>
          <p:cNvSpPr txBox="1">
            <a:spLocks noChangeArrowheads="1"/>
          </p:cNvSpPr>
          <p:nvPr/>
        </p:nvSpPr>
        <p:spPr bwMode="auto">
          <a:xfrm>
            <a:off x="3333750" y="5073650"/>
            <a:ext cx="560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王朝</a:t>
            </a:r>
          </a:p>
        </p:txBody>
      </p:sp>
      <p:sp>
        <p:nvSpPr>
          <p:cNvPr id="162898" name="Text Box 88">
            <a:extLst>
              <a:ext uri="{FF2B5EF4-FFF2-40B4-BE49-F238E27FC236}">
                <a16:creationId xmlns:a16="http://schemas.microsoft.com/office/drawing/2014/main" id="{C480E965-635F-988C-7743-4E46506FEF70}"/>
              </a:ext>
            </a:extLst>
          </p:cNvPr>
          <p:cNvSpPr txBox="1">
            <a:spLocks noChangeArrowheads="1"/>
          </p:cNvSpPr>
          <p:nvPr/>
        </p:nvSpPr>
        <p:spPr bwMode="auto">
          <a:xfrm>
            <a:off x="3556000" y="52990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被掳</a:t>
            </a:r>
          </a:p>
        </p:txBody>
      </p:sp>
      <p:sp>
        <p:nvSpPr>
          <p:cNvPr id="162899" name="Text Box 89">
            <a:extLst>
              <a:ext uri="{FF2B5EF4-FFF2-40B4-BE49-F238E27FC236}">
                <a16:creationId xmlns:a16="http://schemas.microsoft.com/office/drawing/2014/main" id="{6163606E-5273-22DA-B63F-7A8AB0A8856E}"/>
              </a:ext>
            </a:extLst>
          </p:cNvPr>
          <p:cNvSpPr txBox="1">
            <a:spLocks noChangeArrowheads="1"/>
          </p:cNvSpPr>
          <p:nvPr/>
        </p:nvSpPr>
        <p:spPr bwMode="auto">
          <a:xfrm>
            <a:off x="3038475" y="4867275"/>
            <a:ext cx="712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无王</a:t>
            </a:r>
          </a:p>
        </p:txBody>
      </p:sp>
      <p:sp>
        <p:nvSpPr>
          <p:cNvPr id="162900" name="Text Box 90">
            <a:extLst>
              <a:ext uri="{FF2B5EF4-FFF2-40B4-BE49-F238E27FC236}">
                <a16:creationId xmlns:a16="http://schemas.microsoft.com/office/drawing/2014/main" id="{E75C77A3-C70D-92CC-8E15-228ECF911235}"/>
              </a:ext>
            </a:extLst>
          </p:cNvPr>
          <p:cNvSpPr txBox="1">
            <a:spLocks noChangeArrowheads="1"/>
          </p:cNvSpPr>
          <p:nvPr/>
        </p:nvSpPr>
        <p:spPr bwMode="auto">
          <a:xfrm>
            <a:off x="3708400" y="5756275"/>
            <a:ext cx="942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600">
                <a:solidFill>
                  <a:srgbClr val="000000"/>
                </a:solidFill>
                <a:latin typeface="Helvetica" pitchFamily="2" charset="0"/>
                <a:ea typeface="宋体" panose="02010600030101010101" pitchFamily="2" charset="-122"/>
              </a:rPr>
              <a:t>主耶稣</a:t>
            </a:r>
          </a:p>
        </p:txBody>
      </p:sp>
      <p:sp>
        <p:nvSpPr>
          <p:cNvPr id="162901" name="Text Box 91">
            <a:extLst>
              <a:ext uri="{FF2B5EF4-FFF2-40B4-BE49-F238E27FC236}">
                <a16:creationId xmlns:a16="http://schemas.microsoft.com/office/drawing/2014/main" id="{87D8986B-A614-1D4C-286C-A2BDCAC2C0C4}"/>
              </a:ext>
            </a:extLst>
          </p:cNvPr>
          <p:cNvSpPr txBox="1">
            <a:spLocks noChangeArrowheads="1"/>
          </p:cNvSpPr>
          <p:nvPr/>
        </p:nvSpPr>
        <p:spPr bwMode="auto">
          <a:xfrm>
            <a:off x="3648075" y="5534025"/>
            <a:ext cx="760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静默</a:t>
            </a:r>
          </a:p>
        </p:txBody>
      </p:sp>
      <p:sp>
        <p:nvSpPr>
          <p:cNvPr id="162902" name="Rectangle 92">
            <a:extLst>
              <a:ext uri="{FF2B5EF4-FFF2-40B4-BE49-F238E27FC236}">
                <a16:creationId xmlns:a16="http://schemas.microsoft.com/office/drawing/2014/main" id="{1F1A49B3-93FA-E00A-7C42-1B35108F2D36}"/>
              </a:ext>
            </a:extLst>
          </p:cNvPr>
          <p:cNvSpPr>
            <a:spLocks noChangeArrowheads="1"/>
          </p:cNvSpPr>
          <p:nvPr/>
        </p:nvSpPr>
        <p:spPr bwMode="auto">
          <a:xfrm>
            <a:off x="2070100" y="4997450"/>
            <a:ext cx="717550" cy="116205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903" name="Rectangle 94">
            <a:extLst>
              <a:ext uri="{FF2B5EF4-FFF2-40B4-BE49-F238E27FC236}">
                <a16:creationId xmlns:a16="http://schemas.microsoft.com/office/drawing/2014/main" id="{9CE66036-8835-C3EC-2B4A-2EFC1B62D4AC}"/>
              </a:ext>
            </a:extLst>
          </p:cNvPr>
          <p:cNvSpPr>
            <a:spLocks noChangeArrowheads="1"/>
          </p:cNvSpPr>
          <p:nvPr/>
        </p:nvSpPr>
        <p:spPr bwMode="auto">
          <a:xfrm>
            <a:off x="2711450" y="5422900"/>
            <a:ext cx="482600" cy="4826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904" name="Text Box 98">
            <a:extLst>
              <a:ext uri="{FF2B5EF4-FFF2-40B4-BE49-F238E27FC236}">
                <a16:creationId xmlns:a16="http://schemas.microsoft.com/office/drawing/2014/main" id="{C72988E0-F7B2-481E-2DBF-17ED1B7947F2}"/>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162905" name="Rectangle 101">
            <a:extLst>
              <a:ext uri="{FF2B5EF4-FFF2-40B4-BE49-F238E27FC236}">
                <a16:creationId xmlns:a16="http://schemas.microsoft.com/office/drawing/2014/main" id="{EC18F34E-BF3F-66DB-EF08-23AE41EE9EEF}"/>
              </a:ext>
            </a:extLst>
          </p:cNvPr>
          <p:cNvSpPr>
            <a:spLocks noChangeArrowheads="1"/>
          </p:cNvSpPr>
          <p:nvPr/>
        </p:nvSpPr>
        <p:spPr bwMode="auto">
          <a:xfrm>
            <a:off x="1976438" y="184150"/>
            <a:ext cx="5030787" cy="63896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457" name="Text Box 65">
            <a:extLst>
              <a:ext uri="{FF2B5EF4-FFF2-40B4-BE49-F238E27FC236}">
                <a16:creationId xmlns:a16="http://schemas.microsoft.com/office/drawing/2014/main" id="{580E5AD3-3DEC-CDD0-81E7-E03912F0EE6B}"/>
              </a:ext>
            </a:extLst>
          </p:cNvPr>
          <p:cNvSpPr txBox="1">
            <a:spLocks noChangeArrowheads="1"/>
          </p:cNvSpPr>
          <p:nvPr/>
        </p:nvSpPr>
        <p:spPr bwMode="auto">
          <a:xfrm>
            <a:off x="5964238" y="2652713"/>
            <a:ext cx="3179762"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zh-CN" altLang="en-US">
                <a:solidFill>
                  <a:srgbClr val="FFFF00"/>
                </a:solidFill>
                <a:latin typeface="Comic Sans MS" charset="0"/>
                <a:ea typeface="宋体" charset="-122"/>
              </a:rPr>
              <a:t>学习帮助</a:t>
            </a:r>
            <a:r>
              <a:rPr lang="en-US" altLang="zh-CN">
                <a:solidFill>
                  <a:srgbClr val="FFFF00"/>
                </a:solidFill>
                <a:latin typeface="Comic Sans MS" charset="0"/>
                <a:ea typeface="宋体" charset="-122"/>
              </a:rPr>
              <a:t> #02</a:t>
            </a:r>
          </a:p>
        </p:txBody>
      </p:sp>
      <p:sp>
        <p:nvSpPr>
          <p:cNvPr id="162907" name="Text Box 85">
            <a:extLst>
              <a:ext uri="{FF2B5EF4-FFF2-40B4-BE49-F238E27FC236}">
                <a16:creationId xmlns:a16="http://schemas.microsoft.com/office/drawing/2014/main" id="{4623E96C-3675-DCBE-3A70-BEB21565E57A}"/>
              </a:ext>
            </a:extLst>
          </p:cNvPr>
          <p:cNvSpPr txBox="1">
            <a:spLocks noChangeArrowheads="1"/>
          </p:cNvSpPr>
          <p:nvPr/>
        </p:nvSpPr>
        <p:spPr bwMode="auto">
          <a:xfrm>
            <a:off x="2736850" y="4425950"/>
            <a:ext cx="620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chemeClr val="bg2"/>
                </a:solidFill>
                <a:ea typeface="宋体" panose="02010600030101010101" pitchFamily="2" charset="-122"/>
              </a:rPr>
              <a:t>摩西</a:t>
            </a:r>
          </a:p>
        </p:txBody>
      </p:sp>
      <p:sp>
        <p:nvSpPr>
          <p:cNvPr id="162908" name="Oval 71">
            <a:extLst>
              <a:ext uri="{FF2B5EF4-FFF2-40B4-BE49-F238E27FC236}">
                <a16:creationId xmlns:a16="http://schemas.microsoft.com/office/drawing/2014/main" id="{6E3CF1FC-F01E-DA1F-FEB9-69699C17A1D4}"/>
              </a:ext>
            </a:extLst>
          </p:cNvPr>
          <p:cNvSpPr>
            <a:spLocks noChangeArrowheads="1"/>
          </p:cNvSpPr>
          <p:nvPr/>
        </p:nvSpPr>
        <p:spPr bwMode="auto">
          <a:xfrm>
            <a:off x="2051050" y="5111750"/>
            <a:ext cx="171450" cy="171450"/>
          </a:xfrm>
          <a:prstGeom prst="ellipse">
            <a:avLst/>
          </a:prstGeom>
          <a:solidFill>
            <a:schemeClr val="tx1"/>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909" name="Text Box 86">
            <a:extLst>
              <a:ext uri="{FF2B5EF4-FFF2-40B4-BE49-F238E27FC236}">
                <a16:creationId xmlns:a16="http://schemas.microsoft.com/office/drawing/2014/main" id="{2C6AEE98-E607-C76F-0B14-54CC6FB33B4B}"/>
              </a:ext>
            </a:extLst>
          </p:cNvPr>
          <p:cNvSpPr txBox="1">
            <a:spLocks noChangeArrowheads="1"/>
          </p:cNvSpPr>
          <p:nvPr/>
        </p:nvSpPr>
        <p:spPr bwMode="auto">
          <a:xfrm>
            <a:off x="2774950" y="4641850"/>
            <a:ext cx="908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chemeClr val="bg2"/>
                </a:solidFill>
                <a:ea typeface="宋体" panose="02010600030101010101" pitchFamily="2" charset="-122"/>
              </a:rPr>
              <a:t>约书亚</a:t>
            </a:r>
          </a:p>
        </p:txBody>
      </p:sp>
      <p:sp>
        <p:nvSpPr>
          <p:cNvPr id="162910" name="Rectangle 93">
            <a:extLst>
              <a:ext uri="{FF2B5EF4-FFF2-40B4-BE49-F238E27FC236}">
                <a16:creationId xmlns:a16="http://schemas.microsoft.com/office/drawing/2014/main" id="{E5B5736C-AE75-B13F-B905-F02402164101}"/>
              </a:ext>
            </a:extLst>
          </p:cNvPr>
          <p:cNvSpPr>
            <a:spLocks noChangeArrowheads="1"/>
          </p:cNvSpPr>
          <p:nvPr/>
        </p:nvSpPr>
        <p:spPr bwMode="auto">
          <a:xfrm>
            <a:off x="2654300" y="5232400"/>
            <a:ext cx="381000" cy="3556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62911" name="Group 102">
            <a:extLst>
              <a:ext uri="{FF2B5EF4-FFF2-40B4-BE49-F238E27FC236}">
                <a16:creationId xmlns:a16="http://schemas.microsoft.com/office/drawing/2014/main" id="{5E0F5795-E75E-C25A-0C08-BF5AACA89578}"/>
              </a:ext>
            </a:extLst>
          </p:cNvPr>
          <p:cNvGrpSpPr>
            <a:grpSpLocks/>
          </p:cNvGrpSpPr>
          <p:nvPr/>
        </p:nvGrpSpPr>
        <p:grpSpPr bwMode="auto">
          <a:xfrm>
            <a:off x="1920875" y="4776788"/>
            <a:ext cx="1397000" cy="1119187"/>
            <a:chOff x="3334" y="2993"/>
            <a:chExt cx="880" cy="705"/>
          </a:xfrm>
        </p:grpSpPr>
        <p:sp>
          <p:nvSpPr>
            <p:cNvPr id="162915" name="Rectangle 95">
              <a:extLst>
                <a:ext uri="{FF2B5EF4-FFF2-40B4-BE49-F238E27FC236}">
                  <a16:creationId xmlns:a16="http://schemas.microsoft.com/office/drawing/2014/main" id="{CF1490BE-F687-B61A-FD3E-21248E47C24E}"/>
                </a:ext>
              </a:extLst>
            </p:cNvPr>
            <p:cNvSpPr>
              <a:spLocks noChangeArrowheads="1"/>
            </p:cNvSpPr>
            <p:nvPr/>
          </p:nvSpPr>
          <p:spPr bwMode="auto">
            <a:xfrm>
              <a:off x="3383" y="3448"/>
              <a:ext cx="8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2000">
                  <a:solidFill>
                    <a:srgbClr val="000000"/>
                  </a:solidFill>
                  <a:ea typeface="宋体" panose="02010600030101010101" pitchFamily="2" charset="-122"/>
                </a:rPr>
                <a:t>圣经档案</a:t>
              </a:r>
            </a:p>
          </p:txBody>
        </p:sp>
        <p:sp>
          <p:nvSpPr>
            <p:cNvPr id="162916" name="Rectangle 96">
              <a:extLst>
                <a:ext uri="{FF2B5EF4-FFF2-40B4-BE49-F238E27FC236}">
                  <a16:creationId xmlns:a16="http://schemas.microsoft.com/office/drawing/2014/main" id="{ABAA2492-3761-BA75-9BCA-378A89A55A2D}"/>
                </a:ext>
              </a:extLst>
            </p:cNvPr>
            <p:cNvSpPr>
              <a:spLocks noChangeArrowheads="1"/>
            </p:cNvSpPr>
            <p:nvPr/>
          </p:nvSpPr>
          <p:spPr bwMode="auto">
            <a:xfrm>
              <a:off x="3334" y="3215"/>
              <a:ext cx="7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2000">
                  <a:solidFill>
                    <a:srgbClr val="000000"/>
                  </a:solidFill>
                  <a:ea typeface="宋体" panose="02010600030101010101" pitchFamily="2" charset="-122"/>
                </a:rPr>
                <a:t>脑海中的</a:t>
              </a:r>
            </a:p>
          </p:txBody>
        </p:sp>
        <p:sp>
          <p:nvSpPr>
            <p:cNvPr id="162917" name="Text Box 97">
              <a:extLst>
                <a:ext uri="{FF2B5EF4-FFF2-40B4-BE49-F238E27FC236}">
                  <a16:creationId xmlns:a16="http://schemas.microsoft.com/office/drawing/2014/main" id="{3A1CCD71-48F7-2B67-7F58-A250172FF38E}"/>
                </a:ext>
              </a:extLst>
            </p:cNvPr>
            <p:cNvSpPr txBox="1">
              <a:spLocks noChangeArrowheads="1"/>
            </p:cNvSpPr>
            <p:nvPr/>
          </p:nvSpPr>
          <p:spPr bwMode="auto">
            <a:xfrm>
              <a:off x="3454" y="2993"/>
              <a:ext cx="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a:solidFill>
                    <a:srgbClr val="000000"/>
                  </a:solidFill>
                  <a:ea typeface="宋体" panose="02010600030101010101" pitchFamily="2" charset="-122"/>
                </a:rPr>
                <a:t>你</a:t>
              </a:r>
            </a:p>
          </p:txBody>
        </p:sp>
      </p:grpSp>
      <p:sp>
        <p:nvSpPr>
          <p:cNvPr id="162912" name="Rectangle 57">
            <a:extLst>
              <a:ext uri="{FF2B5EF4-FFF2-40B4-BE49-F238E27FC236}">
                <a16:creationId xmlns:a16="http://schemas.microsoft.com/office/drawing/2014/main" id="{4354B7CD-C763-8593-B87E-141D893D0F93}"/>
              </a:ext>
            </a:extLst>
          </p:cNvPr>
          <p:cNvSpPr>
            <a:spLocks noChangeArrowheads="1"/>
          </p:cNvSpPr>
          <p:nvPr/>
        </p:nvSpPr>
        <p:spPr bwMode="auto">
          <a:xfrm>
            <a:off x="3967163" y="4435475"/>
            <a:ext cx="219392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因此档案中的十个</a:t>
            </a:r>
            <a:endParaRPr lang="zh-CN" altLang="en-US" sz="1400">
              <a:solidFill>
                <a:srgbClr val="000000"/>
              </a:solidFill>
              <a:latin typeface="仿宋体" pitchFamily="18" charset="-122"/>
              <a:ea typeface="宋体" panose="02010600030101010101" pitchFamily="2" charset="-122"/>
            </a:endParaRPr>
          </a:p>
        </p:txBody>
      </p:sp>
      <p:sp>
        <p:nvSpPr>
          <p:cNvPr id="162913" name="Rectangle 103">
            <a:extLst>
              <a:ext uri="{FF2B5EF4-FFF2-40B4-BE49-F238E27FC236}">
                <a16:creationId xmlns:a16="http://schemas.microsoft.com/office/drawing/2014/main" id="{96A74F9B-E826-3812-CAC2-35F3247C72FF}"/>
              </a:ext>
            </a:extLst>
          </p:cNvPr>
          <p:cNvSpPr>
            <a:spLocks noChangeArrowheads="1"/>
          </p:cNvSpPr>
          <p:nvPr/>
        </p:nvSpPr>
        <p:spPr bwMode="auto">
          <a:xfrm>
            <a:off x="3954463" y="4670425"/>
            <a:ext cx="1076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关键词是</a:t>
            </a:r>
            <a:r>
              <a:rPr lang="zh-CN" altLang="en-US" sz="1400">
                <a:solidFill>
                  <a:srgbClr val="000000"/>
                </a:solidFill>
                <a:latin typeface="仿宋体" pitchFamily="18" charset="-122"/>
                <a:ea typeface="宋体" panose="02010600030101010101" pitchFamily="2" charset="-122"/>
              </a:rPr>
              <a:t>：</a:t>
            </a:r>
          </a:p>
        </p:txBody>
      </p:sp>
      <p:sp>
        <p:nvSpPr>
          <p:cNvPr id="162914" name="Text Box 105">
            <a:extLst>
              <a:ext uri="{FF2B5EF4-FFF2-40B4-BE49-F238E27FC236}">
                <a16:creationId xmlns:a16="http://schemas.microsoft.com/office/drawing/2014/main" id="{3FBE4DEA-8BCD-9EEA-AB11-6230B5EDA2A8}"/>
              </a:ext>
            </a:extLst>
          </p:cNvPr>
          <p:cNvSpPr txBox="1">
            <a:spLocks noChangeArrowheads="1"/>
          </p:cNvSpPr>
          <p:nvPr/>
        </p:nvSpPr>
        <p:spPr bwMode="auto">
          <a:xfrm>
            <a:off x="2219325" y="6186488"/>
            <a:ext cx="996950" cy="24447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chemeClr val="bg2"/>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315457"/>
                                        </p:tgtEl>
                                        <p:attrNameLst>
                                          <p:attrName>style.visibility</p:attrName>
                                        </p:attrNameLst>
                                      </p:cBhvr>
                                      <p:to>
                                        <p:strVal val="visible"/>
                                      </p:to>
                                    </p:set>
                                    <p:anim calcmode="lin" valueType="num">
                                      <p:cBhvr additive="base">
                                        <p:cTn id="7" dur="500" fill="hold"/>
                                        <p:tgtEl>
                                          <p:spTgt spid="315457"/>
                                        </p:tgtEl>
                                        <p:attrNameLst>
                                          <p:attrName>ppt_x</p:attrName>
                                        </p:attrNameLst>
                                      </p:cBhvr>
                                      <p:tavLst>
                                        <p:tav tm="0">
                                          <p:val>
                                            <p:strVal val="0-#ppt_w/2"/>
                                          </p:val>
                                        </p:tav>
                                        <p:tav tm="100000">
                                          <p:val>
                                            <p:strVal val="#ppt_x"/>
                                          </p:val>
                                        </p:tav>
                                      </p:tavLst>
                                    </p:anim>
                                    <p:anim calcmode="lin" valueType="num">
                                      <p:cBhvr additive="base">
                                        <p:cTn id="8" dur="500" fill="hold"/>
                                        <p:tgtEl>
                                          <p:spTgt spid="3154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15416"/>
                                        </p:tgtEl>
                                        <p:attrNameLst>
                                          <p:attrName>style.visibility</p:attrName>
                                        </p:attrNameLst>
                                      </p:cBhvr>
                                      <p:to>
                                        <p:strVal val="visible"/>
                                      </p:to>
                                    </p:set>
                                    <p:animEffect transition="in" filter="fade">
                                      <p:cBhvr>
                                        <p:cTn id="13" dur="1000"/>
                                        <p:tgtEl>
                                          <p:spTgt spid="3154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15446"/>
                                        </p:tgtEl>
                                        <p:attrNameLst>
                                          <p:attrName>style.visibility</p:attrName>
                                        </p:attrNameLst>
                                      </p:cBhvr>
                                      <p:to>
                                        <p:strVal val="visible"/>
                                      </p:to>
                                    </p:set>
                                    <p:animEffect transition="in" filter="fade">
                                      <p:cBhvr>
                                        <p:cTn id="18" dur="1000"/>
                                        <p:tgtEl>
                                          <p:spTgt spid="3154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15440"/>
                                        </p:tgtEl>
                                        <p:attrNameLst>
                                          <p:attrName>style.visibility</p:attrName>
                                        </p:attrNameLst>
                                      </p:cBhvr>
                                      <p:to>
                                        <p:strVal val="visible"/>
                                      </p:to>
                                    </p:set>
                                    <p:animEffect transition="in" filter="fade">
                                      <p:cBhvr>
                                        <p:cTn id="23" dur="1000"/>
                                        <p:tgtEl>
                                          <p:spTgt spid="3154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15397"/>
                                        </p:tgtEl>
                                        <p:attrNameLst>
                                          <p:attrName>style.visibility</p:attrName>
                                        </p:attrNameLst>
                                      </p:cBhvr>
                                      <p:to>
                                        <p:strVal val="visible"/>
                                      </p:to>
                                    </p:set>
                                    <p:animEffect transition="in" filter="fade">
                                      <p:cBhvr>
                                        <p:cTn id="28" dur="1000"/>
                                        <p:tgtEl>
                                          <p:spTgt spid="3153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15441"/>
                                        </p:tgtEl>
                                        <p:attrNameLst>
                                          <p:attrName>style.visibility</p:attrName>
                                        </p:attrNameLst>
                                      </p:cBhvr>
                                      <p:to>
                                        <p:strVal val="visible"/>
                                      </p:to>
                                    </p:set>
                                    <p:animEffect transition="in" filter="fade">
                                      <p:cBhvr>
                                        <p:cTn id="33" dur="1000"/>
                                        <p:tgtEl>
                                          <p:spTgt spid="3154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15398"/>
                                        </p:tgtEl>
                                        <p:attrNameLst>
                                          <p:attrName>style.visibility</p:attrName>
                                        </p:attrNameLst>
                                      </p:cBhvr>
                                      <p:to>
                                        <p:strVal val="visible"/>
                                      </p:to>
                                    </p:set>
                                    <p:animEffect transition="in" filter="fade">
                                      <p:cBhvr>
                                        <p:cTn id="38" dur="1000"/>
                                        <p:tgtEl>
                                          <p:spTgt spid="31539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15451"/>
                                        </p:tgtEl>
                                        <p:attrNameLst>
                                          <p:attrName>style.visibility</p:attrName>
                                        </p:attrNameLst>
                                      </p:cBhvr>
                                      <p:to>
                                        <p:strVal val="visible"/>
                                      </p:to>
                                    </p:set>
                                    <p:animEffect transition="in" filter="fade">
                                      <p:cBhvr>
                                        <p:cTn id="43" dur="1000"/>
                                        <p:tgtEl>
                                          <p:spTgt spid="3154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315460"/>
                                        </p:tgtEl>
                                        <p:attrNameLst>
                                          <p:attrName>style.visibility</p:attrName>
                                        </p:attrNameLst>
                                      </p:cBhvr>
                                      <p:to>
                                        <p:strVal val="visible"/>
                                      </p:to>
                                    </p:set>
                                    <p:animEffect transition="in" filter="fade">
                                      <p:cBhvr>
                                        <p:cTn id="48" dur="1000"/>
                                        <p:tgtEl>
                                          <p:spTgt spid="31546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15455"/>
                                        </p:tgtEl>
                                        <p:attrNameLst>
                                          <p:attrName>style.visibility</p:attrName>
                                        </p:attrNameLst>
                                      </p:cBhvr>
                                      <p:to>
                                        <p:strVal val="visible"/>
                                      </p:to>
                                    </p:set>
                                    <p:animEffect transition="in" filter="fade">
                                      <p:cBhvr>
                                        <p:cTn id="53" dur="1000"/>
                                        <p:tgtEl>
                                          <p:spTgt spid="315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7" grpId="0" animBg="1"/>
      <p:bldP spid="315398" grpId="0" animBg="1"/>
      <p:bldP spid="315416" grpId="0" animBg="1" autoUpdateAnimBg="0"/>
      <p:bldP spid="315440" grpId="0" animBg="1"/>
      <p:bldP spid="315441" grpId="0" animBg="1"/>
      <p:bldP spid="315446" grpId="0" animBg="1" autoUpdateAnimBg="0"/>
      <p:bldP spid="315451" grpId="0" animBg="1"/>
      <p:bldP spid="315455" grpId="0" animBg="1"/>
      <p:bldP spid="315460" grpId="0" animBg="1"/>
      <p:bldP spid="315457"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5" name="Group 3">
            <a:extLst>
              <a:ext uri="{FF2B5EF4-FFF2-40B4-BE49-F238E27FC236}">
                <a16:creationId xmlns:a16="http://schemas.microsoft.com/office/drawing/2014/main" id="{8AA4CE53-38A7-A4D4-48A7-5E18665E4386}"/>
              </a:ext>
            </a:extLst>
          </p:cNvPr>
          <p:cNvGrpSpPr>
            <a:grpSpLocks/>
          </p:cNvGrpSpPr>
          <p:nvPr/>
        </p:nvGrpSpPr>
        <p:grpSpPr bwMode="auto">
          <a:xfrm>
            <a:off x="2747963" y="0"/>
            <a:ext cx="3348037" cy="6919913"/>
            <a:chOff x="1971" y="0"/>
            <a:chExt cx="2109" cy="4359"/>
          </a:xfrm>
        </p:grpSpPr>
        <p:sp>
          <p:nvSpPr>
            <p:cNvPr id="95236" name="Text Box 4">
              <a:extLst>
                <a:ext uri="{FF2B5EF4-FFF2-40B4-BE49-F238E27FC236}">
                  <a16:creationId xmlns:a16="http://schemas.microsoft.com/office/drawing/2014/main" id="{CD4E6354-4358-C571-4641-9303ED851601}"/>
                </a:ext>
              </a:extLst>
            </p:cNvPr>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44800" b="0" i="1">
                  <a:solidFill>
                    <a:srgbClr val="FFFF00"/>
                  </a:solidFill>
                  <a:effectLst>
                    <a:outerShdw blurRad="38100" dist="38100" dir="2700000" algn="tl">
                      <a:srgbClr val="000000"/>
                    </a:outerShdw>
                  </a:effectLst>
                  <a:ea typeface="宋体" panose="02010600030101010101" pitchFamily="2" charset="-122"/>
                </a:rPr>
                <a:t>7</a:t>
              </a:r>
            </a:p>
          </p:txBody>
        </p:sp>
        <p:sp>
          <p:nvSpPr>
            <p:cNvPr id="95237" name="Rectangle 5" descr="Sphere">
              <a:extLst>
                <a:ext uri="{FF2B5EF4-FFF2-40B4-BE49-F238E27FC236}">
                  <a16:creationId xmlns:a16="http://schemas.microsoft.com/office/drawing/2014/main" id="{B35181ED-5F1B-39F1-4086-6229831BDDF9}"/>
                </a:ext>
              </a:extLst>
            </p:cNvPr>
            <p:cNvSpPr>
              <a:spLocks noChangeArrowheads="1"/>
            </p:cNvSpPr>
            <p:nvPr/>
          </p:nvSpPr>
          <p:spPr bwMode="auto">
            <a:xfrm>
              <a:off x="2640" y="1968"/>
              <a:ext cx="1114" cy="288"/>
            </a:xfrm>
            <a:prstGeom prst="rect">
              <a:avLst/>
            </a:prstGeom>
            <a:blipFill dpi="0" rotWithShape="0">
              <a:blip r:embed="rId3"/>
              <a:srcRect/>
              <a:tile tx="0" ty="0" sx="100000" sy="100000" flip="none" algn="tl"/>
            </a:blipFill>
            <a:ln w="28575">
              <a:solidFill>
                <a:schemeClr val="bg2"/>
              </a:solidFill>
              <a:miter lim="800000"/>
              <a:headEnd/>
              <a:tailEnd/>
            </a:ln>
            <a:effectLst>
              <a:outerShdw dist="107763" dir="2700000" algn="ctr" rotWithShape="0">
                <a:schemeClr val="bg2">
                  <a:alpha val="50000"/>
                </a:schemeClr>
              </a:outerShdw>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a:p>
          </p:txBody>
        </p:sp>
      </p:grpSp>
      <p:sp>
        <p:nvSpPr>
          <p:cNvPr id="164866" name="Text Box 6">
            <a:extLst>
              <a:ext uri="{FF2B5EF4-FFF2-40B4-BE49-F238E27FC236}">
                <a16:creationId xmlns:a16="http://schemas.microsoft.com/office/drawing/2014/main" id="{912EBDB7-6105-161F-A3D6-D1AF57DCE923}"/>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64867" name="Text Box 7">
            <a:extLst>
              <a:ext uri="{FF2B5EF4-FFF2-40B4-BE49-F238E27FC236}">
                <a16:creationId xmlns:a16="http://schemas.microsoft.com/office/drawing/2014/main" id="{7C873903-8C87-ECEA-D4EC-75AEF578CD55}"/>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95241" name="Text Box 9">
            <a:extLst>
              <a:ext uri="{FF2B5EF4-FFF2-40B4-BE49-F238E27FC236}">
                <a16:creationId xmlns:a16="http://schemas.microsoft.com/office/drawing/2014/main" id="{30D29950-7DDA-9E72-0884-19D61E7C245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71</a:t>
            </a: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4">
            <a:extLst>
              <a:ext uri="{FF2B5EF4-FFF2-40B4-BE49-F238E27FC236}">
                <a16:creationId xmlns:a16="http://schemas.microsoft.com/office/drawing/2014/main" id="{6A81E597-31E4-1FAA-D116-D5DF6A3D3DE8}"/>
              </a:ext>
            </a:extLst>
          </p:cNvPr>
          <p:cNvPicPr>
            <a:picLocks noChangeArrowheads="1"/>
          </p:cNvPicPr>
          <p:nvPr/>
        </p:nvPicPr>
        <p:blipFill>
          <a:blip r:embed="rId3">
            <a:extLst>
              <a:ext uri="{28A0092B-C50C-407E-A947-70E740481C1C}">
                <a14:useLocalDpi xmlns:a14="http://schemas.microsoft.com/office/drawing/2010/main" val="0"/>
              </a:ext>
            </a:extLst>
          </a:blip>
          <a:srcRect t="6468" b="11902"/>
          <a:stretch>
            <a:fillRect/>
          </a:stretch>
        </p:blipFill>
        <p:spPr bwMode="auto">
          <a:xfrm>
            <a:off x="546100" y="506413"/>
            <a:ext cx="8020050"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6914" name="Text Box 6">
            <a:extLst>
              <a:ext uri="{FF2B5EF4-FFF2-40B4-BE49-F238E27FC236}">
                <a16:creationId xmlns:a16="http://schemas.microsoft.com/office/drawing/2014/main" id="{898C0E02-D883-1379-632C-5BB4ED7C5565}"/>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66915" name="Text Box 7">
            <a:extLst>
              <a:ext uri="{FF2B5EF4-FFF2-40B4-BE49-F238E27FC236}">
                <a16:creationId xmlns:a16="http://schemas.microsoft.com/office/drawing/2014/main" id="{41565939-31BD-4C16-056F-426B899420E0}"/>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166916" name="Text Box 8">
            <a:extLst>
              <a:ext uri="{FF2B5EF4-FFF2-40B4-BE49-F238E27FC236}">
                <a16:creationId xmlns:a16="http://schemas.microsoft.com/office/drawing/2014/main" id="{CDD32107-594D-534E-64B2-3A6BD41990BE}"/>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166917" name="Text Box 9">
            <a:extLst>
              <a:ext uri="{FF2B5EF4-FFF2-40B4-BE49-F238E27FC236}">
                <a16:creationId xmlns:a16="http://schemas.microsoft.com/office/drawing/2014/main" id="{60E33A05-1C02-91A6-8731-534ECA9A267D}"/>
              </a:ext>
            </a:extLst>
          </p:cNvPr>
          <p:cNvSpPr txBox="1">
            <a:spLocks noChangeArrowheads="1"/>
          </p:cNvSpPr>
          <p:nvPr/>
        </p:nvSpPr>
        <p:spPr bwMode="auto">
          <a:xfrm rot="708807">
            <a:off x="4883150" y="1452563"/>
            <a:ext cx="596900"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造</a:t>
            </a:r>
          </a:p>
        </p:txBody>
      </p:sp>
      <p:sp>
        <p:nvSpPr>
          <p:cNvPr id="166918" name="Text Box 11">
            <a:extLst>
              <a:ext uri="{FF2B5EF4-FFF2-40B4-BE49-F238E27FC236}">
                <a16:creationId xmlns:a16="http://schemas.microsoft.com/office/drawing/2014/main" id="{6F37CD98-F4F4-C295-9207-CAC7AF74F114}"/>
              </a:ext>
            </a:extLst>
          </p:cNvPr>
          <p:cNvSpPr txBox="1">
            <a:spLocks noChangeArrowheads="1"/>
          </p:cNvSpPr>
          <p:nvPr/>
        </p:nvSpPr>
        <p:spPr bwMode="auto">
          <a:xfrm rot="1032555">
            <a:off x="4217988" y="4630738"/>
            <a:ext cx="541337"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主</a:t>
            </a:r>
          </a:p>
        </p:txBody>
      </p:sp>
      <p:sp>
        <p:nvSpPr>
          <p:cNvPr id="166919" name="Text Box 12">
            <a:extLst>
              <a:ext uri="{FF2B5EF4-FFF2-40B4-BE49-F238E27FC236}">
                <a16:creationId xmlns:a16="http://schemas.microsoft.com/office/drawing/2014/main" id="{5B40822B-422F-13C1-C084-A79857319A82}"/>
              </a:ext>
            </a:extLst>
          </p:cNvPr>
          <p:cNvSpPr txBox="1">
            <a:spLocks noChangeArrowheads="1"/>
          </p:cNvSpPr>
          <p:nvPr/>
        </p:nvSpPr>
        <p:spPr bwMode="auto">
          <a:xfrm rot="816202">
            <a:off x="4454525" y="3590925"/>
            <a:ext cx="511175"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默</a:t>
            </a:r>
          </a:p>
        </p:txBody>
      </p:sp>
      <p:sp>
        <p:nvSpPr>
          <p:cNvPr id="292879" name="Rectangle 15">
            <a:extLst>
              <a:ext uri="{FF2B5EF4-FFF2-40B4-BE49-F238E27FC236}">
                <a16:creationId xmlns:a16="http://schemas.microsoft.com/office/drawing/2014/main" id="{3ED3F901-1932-6079-D73F-E1BCCAABD8F2}"/>
              </a:ext>
            </a:extLst>
          </p:cNvPr>
          <p:cNvSpPr>
            <a:spLocks noChangeArrowheads="1"/>
          </p:cNvSpPr>
          <p:nvPr/>
        </p:nvSpPr>
        <p:spPr bwMode="auto">
          <a:xfrm>
            <a:off x="588963" y="2789238"/>
            <a:ext cx="7969250" cy="2678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5400">
                <a:solidFill>
                  <a:srgbClr val="00FF00"/>
                </a:solidFill>
                <a:effectLst>
                  <a:outerShdw blurRad="38100" dist="38100" dir="2700000" algn="tl">
                    <a:srgbClr val="000000"/>
                  </a:outerShdw>
                </a:effectLst>
                <a:latin typeface="Times" panose="02020603050405020304" charset="0"/>
                <a:ea typeface="宋体" panose="02010600030101010101" pitchFamily="2" charset="-122"/>
              </a:rPr>
              <a:t>打开您 </a:t>
            </a:r>
            <a:br>
              <a:rPr lang="zh-CN" altLang="en-US" sz="5400">
                <a:solidFill>
                  <a:srgbClr val="00FF00"/>
                </a:solidFill>
                <a:effectLst>
                  <a:outerShdw blurRad="38100" dist="38100" dir="2700000" algn="tl">
                    <a:srgbClr val="000000"/>
                  </a:outerShdw>
                </a:effectLst>
                <a:latin typeface="Times" panose="02020603050405020304" charset="0"/>
                <a:ea typeface="宋体" panose="02010600030101010101" pitchFamily="2" charset="-122"/>
              </a:rPr>
            </a:br>
            <a:r>
              <a:rPr lang="zh-CN" altLang="en-US" sz="7200" i="1">
                <a:effectLst>
                  <a:outerShdw blurRad="38100" dist="38100" dir="2700000" algn="tl">
                    <a:srgbClr val="000000"/>
                  </a:outerShdw>
                </a:effectLst>
                <a:latin typeface="Times" panose="02020603050405020304" charset="0"/>
                <a:ea typeface="宋体" panose="02010600030101010101" pitchFamily="2" charset="-122"/>
              </a:rPr>
              <a:t>“圣经档案”</a:t>
            </a:r>
          </a:p>
          <a:p>
            <a:r>
              <a:rPr lang="zh-CN" altLang="en-US" sz="5400">
                <a:solidFill>
                  <a:srgbClr val="00FF00"/>
                </a:solidFill>
                <a:effectLst>
                  <a:outerShdw blurRad="38100" dist="38100" dir="2700000" algn="tl">
                    <a:srgbClr val="000000"/>
                  </a:outerShdw>
                </a:effectLst>
                <a:latin typeface="Times" panose="02020603050405020304" charset="0"/>
                <a:ea typeface="宋体" panose="02010600030101010101" pitchFamily="2" charset="-122"/>
              </a:rPr>
              <a:t>的钥匙</a:t>
            </a:r>
          </a:p>
        </p:txBody>
      </p:sp>
      <p:grpSp>
        <p:nvGrpSpPr>
          <p:cNvPr id="166921" name="Group 16">
            <a:extLst>
              <a:ext uri="{FF2B5EF4-FFF2-40B4-BE49-F238E27FC236}">
                <a16:creationId xmlns:a16="http://schemas.microsoft.com/office/drawing/2014/main" id="{F7531910-DDBD-F724-C563-65D459707451}"/>
              </a:ext>
            </a:extLst>
          </p:cNvPr>
          <p:cNvGrpSpPr>
            <a:grpSpLocks/>
          </p:cNvGrpSpPr>
          <p:nvPr/>
        </p:nvGrpSpPr>
        <p:grpSpPr bwMode="auto">
          <a:xfrm>
            <a:off x="817563" y="1416050"/>
            <a:ext cx="7772400" cy="1268413"/>
            <a:chOff x="456" y="1141"/>
            <a:chExt cx="4896" cy="799"/>
          </a:xfrm>
        </p:grpSpPr>
        <p:sp>
          <p:nvSpPr>
            <p:cNvPr id="292881" name="Rectangle 17">
              <a:extLst>
                <a:ext uri="{FF2B5EF4-FFF2-40B4-BE49-F238E27FC236}">
                  <a16:creationId xmlns:a16="http://schemas.microsoft.com/office/drawing/2014/main" id="{0DE43B7D-9BD2-39C7-18D9-699AB2528786}"/>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8000" i="1">
                  <a:solidFill>
                    <a:srgbClr val="F6FE0A"/>
                  </a:solidFill>
                  <a:effectLst>
                    <a:outerShdw blurRad="38100" dist="38100" dir="2700000" algn="tl">
                      <a:srgbClr val="000000"/>
                    </a:outerShdw>
                  </a:effectLst>
                  <a:ea typeface="宋体" panose="02010600030101010101" pitchFamily="2" charset="-122"/>
                </a:rPr>
                <a:t>圣经</a:t>
              </a:r>
              <a:r>
                <a:rPr lang="en-US" altLang="zh-CN" sz="8000" i="1">
                  <a:solidFill>
                    <a:srgbClr val="F6FE0A"/>
                  </a:solidFill>
                  <a:effectLst>
                    <a:outerShdw blurRad="38100" dist="38100" dir="2700000" algn="tl">
                      <a:srgbClr val="000000"/>
                    </a:outerShdw>
                  </a:effectLst>
                  <a:ea typeface="宋体" panose="02010600030101010101" pitchFamily="2" charset="-122"/>
                </a:rPr>
                <a:t>…</a:t>
              </a:r>
              <a:r>
                <a:rPr lang="zh-CN" altLang="en-US" sz="8000" i="1">
                  <a:solidFill>
                    <a:srgbClr val="F6FE0A"/>
                  </a:solidFill>
                  <a:effectLst>
                    <a:outerShdw blurRad="38100" dist="38100" dir="2700000" algn="tl">
                      <a:srgbClr val="000000"/>
                    </a:outerShdw>
                  </a:effectLst>
                  <a:ea typeface="宋体" panose="02010600030101010101" pitchFamily="2" charset="-122"/>
                </a:rPr>
                <a:t>基要</a:t>
              </a:r>
            </a:p>
          </p:txBody>
        </p:sp>
        <p:sp>
          <p:nvSpPr>
            <p:cNvPr id="292882" name="Rectangle 18">
              <a:extLst>
                <a:ext uri="{FF2B5EF4-FFF2-40B4-BE49-F238E27FC236}">
                  <a16:creationId xmlns:a16="http://schemas.microsoft.com/office/drawing/2014/main" id="{B3A1DF7A-CA69-86A9-EDE8-B4DDB40A693B}"/>
                </a:ext>
              </a:extLst>
            </p:cNvPr>
            <p:cNvSpPr>
              <a:spLocks noChangeArrowheads="1"/>
            </p:cNvSpPr>
            <p:nvPr/>
          </p:nvSpPr>
          <p:spPr bwMode="auto">
            <a:xfrm>
              <a:off x="4566" y="1141"/>
              <a:ext cx="345"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AFD00"/>
                  </a:solidFill>
                  <a:latin typeface="Times" panose="02020603050405020304" charset="0"/>
                  <a:ea typeface="宋体" panose="02010600030101010101" pitchFamily="2" charset="-122"/>
                </a:rPr>
                <a:t>®</a:t>
              </a:r>
            </a:p>
          </p:txBody>
        </p:sp>
      </p:grpSp>
      <p:sp>
        <p:nvSpPr>
          <p:cNvPr id="292883" name="Text Box 19">
            <a:extLst>
              <a:ext uri="{FF2B5EF4-FFF2-40B4-BE49-F238E27FC236}">
                <a16:creationId xmlns:a16="http://schemas.microsoft.com/office/drawing/2014/main" id="{0B7C1982-C21E-DAEA-7D85-449979A1E0D4}"/>
              </a:ext>
            </a:extLst>
          </p:cNvPr>
          <p:cNvSpPr txBox="1">
            <a:spLocks noChangeArrowheads="1"/>
          </p:cNvSpPr>
          <p:nvPr/>
        </p:nvSpPr>
        <p:spPr bwMode="auto">
          <a:xfrm>
            <a:off x="8102600"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72</a:t>
            </a:r>
          </a:p>
        </p:txBody>
      </p:sp>
      <p:sp>
        <p:nvSpPr>
          <p:cNvPr id="166923" name="Rectangle 5">
            <a:extLst>
              <a:ext uri="{FF2B5EF4-FFF2-40B4-BE49-F238E27FC236}">
                <a16:creationId xmlns:a16="http://schemas.microsoft.com/office/drawing/2014/main" id="{950EF278-9CEF-23E9-CF5D-E7C5B5E5E3ED}"/>
              </a:ext>
            </a:extLst>
          </p:cNvPr>
          <p:cNvSpPr>
            <a:spLocks noChangeArrowheads="1"/>
          </p:cNvSpPr>
          <p:nvPr/>
        </p:nvSpPr>
        <p:spPr bwMode="auto">
          <a:xfrm>
            <a:off x="539750" y="523875"/>
            <a:ext cx="8066088" cy="57943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2879"/>
                                        </p:tgtEl>
                                        <p:attrNameLst>
                                          <p:attrName>style.visibility</p:attrName>
                                        </p:attrNameLst>
                                      </p:cBhvr>
                                      <p:to>
                                        <p:strVal val="visible"/>
                                      </p:to>
                                    </p:set>
                                    <p:animEffect transition="in" filter="fade">
                                      <p:cBhvr>
                                        <p:cTn id="7" dur="1000"/>
                                        <p:tgtEl>
                                          <p:spTgt spid="292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a:extLst>
              <a:ext uri="{FF2B5EF4-FFF2-40B4-BE49-F238E27FC236}">
                <a16:creationId xmlns:a16="http://schemas.microsoft.com/office/drawing/2014/main" id="{EF9EF66C-3F40-1B99-BAE3-5860E54F4F0A}"/>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7" name="Oval 3">
            <a:extLst>
              <a:ext uri="{FF2B5EF4-FFF2-40B4-BE49-F238E27FC236}">
                <a16:creationId xmlns:a16="http://schemas.microsoft.com/office/drawing/2014/main" id="{89E81D75-1BB9-1B1C-4C20-12F0561C0333}"/>
              </a:ext>
            </a:extLst>
          </p:cNvPr>
          <p:cNvSpPr>
            <a:spLocks noChangeArrowheads="1"/>
          </p:cNvSpPr>
          <p:nvPr/>
        </p:nvSpPr>
        <p:spPr bwMode="auto">
          <a:xfrm>
            <a:off x="685800" y="228600"/>
            <a:ext cx="939800" cy="939800"/>
          </a:xfrm>
          <a:prstGeom prst="ellipse">
            <a:avLst/>
          </a:prstGeom>
          <a:noFill/>
          <a:ln w="76200">
            <a:solidFill>
              <a:srgbClr val="FAFD00"/>
            </a:solidFill>
            <a:round/>
            <a:headEnd/>
            <a:tailEnd/>
          </a:ln>
          <a:effectLst>
            <a:outerShdw blurRad="63500" dist="53882" dir="2700000" algn="ctr" rotWithShape="0">
              <a:srgbClr val="040404">
                <a:alpha val="74998"/>
              </a:srgbClr>
            </a:outerShdw>
          </a:effectLst>
        </p:spPr>
        <p:txBody>
          <a:bodyPr wrap="none" anchor="ctr"/>
          <a:lstStyle/>
          <a:p>
            <a:pPr>
              <a:defRPr/>
            </a:pPr>
            <a:endParaRPr lang="zh-CN" altLang="en-US" b="0">
              <a:solidFill>
                <a:srgbClr val="FFEC14"/>
              </a:solidFill>
              <a:latin typeface="Times" charset="0"/>
              <a:ea typeface="宋体" charset="-122"/>
            </a:endParaRPr>
          </a:p>
        </p:txBody>
      </p:sp>
      <p:sp>
        <p:nvSpPr>
          <p:cNvPr id="241668" name="Text Box 4">
            <a:extLst>
              <a:ext uri="{FF2B5EF4-FFF2-40B4-BE49-F238E27FC236}">
                <a16:creationId xmlns:a16="http://schemas.microsoft.com/office/drawing/2014/main" id="{2CF1BA19-5E94-4423-5943-9B1491FCC587}"/>
              </a:ext>
            </a:extLst>
          </p:cNvPr>
          <p:cNvSpPr txBox="1">
            <a:spLocks noChangeArrowheads="1"/>
          </p:cNvSpPr>
          <p:nvPr/>
        </p:nvSpPr>
        <p:spPr bwMode="auto">
          <a:xfrm>
            <a:off x="2679700" y="442913"/>
            <a:ext cx="5992813" cy="1066800"/>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3200" i="1">
                <a:latin typeface="Comic Sans MS" panose="030F0902030302020204" pitchFamily="66" charset="0"/>
                <a:ea typeface="宋体" panose="02010600030101010101" pitchFamily="2" charset="-122"/>
              </a:rPr>
              <a:t>现在您已了解一点</a:t>
            </a:r>
            <a:r>
              <a:rPr lang="en-US" altLang="zh-CN" sz="3200" i="1">
                <a:latin typeface="Comic Sans MS" panose="030F0902030302020204" pitchFamily="66" charset="0"/>
                <a:ea typeface="宋体" panose="02010600030101010101" pitchFamily="2" charset="-122"/>
              </a:rPr>
              <a:t>… </a:t>
            </a:r>
            <a:r>
              <a:rPr lang="zh-CN" altLang="en-US" sz="3200" i="1">
                <a:latin typeface="Comic Sans MS" panose="030F0902030302020204" pitchFamily="66" charset="0"/>
                <a:ea typeface="宋体" panose="02010600030101010101" pitchFamily="2" charset="-122"/>
              </a:rPr>
              <a:t>下面是我们要继续学习的</a:t>
            </a:r>
            <a:r>
              <a:rPr lang="en-US" altLang="zh-CN" sz="3200" i="1">
                <a:latin typeface="Comic Sans MS" panose="030F0902030302020204" pitchFamily="66" charset="0"/>
                <a:ea typeface="宋体" panose="02010600030101010101" pitchFamily="2" charset="-122"/>
              </a:rPr>
              <a:t>…</a:t>
            </a:r>
            <a:endParaRPr lang="en-US" altLang="zh-CN" sz="3200" i="1">
              <a:solidFill>
                <a:srgbClr val="FF0A1E"/>
              </a:solidFill>
              <a:latin typeface="Comic Sans MS" panose="030F0902030302020204" pitchFamily="66" charset="0"/>
              <a:ea typeface="宋体" panose="02010600030101010101" pitchFamily="2" charset="-122"/>
            </a:endParaRPr>
          </a:p>
        </p:txBody>
      </p:sp>
      <p:sp>
        <p:nvSpPr>
          <p:cNvPr id="241669" name="Text Box 5">
            <a:extLst>
              <a:ext uri="{FF2B5EF4-FFF2-40B4-BE49-F238E27FC236}">
                <a16:creationId xmlns:a16="http://schemas.microsoft.com/office/drawing/2014/main" id="{57CD9BC5-DD9B-8603-0796-6884661E63B1}"/>
              </a:ext>
            </a:extLst>
          </p:cNvPr>
          <p:cNvSpPr txBox="1">
            <a:spLocks noChangeArrowheads="1"/>
          </p:cNvSpPr>
          <p:nvPr/>
        </p:nvSpPr>
        <p:spPr bwMode="auto">
          <a:xfrm>
            <a:off x="401638" y="1655763"/>
            <a:ext cx="8415337" cy="3767137"/>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lnSpc>
                <a:spcPct val="80000"/>
              </a:lnSpc>
              <a:spcBef>
                <a:spcPct val="50000"/>
              </a:spcBef>
            </a:pPr>
            <a:r>
              <a:rPr lang="zh-CN" altLang="en-US" sz="2800">
                <a:solidFill>
                  <a:srgbClr val="FFEA18"/>
                </a:solidFill>
                <a:latin typeface="Comic Sans MS" panose="030F0902030302020204" pitchFamily="66" charset="0"/>
                <a:ea typeface="宋体" panose="02010600030101010101" pitchFamily="2" charset="-122"/>
              </a:rPr>
              <a:t>               </a:t>
            </a: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FAFD00"/>
                </a:solidFill>
                <a:latin typeface="Comic Sans MS" panose="030F0902030302020204" pitchFamily="66" charset="0"/>
                <a:ea typeface="宋体" panose="02010600030101010101" pitchFamily="2" charset="-122"/>
              </a:rPr>
              <a:t>一个称为</a:t>
            </a:r>
            <a:r>
              <a:rPr lang="en-US" altLang="zh-CN" sz="2800">
                <a:solidFill>
                  <a:srgbClr val="FFCC18"/>
                </a:solidFill>
                <a:latin typeface="Comic Sans MS" panose="030F0902030302020204" pitchFamily="66" charset="0"/>
                <a:ea typeface="宋体" panose="02010600030101010101" pitchFamily="2" charset="-122"/>
              </a:rPr>
              <a:t> </a:t>
            </a:r>
            <a:r>
              <a:rPr lang="zh-CN" altLang="en-US" sz="2800">
                <a:solidFill>
                  <a:srgbClr val="00CC00"/>
                </a:solidFill>
                <a:latin typeface="Comic Sans MS" panose="030F0902030302020204" pitchFamily="66" charset="0"/>
                <a:ea typeface="宋体" panose="02010600030101010101" pitchFamily="2" charset="-122"/>
              </a:rPr>
              <a:t>“圣经档案”</a:t>
            </a:r>
            <a:r>
              <a:rPr lang="zh-CN" altLang="en-US" sz="2800">
                <a:solidFill>
                  <a:srgbClr val="1EAFCC"/>
                </a:solidFill>
                <a:latin typeface="Comic Sans MS" panose="030F0902030302020204" pitchFamily="66" charset="0"/>
                <a:ea typeface="宋体" panose="02010600030101010101" pitchFamily="2" charset="-122"/>
              </a:rPr>
              <a:t> </a:t>
            </a:r>
            <a:r>
              <a:rPr lang="zh-CN" altLang="en-US" sz="2800">
                <a:solidFill>
                  <a:srgbClr val="FAFD00"/>
                </a:solidFill>
                <a:latin typeface="Comic Sans MS" panose="030F0902030302020204" pitchFamily="66" charset="0"/>
                <a:ea typeface="宋体" panose="02010600030101010101" pitchFamily="2" charset="-122"/>
              </a:rPr>
              <a:t>的概念</a:t>
            </a: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FAFD00"/>
                </a:solidFill>
                <a:latin typeface="Comic Sans MS" panose="030F0902030302020204" pitchFamily="66" charset="0"/>
                <a:ea typeface="宋体" panose="02010600030101010101" pitchFamily="2" charset="-122"/>
              </a:rPr>
              <a:t>打开 “圣经档案” 的智力钥匙 </a:t>
            </a:r>
            <a:r>
              <a:rPr lang="en-US" altLang="zh-CN" sz="2800">
                <a:solidFill>
                  <a:srgbClr val="FAFD00"/>
                </a:solidFill>
                <a:latin typeface="Comic Sans MS" panose="030F0902030302020204" pitchFamily="66" charset="0"/>
                <a:ea typeface="宋体" panose="02010600030101010101" pitchFamily="2" charset="-122"/>
              </a:rPr>
              <a:t>—</a:t>
            </a:r>
            <a:r>
              <a:rPr lang="en-US" altLang="zh-CN" sz="2800">
                <a:solidFill>
                  <a:srgbClr val="FFFF00"/>
                </a:solidFill>
                <a:latin typeface="Comic Sans MS" panose="030F0902030302020204" pitchFamily="66" charset="0"/>
                <a:ea typeface="宋体" panose="02010600030101010101" pitchFamily="2" charset="-122"/>
              </a:rPr>
              <a:t> </a:t>
            </a:r>
            <a:r>
              <a:rPr lang="zh-CN" altLang="en-US" sz="2800">
                <a:solidFill>
                  <a:srgbClr val="00CC00"/>
                </a:solidFill>
                <a:latin typeface="Comic Sans MS" panose="030F0902030302020204" pitchFamily="66" charset="0"/>
                <a:ea typeface="宋体" panose="02010600030101010101" pitchFamily="2" charset="-122"/>
              </a:rPr>
              <a:t>造 </a:t>
            </a:r>
            <a:r>
              <a:rPr lang="en-US" altLang="zh-CN" sz="2800">
                <a:solidFill>
                  <a:srgbClr val="00CC00"/>
                </a:solidFill>
                <a:latin typeface="Comic Sans MS" panose="030F0902030302020204" pitchFamily="66" charset="0"/>
                <a:ea typeface="宋体" panose="02010600030101010101" pitchFamily="2" charset="-122"/>
              </a:rPr>
              <a:t>7 </a:t>
            </a:r>
            <a:r>
              <a:rPr lang="zh-CN" altLang="en-US" sz="2800">
                <a:solidFill>
                  <a:srgbClr val="00CC00"/>
                </a:solidFill>
                <a:latin typeface="Comic Sans MS" panose="030F0902030302020204" pitchFamily="66" charset="0"/>
                <a:ea typeface="宋体" panose="02010600030101010101" pitchFamily="2" charset="-122"/>
              </a:rPr>
              <a:t>默 主 </a:t>
            </a: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00CC00"/>
                </a:solidFill>
                <a:latin typeface="Comic Sans MS" panose="030F0902030302020204" pitchFamily="66" charset="0"/>
                <a:ea typeface="宋体" panose="02010600030101010101" pitchFamily="2" charset="-122"/>
              </a:rPr>
              <a:t>智力地图</a:t>
            </a:r>
            <a:r>
              <a:rPr lang="zh-CN" altLang="en-US" sz="2800">
                <a:solidFill>
                  <a:srgbClr val="FAFD00"/>
                </a:solidFill>
                <a:latin typeface="Comic Sans MS" panose="030F0902030302020204" pitchFamily="66" charset="0"/>
                <a:ea typeface="宋体" panose="02010600030101010101" pitchFamily="2" charset="-122"/>
              </a:rPr>
              <a:t> </a:t>
            </a:r>
            <a:r>
              <a:rPr lang="en-US" altLang="zh-CN" sz="2800">
                <a:solidFill>
                  <a:srgbClr val="FAFD00"/>
                </a:solidFill>
                <a:latin typeface="Comic Sans MS" panose="030F0902030302020204" pitchFamily="66" charset="0"/>
                <a:ea typeface="宋体" panose="02010600030101010101" pitchFamily="2" charset="-122"/>
              </a:rPr>
              <a:t>—</a:t>
            </a:r>
            <a:r>
              <a:rPr lang="en-US" altLang="zh-CN" sz="2800">
                <a:solidFill>
                  <a:srgbClr val="00CC00"/>
                </a:solidFill>
                <a:latin typeface="Comic Sans MS" panose="030F0902030302020204" pitchFamily="66" charset="0"/>
                <a:ea typeface="宋体" panose="02010600030101010101" pitchFamily="2" charset="-122"/>
              </a:rPr>
              <a:t> </a:t>
            </a:r>
            <a:r>
              <a:rPr lang="zh-CN" altLang="en-US" sz="2800">
                <a:solidFill>
                  <a:srgbClr val="FAFD00"/>
                </a:solidFill>
                <a:latin typeface="Comic Sans MS" panose="030F0902030302020204" pitchFamily="66" charset="0"/>
                <a:ea typeface="宋体" panose="02010600030101010101" pitchFamily="2" charset="-122"/>
              </a:rPr>
              <a:t>确定圣经里主要事件的发生地点</a:t>
            </a:r>
            <a:r>
              <a:rPr lang="en-US" altLang="zh-CN" sz="2800">
                <a:solidFill>
                  <a:srgbClr val="FFEA18"/>
                </a:solidFill>
                <a:latin typeface="Comic Sans MS" panose="030F0902030302020204" pitchFamily="66" charset="0"/>
                <a:ea typeface="宋体" panose="02010600030101010101" pitchFamily="2" charset="-122"/>
              </a:rPr>
              <a:t> </a:t>
            </a: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FAFD00"/>
                </a:solidFill>
                <a:latin typeface="Comic Sans MS" panose="030F0902030302020204" pitchFamily="66" charset="0"/>
                <a:ea typeface="宋体" panose="02010600030101010101" pitchFamily="2" charset="-122"/>
              </a:rPr>
              <a:t>圣经的“故事”核心:</a:t>
            </a:r>
            <a:r>
              <a:rPr lang="zh-CN" altLang="en-US" sz="2800">
                <a:solidFill>
                  <a:srgbClr val="FFEA18"/>
                </a:solidFill>
                <a:latin typeface="Comic Sans MS" panose="030F0902030302020204" pitchFamily="66" charset="0"/>
                <a:ea typeface="宋体" panose="02010600030101010101" pitchFamily="2" charset="-122"/>
              </a:rPr>
              <a:t> </a:t>
            </a:r>
            <a:r>
              <a:rPr lang="zh-CN" altLang="en-US" sz="2800">
                <a:solidFill>
                  <a:srgbClr val="00CC00"/>
                </a:solidFill>
                <a:latin typeface="Comic Sans MS" panose="030F0902030302020204" pitchFamily="66" charset="0"/>
                <a:ea typeface="宋体" panose="02010600030101010101" pitchFamily="2" charset="-122"/>
              </a:rPr>
              <a:t>“年代综览</a:t>
            </a:r>
            <a:r>
              <a:rPr lang="zh-CN" altLang="en-US" sz="2800">
                <a:solidFill>
                  <a:srgbClr val="00CC00"/>
                </a:solidFill>
                <a:effectLst>
                  <a:outerShdw blurRad="38100" dist="38100" dir="2700000" algn="tl">
                    <a:srgbClr val="000000"/>
                  </a:outerShdw>
                </a:effectLst>
                <a:latin typeface="Times" panose="02020603050405020304" charset="0"/>
                <a:ea typeface="宋体" panose="02010600030101010101" pitchFamily="2" charset="-122"/>
              </a:rPr>
              <a:t>”</a:t>
            </a:r>
            <a:endParaRPr lang="zh-CN" altLang="en-US" sz="2800">
              <a:solidFill>
                <a:srgbClr val="00CC00"/>
              </a:solidFill>
              <a:latin typeface="Comic Sans MS" panose="030F0902030302020204" pitchFamily="66" charset="0"/>
              <a:ea typeface="宋体" panose="02010600030101010101" pitchFamily="2" charset="-122"/>
            </a:endParaRP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FAFD00"/>
                </a:solidFill>
                <a:latin typeface="Comic Sans MS" panose="030F0902030302020204" pitchFamily="66" charset="0"/>
                <a:ea typeface="宋体" panose="02010600030101010101" pitchFamily="2" charset="-122"/>
              </a:rPr>
              <a:t>圣经</a:t>
            </a:r>
            <a:r>
              <a:rPr lang="zh-CN" altLang="en-US" sz="2800">
                <a:solidFill>
                  <a:srgbClr val="00CC00"/>
                </a:solidFill>
                <a:latin typeface="Comic Sans MS" panose="030F0902030302020204" pitchFamily="66" charset="0"/>
                <a:ea typeface="宋体" panose="02010600030101010101" pitchFamily="2" charset="-122"/>
              </a:rPr>
              <a:t>亚伯拉罕之约</a:t>
            </a:r>
            <a:r>
              <a:rPr lang="zh-CN" altLang="en-US" sz="2800">
                <a:solidFill>
                  <a:srgbClr val="FAFD00"/>
                </a:solidFill>
                <a:latin typeface="Comic Sans MS" panose="030F0902030302020204" pitchFamily="66" charset="0"/>
                <a:ea typeface="宋体" panose="02010600030101010101" pitchFamily="2" charset="-122"/>
              </a:rPr>
              <a:t>直接指向主耶稣的传道</a:t>
            </a: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43F22C"/>
                </a:solidFill>
                <a:latin typeface="Comic Sans MS" panose="030F0902030302020204" pitchFamily="66" charset="0"/>
                <a:ea typeface="宋体" panose="02010600030101010101" pitchFamily="2" charset="-122"/>
              </a:rPr>
              <a:t>圣经的结构</a:t>
            </a:r>
            <a:r>
              <a:rPr lang="zh-CN" altLang="en-US" sz="2800">
                <a:solidFill>
                  <a:srgbClr val="FAFD00"/>
                </a:solidFill>
                <a:latin typeface="Comic Sans MS" panose="030F0902030302020204" pitchFamily="66" charset="0"/>
                <a:ea typeface="宋体" panose="02010600030101010101" pitchFamily="2" charset="-122"/>
              </a:rPr>
              <a:t>：以 “故事”为基础</a:t>
            </a:r>
            <a:r>
              <a:rPr lang="zh-CN" altLang="en-US" sz="2800">
                <a:solidFill>
                  <a:srgbClr val="FFEA18"/>
                </a:solidFill>
                <a:latin typeface="Comic Sans MS" panose="030F0902030302020204" pitchFamily="66" charset="0"/>
                <a:ea typeface="宋体" panose="02010600030101010101" pitchFamily="2" charset="-122"/>
              </a:rPr>
              <a:t> </a:t>
            </a: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FAFD00"/>
                </a:solidFill>
                <a:latin typeface="Comic Sans MS" panose="030F0902030302020204" pitchFamily="66" charset="0"/>
                <a:ea typeface="宋体" panose="02010600030101010101" pitchFamily="2" charset="-122"/>
              </a:rPr>
              <a:t>旧约和新约的</a:t>
            </a:r>
            <a:r>
              <a:rPr lang="zh-CN" altLang="en-US" sz="2800">
                <a:solidFill>
                  <a:srgbClr val="43F22C"/>
                </a:solidFill>
                <a:latin typeface="Comic Sans MS" panose="030F0902030302020204" pitchFamily="66" charset="0"/>
                <a:ea typeface="宋体" panose="02010600030101010101" pitchFamily="2" charset="-122"/>
              </a:rPr>
              <a:t>各书卷和主题</a:t>
            </a:r>
            <a:endParaRPr lang="en-US" altLang="zh-CN" sz="2800">
              <a:solidFill>
                <a:srgbClr val="43F22C"/>
              </a:solidFill>
              <a:latin typeface="Comic Sans MS" panose="030F0902030302020204" pitchFamily="66" charset="0"/>
              <a:ea typeface="宋体" panose="02010600030101010101" pitchFamily="2" charset="-122"/>
            </a:endParaRPr>
          </a:p>
        </p:txBody>
      </p:sp>
      <p:sp>
        <p:nvSpPr>
          <p:cNvPr id="168965" name="Text Box 6">
            <a:extLst>
              <a:ext uri="{FF2B5EF4-FFF2-40B4-BE49-F238E27FC236}">
                <a16:creationId xmlns:a16="http://schemas.microsoft.com/office/drawing/2014/main" id="{5BCFDF01-0B0A-EAFA-B958-E10B60CD4AB4}"/>
              </a:ext>
            </a:extLst>
          </p:cNvPr>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b="0">
                <a:solidFill>
                  <a:srgbClr val="333333"/>
                </a:solidFill>
                <a:latin typeface="Webdings" pitchFamily="2" charset="2"/>
                <a:ea typeface="宋体" panose="02010600030101010101" pitchFamily="2" charset="-122"/>
              </a:rPr>
              <a:t></a:t>
            </a:r>
          </a:p>
        </p:txBody>
      </p:sp>
      <p:sp>
        <p:nvSpPr>
          <p:cNvPr id="241671" name="Line 7">
            <a:extLst>
              <a:ext uri="{FF2B5EF4-FFF2-40B4-BE49-F238E27FC236}">
                <a16:creationId xmlns:a16="http://schemas.microsoft.com/office/drawing/2014/main" id="{E7FBA5B8-6677-D219-B434-77D7DD0D9781}"/>
              </a:ext>
            </a:extLst>
          </p:cNvPr>
          <p:cNvSpPr>
            <a:spLocks noChangeShapeType="1"/>
          </p:cNvSpPr>
          <p:nvPr/>
        </p:nvSpPr>
        <p:spPr bwMode="auto">
          <a:xfrm>
            <a:off x="733425" y="4297363"/>
            <a:ext cx="6380163" cy="1270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68967" name="Text Box 9">
            <a:extLst>
              <a:ext uri="{FF2B5EF4-FFF2-40B4-BE49-F238E27FC236}">
                <a16:creationId xmlns:a16="http://schemas.microsoft.com/office/drawing/2014/main" id="{646B4BD3-91AE-B479-1A96-1F010A1E4D2B}"/>
              </a:ext>
            </a:extLst>
          </p:cNvPr>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000">
              <a:solidFill>
                <a:srgbClr val="FFFFFF"/>
              </a:solidFill>
              <a:ea typeface="宋体" panose="02010600030101010101" pitchFamily="2" charset="-122"/>
            </a:endParaRPr>
          </a:p>
        </p:txBody>
      </p:sp>
      <p:sp>
        <p:nvSpPr>
          <p:cNvPr id="168968" name="Text Box 10">
            <a:extLst>
              <a:ext uri="{FF2B5EF4-FFF2-40B4-BE49-F238E27FC236}">
                <a16:creationId xmlns:a16="http://schemas.microsoft.com/office/drawing/2014/main" id="{0DB96DBD-698A-6375-3835-82AA26DB9DF6}"/>
              </a:ext>
            </a:extLst>
          </p:cNvPr>
          <p:cNvSpPr txBox="1">
            <a:spLocks noChangeArrowheads="1"/>
          </p:cNvSpPr>
          <p:nvPr/>
        </p:nvSpPr>
        <p:spPr bwMode="auto">
          <a:xfrm>
            <a:off x="8632825" y="64135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7</a:t>
            </a:r>
          </a:p>
        </p:txBody>
      </p:sp>
      <p:sp>
        <p:nvSpPr>
          <p:cNvPr id="241675" name="AutoShape 11">
            <a:extLst>
              <a:ext uri="{FF2B5EF4-FFF2-40B4-BE49-F238E27FC236}">
                <a16:creationId xmlns:a16="http://schemas.microsoft.com/office/drawing/2014/main" id="{51F35C48-854B-418A-88D3-BCFB006813A2}"/>
              </a:ext>
            </a:extLst>
          </p:cNvPr>
          <p:cNvSpPr>
            <a:spLocks noChangeArrowheads="1"/>
          </p:cNvSpPr>
          <p:nvPr/>
        </p:nvSpPr>
        <p:spPr bwMode="auto">
          <a:xfrm>
            <a:off x="422275" y="2012950"/>
            <a:ext cx="8134350" cy="35591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A1427">
              <a:alpha val="50195"/>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A1427"/>
            </a:extrusionClr>
            <a:contourClr>
              <a:srgbClr val="FA1427"/>
            </a:contourClr>
          </a:sp3d>
        </p:spPr>
        <p:txBody>
          <a:bodyPr wrap="none" anchor="ctr">
            <a:flatTx/>
          </a:bodyPr>
          <a:lstStyle/>
          <a:p>
            <a:endParaRPr lang="en-US"/>
          </a:p>
        </p:txBody>
      </p:sp>
      <p:sp>
        <p:nvSpPr>
          <p:cNvPr id="241676" name="Text Box 12">
            <a:extLst>
              <a:ext uri="{FF2B5EF4-FFF2-40B4-BE49-F238E27FC236}">
                <a16:creationId xmlns:a16="http://schemas.microsoft.com/office/drawing/2014/main" id="{50F429D0-1FA1-5095-D487-AC30F59C212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41667"/>
                                        </p:tgtEl>
                                        <p:attrNameLst>
                                          <p:attrName>style.visibility</p:attrName>
                                        </p:attrNameLst>
                                      </p:cBhvr>
                                      <p:to>
                                        <p:strVal val="visible"/>
                                      </p:to>
                                    </p:set>
                                    <p:anim calcmode="lin" valueType="num">
                                      <p:cBhvr>
                                        <p:cTn id="7" dur="500" fill="hold"/>
                                        <p:tgtEl>
                                          <p:spTgt spid="241667"/>
                                        </p:tgtEl>
                                        <p:attrNameLst>
                                          <p:attrName>ppt_w</p:attrName>
                                        </p:attrNameLst>
                                      </p:cBhvr>
                                      <p:tavLst>
                                        <p:tav tm="0">
                                          <p:val>
                                            <p:strVal val="2/3*#ppt_w"/>
                                          </p:val>
                                        </p:tav>
                                        <p:tav tm="100000">
                                          <p:val>
                                            <p:strVal val="#ppt_w"/>
                                          </p:val>
                                        </p:tav>
                                      </p:tavLst>
                                    </p:anim>
                                    <p:anim calcmode="lin" valueType="num">
                                      <p:cBhvr>
                                        <p:cTn id="8" dur="500" fill="hold"/>
                                        <p:tgtEl>
                                          <p:spTgt spid="241667"/>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41669">
                                            <p:txEl>
                                              <p:pRg st="0" end="0"/>
                                            </p:txEl>
                                          </p:spTgt>
                                        </p:tgtEl>
                                        <p:attrNameLst>
                                          <p:attrName>style.visibility</p:attrName>
                                        </p:attrNameLst>
                                      </p:cBhvr>
                                      <p:to>
                                        <p:strVal val="visible"/>
                                      </p:to>
                                    </p:set>
                                    <p:animEffect transition="in" filter="box(out)">
                                      <p:cBhvr>
                                        <p:cTn id="13" dur="500"/>
                                        <p:tgtEl>
                                          <p:spTgt spid="24166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241669">
                                            <p:txEl>
                                              <p:pRg st="1" end="1"/>
                                            </p:txEl>
                                          </p:spTgt>
                                        </p:tgtEl>
                                        <p:attrNameLst>
                                          <p:attrName>style.visibility</p:attrName>
                                        </p:attrNameLst>
                                      </p:cBhvr>
                                      <p:to>
                                        <p:strVal val="visible"/>
                                      </p:to>
                                    </p:set>
                                    <p:animEffect transition="in" filter="box(out)">
                                      <p:cBhvr>
                                        <p:cTn id="18" dur="500"/>
                                        <p:tgtEl>
                                          <p:spTgt spid="24166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241669">
                                            <p:txEl>
                                              <p:pRg st="2" end="2"/>
                                            </p:txEl>
                                          </p:spTgt>
                                        </p:tgtEl>
                                        <p:attrNameLst>
                                          <p:attrName>style.visibility</p:attrName>
                                        </p:attrNameLst>
                                      </p:cBhvr>
                                      <p:to>
                                        <p:strVal val="visible"/>
                                      </p:to>
                                    </p:set>
                                    <p:animEffect transition="in" filter="box(out)">
                                      <p:cBhvr>
                                        <p:cTn id="23" dur="500"/>
                                        <p:tgtEl>
                                          <p:spTgt spid="24166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241669">
                                            <p:txEl>
                                              <p:pRg st="3" end="3"/>
                                            </p:txEl>
                                          </p:spTgt>
                                        </p:tgtEl>
                                        <p:attrNameLst>
                                          <p:attrName>style.visibility</p:attrName>
                                        </p:attrNameLst>
                                      </p:cBhvr>
                                      <p:to>
                                        <p:strVal val="visible"/>
                                      </p:to>
                                    </p:set>
                                    <p:animEffect transition="in" filter="box(out)">
                                      <p:cBhvr>
                                        <p:cTn id="28" dur="500"/>
                                        <p:tgtEl>
                                          <p:spTgt spid="24166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241669">
                                            <p:txEl>
                                              <p:pRg st="4" end="4"/>
                                            </p:txEl>
                                          </p:spTgt>
                                        </p:tgtEl>
                                        <p:attrNameLst>
                                          <p:attrName>style.visibility</p:attrName>
                                        </p:attrNameLst>
                                      </p:cBhvr>
                                      <p:to>
                                        <p:strVal val="visible"/>
                                      </p:to>
                                    </p:set>
                                    <p:animEffect transition="in" filter="box(out)">
                                      <p:cBhvr>
                                        <p:cTn id="33" dur="500"/>
                                        <p:tgtEl>
                                          <p:spTgt spid="24166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241669">
                                            <p:txEl>
                                              <p:pRg st="5" end="5"/>
                                            </p:txEl>
                                          </p:spTgt>
                                        </p:tgtEl>
                                        <p:attrNameLst>
                                          <p:attrName>style.visibility</p:attrName>
                                        </p:attrNameLst>
                                      </p:cBhvr>
                                      <p:to>
                                        <p:strVal val="visible"/>
                                      </p:to>
                                    </p:set>
                                    <p:animEffect transition="in" filter="box(out)">
                                      <p:cBhvr>
                                        <p:cTn id="38" dur="500"/>
                                        <p:tgtEl>
                                          <p:spTgt spid="24166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nodeType="clickEffect">
                                  <p:stCondLst>
                                    <p:cond delay="0"/>
                                  </p:stCondLst>
                                  <p:childTnLst>
                                    <p:set>
                                      <p:cBhvr>
                                        <p:cTn id="42" dur="1" fill="hold">
                                          <p:stCondLst>
                                            <p:cond delay="0"/>
                                          </p:stCondLst>
                                        </p:cTn>
                                        <p:tgtEl>
                                          <p:spTgt spid="241669">
                                            <p:txEl>
                                              <p:pRg st="6" end="6"/>
                                            </p:txEl>
                                          </p:spTgt>
                                        </p:tgtEl>
                                        <p:attrNameLst>
                                          <p:attrName>style.visibility</p:attrName>
                                        </p:attrNameLst>
                                      </p:cBhvr>
                                      <p:to>
                                        <p:strVal val="visible"/>
                                      </p:to>
                                    </p:set>
                                    <p:animEffect transition="in" filter="box(out)">
                                      <p:cBhvr>
                                        <p:cTn id="43" dur="500"/>
                                        <p:tgtEl>
                                          <p:spTgt spid="241669">
                                            <p:txEl>
                                              <p:pRg st="6" end="6"/>
                                            </p:txEl>
                                          </p:spTgt>
                                        </p:tgtEl>
                                      </p:cBhvr>
                                    </p:animEffect>
                                  </p:childTnLst>
                                </p:cTn>
                              </p:par>
                            </p:childTnLst>
                          </p:cTn>
                        </p:par>
                        <p:par>
                          <p:cTn id="44" fill="hold" nodeType="afterGroup">
                            <p:stCondLst>
                              <p:cond delay="500"/>
                            </p:stCondLst>
                            <p:childTnLst>
                              <p:par>
                                <p:cTn id="45" presetID="7" presetClass="entr" presetSubtype="8" fill="hold" nodeType="afterEffect">
                                  <p:stCondLst>
                                    <p:cond delay="2000"/>
                                  </p:stCondLst>
                                  <p:childTnLst>
                                    <p:set>
                                      <p:cBhvr>
                                        <p:cTn id="46" dur="1" fill="hold">
                                          <p:stCondLst>
                                            <p:cond delay="0"/>
                                          </p:stCondLst>
                                        </p:cTn>
                                        <p:tgtEl>
                                          <p:spTgt spid="241675"/>
                                        </p:tgtEl>
                                        <p:attrNameLst>
                                          <p:attrName>style.visibility</p:attrName>
                                        </p:attrNameLst>
                                      </p:cBhvr>
                                      <p:to>
                                        <p:strVal val="visible"/>
                                      </p:to>
                                    </p:set>
                                    <p:anim calcmode="lin" valueType="num">
                                      <p:cBhvr additive="base">
                                        <p:cTn id="47" dur="5000" fill="hold"/>
                                        <p:tgtEl>
                                          <p:spTgt spid="241675"/>
                                        </p:tgtEl>
                                        <p:attrNameLst>
                                          <p:attrName>ppt_x</p:attrName>
                                        </p:attrNameLst>
                                      </p:cBhvr>
                                      <p:tavLst>
                                        <p:tav tm="0">
                                          <p:val>
                                            <p:strVal val="0-#ppt_w/2"/>
                                          </p:val>
                                        </p:tav>
                                        <p:tav tm="100000">
                                          <p:val>
                                            <p:strVal val="#ppt_x"/>
                                          </p:val>
                                        </p:tav>
                                      </p:tavLst>
                                    </p:anim>
                                    <p:anim calcmode="lin" valueType="num">
                                      <p:cBhvr additive="base">
                                        <p:cTn id="48" dur="5000" fill="hold"/>
                                        <p:tgtEl>
                                          <p:spTgt spid="2416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animBg="1" autoUpdateAnimBg="0"/>
      <p:bldP spid="24166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descr="BACKGR~1">
            <a:extLst>
              <a:ext uri="{FF2B5EF4-FFF2-40B4-BE49-F238E27FC236}">
                <a16:creationId xmlns:a16="http://schemas.microsoft.com/office/drawing/2014/main" id="{DF582972-2B2D-CCE4-EA1D-E42CD3129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0" name="Text Box 3">
            <a:extLst>
              <a:ext uri="{FF2B5EF4-FFF2-40B4-BE49-F238E27FC236}">
                <a16:creationId xmlns:a16="http://schemas.microsoft.com/office/drawing/2014/main" id="{B52C06AD-6CFA-5E6B-1000-94529818CB8C}"/>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02407" name="Text Box 7" descr="Brown marble">
            <a:extLst>
              <a:ext uri="{FF2B5EF4-FFF2-40B4-BE49-F238E27FC236}">
                <a16:creationId xmlns:a16="http://schemas.microsoft.com/office/drawing/2014/main" id="{43AF02BD-9FDF-CC56-88EC-2180206DD1ED}"/>
              </a:ext>
            </a:extLst>
          </p:cNvPr>
          <p:cNvSpPr txBox="1">
            <a:spLocks noChangeArrowheads="1"/>
          </p:cNvSpPr>
          <p:nvPr/>
        </p:nvSpPr>
        <p:spPr bwMode="auto">
          <a:xfrm rot="118953">
            <a:off x="863600" y="979488"/>
            <a:ext cx="7170738" cy="2544762"/>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圣经...</a:t>
            </a:r>
          </a:p>
          <a:p>
            <a:pPr>
              <a:defRPr/>
            </a:pPr>
            <a:endParaRPr lang="zh-CN" altLang="en-US" sz="32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8" name="Text Box 8" descr="Brown marble">
            <a:extLst>
              <a:ext uri="{FF2B5EF4-FFF2-40B4-BE49-F238E27FC236}">
                <a16:creationId xmlns:a16="http://schemas.microsoft.com/office/drawing/2014/main" id="{1FB3C1AB-6E7B-B29A-58B2-4B392F4B2ECB}"/>
              </a:ext>
            </a:extLst>
          </p:cNvPr>
          <p:cNvSpPr txBox="1">
            <a:spLocks noChangeArrowheads="1"/>
          </p:cNvSpPr>
          <p:nvPr/>
        </p:nvSpPr>
        <p:spPr bwMode="auto">
          <a:xfrm rot="141662">
            <a:off x="1673225" y="2833688"/>
            <a:ext cx="7480300" cy="30638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基要</a:t>
            </a:r>
          </a:p>
          <a:p>
            <a:pPr>
              <a:defRPr/>
            </a:pPr>
            <a:endParaRPr lang="zh-CN" altLang="en-US" sz="66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9" name="Text Box 9">
            <a:extLst>
              <a:ext uri="{FF2B5EF4-FFF2-40B4-BE49-F238E27FC236}">
                <a16:creationId xmlns:a16="http://schemas.microsoft.com/office/drawing/2014/main" id="{54BB674A-70D4-E85E-F774-77279564C96E}"/>
              </a:ext>
            </a:extLst>
          </p:cNvPr>
          <p:cNvSpPr txBox="1">
            <a:spLocks noChangeArrowheads="1"/>
          </p:cNvSpPr>
          <p:nvPr/>
        </p:nvSpPr>
        <p:spPr bwMode="auto">
          <a:xfrm>
            <a:off x="228600" y="6591300"/>
            <a:ext cx="1614488" cy="274638"/>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zh-CN" altLang="en-US" sz="1200">
              <a:effectLst>
                <a:outerShdw blurRad="38100" dist="38100" dir="2700000" algn="tl">
                  <a:srgbClr val="000000"/>
                </a:outerShdw>
              </a:effectLst>
              <a:latin typeface="Times New Roman" charset="0"/>
              <a:ea typeface="宋体" charset="-122"/>
            </a:endParaRPr>
          </a:p>
        </p:txBody>
      </p:sp>
      <p:sp>
        <p:nvSpPr>
          <p:cNvPr id="102411" name="Text Box 11">
            <a:extLst>
              <a:ext uri="{FF2B5EF4-FFF2-40B4-BE49-F238E27FC236}">
                <a16:creationId xmlns:a16="http://schemas.microsoft.com/office/drawing/2014/main" id="{0167F76B-F3E1-454D-2F3E-7338607DA5EB}"/>
              </a:ext>
            </a:extLst>
          </p:cNvPr>
          <p:cNvSpPr txBox="1">
            <a:spLocks noChangeArrowheads="1"/>
          </p:cNvSpPr>
          <p:nvPr/>
        </p:nvSpPr>
        <p:spPr bwMode="auto">
          <a:xfrm>
            <a:off x="3259138" y="6221413"/>
            <a:ext cx="2970212" cy="396875"/>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zh-CN" sz="2000" b="0">
                <a:solidFill>
                  <a:srgbClr val="FFFB0C"/>
                </a:solidFill>
                <a:latin typeface="Helvetica" charset="0"/>
                <a:ea typeface="宋体" charset="-122"/>
              </a:rPr>
              <a:t>www.biblebasically.com</a:t>
            </a:r>
          </a:p>
        </p:txBody>
      </p:sp>
      <p:sp>
        <p:nvSpPr>
          <p:cNvPr id="102412" name="Rectangle 12">
            <a:extLst>
              <a:ext uri="{FF2B5EF4-FFF2-40B4-BE49-F238E27FC236}">
                <a16:creationId xmlns:a16="http://schemas.microsoft.com/office/drawing/2014/main" id="{4504A077-EB1B-7908-B81B-F9C47647D023}"/>
              </a:ext>
            </a:extLst>
          </p:cNvPr>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02414" name="Text Box 14">
            <a:extLst>
              <a:ext uri="{FF2B5EF4-FFF2-40B4-BE49-F238E27FC236}">
                <a16:creationId xmlns:a16="http://schemas.microsoft.com/office/drawing/2014/main" id="{A31E85C4-B7EF-1154-A8C1-A0715EFF0F04}"/>
              </a:ext>
            </a:extLst>
          </p:cNvPr>
          <p:cNvSpPr txBox="1">
            <a:spLocks noChangeArrowheads="1"/>
          </p:cNvSpPr>
          <p:nvPr/>
        </p:nvSpPr>
        <p:spPr bwMode="auto">
          <a:xfrm>
            <a:off x="292100" y="5546725"/>
            <a:ext cx="8520113" cy="45720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i="1">
                <a:solidFill>
                  <a:srgbClr val="FAFD00"/>
                </a:solidFill>
                <a:latin typeface="Times New Roman" panose="02020603050405020304" pitchFamily="18" charset="0"/>
                <a:ea typeface="宋体" panose="02010600030101010101" pitchFamily="2" charset="-122"/>
              </a:rPr>
              <a:t>圣经</a:t>
            </a:r>
            <a:r>
              <a:rPr lang="en-US" altLang="zh-CN" i="1">
                <a:solidFill>
                  <a:srgbClr val="FAFD00"/>
                </a:solidFill>
                <a:latin typeface="Times New Roman" panose="02020603050405020304" pitchFamily="18" charset="0"/>
                <a:ea typeface="宋体" panose="02010600030101010101" pitchFamily="2" charset="-122"/>
              </a:rPr>
              <a:t>…</a:t>
            </a:r>
            <a:r>
              <a:rPr lang="zh-CN" altLang="en-US" i="1">
                <a:solidFill>
                  <a:srgbClr val="FAFD00"/>
                </a:solidFill>
                <a:latin typeface="Times New Roman" panose="02020603050405020304" pitchFamily="18" charset="0"/>
                <a:ea typeface="宋体" panose="02010600030101010101" pitchFamily="2" charset="-122"/>
              </a:rPr>
              <a:t>基要国际事工呈献          福特沃得</a:t>
            </a:r>
            <a:r>
              <a:rPr lang="en-US" altLang="zh-CN" i="1">
                <a:solidFill>
                  <a:srgbClr val="FAFD00"/>
                </a:solidFill>
                <a:latin typeface="Times New Roman" panose="02020603050405020304" pitchFamily="18" charset="0"/>
                <a:ea typeface="宋体" panose="02010600030101010101" pitchFamily="2" charset="-122"/>
              </a:rPr>
              <a:t>, </a:t>
            </a:r>
            <a:r>
              <a:rPr lang="zh-CN" altLang="en-US" i="1">
                <a:solidFill>
                  <a:srgbClr val="FAFD00"/>
                </a:solidFill>
                <a:latin typeface="Times New Roman" panose="02020603050405020304" pitchFamily="18" charset="0"/>
                <a:ea typeface="宋体" panose="02010600030101010101" pitchFamily="2" charset="-122"/>
              </a:rPr>
              <a:t>美国德州</a:t>
            </a:r>
          </a:p>
        </p:txBody>
      </p:sp>
      <p:sp>
        <p:nvSpPr>
          <p:cNvPr id="102415" name="Text Box 15">
            <a:extLst>
              <a:ext uri="{FF2B5EF4-FFF2-40B4-BE49-F238E27FC236}">
                <a16:creationId xmlns:a16="http://schemas.microsoft.com/office/drawing/2014/main" id="{4AF35449-F25F-E63D-6517-B15C3011AB02}"/>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74</a:t>
            </a:r>
          </a:p>
        </p:txBody>
      </p:sp>
      <p:sp>
        <p:nvSpPr>
          <p:cNvPr id="171018" name="Text Box 16">
            <a:extLst>
              <a:ext uri="{FF2B5EF4-FFF2-40B4-BE49-F238E27FC236}">
                <a16:creationId xmlns:a16="http://schemas.microsoft.com/office/drawing/2014/main" id="{AF18CF9B-4B07-3B72-C0D7-727D189C02B5}"/>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7" name="Rectangle 2">
            <a:hlinkClick r:id="rId3" action="ppaction://hlinkpres?slideindex=1&amp;slidetitle=PowerPoint%20Presentation"/>
            <a:extLst>
              <a:ext uri="{FF2B5EF4-FFF2-40B4-BE49-F238E27FC236}">
                <a16:creationId xmlns:a16="http://schemas.microsoft.com/office/drawing/2014/main" id="{53DF5043-D2EE-23CC-51BB-731C5F63A481}"/>
              </a:ext>
            </a:extLst>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3058" name="Text Box 3">
            <a:extLst>
              <a:ext uri="{FF2B5EF4-FFF2-40B4-BE49-F238E27FC236}">
                <a16:creationId xmlns:a16="http://schemas.microsoft.com/office/drawing/2014/main" id="{9559BCA8-79DA-3E05-5D0A-BC11681CD52B}"/>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100357" name="Rectangle 5">
            <a:extLst>
              <a:ext uri="{FF2B5EF4-FFF2-40B4-BE49-F238E27FC236}">
                <a16:creationId xmlns:a16="http://schemas.microsoft.com/office/drawing/2014/main" id="{5B876CBA-F0CB-51CC-68E2-9E33F4D45890}"/>
              </a:ext>
            </a:extLst>
          </p:cNvPr>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00359" name="Text Box 7">
            <a:extLst>
              <a:ext uri="{FF2B5EF4-FFF2-40B4-BE49-F238E27FC236}">
                <a16:creationId xmlns:a16="http://schemas.microsoft.com/office/drawing/2014/main" id="{7EA93002-4DF2-928B-84A6-7B102640D5D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75</a:t>
            </a:r>
          </a:p>
        </p:txBody>
      </p:sp>
      <p:sp>
        <p:nvSpPr>
          <p:cNvPr id="173061" name="Text Box 8">
            <a:extLst>
              <a:ext uri="{FF2B5EF4-FFF2-40B4-BE49-F238E27FC236}">
                <a16:creationId xmlns:a16="http://schemas.microsoft.com/office/drawing/2014/main" id="{F2DB7F67-D0B5-D6BF-AE75-10B4F9F5CA24}"/>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026">
            <a:extLst>
              <a:ext uri="{FF2B5EF4-FFF2-40B4-BE49-F238E27FC236}">
                <a16:creationId xmlns:a16="http://schemas.microsoft.com/office/drawing/2014/main" id="{B0F5AE61-E4E8-875D-E7F7-840672CE6A43}"/>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zh-CN" altLang="en-US" sz="4000">
                <a:solidFill>
                  <a:srgbClr val="FFFFFF"/>
                </a:solidFill>
                <a:ea typeface="宋体" panose="02010600030101010101" pitchFamily="2" charset="-122"/>
              </a:rPr>
              <a:t>免费获得该讲解</a:t>
            </a:r>
            <a:r>
              <a:rPr lang="en-US" altLang="ja-JP" sz="4000">
                <a:solidFill>
                  <a:srgbClr val="FFFFFF"/>
                </a:solidFill>
                <a:cs typeface="Arial" panose="020B0604020202020204" pitchFamily="34" charset="0"/>
              </a:rPr>
              <a:t>!</a:t>
            </a:r>
            <a:endParaRPr lang="en-US" altLang="en-US" sz="1400">
              <a:solidFill>
                <a:srgbClr val="FFFFFF"/>
              </a:solidFill>
              <a:cs typeface="Arial" panose="020B0604020202020204" pitchFamily="34" charset="0"/>
            </a:endParaRPr>
          </a:p>
        </p:txBody>
      </p:sp>
      <p:sp>
        <p:nvSpPr>
          <p:cNvPr id="175106" name="Rectangle 1026">
            <a:extLst>
              <a:ext uri="{FF2B5EF4-FFF2-40B4-BE49-F238E27FC236}">
                <a16:creationId xmlns:a16="http://schemas.microsoft.com/office/drawing/2014/main" id="{3EBA145C-708E-ED3C-6B6F-80CB1A4A80E8}"/>
              </a:ext>
            </a:extLst>
          </p:cNvPr>
          <p:cNvSpPr>
            <a:spLocks noGrp="1" noChangeArrowheads="1"/>
          </p:cNvSpPr>
          <p:nvPr>
            <p:ph type="ctrTitle"/>
          </p:nvPr>
        </p:nvSpPr>
        <p:spPr>
          <a:xfrm>
            <a:off x="0" y="6172200"/>
            <a:ext cx="9144000" cy="685800"/>
          </a:xfrm>
        </p:spPr>
        <p:txBody>
          <a:bodyPr/>
          <a:lstStyle/>
          <a:p>
            <a:pPr eaLnBrk="1" hangingPunct="1"/>
            <a:r>
              <a:rPr lang="zh-CN" altLang="en-US" sz="3200" b="1">
                <a:solidFill>
                  <a:srgbClr val="FFFFFF"/>
                </a:solidFill>
                <a:ea typeface="宋体" panose="02010600030101010101" pitchFamily="2" charset="-122"/>
              </a:rPr>
              <a:t>圣经基本链接地址</a:t>
            </a:r>
            <a:r>
              <a:rPr lang="zh-CN" altLang="en-US" sz="3200" b="1">
                <a:solidFill>
                  <a:srgbClr val="FFFFFF"/>
                </a:solidFill>
                <a:ea typeface="ＭＳ Ｐゴシック" panose="020B0600070205080204" pitchFamily="34" charset="-128"/>
              </a:rPr>
              <a:t> </a:t>
            </a:r>
            <a:r>
              <a:rPr lang="en-US" altLang="ja-JP" sz="3200" b="1">
                <a:solidFill>
                  <a:srgbClr val="FFFFFF"/>
                </a:solidFill>
                <a:ea typeface="ＭＳ Ｐゴシック" panose="020B0600070205080204" pitchFamily="34" charset="-128"/>
              </a:rPr>
              <a:t>BibleStudyDownloads.org</a:t>
            </a:r>
            <a:endParaRPr lang="en-US" altLang="en-US" sz="1100" b="1">
              <a:solidFill>
                <a:srgbClr val="FFFFFF"/>
              </a:solidFill>
              <a:ea typeface="ＭＳ Ｐゴシック" panose="020B0600070205080204" pitchFamily="34" charset="-128"/>
            </a:endParaRPr>
          </a:p>
        </p:txBody>
      </p:sp>
      <p:pic>
        <p:nvPicPr>
          <p:cNvPr id="175107" name="Picture 5" descr="Screen Shot 2016-02-02 at 5.41.18 PM.png">
            <a:extLst>
              <a:ext uri="{FF2B5EF4-FFF2-40B4-BE49-F238E27FC236}">
                <a16:creationId xmlns:a16="http://schemas.microsoft.com/office/drawing/2014/main" id="{9707B7CA-5BE5-F2FE-5DD9-6D2DD53A8B36}"/>
              </a:ext>
            </a:extLst>
          </p:cNvPr>
          <p:cNvPicPr>
            <a:picLocks noChangeAspect="1"/>
          </p:cNvPicPr>
          <p:nvPr/>
        </p:nvPicPr>
        <p:blipFill>
          <a:blip r:embed="rId3">
            <a:extLst>
              <a:ext uri="{28A0092B-C50C-407E-A947-70E740481C1C}">
                <a14:useLocalDpi xmlns:a14="http://schemas.microsoft.com/office/drawing/2010/main" val="0"/>
              </a:ext>
            </a:extLst>
          </a:blip>
          <a:srcRect t="2841"/>
          <a:stretch>
            <a:fillRect/>
          </a:stretch>
        </p:blipFill>
        <p:spPr bwMode="auto">
          <a:xfrm>
            <a:off x="-44450" y="574675"/>
            <a:ext cx="9232900"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6-02-02 at 5.42.03 PM.png">
            <a:extLst>
              <a:ext uri="{FF2B5EF4-FFF2-40B4-BE49-F238E27FC236}">
                <a16:creationId xmlns:a16="http://schemas.microsoft.com/office/drawing/2014/main" id="{2B051C47-4948-C7C9-B87B-94A908A047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159000"/>
            <a:ext cx="615315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9" name="Rectangle 1026">
            <a:extLst>
              <a:ext uri="{FF2B5EF4-FFF2-40B4-BE49-F238E27FC236}">
                <a16:creationId xmlns:a16="http://schemas.microsoft.com/office/drawing/2014/main" id="{F23E00A2-E798-24C4-8056-248B58F7E4FA}"/>
              </a:ext>
            </a:extLst>
          </p:cNvPr>
          <p:cNvSpPr txBox="1">
            <a:spLocks noChangeArrowheads="1"/>
          </p:cNvSpPr>
          <p:nvPr/>
        </p:nvSpPr>
        <p:spPr bwMode="auto">
          <a:xfrm>
            <a:off x="0" y="1247775"/>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zh-CN" altLang="en-US" sz="3600">
                <a:solidFill>
                  <a:srgbClr val="000000"/>
                </a:solidFill>
                <a:latin typeface="Times New Roman" panose="02020603050405020304" pitchFamily="18" charset="0"/>
                <a:ea typeface="宋体" panose="02010600030101010101" pitchFamily="2" charset="-122"/>
              </a:rPr>
              <a:t>圣经学习下载</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nodeType="afterGroup">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AD51F756-A1E3-AABF-5438-29E2AD115B62}"/>
              </a:ext>
            </a:extLst>
          </p:cNvPr>
          <p:cNvSpPr>
            <a:spLocks noChangeArrowheads="1"/>
          </p:cNvSpPr>
          <p:nvPr/>
        </p:nvSpPr>
        <p:spPr bwMode="auto">
          <a:xfrm>
            <a:off x="0" y="-84138"/>
            <a:ext cx="939800" cy="6888163"/>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1746" name="Group 3">
            <a:extLst>
              <a:ext uri="{FF2B5EF4-FFF2-40B4-BE49-F238E27FC236}">
                <a16:creationId xmlns:a16="http://schemas.microsoft.com/office/drawing/2014/main" id="{0223FCEC-754E-10D4-D6AF-A48359252A94}"/>
              </a:ext>
            </a:extLst>
          </p:cNvPr>
          <p:cNvGrpSpPr>
            <a:grpSpLocks/>
          </p:cNvGrpSpPr>
          <p:nvPr/>
        </p:nvGrpSpPr>
        <p:grpSpPr bwMode="auto">
          <a:xfrm>
            <a:off x="0" y="-142875"/>
            <a:ext cx="9144000" cy="7000875"/>
            <a:chOff x="0" y="-90"/>
            <a:chExt cx="5760" cy="4410"/>
          </a:xfrm>
        </p:grpSpPr>
        <p:pic>
          <p:nvPicPr>
            <p:cNvPr id="161796" name="Picture 4">
              <a:extLst>
                <a:ext uri="{FF2B5EF4-FFF2-40B4-BE49-F238E27FC236}">
                  <a16:creationId xmlns:a16="http://schemas.microsoft.com/office/drawing/2014/main" id="{B797E092-DF3F-130B-9C8C-FC4850477B0A}"/>
                </a:ext>
              </a:extLst>
            </p:cNvPr>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0" y="-90"/>
              <a:ext cx="5760" cy="4391"/>
            </a:xfrm>
            <a:prstGeom prst="rect">
              <a:avLst/>
            </a:prstGeom>
            <a:solidFill>
              <a:schemeClr val="bg2"/>
            </a:solidFill>
            <a:ln>
              <a:noFill/>
            </a:ln>
            <a:effectLst>
              <a:outerShdw blurRad="63500" dist="71842" dir="2700000" algn="ctr" rotWithShape="0">
                <a:srgbClr val="040404">
                  <a:alpha val="74997"/>
                </a:srgbClr>
              </a:outerShdw>
            </a:effectLst>
            <a:extLst>
              <a:ext uri="{91240B29-F687-4f45-9708-019B960494DF}">
                <a14:hiddenLine xmlns:a14="http://schemas.microsoft.com/office/drawing/2010/main" xmlns="" w="12700">
                  <a:solidFill>
                    <a:srgbClr val="000000"/>
                  </a:solidFill>
                  <a:miter lim="800000"/>
                  <a:headEnd/>
                  <a:tailEnd/>
                </a14:hiddenLine>
              </a:ext>
            </a:extLst>
          </p:spPr>
        </p:pic>
        <p:sp>
          <p:nvSpPr>
            <p:cNvPr id="161797" name="Rectangle 5">
              <a:extLst>
                <a:ext uri="{FF2B5EF4-FFF2-40B4-BE49-F238E27FC236}">
                  <a16:creationId xmlns:a16="http://schemas.microsoft.com/office/drawing/2014/main" id="{91F8D82E-3815-4893-F3A2-05148177D9E4}"/>
                </a:ext>
              </a:extLst>
            </p:cNvPr>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1770" name="Rectangle 6">
              <a:extLst>
                <a:ext uri="{FF2B5EF4-FFF2-40B4-BE49-F238E27FC236}">
                  <a16:creationId xmlns:a16="http://schemas.microsoft.com/office/drawing/2014/main" id="{0861487B-FC5B-89A3-0B27-2A9BAD31026E}"/>
                </a:ext>
              </a:extLst>
            </p:cNvPr>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61804" name="Text Box 12">
            <a:extLst>
              <a:ext uri="{FF2B5EF4-FFF2-40B4-BE49-F238E27FC236}">
                <a16:creationId xmlns:a16="http://schemas.microsoft.com/office/drawing/2014/main" id="{DADA3F07-7AB0-775E-9A2F-72DA365BA7A5}"/>
              </a:ext>
            </a:extLst>
          </p:cNvPr>
          <p:cNvSpPr txBox="1">
            <a:spLocks noChangeArrowheads="1"/>
          </p:cNvSpPr>
          <p:nvPr/>
        </p:nvSpPr>
        <p:spPr bwMode="auto">
          <a:xfrm>
            <a:off x="7542213" y="146050"/>
            <a:ext cx="260350" cy="39687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zh-CN" altLang="en-US" sz="2000" b="0">
                <a:solidFill>
                  <a:srgbClr val="FFA27C"/>
                </a:solidFill>
                <a:latin typeface="Comic Sans MS" charset="0"/>
                <a:ea typeface="宋体" charset="-122"/>
              </a:rPr>
              <a:t> </a:t>
            </a:r>
          </a:p>
        </p:txBody>
      </p:sp>
      <p:sp>
        <p:nvSpPr>
          <p:cNvPr id="161823" name="Rectangle 31">
            <a:extLst>
              <a:ext uri="{FF2B5EF4-FFF2-40B4-BE49-F238E27FC236}">
                <a16:creationId xmlns:a16="http://schemas.microsoft.com/office/drawing/2014/main" id="{48D9EACF-B39D-827E-7F98-CC40A1B0A340}"/>
              </a:ext>
            </a:extLst>
          </p:cNvPr>
          <p:cNvSpPr>
            <a:spLocks noChangeArrowheads="1"/>
          </p:cNvSpPr>
          <p:nvPr/>
        </p:nvSpPr>
        <p:spPr bwMode="auto">
          <a:xfrm>
            <a:off x="0" y="0"/>
            <a:ext cx="9144000" cy="6858000"/>
          </a:xfrm>
          <a:prstGeom prst="rect">
            <a:avLst/>
          </a:prstGeom>
          <a:solidFill>
            <a:schemeClr val="bg2">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b="0"/>
          </a:p>
        </p:txBody>
      </p:sp>
      <p:sp>
        <p:nvSpPr>
          <p:cNvPr id="161807" name="Rectangle 15">
            <a:extLst>
              <a:ext uri="{FF2B5EF4-FFF2-40B4-BE49-F238E27FC236}">
                <a16:creationId xmlns:a16="http://schemas.microsoft.com/office/drawing/2014/main" id="{2AAC7F6C-C4C1-D450-E2FF-10B10CB811CB}"/>
              </a:ext>
            </a:extLst>
          </p:cNvPr>
          <p:cNvSpPr>
            <a:spLocks noChangeArrowheads="1"/>
          </p:cNvSpPr>
          <p:nvPr/>
        </p:nvSpPr>
        <p:spPr bwMode="auto">
          <a:xfrm>
            <a:off x="7621588" y="654526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61826" name="Text Box 34">
            <a:extLst>
              <a:ext uri="{FF2B5EF4-FFF2-40B4-BE49-F238E27FC236}">
                <a16:creationId xmlns:a16="http://schemas.microsoft.com/office/drawing/2014/main" id="{78DD89F3-FEE9-C2E9-E5AF-6CA602B29165}"/>
              </a:ext>
            </a:extLst>
          </p:cNvPr>
          <p:cNvSpPr txBox="1">
            <a:spLocks noChangeArrowheads="1"/>
          </p:cNvSpPr>
          <p:nvPr/>
        </p:nvSpPr>
        <p:spPr bwMode="auto">
          <a:xfrm>
            <a:off x="2274888" y="250825"/>
            <a:ext cx="4460875"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zh-CN" altLang="en-US" sz="2800">
                <a:latin typeface="Comic Sans MS" charset="0"/>
                <a:ea typeface="宋体" charset="-122"/>
              </a:rPr>
              <a:t>以下一切的</a:t>
            </a:r>
            <a:r>
              <a:rPr lang="zh-CN" altLang="en-US" sz="2800" i="1" u="sng">
                <a:latin typeface="Comic Sans MS" charset="0"/>
                <a:ea typeface="宋体" charset="-122"/>
              </a:rPr>
              <a:t>源头</a:t>
            </a:r>
            <a:r>
              <a:rPr lang="zh-CN" altLang="en-US">
                <a:latin typeface="Comic Sans MS" charset="0"/>
                <a:ea typeface="宋体" charset="-122"/>
              </a:rPr>
              <a:t> 从何而来？</a:t>
            </a:r>
            <a:r>
              <a:rPr lang="zh-CN" altLang="en-US" sz="4400" b="0">
                <a:latin typeface="Comic Sans MS" charset="0"/>
                <a:ea typeface="宋体" charset="-122"/>
              </a:rPr>
              <a:t> </a:t>
            </a:r>
          </a:p>
        </p:txBody>
      </p:sp>
      <p:sp>
        <p:nvSpPr>
          <p:cNvPr id="161827" name="Text Box 35">
            <a:extLst>
              <a:ext uri="{FF2B5EF4-FFF2-40B4-BE49-F238E27FC236}">
                <a16:creationId xmlns:a16="http://schemas.microsoft.com/office/drawing/2014/main" id="{D676EFD4-EFE3-E005-8844-C788C535573B}"/>
              </a:ext>
            </a:extLst>
          </p:cNvPr>
          <p:cNvSpPr txBox="1">
            <a:spLocks noChangeArrowheads="1"/>
          </p:cNvSpPr>
          <p:nvPr/>
        </p:nvSpPr>
        <p:spPr bwMode="auto">
          <a:xfrm>
            <a:off x="2576513" y="1876425"/>
            <a:ext cx="414655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latin typeface="Comic Sans MS" charset="0"/>
                <a:ea typeface="宋体" charset="0"/>
                <a:cs typeface="宋体" charset="0"/>
              </a:rPr>
              <a:t>每一本以圣经为根基的书籍：</a:t>
            </a:r>
          </a:p>
        </p:txBody>
      </p:sp>
      <p:sp>
        <p:nvSpPr>
          <p:cNvPr id="161828" name="Text Box 36">
            <a:extLst>
              <a:ext uri="{FF2B5EF4-FFF2-40B4-BE49-F238E27FC236}">
                <a16:creationId xmlns:a16="http://schemas.microsoft.com/office/drawing/2014/main" id="{057E0999-8871-13C2-F1B6-715F4258C2F1}"/>
              </a:ext>
            </a:extLst>
          </p:cNvPr>
          <p:cNvSpPr txBox="1">
            <a:spLocks noChangeArrowheads="1"/>
          </p:cNvSpPr>
          <p:nvPr/>
        </p:nvSpPr>
        <p:spPr bwMode="auto">
          <a:xfrm>
            <a:off x="2355850" y="1357313"/>
            <a:ext cx="4454525" cy="51911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2800">
                <a:solidFill>
                  <a:srgbClr val="FFFF00"/>
                </a:solidFill>
                <a:latin typeface="Comic Sans MS" charset="0"/>
                <a:ea typeface="宋体" charset="0"/>
                <a:cs typeface="宋体" charset="0"/>
              </a:rPr>
              <a:t>每一个基督徒的信念体系</a:t>
            </a:r>
          </a:p>
        </p:txBody>
      </p:sp>
      <p:sp>
        <p:nvSpPr>
          <p:cNvPr id="161829" name="Text Box 37">
            <a:extLst>
              <a:ext uri="{FF2B5EF4-FFF2-40B4-BE49-F238E27FC236}">
                <a16:creationId xmlns:a16="http://schemas.microsoft.com/office/drawing/2014/main" id="{BE106944-8F75-9381-094F-1CA256DC9ECB}"/>
              </a:ext>
            </a:extLst>
          </p:cNvPr>
          <p:cNvSpPr txBox="1">
            <a:spLocks noChangeArrowheads="1"/>
          </p:cNvSpPr>
          <p:nvPr/>
        </p:nvSpPr>
        <p:spPr bwMode="auto">
          <a:xfrm>
            <a:off x="2640013" y="874713"/>
            <a:ext cx="3841750" cy="51911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2800">
                <a:solidFill>
                  <a:srgbClr val="FFFF00"/>
                </a:solidFill>
                <a:latin typeface="Comic Sans MS" charset="0"/>
                <a:ea typeface="宋体" charset="0"/>
                <a:cs typeface="宋体" charset="0"/>
              </a:rPr>
              <a:t>每一项基督教的教义</a:t>
            </a:r>
          </a:p>
        </p:txBody>
      </p:sp>
      <p:sp>
        <p:nvSpPr>
          <p:cNvPr id="161830" name="Text Box 38">
            <a:extLst>
              <a:ext uri="{FF2B5EF4-FFF2-40B4-BE49-F238E27FC236}">
                <a16:creationId xmlns:a16="http://schemas.microsoft.com/office/drawing/2014/main" id="{0AD7E757-DF2E-8B88-CB43-0DA9FDB77F03}"/>
              </a:ext>
            </a:extLst>
          </p:cNvPr>
          <p:cNvSpPr txBox="1">
            <a:spLocks noChangeArrowheads="1"/>
          </p:cNvSpPr>
          <p:nvPr/>
        </p:nvSpPr>
        <p:spPr bwMode="auto">
          <a:xfrm>
            <a:off x="2597150" y="4602163"/>
            <a:ext cx="3948113"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几乎每一种语言</a:t>
            </a:r>
          </a:p>
        </p:txBody>
      </p:sp>
      <p:sp>
        <p:nvSpPr>
          <p:cNvPr id="161831" name="Text Box 39">
            <a:extLst>
              <a:ext uri="{FF2B5EF4-FFF2-40B4-BE49-F238E27FC236}">
                <a16:creationId xmlns:a16="http://schemas.microsoft.com/office/drawing/2014/main" id="{A0B6F72F-353C-F7E7-EB23-2AB8CE811058}"/>
              </a:ext>
            </a:extLst>
          </p:cNvPr>
          <p:cNvSpPr txBox="1">
            <a:spLocks noChangeArrowheads="1"/>
          </p:cNvSpPr>
          <p:nvPr/>
        </p:nvSpPr>
        <p:spPr bwMode="auto">
          <a:xfrm>
            <a:off x="2620963" y="4167188"/>
            <a:ext cx="3900487"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全世界的每个国家中</a:t>
            </a:r>
          </a:p>
        </p:txBody>
      </p:sp>
      <p:sp>
        <p:nvSpPr>
          <p:cNvPr id="161832" name="Text Box 40">
            <a:extLst>
              <a:ext uri="{FF2B5EF4-FFF2-40B4-BE49-F238E27FC236}">
                <a16:creationId xmlns:a16="http://schemas.microsoft.com/office/drawing/2014/main" id="{D2702C8B-186F-1FBC-64B8-4BF3A2D7158C}"/>
              </a:ext>
            </a:extLst>
          </p:cNvPr>
          <p:cNvSpPr txBox="1">
            <a:spLocks noChangeArrowheads="1"/>
          </p:cNvSpPr>
          <p:nvPr/>
        </p:nvSpPr>
        <p:spPr bwMode="auto">
          <a:xfrm>
            <a:off x="2814638" y="2341563"/>
            <a:ext cx="393065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a:solidFill>
                  <a:srgbClr val="FFFF00"/>
                </a:solidFill>
                <a:latin typeface="Comic Sans MS" charset="0"/>
                <a:ea typeface="宋体" charset="0"/>
                <a:cs typeface="宋体" charset="0"/>
              </a:rPr>
              <a:t>在每一所神学院的图书馆</a:t>
            </a:r>
          </a:p>
        </p:txBody>
      </p:sp>
      <p:sp>
        <p:nvSpPr>
          <p:cNvPr id="161833" name="Text Box 41">
            <a:extLst>
              <a:ext uri="{FF2B5EF4-FFF2-40B4-BE49-F238E27FC236}">
                <a16:creationId xmlns:a16="http://schemas.microsoft.com/office/drawing/2014/main" id="{F30E751A-E77E-0D90-5382-1116C677BEDA}"/>
              </a:ext>
            </a:extLst>
          </p:cNvPr>
          <p:cNvSpPr txBox="1">
            <a:spLocks noChangeArrowheads="1"/>
          </p:cNvSpPr>
          <p:nvPr/>
        </p:nvSpPr>
        <p:spPr bwMode="auto">
          <a:xfrm>
            <a:off x="2509838" y="5045075"/>
            <a:ext cx="4081462"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zh-CN" altLang="en-US">
                <a:solidFill>
                  <a:srgbClr val="FFFF00"/>
                </a:solidFill>
                <a:latin typeface="Comic Sans MS" charset="0"/>
                <a:ea typeface="宋体" charset="-122"/>
              </a:rPr>
              <a:t>除了以上这些...还有...</a:t>
            </a:r>
          </a:p>
        </p:txBody>
      </p:sp>
      <p:sp>
        <p:nvSpPr>
          <p:cNvPr id="161834" name="Text Box 42">
            <a:extLst>
              <a:ext uri="{FF2B5EF4-FFF2-40B4-BE49-F238E27FC236}">
                <a16:creationId xmlns:a16="http://schemas.microsoft.com/office/drawing/2014/main" id="{F1C1E3DA-ED57-70C3-CEEE-D1A8CFB0B34D}"/>
              </a:ext>
            </a:extLst>
          </p:cNvPr>
          <p:cNvSpPr txBox="1">
            <a:spLocks noChangeArrowheads="1"/>
          </p:cNvSpPr>
          <p:nvPr/>
        </p:nvSpPr>
        <p:spPr bwMode="auto">
          <a:xfrm>
            <a:off x="2752725" y="3738563"/>
            <a:ext cx="3660775"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在每一所大学的图书馆</a:t>
            </a:r>
          </a:p>
        </p:txBody>
      </p:sp>
      <p:sp>
        <p:nvSpPr>
          <p:cNvPr id="161835" name="Text Box 43">
            <a:extLst>
              <a:ext uri="{FF2B5EF4-FFF2-40B4-BE49-F238E27FC236}">
                <a16:creationId xmlns:a16="http://schemas.microsoft.com/office/drawing/2014/main" id="{B4D1EC69-CCD4-5779-866E-B92DD2B94848}"/>
              </a:ext>
            </a:extLst>
          </p:cNvPr>
          <p:cNvSpPr txBox="1">
            <a:spLocks noChangeArrowheads="1"/>
          </p:cNvSpPr>
          <p:nvPr/>
        </p:nvSpPr>
        <p:spPr bwMode="auto">
          <a:xfrm>
            <a:off x="812800" y="6091238"/>
            <a:ext cx="7496175"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跨越整个地球的所有信徒与非信徒的每一个思想</a:t>
            </a:r>
          </a:p>
        </p:txBody>
      </p:sp>
      <p:sp>
        <p:nvSpPr>
          <p:cNvPr id="161836" name="Text Box 44">
            <a:extLst>
              <a:ext uri="{FF2B5EF4-FFF2-40B4-BE49-F238E27FC236}">
                <a16:creationId xmlns:a16="http://schemas.microsoft.com/office/drawing/2014/main" id="{CDF5B432-CFFB-7915-EE09-CDBA74CB08B7}"/>
              </a:ext>
            </a:extLst>
          </p:cNvPr>
          <p:cNvSpPr txBox="1">
            <a:spLocks noChangeArrowheads="1"/>
          </p:cNvSpPr>
          <p:nvPr/>
        </p:nvSpPr>
        <p:spPr bwMode="auto">
          <a:xfrm>
            <a:off x="2373313" y="5697538"/>
            <a:ext cx="4381500" cy="31115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60000"/>
              </a:lnSpc>
              <a:spcBef>
                <a:spcPct val="50000"/>
              </a:spcBef>
              <a:defRPr/>
            </a:pPr>
            <a:r>
              <a:rPr lang="zh-CN" altLang="en-US">
                <a:latin typeface="Comic Sans MS" charset="0"/>
                <a:ea typeface="宋体" charset="0"/>
                <a:cs typeface="宋体" charset="0"/>
              </a:rPr>
              <a:t>以圣经为根基的每一个思想：</a:t>
            </a:r>
          </a:p>
        </p:txBody>
      </p:sp>
      <p:sp>
        <p:nvSpPr>
          <p:cNvPr id="161837" name="Text Box 45">
            <a:extLst>
              <a:ext uri="{FF2B5EF4-FFF2-40B4-BE49-F238E27FC236}">
                <a16:creationId xmlns:a16="http://schemas.microsoft.com/office/drawing/2014/main" id="{B0FEA5DC-AE5F-DE24-9D92-BF71604C398A}"/>
              </a:ext>
            </a:extLst>
          </p:cNvPr>
          <p:cNvSpPr txBox="1">
            <a:spLocks noChangeArrowheads="1"/>
          </p:cNvSpPr>
          <p:nvPr/>
        </p:nvSpPr>
        <p:spPr bwMode="auto">
          <a:xfrm>
            <a:off x="2751138" y="3268663"/>
            <a:ext cx="3614737"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在每一个私人的藏书室</a:t>
            </a:r>
          </a:p>
        </p:txBody>
      </p:sp>
      <p:sp>
        <p:nvSpPr>
          <p:cNvPr id="161838" name="Text Box 46">
            <a:extLst>
              <a:ext uri="{FF2B5EF4-FFF2-40B4-BE49-F238E27FC236}">
                <a16:creationId xmlns:a16="http://schemas.microsoft.com/office/drawing/2014/main" id="{0B74BE93-43EF-FB75-163E-AD6B05B831BF}"/>
              </a:ext>
            </a:extLst>
          </p:cNvPr>
          <p:cNvSpPr txBox="1">
            <a:spLocks noChangeArrowheads="1"/>
          </p:cNvSpPr>
          <p:nvPr/>
        </p:nvSpPr>
        <p:spPr bwMode="auto">
          <a:xfrm>
            <a:off x="2841625" y="2798763"/>
            <a:ext cx="3475038"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在每一个公众图书馆</a:t>
            </a:r>
          </a:p>
        </p:txBody>
      </p:sp>
      <p:sp>
        <p:nvSpPr>
          <p:cNvPr id="161839" name="Text Box 47">
            <a:extLst>
              <a:ext uri="{FF2B5EF4-FFF2-40B4-BE49-F238E27FC236}">
                <a16:creationId xmlns:a16="http://schemas.microsoft.com/office/drawing/2014/main" id="{8B3F7738-4178-3911-725F-0741492F4C80}"/>
              </a:ext>
            </a:extLst>
          </p:cNvPr>
          <p:cNvSpPr txBox="1">
            <a:spLocks noChangeArrowheads="1"/>
          </p:cNvSpPr>
          <p:nvPr/>
        </p:nvSpPr>
        <p:spPr bwMode="auto">
          <a:xfrm>
            <a:off x="2339975" y="219075"/>
            <a:ext cx="4387850" cy="6294438"/>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40700">
                <a:solidFill>
                  <a:srgbClr val="CC1417"/>
                </a:solidFill>
                <a:latin typeface="Helvetica" charset="0"/>
                <a:ea typeface="宋体" charset="-122"/>
              </a:rPr>
              <a:t>?</a:t>
            </a:r>
          </a:p>
        </p:txBody>
      </p:sp>
      <p:sp>
        <p:nvSpPr>
          <p:cNvPr id="161842" name="Text Box 50">
            <a:extLst>
              <a:ext uri="{FF2B5EF4-FFF2-40B4-BE49-F238E27FC236}">
                <a16:creationId xmlns:a16="http://schemas.microsoft.com/office/drawing/2014/main" id="{7841422D-1E48-F4B6-9173-7D1E75C32B77}"/>
              </a:ext>
            </a:extLst>
          </p:cNvPr>
          <p:cNvSpPr txBox="1">
            <a:spLocks noChangeArrowheads="1"/>
          </p:cNvSpPr>
          <p:nvPr/>
        </p:nvSpPr>
        <p:spPr bwMode="auto">
          <a:xfrm>
            <a:off x="2305050" y="930275"/>
            <a:ext cx="4465638" cy="496887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zh-CN" altLang="en-US" sz="8000">
                <a:solidFill>
                  <a:srgbClr val="FFFF00"/>
                </a:solidFill>
                <a:latin typeface="Comic Sans MS" charset="0"/>
                <a:ea typeface="宋体" charset="-122"/>
              </a:rPr>
              <a:t>让我们从宏观的思路开始这个课程</a:t>
            </a:r>
            <a:r>
              <a:rPr lang="en-US" altLang="zh-CN" sz="8000">
                <a:solidFill>
                  <a:srgbClr val="FFFF00"/>
                </a:solidFill>
                <a:latin typeface="Comic Sans MS" charset="0"/>
                <a:ea typeface="宋体" charset="-122"/>
              </a:rPr>
              <a:t>!</a:t>
            </a:r>
          </a:p>
        </p:txBody>
      </p:sp>
      <p:sp>
        <p:nvSpPr>
          <p:cNvPr id="31765" name="Text Box 51">
            <a:extLst>
              <a:ext uri="{FF2B5EF4-FFF2-40B4-BE49-F238E27FC236}">
                <a16:creationId xmlns:a16="http://schemas.microsoft.com/office/drawing/2014/main" id="{D4A8840B-008F-5D22-A0C6-52C190858782}"/>
              </a:ext>
            </a:extLst>
          </p:cNvPr>
          <p:cNvSpPr txBox="1">
            <a:spLocks noChangeArrowheads="1"/>
          </p:cNvSpPr>
          <p:nvPr/>
        </p:nvSpPr>
        <p:spPr bwMode="auto">
          <a:xfrm>
            <a:off x="8569325" y="64135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15</a:t>
            </a:r>
          </a:p>
        </p:txBody>
      </p:sp>
      <p:sp>
        <p:nvSpPr>
          <p:cNvPr id="161844" name="Text Box 52">
            <a:extLst>
              <a:ext uri="{FF2B5EF4-FFF2-40B4-BE49-F238E27FC236}">
                <a16:creationId xmlns:a16="http://schemas.microsoft.com/office/drawing/2014/main" id="{DF4B9E78-29A6-C667-EFAC-8EDE802D8202}"/>
              </a:ext>
            </a:extLst>
          </p:cNvPr>
          <p:cNvSpPr txBox="1">
            <a:spLocks noChangeArrowheads="1"/>
          </p:cNvSpPr>
          <p:nvPr/>
        </p:nvSpPr>
        <p:spPr bwMode="auto">
          <a:xfrm>
            <a:off x="8104188" y="654208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06</a:t>
            </a:r>
          </a:p>
        </p:txBody>
      </p:sp>
      <p:sp>
        <p:nvSpPr>
          <p:cNvPr id="31767" name="Text Box 54">
            <a:extLst>
              <a:ext uri="{FF2B5EF4-FFF2-40B4-BE49-F238E27FC236}">
                <a16:creationId xmlns:a16="http://schemas.microsoft.com/office/drawing/2014/main" id="{B152773F-BB86-99FF-8F43-1B45FCA430E7}"/>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1823"/>
                                        </p:tgtEl>
                                        <p:attrNameLst>
                                          <p:attrName>style.visibility</p:attrName>
                                        </p:attrNameLst>
                                      </p:cBhvr>
                                      <p:to>
                                        <p:strVal val="visible"/>
                                      </p:to>
                                    </p:set>
                                    <p:animEffect transition="in" filter="fade">
                                      <p:cBhvr>
                                        <p:cTn id="7" dur="1000"/>
                                        <p:tgtEl>
                                          <p:spTgt spid="161823"/>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161842"/>
                                        </p:tgtEl>
                                        <p:attrNameLst>
                                          <p:attrName>style.visibility</p:attrName>
                                        </p:attrNameLst>
                                      </p:cBhvr>
                                      <p:to>
                                        <p:strVal val="visible"/>
                                      </p:to>
                                    </p:set>
                                    <p:animEffect transition="in" filter="wipe(up)">
                                      <p:cBhvr>
                                        <p:cTn id="11" dur="500"/>
                                        <p:tgtEl>
                                          <p:spTgt spid="161842"/>
                                        </p:tgtEl>
                                      </p:cBhvr>
                                    </p:animEffect>
                                  </p:childTnLst>
                                  <p:subTnLst>
                                    <p:set>
                                      <p:cBhvr override="childStyle">
                                        <p:cTn dur="1" fill="hold" display="0" masterRel="nextClick" afterEffect="1"/>
                                        <p:tgtEl>
                                          <p:spTgt spid="161842"/>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61842"/>
                                        </p:tgtEl>
                                        <p:attrNameLst>
                                          <p:attrName>style.visibility</p:attrName>
                                        </p:attrNameLst>
                                      </p:cBhvr>
                                      <p:to>
                                        <p:strVal val="visible"/>
                                      </p:to>
                                    </p:set>
                                    <p:animEffect transition="in" filter="fade">
                                      <p:cBhvr>
                                        <p:cTn id="16" dur="1000"/>
                                        <p:tgtEl>
                                          <p:spTgt spid="161842"/>
                                        </p:tgtEl>
                                      </p:cBhvr>
                                    </p:animEffect>
                                  </p:childTnLst>
                                </p:cTn>
                              </p:par>
                            </p:childTnLst>
                          </p:cTn>
                        </p:par>
                        <p:par>
                          <p:cTn id="17" fill="hold" nodeType="afterGroup">
                            <p:stCondLst>
                              <p:cond delay="1000"/>
                            </p:stCondLst>
                            <p:childTnLst>
                              <p:par>
                                <p:cTn id="18" presetID="23" presetClass="entr" presetSubtype="528" fill="hold" nodeType="afterEffect">
                                  <p:stCondLst>
                                    <p:cond delay="0"/>
                                  </p:stCondLst>
                                  <p:childTnLst>
                                    <p:set>
                                      <p:cBhvr>
                                        <p:cTn id="19" dur="1" fill="hold">
                                          <p:stCondLst>
                                            <p:cond delay="0"/>
                                          </p:stCondLst>
                                        </p:cTn>
                                        <p:tgtEl>
                                          <p:spTgt spid="161826"/>
                                        </p:tgtEl>
                                        <p:attrNameLst>
                                          <p:attrName>style.visibility</p:attrName>
                                        </p:attrNameLst>
                                      </p:cBhvr>
                                      <p:to>
                                        <p:strVal val="visible"/>
                                      </p:to>
                                    </p:set>
                                    <p:anim calcmode="lin" valueType="num">
                                      <p:cBhvr>
                                        <p:cTn id="20" dur="500" fill="hold"/>
                                        <p:tgtEl>
                                          <p:spTgt spid="161826"/>
                                        </p:tgtEl>
                                        <p:attrNameLst>
                                          <p:attrName>ppt_w</p:attrName>
                                        </p:attrNameLst>
                                      </p:cBhvr>
                                      <p:tavLst>
                                        <p:tav tm="0">
                                          <p:val>
                                            <p:fltVal val="0"/>
                                          </p:val>
                                        </p:tav>
                                        <p:tav tm="100000">
                                          <p:val>
                                            <p:strVal val="#ppt_w"/>
                                          </p:val>
                                        </p:tav>
                                      </p:tavLst>
                                    </p:anim>
                                    <p:anim calcmode="lin" valueType="num">
                                      <p:cBhvr>
                                        <p:cTn id="21" dur="500" fill="hold"/>
                                        <p:tgtEl>
                                          <p:spTgt spid="161826"/>
                                        </p:tgtEl>
                                        <p:attrNameLst>
                                          <p:attrName>ppt_h</p:attrName>
                                        </p:attrNameLst>
                                      </p:cBhvr>
                                      <p:tavLst>
                                        <p:tav tm="0">
                                          <p:val>
                                            <p:fltVal val="0"/>
                                          </p:val>
                                        </p:tav>
                                        <p:tav tm="100000">
                                          <p:val>
                                            <p:strVal val="#ppt_h"/>
                                          </p:val>
                                        </p:tav>
                                      </p:tavLst>
                                    </p:anim>
                                    <p:anim calcmode="lin" valueType="num">
                                      <p:cBhvr>
                                        <p:cTn id="22" dur="500" fill="hold"/>
                                        <p:tgtEl>
                                          <p:spTgt spid="161826"/>
                                        </p:tgtEl>
                                        <p:attrNameLst>
                                          <p:attrName>ppt_x</p:attrName>
                                        </p:attrNameLst>
                                      </p:cBhvr>
                                      <p:tavLst>
                                        <p:tav tm="0">
                                          <p:val>
                                            <p:fltVal val="0.5"/>
                                          </p:val>
                                        </p:tav>
                                        <p:tav tm="100000">
                                          <p:val>
                                            <p:strVal val="#ppt_x"/>
                                          </p:val>
                                        </p:tav>
                                      </p:tavLst>
                                    </p:anim>
                                    <p:anim calcmode="lin" valueType="num">
                                      <p:cBhvr>
                                        <p:cTn id="23" dur="500" fill="hold"/>
                                        <p:tgtEl>
                                          <p:spTgt spid="161826"/>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161829"/>
                                        </p:tgtEl>
                                        <p:attrNameLst>
                                          <p:attrName>style.visibility</p:attrName>
                                        </p:attrNameLst>
                                      </p:cBhvr>
                                      <p:to>
                                        <p:strVal val="visible"/>
                                      </p:to>
                                    </p:set>
                                    <p:anim calcmode="lin" valueType="num">
                                      <p:cBhvr>
                                        <p:cTn id="28" dur="500" fill="hold"/>
                                        <p:tgtEl>
                                          <p:spTgt spid="161829"/>
                                        </p:tgtEl>
                                        <p:attrNameLst>
                                          <p:attrName>ppt_w</p:attrName>
                                        </p:attrNameLst>
                                      </p:cBhvr>
                                      <p:tavLst>
                                        <p:tav tm="0">
                                          <p:val>
                                            <p:fltVal val="0"/>
                                          </p:val>
                                        </p:tav>
                                        <p:tav tm="100000">
                                          <p:val>
                                            <p:strVal val="#ppt_w"/>
                                          </p:val>
                                        </p:tav>
                                      </p:tavLst>
                                    </p:anim>
                                    <p:anim calcmode="lin" valueType="num">
                                      <p:cBhvr>
                                        <p:cTn id="29" dur="500" fill="hold"/>
                                        <p:tgtEl>
                                          <p:spTgt spid="161829"/>
                                        </p:tgtEl>
                                        <p:attrNameLst>
                                          <p:attrName>ppt_h</p:attrName>
                                        </p:attrNameLst>
                                      </p:cBhvr>
                                      <p:tavLst>
                                        <p:tav tm="0">
                                          <p:val>
                                            <p:fltVal val="0"/>
                                          </p:val>
                                        </p:tav>
                                        <p:tav tm="100000">
                                          <p:val>
                                            <p:strVal val="#ppt_h"/>
                                          </p:val>
                                        </p:tav>
                                      </p:tavLst>
                                    </p:anim>
                                    <p:anim calcmode="lin" valueType="num">
                                      <p:cBhvr>
                                        <p:cTn id="30" dur="500" fill="hold"/>
                                        <p:tgtEl>
                                          <p:spTgt spid="161829"/>
                                        </p:tgtEl>
                                        <p:attrNameLst>
                                          <p:attrName>ppt_x</p:attrName>
                                        </p:attrNameLst>
                                      </p:cBhvr>
                                      <p:tavLst>
                                        <p:tav tm="0">
                                          <p:val>
                                            <p:fltVal val="0.5"/>
                                          </p:val>
                                        </p:tav>
                                        <p:tav tm="100000">
                                          <p:val>
                                            <p:strVal val="#ppt_x"/>
                                          </p:val>
                                        </p:tav>
                                      </p:tavLst>
                                    </p:anim>
                                    <p:anim calcmode="lin" valueType="num">
                                      <p:cBhvr>
                                        <p:cTn id="31" dur="500" fill="hold"/>
                                        <p:tgtEl>
                                          <p:spTgt spid="16182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161828"/>
                                        </p:tgtEl>
                                        <p:attrNameLst>
                                          <p:attrName>style.visibility</p:attrName>
                                        </p:attrNameLst>
                                      </p:cBhvr>
                                      <p:to>
                                        <p:strVal val="visible"/>
                                      </p:to>
                                    </p:set>
                                    <p:anim calcmode="lin" valueType="num">
                                      <p:cBhvr>
                                        <p:cTn id="36" dur="500" fill="hold"/>
                                        <p:tgtEl>
                                          <p:spTgt spid="161828"/>
                                        </p:tgtEl>
                                        <p:attrNameLst>
                                          <p:attrName>ppt_w</p:attrName>
                                        </p:attrNameLst>
                                      </p:cBhvr>
                                      <p:tavLst>
                                        <p:tav tm="0">
                                          <p:val>
                                            <p:fltVal val="0"/>
                                          </p:val>
                                        </p:tav>
                                        <p:tav tm="100000">
                                          <p:val>
                                            <p:strVal val="#ppt_w"/>
                                          </p:val>
                                        </p:tav>
                                      </p:tavLst>
                                    </p:anim>
                                    <p:anim calcmode="lin" valueType="num">
                                      <p:cBhvr>
                                        <p:cTn id="37" dur="500" fill="hold"/>
                                        <p:tgtEl>
                                          <p:spTgt spid="161828"/>
                                        </p:tgtEl>
                                        <p:attrNameLst>
                                          <p:attrName>ppt_h</p:attrName>
                                        </p:attrNameLst>
                                      </p:cBhvr>
                                      <p:tavLst>
                                        <p:tav tm="0">
                                          <p:val>
                                            <p:fltVal val="0"/>
                                          </p:val>
                                        </p:tav>
                                        <p:tav tm="100000">
                                          <p:val>
                                            <p:strVal val="#ppt_h"/>
                                          </p:val>
                                        </p:tav>
                                      </p:tavLst>
                                    </p:anim>
                                    <p:anim calcmode="lin" valueType="num">
                                      <p:cBhvr>
                                        <p:cTn id="38" dur="500" fill="hold"/>
                                        <p:tgtEl>
                                          <p:spTgt spid="161828"/>
                                        </p:tgtEl>
                                        <p:attrNameLst>
                                          <p:attrName>ppt_x</p:attrName>
                                        </p:attrNameLst>
                                      </p:cBhvr>
                                      <p:tavLst>
                                        <p:tav tm="0">
                                          <p:val>
                                            <p:fltVal val="0.5"/>
                                          </p:val>
                                        </p:tav>
                                        <p:tav tm="100000">
                                          <p:val>
                                            <p:strVal val="#ppt_x"/>
                                          </p:val>
                                        </p:tav>
                                      </p:tavLst>
                                    </p:anim>
                                    <p:anim calcmode="lin" valueType="num">
                                      <p:cBhvr>
                                        <p:cTn id="39" dur="500" fill="hold"/>
                                        <p:tgtEl>
                                          <p:spTgt spid="161828"/>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161827"/>
                                        </p:tgtEl>
                                        <p:attrNameLst>
                                          <p:attrName>style.visibility</p:attrName>
                                        </p:attrNameLst>
                                      </p:cBhvr>
                                      <p:to>
                                        <p:strVal val="visible"/>
                                      </p:to>
                                    </p:set>
                                    <p:anim calcmode="lin" valueType="num">
                                      <p:cBhvr>
                                        <p:cTn id="44" dur="500" fill="hold"/>
                                        <p:tgtEl>
                                          <p:spTgt spid="161827"/>
                                        </p:tgtEl>
                                        <p:attrNameLst>
                                          <p:attrName>ppt_w</p:attrName>
                                        </p:attrNameLst>
                                      </p:cBhvr>
                                      <p:tavLst>
                                        <p:tav tm="0">
                                          <p:val>
                                            <p:fltVal val="0"/>
                                          </p:val>
                                        </p:tav>
                                        <p:tav tm="100000">
                                          <p:val>
                                            <p:strVal val="#ppt_w"/>
                                          </p:val>
                                        </p:tav>
                                      </p:tavLst>
                                    </p:anim>
                                    <p:anim calcmode="lin" valueType="num">
                                      <p:cBhvr>
                                        <p:cTn id="45" dur="500" fill="hold"/>
                                        <p:tgtEl>
                                          <p:spTgt spid="161827"/>
                                        </p:tgtEl>
                                        <p:attrNameLst>
                                          <p:attrName>ppt_h</p:attrName>
                                        </p:attrNameLst>
                                      </p:cBhvr>
                                      <p:tavLst>
                                        <p:tav tm="0">
                                          <p:val>
                                            <p:fltVal val="0"/>
                                          </p:val>
                                        </p:tav>
                                        <p:tav tm="100000">
                                          <p:val>
                                            <p:strVal val="#ppt_h"/>
                                          </p:val>
                                        </p:tav>
                                      </p:tavLst>
                                    </p:anim>
                                    <p:anim calcmode="lin" valueType="num">
                                      <p:cBhvr>
                                        <p:cTn id="46" dur="500" fill="hold"/>
                                        <p:tgtEl>
                                          <p:spTgt spid="161827"/>
                                        </p:tgtEl>
                                        <p:attrNameLst>
                                          <p:attrName>ppt_x</p:attrName>
                                        </p:attrNameLst>
                                      </p:cBhvr>
                                      <p:tavLst>
                                        <p:tav tm="0">
                                          <p:val>
                                            <p:fltVal val="0.5"/>
                                          </p:val>
                                        </p:tav>
                                        <p:tav tm="100000">
                                          <p:val>
                                            <p:strVal val="#ppt_x"/>
                                          </p:val>
                                        </p:tav>
                                      </p:tavLst>
                                    </p:anim>
                                    <p:anim calcmode="lin" valueType="num">
                                      <p:cBhvr>
                                        <p:cTn id="47" dur="500" fill="hold"/>
                                        <p:tgtEl>
                                          <p:spTgt spid="161827"/>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nodeType="clickEffect">
                                  <p:stCondLst>
                                    <p:cond delay="0"/>
                                  </p:stCondLst>
                                  <p:childTnLst>
                                    <p:set>
                                      <p:cBhvr>
                                        <p:cTn id="51" dur="1" fill="hold">
                                          <p:stCondLst>
                                            <p:cond delay="0"/>
                                          </p:stCondLst>
                                        </p:cTn>
                                        <p:tgtEl>
                                          <p:spTgt spid="161832"/>
                                        </p:tgtEl>
                                        <p:attrNameLst>
                                          <p:attrName>style.visibility</p:attrName>
                                        </p:attrNameLst>
                                      </p:cBhvr>
                                      <p:to>
                                        <p:strVal val="visible"/>
                                      </p:to>
                                    </p:set>
                                    <p:anim calcmode="lin" valueType="num">
                                      <p:cBhvr>
                                        <p:cTn id="52" dur="500" fill="hold"/>
                                        <p:tgtEl>
                                          <p:spTgt spid="161832"/>
                                        </p:tgtEl>
                                        <p:attrNameLst>
                                          <p:attrName>ppt_w</p:attrName>
                                        </p:attrNameLst>
                                      </p:cBhvr>
                                      <p:tavLst>
                                        <p:tav tm="0">
                                          <p:val>
                                            <p:fltVal val="0"/>
                                          </p:val>
                                        </p:tav>
                                        <p:tav tm="100000">
                                          <p:val>
                                            <p:strVal val="#ppt_w"/>
                                          </p:val>
                                        </p:tav>
                                      </p:tavLst>
                                    </p:anim>
                                    <p:anim calcmode="lin" valueType="num">
                                      <p:cBhvr>
                                        <p:cTn id="53" dur="500" fill="hold"/>
                                        <p:tgtEl>
                                          <p:spTgt spid="161832"/>
                                        </p:tgtEl>
                                        <p:attrNameLst>
                                          <p:attrName>ppt_h</p:attrName>
                                        </p:attrNameLst>
                                      </p:cBhvr>
                                      <p:tavLst>
                                        <p:tav tm="0">
                                          <p:val>
                                            <p:fltVal val="0"/>
                                          </p:val>
                                        </p:tav>
                                        <p:tav tm="100000">
                                          <p:val>
                                            <p:strVal val="#ppt_h"/>
                                          </p:val>
                                        </p:tav>
                                      </p:tavLst>
                                    </p:anim>
                                    <p:anim calcmode="lin" valueType="num">
                                      <p:cBhvr>
                                        <p:cTn id="54" dur="500" fill="hold"/>
                                        <p:tgtEl>
                                          <p:spTgt spid="161832"/>
                                        </p:tgtEl>
                                        <p:attrNameLst>
                                          <p:attrName>ppt_x</p:attrName>
                                        </p:attrNameLst>
                                      </p:cBhvr>
                                      <p:tavLst>
                                        <p:tav tm="0">
                                          <p:val>
                                            <p:fltVal val="0.5"/>
                                          </p:val>
                                        </p:tav>
                                        <p:tav tm="100000">
                                          <p:val>
                                            <p:strVal val="#ppt_x"/>
                                          </p:val>
                                        </p:tav>
                                      </p:tavLst>
                                    </p:anim>
                                    <p:anim calcmode="lin" valueType="num">
                                      <p:cBhvr>
                                        <p:cTn id="55" dur="500" fill="hold"/>
                                        <p:tgtEl>
                                          <p:spTgt spid="16183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161838"/>
                                        </p:tgtEl>
                                        <p:attrNameLst>
                                          <p:attrName>style.visibility</p:attrName>
                                        </p:attrNameLst>
                                      </p:cBhvr>
                                      <p:to>
                                        <p:strVal val="visible"/>
                                      </p:to>
                                    </p:set>
                                    <p:anim calcmode="lin" valueType="num">
                                      <p:cBhvr>
                                        <p:cTn id="60" dur="500" fill="hold"/>
                                        <p:tgtEl>
                                          <p:spTgt spid="161838"/>
                                        </p:tgtEl>
                                        <p:attrNameLst>
                                          <p:attrName>ppt_w</p:attrName>
                                        </p:attrNameLst>
                                      </p:cBhvr>
                                      <p:tavLst>
                                        <p:tav tm="0">
                                          <p:val>
                                            <p:fltVal val="0"/>
                                          </p:val>
                                        </p:tav>
                                        <p:tav tm="100000">
                                          <p:val>
                                            <p:strVal val="#ppt_w"/>
                                          </p:val>
                                        </p:tav>
                                      </p:tavLst>
                                    </p:anim>
                                    <p:anim calcmode="lin" valueType="num">
                                      <p:cBhvr>
                                        <p:cTn id="61" dur="500" fill="hold"/>
                                        <p:tgtEl>
                                          <p:spTgt spid="161838"/>
                                        </p:tgtEl>
                                        <p:attrNameLst>
                                          <p:attrName>ppt_h</p:attrName>
                                        </p:attrNameLst>
                                      </p:cBhvr>
                                      <p:tavLst>
                                        <p:tav tm="0">
                                          <p:val>
                                            <p:fltVal val="0"/>
                                          </p:val>
                                        </p:tav>
                                        <p:tav tm="100000">
                                          <p:val>
                                            <p:strVal val="#ppt_h"/>
                                          </p:val>
                                        </p:tav>
                                      </p:tavLst>
                                    </p:anim>
                                    <p:anim calcmode="lin" valueType="num">
                                      <p:cBhvr>
                                        <p:cTn id="62" dur="500" fill="hold"/>
                                        <p:tgtEl>
                                          <p:spTgt spid="161838"/>
                                        </p:tgtEl>
                                        <p:attrNameLst>
                                          <p:attrName>ppt_x</p:attrName>
                                        </p:attrNameLst>
                                      </p:cBhvr>
                                      <p:tavLst>
                                        <p:tav tm="0">
                                          <p:val>
                                            <p:fltVal val="0.5"/>
                                          </p:val>
                                        </p:tav>
                                        <p:tav tm="100000">
                                          <p:val>
                                            <p:strVal val="#ppt_x"/>
                                          </p:val>
                                        </p:tav>
                                      </p:tavLst>
                                    </p:anim>
                                    <p:anim calcmode="lin" valueType="num">
                                      <p:cBhvr>
                                        <p:cTn id="63" dur="500" fill="hold"/>
                                        <p:tgtEl>
                                          <p:spTgt spid="161838"/>
                                        </p:tgtEl>
                                        <p:attrNameLst>
                                          <p:attrName>ppt_y</p:attrName>
                                        </p:attrNameLst>
                                      </p:cBhvr>
                                      <p:tavLst>
                                        <p:tav tm="0">
                                          <p:val>
                                            <p:fltVal val="0.5"/>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nodeType="clickEffect">
                                  <p:stCondLst>
                                    <p:cond delay="0"/>
                                  </p:stCondLst>
                                  <p:childTnLst>
                                    <p:set>
                                      <p:cBhvr>
                                        <p:cTn id="67" dur="1" fill="hold">
                                          <p:stCondLst>
                                            <p:cond delay="0"/>
                                          </p:stCondLst>
                                        </p:cTn>
                                        <p:tgtEl>
                                          <p:spTgt spid="161837"/>
                                        </p:tgtEl>
                                        <p:attrNameLst>
                                          <p:attrName>style.visibility</p:attrName>
                                        </p:attrNameLst>
                                      </p:cBhvr>
                                      <p:to>
                                        <p:strVal val="visible"/>
                                      </p:to>
                                    </p:set>
                                    <p:anim calcmode="lin" valueType="num">
                                      <p:cBhvr>
                                        <p:cTn id="68" dur="500" fill="hold"/>
                                        <p:tgtEl>
                                          <p:spTgt spid="161837"/>
                                        </p:tgtEl>
                                        <p:attrNameLst>
                                          <p:attrName>ppt_w</p:attrName>
                                        </p:attrNameLst>
                                      </p:cBhvr>
                                      <p:tavLst>
                                        <p:tav tm="0">
                                          <p:val>
                                            <p:fltVal val="0"/>
                                          </p:val>
                                        </p:tav>
                                        <p:tav tm="100000">
                                          <p:val>
                                            <p:strVal val="#ppt_w"/>
                                          </p:val>
                                        </p:tav>
                                      </p:tavLst>
                                    </p:anim>
                                    <p:anim calcmode="lin" valueType="num">
                                      <p:cBhvr>
                                        <p:cTn id="69" dur="500" fill="hold"/>
                                        <p:tgtEl>
                                          <p:spTgt spid="161837"/>
                                        </p:tgtEl>
                                        <p:attrNameLst>
                                          <p:attrName>ppt_h</p:attrName>
                                        </p:attrNameLst>
                                      </p:cBhvr>
                                      <p:tavLst>
                                        <p:tav tm="0">
                                          <p:val>
                                            <p:fltVal val="0"/>
                                          </p:val>
                                        </p:tav>
                                        <p:tav tm="100000">
                                          <p:val>
                                            <p:strVal val="#ppt_h"/>
                                          </p:val>
                                        </p:tav>
                                      </p:tavLst>
                                    </p:anim>
                                    <p:anim calcmode="lin" valueType="num">
                                      <p:cBhvr>
                                        <p:cTn id="70" dur="500" fill="hold"/>
                                        <p:tgtEl>
                                          <p:spTgt spid="161837"/>
                                        </p:tgtEl>
                                        <p:attrNameLst>
                                          <p:attrName>ppt_x</p:attrName>
                                        </p:attrNameLst>
                                      </p:cBhvr>
                                      <p:tavLst>
                                        <p:tav tm="0">
                                          <p:val>
                                            <p:fltVal val="0.5"/>
                                          </p:val>
                                        </p:tav>
                                        <p:tav tm="100000">
                                          <p:val>
                                            <p:strVal val="#ppt_x"/>
                                          </p:val>
                                        </p:tav>
                                      </p:tavLst>
                                    </p:anim>
                                    <p:anim calcmode="lin" valueType="num">
                                      <p:cBhvr>
                                        <p:cTn id="71" dur="500" fill="hold"/>
                                        <p:tgtEl>
                                          <p:spTgt spid="161837"/>
                                        </p:tgtEl>
                                        <p:attrNameLst>
                                          <p:attrName>ppt_y</p:attrName>
                                        </p:attrNameLst>
                                      </p:cBhvr>
                                      <p:tavLst>
                                        <p:tav tm="0">
                                          <p:val>
                                            <p:fltVal val="0.5"/>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528" fill="hold" nodeType="clickEffect">
                                  <p:stCondLst>
                                    <p:cond delay="0"/>
                                  </p:stCondLst>
                                  <p:childTnLst>
                                    <p:set>
                                      <p:cBhvr>
                                        <p:cTn id="75" dur="1" fill="hold">
                                          <p:stCondLst>
                                            <p:cond delay="0"/>
                                          </p:stCondLst>
                                        </p:cTn>
                                        <p:tgtEl>
                                          <p:spTgt spid="161834"/>
                                        </p:tgtEl>
                                        <p:attrNameLst>
                                          <p:attrName>style.visibility</p:attrName>
                                        </p:attrNameLst>
                                      </p:cBhvr>
                                      <p:to>
                                        <p:strVal val="visible"/>
                                      </p:to>
                                    </p:set>
                                    <p:anim calcmode="lin" valueType="num">
                                      <p:cBhvr>
                                        <p:cTn id="76" dur="500" fill="hold"/>
                                        <p:tgtEl>
                                          <p:spTgt spid="161834"/>
                                        </p:tgtEl>
                                        <p:attrNameLst>
                                          <p:attrName>ppt_w</p:attrName>
                                        </p:attrNameLst>
                                      </p:cBhvr>
                                      <p:tavLst>
                                        <p:tav tm="0">
                                          <p:val>
                                            <p:fltVal val="0"/>
                                          </p:val>
                                        </p:tav>
                                        <p:tav tm="100000">
                                          <p:val>
                                            <p:strVal val="#ppt_w"/>
                                          </p:val>
                                        </p:tav>
                                      </p:tavLst>
                                    </p:anim>
                                    <p:anim calcmode="lin" valueType="num">
                                      <p:cBhvr>
                                        <p:cTn id="77" dur="500" fill="hold"/>
                                        <p:tgtEl>
                                          <p:spTgt spid="161834"/>
                                        </p:tgtEl>
                                        <p:attrNameLst>
                                          <p:attrName>ppt_h</p:attrName>
                                        </p:attrNameLst>
                                      </p:cBhvr>
                                      <p:tavLst>
                                        <p:tav tm="0">
                                          <p:val>
                                            <p:fltVal val="0"/>
                                          </p:val>
                                        </p:tav>
                                        <p:tav tm="100000">
                                          <p:val>
                                            <p:strVal val="#ppt_h"/>
                                          </p:val>
                                        </p:tav>
                                      </p:tavLst>
                                    </p:anim>
                                    <p:anim calcmode="lin" valueType="num">
                                      <p:cBhvr>
                                        <p:cTn id="78" dur="500" fill="hold"/>
                                        <p:tgtEl>
                                          <p:spTgt spid="161834"/>
                                        </p:tgtEl>
                                        <p:attrNameLst>
                                          <p:attrName>ppt_x</p:attrName>
                                        </p:attrNameLst>
                                      </p:cBhvr>
                                      <p:tavLst>
                                        <p:tav tm="0">
                                          <p:val>
                                            <p:fltVal val="0.5"/>
                                          </p:val>
                                        </p:tav>
                                        <p:tav tm="100000">
                                          <p:val>
                                            <p:strVal val="#ppt_x"/>
                                          </p:val>
                                        </p:tav>
                                      </p:tavLst>
                                    </p:anim>
                                    <p:anim calcmode="lin" valueType="num">
                                      <p:cBhvr>
                                        <p:cTn id="79" dur="500" fill="hold"/>
                                        <p:tgtEl>
                                          <p:spTgt spid="161834"/>
                                        </p:tgtEl>
                                        <p:attrNameLst>
                                          <p:attrName>ppt_y</p:attrName>
                                        </p:attrNameLst>
                                      </p:cBhvr>
                                      <p:tavLst>
                                        <p:tav tm="0">
                                          <p:val>
                                            <p:fltVal val="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528" fill="hold" nodeType="clickEffect">
                                  <p:stCondLst>
                                    <p:cond delay="0"/>
                                  </p:stCondLst>
                                  <p:childTnLst>
                                    <p:set>
                                      <p:cBhvr>
                                        <p:cTn id="83" dur="1" fill="hold">
                                          <p:stCondLst>
                                            <p:cond delay="0"/>
                                          </p:stCondLst>
                                        </p:cTn>
                                        <p:tgtEl>
                                          <p:spTgt spid="161831"/>
                                        </p:tgtEl>
                                        <p:attrNameLst>
                                          <p:attrName>style.visibility</p:attrName>
                                        </p:attrNameLst>
                                      </p:cBhvr>
                                      <p:to>
                                        <p:strVal val="visible"/>
                                      </p:to>
                                    </p:set>
                                    <p:anim calcmode="lin" valueType="num">
                                      <p:cBhvr>
                                        <p:cTn id="84" dur="500" fill="hold"/>
                                        <p:tgtEl>
                                          <p:spTgt spid="161831"/>
                                        </p:tgtEl>
                                        <p:attrNameLst>
                                          <p:attrName>ppt_w</p:attrName>
                                        </p:attrNameLst>
                                      </p:cBhvr>
                                      <p:tavLst>
                                        <p:tav tm="0">
                                          <p:val>
                                            <p:fltVal val="0"/>
                                          </p:val>
                                        </p:tav>
                                        <p:tav tm="100000">
                                          <p:val>
                                            <p:strVal val="#ppt_w"/>
                                          </p:val>
                                        </p:tav>
                                      </p:tavLst>
                                    </p:anim>
                                    <p:anim calcmode="lin" valueType="num">
                                      <p:cBhvr>
                                        <p:cTn id="85" dur="500" fill="hold"/>
                                        <p:tgtEl>
                                          <p:spTgt spid="161831"/>
                                        </p:tgtEl>
                                        <p:attrNameLst>
                                          <p:attrName>ppt_h</p:attrName>
                                        </p:attrNameLst>
                                      </p:cBhvr>
                                      <p:tavLst>
                                        <p:tav tm="0">
                                          <p:val>
                                            <p:fltVal val="0"/>
                                          </p:val>
                                        </p:tav>
                                        <p:tav tm="100000">
                                          <p:val>
                                            <p:strVal val="#ppt_h"/>
                                          </p:val>
                                        </p:tav>
                                      </p:tavLst>
                                    </p:anim>
                                    <p:anim calcmode="lin" valueType="num">
                                      <p:cBhvr>
                                        <p:cTn id="86" dur="500" fill="hold"/>
                                        <p:tgtEl>
                                          <p:spTgt spid="161831"/>
                                        </p:tgtEl>
                                        <p:attrNameLst>
                                          <p:attrName>ppt_x</p:attrName>
                                        </p:attrNameLst>
                                      </p:cBhvr>
                                      <p:tavLst>
                                        <p:tav tm="0">
                                          <p:val>
                                            <p:fltVal val="0.5"/>
                                          </p:val>
                                        </p:tav>
                                        <p:tav tm="100000">
                                          <p:val>
                                            <p:strVal val="#ppt_x"/>
                                          </p:val>
                                        </p:tav>
                                      </p:tavLst>
                                    </p:anim>
                                    <p:anim calcmode="lin" valueType="num">
                                      <p:cBhvr>
                                        <p:cTn id="87" dur="500" fill="hold"/>
                                        <p:tgtEl>
                                          <p:spTgt spid="161831"/>
                                        </p:tgtEl>
                                        <p:attrNameLst>
                                          <p:attrName>ppt_y</p:attrName>
                                        </p:attrNameLst>
                                      </p:cBhvr>
                                      <p:tavLst>
                                        <p:tav tm="0">
                                          <p:val>
                                            <p:fltVal val="0.5"/>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528" fill="hold" nodeType="clickEffect">
                                  <p:stCondLst>
                                    <p:cond delay="0"/>
                                  </p:stCondLst>
                                  <p:childTnLst>
                                    <p:set>
                                      <p:cBhvr>
                                        <p:cTn id="91" dur="1" fill="hold">
                                          <p:stCondLst>
                                            <p:cond delay="0"/>
                                          </p:stCondLst>
                                        </p:cTn>
                                        <p:tgtEl>
                                          <p:spTgt spid="161830"/>
                                        </p:tgtEl>
                                        <p:attrNameLst>
                                          <p:attrName>style.visibility</p:attrName>
                                        </p:attrNameLst>
                                      </p:cBhvr>
                                      <p:to>
                                        <p:strVal val="visible"/>
                                      </p:to>
                                    </p:set>
                                    <p:anim calcmode="lin" valueType="num">
                                      <p:cBhvr>
                                        <p:cTn id="92" dur="500" fill="hold"/>
                                        <p:tgtEl>
                                          <p:spTgt spid="161830"/>
                                        </p:tgtEl>
                                        <p:attrNameLst>
                                          <p:attrName>ppt_w</p:attrName>
                                        </p:attrNameLst>
                                      </p:cBhvr>
                                      <p:tavLst>
                                        <p:tav tm="0">
                                          <p:val>
                                            <p:fltVal val="0"/>
                                          </p:val>
                                        </p:tav>
                                        <p:tav tm="100000">
                                          <p:val>
                                            <p:strVal val="#ppt_w"/>
                                          </p:val>
                                        </p:tav>
                                      </p:tavLst>
                                    </p:anim>
                                    <p:anim calcmode="lin" valueType="num">
                                      <p:cBhvr>
                                        <p:cTn id="93" dur="500" fill="hold"/>
                                        <p:tgtEl>
                                          <p:spTgt spid="161830"/>
                                        </p:tgtEl>
                                        <p:attrNameLst>
                                          <p:attrName>ppt_h</p:attrName>
                                        </p:attrNameLst>
                                      </p:cBhvr>
                                      <p:tavLst>
                                        <p:tav tm="0">
                                          <p:val>
                                            <p:fltVal val="0"/>
                                          </p:val>
                                        </p:tav>
                                        <p:tav tm="100000">
                                          <p:val>
                                            <p:strVal val="#ppt_h"/>
                                          </p:val>
                                        </p:tav>
                                      </p:tavLst>
                                    </p:anim>
                                    <p:anim calcmode="lin" valueType="num">
                                      <p:cBhvr>
                                        <p:cTn id="94" dur="500" fill="hold"/>
                                        <p:tgtEl>
                                          <p:spTgt spid="161830"/>
                                        </p:tgtEl>
                                        <p:attrNameLst>
                                          <p:attrName>ppt_x</p:attrName>
                                        </p:attrNameLst>
                                      </p:cBhvr>
                                      <p:tavLst>
                                        <p:tav tm="0">
                                          <p:val>
                                            <p:fltVal val="0.5"/>
                                          </p:val>
                                        </p:tav>
                                        <p:tav tm="100000">
                                          <p:val>
                                            <p:strVal val="#ppt_x"/>
                                          </p:val>
                                        </p:tav>
                                      </p:tavLst>
                                    </p:anim>
                                    <p:anim calcmode="lin" valueType="num">
                                      <p:cBhvr>
                                        <p:cTn id="95" dur="500" fill="hold"/>
                                        <p:tgtEl>
                                          <p:spTgt spid="161830"/>
                                        </p:tgtEl>
                                        <p:attrNameLst>
                                          <p:attrName>ppt_y</p:attrName>
                                        </p:attrNameLst>
                                      </p:cBhvr>
                                      <p:tavLst>
                                        <p:tav tm="0">
                                          <p:val>
                                            <p:fltVal val="0.5"/>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528" fill="hold" nodeType="clickEffect">
                                  <p:stCondLst>
                                    <p:cond delay="0"/>
                                  </p:stCondLst>
                                  <p:childTnLst>
                                    <p:set>
                                      <p:cBhvr>
                                        <p:cTn id="99" dur="1" fill="hold">
                                          <p:stCondLst>
                                            <p:cond delay="0"/>
                                          </p:stCondLst>
                                        </p:cTn>
                                        <p:tgtEl>
                                          <p:spTgt spid="161833"/>
                                        </p:tgtEl>
                                        <p:attrNameLst>
                                          <p:attrName>style.visibility</p:attrName>
                                        </p:attrNameLst>
                                      </p:cBhvr>
                                      <p:to>
                                        <p:strVal val="visible"/>
                                      </p:to>
                                    </p:set>
                                    <p:anim calcmode="lin" valueType="num">
                                      <p:cBhvr>
                                        <p:cTn id="100" dur="500" fill="hold"/>
                                        <p:tgtEl>
                                          <p:spTgt spid="161833"/>
                                        </p:tgtEl>
                                        <p:attrNameLst>
                                          <p:attrName>ppt_w</p:attrName>
                                        </p:attrNameLst>
                                      </p:cBhvr>
                                      <p:tavLst>
                                        <p:tav tm="0">
                                          <p:val>
                                            <p:fltVal val="0"/>
                                          </p:val>
                                        </p:tav>
                                        <p:tav tm="100000">
                                          <p:val>
                                            <p:strVal val="#ppt_w"/>
                                          </p:val>
                                        </p:tav>
                                      </p:tavLst>
                                    </p:anim>
                                    <p:anim calcmode="lin" valueType="num">
                                      <p:cBhvr>
                                        <p:cTn id="101" dur="500" fill="hold"/>
                                        <p:tgtEl>
                                          <p:spTgt spid="161833"/>
                                        </p:tgtEl>
                                        <p:attrNameLst>
                                          <p:attrName>ppt_h</p:attrName>
                                        </p:attrNameLst>
                                      </p:cBhvr>
                                      <p:tavLst>
                                        <p:tav tm="0">
                                          <p:val>
                                            <p:fltVal val="0"/>
                                          </p:val>
                                        </p:tav>
                                        <p:tav tm="100000">
                                          <p:val>
                                            <p:strVal val="#ppt_h"/>
                                          </p:val>
                                        </p:tav>
                                      </p:tavLst>
                                    </p:anim>
                                    <p:anim calcmode="lin" valueType="num">
                                      <p:cBhvr>
                                        <p:cTn id="102" dur="500" fill="hold"/>
                                        <p:tgtEl>
                                          <p:spTgt spid="161833"/>
                                        </p:tgtEl>
                                        <p:attrNameLst>
                                          <p:attrName>ppt_x</p:attrName>
                                        </p:attrNameLst>
                                      </p:cBhvr>
                                      <p:tavLst>
                                        <p:tav tm="0">
                                          <p:val>
                                            <p:fltVal val="0.5"/>
                                          </p:val>
                                        </p:tav>
                                        <p:tav tm="100000">
                                          <p:val>
                                            <p:strVal val="#ppt_x"/>
                                          </p:val>
                                        </p:tav>
                                      </p:tavLst>
                                    </p:anim>
                                    <p:anim calcmode="lin" valueType="num">
                                      <p:cBhvr>
                                        <p:cTn id="103" dur="500" fill="hold"/>
                                        <p:tgtEl>
                                          <p:spTgt spid="161833"/>
                                        </p:tgtEl>
                                        <p:attrNameLst>
                                          <p:attrName>ppt_y</p:attrName>
                                        </p:attrNameLst>
                                      </p:cBhvr>
                                      <p:tavLst>
                                        <p:tav tm="0">
                                          <p:val>
                                            <p:fltVal val="0.5"/>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3" presetClass="entr" presetSubtype="528" fill="hold" nodeType="clickEffect">
                                  <p:stCondLst>
                                    <p:cond delay="0"/>
                                  </p:stCondLst>
                                  <p:childTnLst>
                                    <p:set>
                                      <p:cBhvr>
                                        <p:cTn id="107" dur="1" fill="hold">
                                          <p:stCondLst>
                                            <p:cond delay="0"/>
                                          </p:stCondLst>
                                        </p:cTn>
                                        <p:tgtEl>
                                          <p:spTgt spid="161836"/>
                                        </p:tgtEl>
                                        <p:attrNameLst>
                                          <p:attrName>style.visibility</p:attrName>
                                        </p:attrNameLst>
                                      </p:cBhvr>
                                      <p:to>
                                        <p:strVal val="visible"/>
                                      </p:to>
                                    </p:set>
                                    <p:anim calcmode="lin" valueType="num">
                                      <p:cBhvr>
                                        <p:cTn id="108" dur="500" fill="hold"/>
                                        <p:tgtEl>
                                          <p:spTgt spid="161836"/>
                                        </p:tgtEl>
                                        <p:attrNameLst>
                                          <p:attrName>ppt_w</p:attrName>
                                        </p:attrNameLst>
                                      </p:cBhvr>
                                      <p:tavLst>
                                        <p:tav tm="0">
                                          <p:val>
                                            <p:fltVal val="0"/>
                                          </p:val>
                                        </p:tav>
                                        <p:tav tm="100000">
                                          <p:val>
                                            <p:strVal val="#ppt_w"/>
                                          </p:val>
                                        </p:tav>
                                      </p:tavLst>
                                    </p:anim>
                                    <p:anim calcmode="lin" valueType="num">
                                      <p:cBhvr>
                                        <p:cTn id="109" dur="500" fill="hold"/>
                                        <p:tgtEl>
                                          <p:spTgt spid="161836"/>
                                        </p:tgtEl>
                                        <p:attrNameLst>
                                          <p:attrName>ppt_h</p:attrName>
                                        </p:attrNameLst>
                                      </p:cBhvr>
                                      <p:tavLst>
                                        <p:tav tm="0">
                                          <p:val>
                                            <p:fltVal val="0"/>
                                          </p:val>
                                        </p:tav>
                                        <p:tav tm="100000">
                                          <p:val>
                                            <p:strVal val="#ppt_h"/>
                                          </p:val>
                                        </p:tav>
                                      </p:tavLst>
                                    </p:anim>
                                    <p:anim calcmode="lin" valueType="num">
                                      <p:cBhvr>
                                        <p:cTn id="110" dur="500" fill="hold"/>
                                        <p:tgtEl>
                                          <p:spTgt spid="161836"/>
                                        </p:tgtEl>
                                        <p:attrNameLst>
                                          <p:attrName>ppt_x</p:attrName>
                                        </p:attrNameLst>
                                      </p:cBhvr>
                                      <p:tavLst>
                                        <p:tav tm="0">
                                          <p:val>
                                            <p:fltVal val="0.5"/>
                                          </p:val>
                                        </p:tav>
                                        <p:tav tm="100000">
                                          <p:val>
                                            <p:strVal val="#ppt_x"/>
                                          </p:val>
                                        </p:tav>
                                      </p:tavLst>
                                    </p:anim>
                                    <p:anim calcmode="lin" valueType="num">
                                      <p:cBhvr>
                                        <p:cTn id="111" dur="500" fill="hold"/>
                                        <p:tgtEl>
                                          <p:spTgt spid="161836"/>
                                        </p:tgtEl>
                                        <p:attrNameLst>
                                          <p:attrName>ppt_y</p:attrName>
                                        </p:attrNameLst>
                                      </p:cBhvr>
                                      <p:tavLst>
                                        <p:tav tm="0">
                                          <p:val>
                                            <p:fltVal val="0.5"/>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ntr" presetSubtype="528" fill="hold" nodeType="clickEffect">
                                  <p:stCondLst>
                                    <p:cond delay="0"/>
                                  </p:stCondLst>
                                  <p:childTnLst>
                                    <p:set>
                                      <p:cBhvr>
                                        <p:cTn id="115" dur="1" fill="hold">
                                          <p:stCondLst>
                                            <p:cond delay="0"/>
                                          </p:stCondLst>
                                        </p:cTn>
                                        <p:tgtEl>
                                          <p:spTgt spid="161835"/>
                                        </p:tgtEl>
                                        <p:attrNameLst>
                                          <p:attrName>style.visibility</p:attrName>
                                        </p:attrNameLst>
                                      </p:cBhvr>
                                      <p:to>
                                        <p:strVal val="visible"/>
                                      </p:to>
                                    </p:set>
                                    <p:anim calcmode="lin" valueType="num">
                                      <p:cBhvr>
                                        <p:cTn id="116" dur="500" fill="hold"/>
                                        <p:tgtEl>
                                          <p:spTgt spid="161835"/>
                                        </p:tgtEl>
                                        <p:attrNameLst>
                                          <p:attrName>ppt_w</p:attrName>
                                        </p:attrNameLst>
                                      </p:cBhvr>
                                      <p:tavLst>
                                        <p:tav tm="0">
                                          <p:val>
                                            <p:fltVal val="0"/>
                                          </p:val>
                                        </p:tav>
                                        <p:tav tm="100000">
                                          <p:val>
                                            <p:strVal val="#ppt_w"/>
                                          </p:val>
                                        </p:tav>
                                      </p:tavLst>
                                    </p:anim>
                                    <p:anim calcmode="lin" valueType="num">
                                      <p:cBhvr>
                                        <p:cTn id="117" dur="500" fill="hold"/>
                                        <p:tgtEl>
                                          <p:spTgt spid="161835"/>
                                        </p:tgtEl>
                                        <p:attrNameLst>
                                          <p:attrName>ppt_h</p:attrName>
                                        </p:attrNameLst>
                                      </p:cBhvr>
                                      <p:tavLst>
                                        <p:tav tm="0">
                                          <p:val>
                                            <p:fltVal val="0"/>
                                          </p:val>
                                        </p:tav>
                                        <p:tav tm="100000">
                                          <p:val>
                                            <p:strVal val="#ppt_h"/>
                                          </p:val>
                                        </p:tav>
                                      </p:tavLst>
                                    </p:anim>
                                    <p:anim calcmode="lin" valueType="num">
                                      <p:cBhvr>
                                        <p:cTn id="118" dur="500" fill="hold"/>
                                        <p:tgtEl>
                                          <p:spTgt spid="161835"/>
                                        </p:tgtEl>
                                        <p:attrNameLst>
                                          <p:attrName>ppt_x</p:attrName>
                                        </p:attrNameLst>
                                      </p:cBhvr>
                                      <p:tavLst>
                                        <p:tav tm="0">
                                          <p:val>
                                            <p:fltVal val="0.5"/>
                                          </p:val>
                                        </p:tav>
                                        <p:tav tm="100000">
                                          <p:val>
                                            <p:strVal val="#ppt_x"/>
                                          </p:val>
                                        </p:tav>
                                      </p:tavLst>
                                    </p:anim>
                                    <p:anim calcmode="lin" valueType="num">
                                      <p:cBhvr>
                                        <p:cTn id="119" dur="500" fill="hold"/>
                                        <p:tgtEl>
                                          <p:spTgt spid="161835"/>
                                        </p:tgtEl>
                                        <p:attrNameLst>
                                          <p:attrName>ppt_y</p:attrName>
                                        </p:attrNameLst>
                                      </p:cBhvr>
                                      <p:tavLst>
                                        <p:tav tm="0">
                                          <p:val>
                                            <p:fltVal val="0.5"/>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nodeType="clickEffect">
                                  <p:stCondLst>
                                    <p:cond delay="0"/>
                                  </p:stCondLst>
                                  <p:childTnLst>
                                    <p:set>
                                      <p:cBhvr>
                                        <p:cTn id="123" dur="1" fill="hold">
                                          <p:stCondLst>
                                            <p:cond delay="0"/>
                                          </p:stCondLst>
                                        </p:cTn>
                                        <p:tgtEl>
                                          <p:spTgt spid="161839"/>
                                        </p:tgtEl>
                                        <p:attrNameLst>
                                          <p:attrName>style.visibility</p:attrName>
                                        </p:attrNameLst>
                                      </p:cBhvr>
                                      <p:to>
                                        <p:strVal val="visible"/>
                                      </p:to>
                                    </p:set>
                                    <p:animEffect transition="in" filter="fade">
                                      <p:cBhvr>
                                        <p:cTn id="124" dur="1000"/>
                                        <p:tgtEl>
                                          <p:spTgt spid="161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23" grpId="0" animBg="1"/>
      <p:bldP spid="161826" grpId="0" autoUpdateAnimBg="0"/>
      <p:bldP spid="161827" grpId="0" autoUpdateAnimBg="0"/>
      <p:bldP spid="161828" grpId="0" autoUpdateAnimBg="0"/>
      <p:bldP spid="161829" grpId="0" autoUpdateAnimBg="0"/>
      <p:bldP spid="161830" grpId="0" autoUpdateAnimBg="0"/>
      <p:bldP spid="161831" grpId="0" autoUpdateAnimBg="0"/>
      <p:bldP spid="161832" grpId="0" autoUpdateAnimBg="0"/>
      <p:bldP spid="161833" grpId="0" autoUpdateAnimBg="0"/>
      <p:bldP spid="161834" grpId="0" autoUpdateAnimBg="0"/>
      <p:bldP spid="161835" grpId="0" autoUpdateAnimBg="0"/>
      <p:bldP spid="161836" grpId="0" autoUpdateAnimBg="0"/>
      <p:bldP spid="161837" grpId="0" autoUpdateAnimBg="0"/>
      <p:bldP spid="161838" grpId="0" autoUpdateAnimBg="0"/>
      <p:bldP spid="161839" grpId="0" autoUpdateAnimBg="0"/>
      <p:bldP spid="161842" grpId="0" autoUpdateAnimBg="0"/>
      <p:bldP spid="1618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a:extLst>
              <a:ext uri="{FF2B5EF4-FFF2-40B4-BE49-F238E27FC236}">
                <a16:creationId xmlns:a16="http://schemas.microsoft.com/office/drawing/2014/main" id="{A6BEFAB1-41EB-43BB-A18E-AEBAA26890E5}"/>
              </a:ext>
            </a:extLst>
          </p:cNvPr>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43" name="Rectangle 3">
            <a:extLst>
              <a:ext uri="{FF2B5EF4-FFF2-40B4-BE49-F238E27FC236}">
                <a16:creationId xmlns:a16="http://schemas.microsoft.com/office/drawing/2014/main" id="{EE1C4101-4DD0-9D41-622E-CE95829C5E12}"/>
              </a:ext>
            </a:extLst>
          </p:cNvPr>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244" name="Text Box 4">
            <a:extLst>
              <a:ext uri="{FF2B5EF4-FFF2-40B4-BE49-F238E27FC236}">
                <a16:creationId xmlns:a16="http://schemas.microsoft.com/office/drawing/2014/main" id="{BB32C064-D146-6321-A14E-5DC45CBD964D}"/>
              </a:ext>
            </a:extLst>
          </p:cNvPr>
          <p:cNvSpPr txBox="1">
            <a:spLocks noChangeArrowheads="1"/>
          </p:cNvSpPr>
          <p:nvPr/>
        </p:nvSpPr>
        <p:spPr bwMode="auto">
          <a:xfrm>
            <a:off x="1187450" y="2082800"/>
            <a:ext cx="6697663" cy="2608263"/>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600">
                <a:solidFill>
                  <a:srgbClr val="FFFF00"/>
                </a:solidFill>
                <a:latin typeface="Comic Sans MS" charset="0"/>
                <a:ea typeface="宋体" charset="0"/>
                <a:cs typeface="宋体" charset="0"/>
              </a:rPr>
              <a:t>我们信仰</a:t>
            </a:r>
          </a:p>
          <a:p>
            <a:pPr>
              <a:spcBef>
                <a:spcPct val="50000"/>
              </a:spcBef>
              <a:defRPr/>
            </a:pPr>
            <a:r>
              <a:rPr lang="zh-CN" altLang="en-US" sz="6600">
                <a:solidFill>
                  <a:srgbClr val="FFFF00"/>
                </a:solidFill>
                <a:latin typeface="Comic Sans MS" charset="0"/>
                <a:ea typeface="宋体" charset="0"/>
                <a:cs typeface="宋体" charset="0"/>
              </a:rPr>
              <a:t>基础的文字纪录</a:t>
            </a:r>
          </a:p>
        </p:txBody>
      </p:sp>
      <p:sp>
        <p:nvSpPr>
          <p:cNvPr id="33796" name="Text Box 6">
            <a:extLst>
              <a:ext uri="{FF2B5EF4-FFF2-40B4-BE49-F238E27FC236}">
                <a16:creationId xmlns:a16="http://schemas.microsoft.com/office/drawing/2014/main" id="{98363104-F88B-0D28-34D1-190485116DC7}"/>
              </a:ext>
            </a:extLst>
          </p:cNvPr>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33797" name="Text Box 9">
            <a:extLst>
              <a:ext uri="{FF2B5EF4-FFF2-40B4-BE49-F238E27FC236}">
                <a16:creationId xmlns:a16="http://schemas.microsoft.com/office/drawing/2014/main" id="{BC97687C-D165-37D2-7327-D85E6F492903}"/>
              </a:ext>
            </a:extLst>
          </p:cNvPr>
          <p:cNvSpPr txBox="1">
            <a:spLocks noChangeArrowheads="1"/>
          </p:cNvSpPr>
          <p:nvPr/>
        </p:nvSpPr>
        <p:spPr bwMode="auto">
          <a:xfrm>
            <a:off x="7326313" y="628491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6</a:t>
            </a:r>
            <a:r>
              <a:rPr lang="zh-CN" altLang="en-US" sz="1200">
                <a:latin typeface="宋体" panose="02010600030101010101" pitchFamily="2" charset="-122"/>
                <a:ea typeface="宋体" panose="02010600030101010101" pitchFamily="2" charset="-122"/>
              </a:rPr>
              <a:t>页</a:t>
            </a:r>
          </a:p>
        </p:txBody>
      </p:sp>
      <p:sp>
        <p:nvSpPr>
          <p:cNvPr id="10250" name="Oval 10">
            <a:extLst>
              <a:ext uri="{FF2B5EF4-FFF2-40B4-BE49-F238E27FC236}">
                <a16:creationId xmlns:a16="http://schemas.microsoft.com/office/drawing/2014/main" id="{BDA9CED3-18D1-A496-3983-A312B15C6A9D}"/>
              </a:ext>
            </a:extLst>
          </p:cNvPr>
          <p:cNvSpPr>
            <a:spLocks noChangeArrowheads="1"/>
          </p:cNvSpPr>
          <p:nvPr/>
        </p:nvSpPr>
        <p:spPr bwMode="auto">
          <a:xfrm>
            <a:off x="7027863" y="6232525"/>
            <a:ext cx="1835150" cy="363538"/>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3799" name="Text Box 11">
            <a:extLst>
              <a:ext uri="{FF2B5EF4-FFF2-40B4-BE49-F238E27FC236}">
                <a16:creationId xmlns:a16="http://schemas.microsoft.com/office/drawing/2014/main" id="{AF3D8EF5-1E1E-97BE-28A2-AE43BBF8ABAD}"/>
              </a:ext>
            </a:extLst>
          </p:cNvPr>
          <p:cNvSpPr txBox="1">
            <a:spLocks noChangeArrowheads="1"/>
          </p:cNvSpPr>
          <p:nvPr/>
        </p:nvSpPr>
        <p:spPr bwMode="auto">
          <a:xfrm>
            <a:off x="8607425" y="6413500"/>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2</a:t>
            </a:r>
          </a:p>
        </p:txBody>
      </p:sp>
      <p:sp>
        <p:nvSpPr>
          <p:cNvPr id="10253" name="Text Box 13">
            <a:extLst>
              <a:ext uri="{FF2B5EF4-FFF2-40B4-BE49-F238E27FC236}">
                <a16:creationId xmlns:a16="http://schemas.microsoft.com/office/drawing/2014/main" id="{3FA32E15-A550-D1FD-1529-41650EAD3103}"/>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1000"/>
                                        <p:tgtEl>
                                          <p:spTgt spid="102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9" fill="hold" nodeType="clickEffect">
                                  <p:stCondLst>
                                    <p:cond delay="0"/>
                                  </p:stCondLst>
                                  <p:childTnLst>
                                    <p:set>
                                      <p:cBhvr>
                                        <p:cTn id="15" dur="1" fill="hold">
                                          <p:stCondLst>
                                            <p:cond delay="0"/>
                                          </p:stCondLst>
                                        </p:cTn>
                                        <p:tgtEl>
                                          <p:spTgt spid="10250"/>
                                        </p:tgtEl>
                                        <p:attrNameLst>
                                          <p:attrName>style.visibility</p:attrName>
                                        </p:attrNameLst>
                                      </p:cBhvr>
                                      <p:to>
                                        <p:strVal val="visible"/>
                                      </p:to>
                                    </p:set>
                                    <p:anim calcmode="lin" valueType="num">
                                      <p:cBhvr additive="base">
                                        <p:cTn id="16" dur="500" fill="hold"/>
                                        <p:tgtEl>
                                          <p:spTgt spid="10250"/>
                                        </p:tgtEl>
                                        <p:attrNameLst>
                                          <p:attrName>ppt_x</p:attrName>
                                        </p:attrNameLst>
                                      </p:cBhvr>
                                      <p:tavLst>
                                        <p:tav tm="0">
                                          <p:val>
                                            <p:strVal val="0-#ppt_w/2"/>
                                          </p:val>
                                        </p:tav>
                                        <p:tav tm="100000">
                                          <p:val>
                                            <p:strVal val="#ppt_x"/>
                                          </p:val>
                                        </p:tav>
                                      </p:tavLst>
                                    </p:anim>
                                    <p:anim calcmode="lin" valueType="num">
                                      <p:cBhvr additive="base">
                                        <p:cTn id="17" dur="500" fill="hold"/>
                                        <p:tgtEl>
                                          <p:spTgt spid="102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utoUpdateAnimBg="0"/>
      <p:bldP spid="102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2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2_untitled 1">
      <a:majorFont>
        <a:latin typeface="Times"/>
        <a:ea typeface="宋体"/>
        <a:cs typeface="宋体"/>
      </a:majorFont>
      <a:minorFont>
        <a:latin typeface="Times"/>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objectDefaults>
  <a:extraClrSchemeLst>
    <a:extraClrScheme>
      <a:clrScheme name="2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宋体"/>
        <a:cs typeface="宋体"/>
      </a:majorFont>
      <a:minorFont>
        <a:latin typeface="Times"/>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2_untitled 1">
      <a:majorFont>
        <a:latin typeface="Times"/>
        <a:ea typeface="宋体"/>
        <a:cs typeface="宋体"/>
      </a:majorFont>
      <a:minorFont>
        <a:latin typeface="Times"/>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objectDefaults>
  <a:extraClrSchemeLst>
    <a:extraClrScheme>
      <a:clrScheme name="2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9192</TotalTime>
  <Words>3008</Words>
  <Application>Microsoft Macintosh PowerPoint</Application>
  <PresentationFormat>On-screen Show (4:3)</PresentationFormat>
  <Paragraphs>964</Paragraphs>
  <Slides>78</Slides>
  <Notes>78</Notes>
  <HiddenSlides>0</HiddenSlides>
  <MMClips>0</MMClips>
  <ScaleCrop>false</ScaleCrop>
  <HeadingPairs>
    <vt:vector size="8" baseType="variant">
      <vt:variant>
        <vt:lpstr>Fonts Used</vt:lpstr>
      </vt:variant>
      <vt:variant>
        <vt:i4>18</vt:i4>
      </vt:variant>
      <vt:variant>
        <vt:lpstr>Theme</vt:lpstr>
      </vt:variant>
      <vt:variant>
        <vt:i4>4</vt:i4>
      </vt:variant>
      <vt:variant>
        <vt:lpstr>Embedded OLE Servers</vt:lpstr>
      </vt:variant>
      <vt:variant>
        <vt:i4>2</vt:i4>
      </vt:variant>
      <vt:variant>
        <vt:lpstr>Slide Titles</vt:lpstr>
      </vt:variant>
      <vt:variant>
        <vt:i4>78</vt:i4>
      </vt:variant>
    </vt:vector>
  </HeadingPairs>
  <TitlesOfParts>
    <vt:vector size="102" baseType="lpstr">
      <vt:lpstr>Arial</vt:lpstr>
      <vt:lpstr>ＭＳ Ｐゴシック</vt:lpstr>
      <vt:lpstr>Times</vt:lpstr>
      <vt:lpstr>宋体</vt:lpstr>
      <vt:lpstr>Monotype Sorts</vt:lpstr>
      <vt:lpstr>ＭＳ Ｐゴシック</vt:lpstr>
      <vt:lpstr>Comic Sans MS</vt:lpstr>
      <vt:lpstr>Book Antiqua</vt:lpstr>
      <vt:lpstr>楷体</vt:lpstr>
      <vt:lpstr>Times New Roman</vt:lpstr>
      <vt:lpstr>宋体</vt:lpstr>
      <vt:lpstr>Lucida Handwriting</vt:lpstr>
      <vt:lpstr>Ligurino</vt:lpstr>
      <vt:lpstr>Helvetica</vt:lpstr>
      <vt:lpstr>Kosher-Normal</vt:lpstr>
      <vt:lpstr>Brush Script MT</vt:lpstr>
      <vt:lpstr>仿宋体</vt:lpstr>
      <vt:lpstr>Webdings</vt:lpstr>
      <vt:lpstr>2_untitled 1</vt:lpstr>
      <vt:lpstr>untitled 1</vt:lpstr>
      <vt:lpstr>3_untitled 1</vt:lpstr>
      <vt:lpstr>20_Default Design</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打开  “您的圣经档案”</vt:lpstr>
      <vt:lpstr>打开  “您的圣经档案”</vt:lpstr>
      <vt:lpstr>PowerPoint Presentation</vt:lpstr>
      <vt:lpstr>五个关键字和词组:</vt:lpstr>
      <vt:lpstr>五个关键字和词组:</vt:lpstr>
      <vt:lpstr>五个关键字和词组:</vt:lpstr>
      <vt:lpstr>       4  个人 物 就 是:</vt:lpstr>
      <vt:lpstr>PowerPoint Presentation</vt:lpstr>
      <vt:lpstr>       4  个人 物 就 是:</vt:lpstr>
      <vt:lpstr>PowerPoint Presentation</vt:lpstr>
      <vt:lpstr>五个关键字和词组:</vt:lpstr>
      <vt:lpstr>PowerPoint Presentation</vt:lpstr>
      <vt:lpstr>   3 个时期就是:</vt:lpstr>
      <vt:lpstr>  创造  亚伯拉罕  约瑟  摩西  约书亚  无王  王朝  被掳</vt:lpstr>
      <vt:lpstr>PowerPoint Presentation</vt:lpstr>
      <vt:lpstr>创造 4个人物 3 个时期 静默 主耶稣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圣经基本链接地址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242</cp:revision>
  <dcterms:created xsi:type="dcterms:W3CDTF">2004-08-23T08:46:27Z</dcterms:created>
  <dcterms:modified xsi:type="dcterms:W3CDTF">2023-10-22T13:14:09Z</dcterms:modified>
</cp:coreProperties>
</file>