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92" r:id="rId2"/>
  </p:sldMasterIdLst>
  <p:notesMasterIdLst>
    <p:notesMasterId r:id="rId89"/>
  </p:notesMasterIdLst>
  <p:handoutMasterIdLst>
    <p:handoutMasterId r:id="rId90"/>
  </p:handoutMasterIdLst>
  <p:sldIdLst>
    <p:sldId id="463" r:id="rId3"/>
    <p:sldId id="447" r:id="rId4"/>
    <p:sldId id="462" r:id="rId5"/>
    <p:sldId id="457" r:id="rId6"/>
    <p:sldId id="458" r:id="rId7"/>
    <p:sldId id="257" r:id="rId8"/>
    <p:sldId id="378" r:id="rId9"/>
    <p:sldId id="259" r:id="rId10"/>
    <p:sldId id="394" r:id="rId11"/>
    <p:sldId id="402" r:id="rId12"/>
    <p:sldId id="260" r:id="rId13"/>
    <p:sldId id="261" r:id="rId14"/>
    <p:sldId id="446" r:id="rId15"/>
    <p:sldId id="443" r:id="rId16"/>
    <p:sldId id="444" r:id="rId17"/>
    <p:sldId id="445" r:id="rId18"/>
    <p:sldId id="265" r:id="rId19"/>
    <p:sldId id="266" r:id="rId20"/>
    <p:sldId id="268" r:id="rId21"/>
    <p:sldId id="269" r:id="rId22"/>
    <p:sldId id="270" r:id="rId23"/>
    <p:sldId id="271" r:id="rId24"/>
    <p:sldId id="279" r:id="rId25"/>
    <p:sldId id="272" r:id="rId26"/>
    <p:sldId id="280" r:id="rId27"/>
    <p:sldId id="397" r:id="rId28"/>
    <p:sldId id="281" r:id="rId29"/>
    <p:sldId id="282" r:id="rId30"/>
    <p:sldId id="283" r:id="rId31"/>
    <p:sldId id="284" r:id="rId32"/>
    <p:sldId id="285" r:id="rId33"/>
    <p:sldId id="286" r:id="rId34"/>
    <p:sldId id="287" r:id="rId35"/>
    <p:sldId id="288" r:id="rId36"/>
    <p:sldId id="289" r:id="rId37"/>
    <p:sldId id="290" r:id="rId38"/>
    <p:sldId id="291" r:id="rId39"/>
    <p:sldId id="293" r:id="rId40"/>
    <p:sldId id="292" r:id="rId41"/>
    <p:sldId id="294" r:id="rId42"/>
    <p:sldId id="448" r:id="rId43"/>
    <p:sldId id="298" r:id="rId44"/>
    <p:sldId id="299" r:id="rId45"/>
    <p:sldId id="300" r:id="rId46"/>
    <p:sldId id="302" r:id="rId47"/>
    <p:sldId id="398" r:id="rId48"/>
    <p:sldId id="303" r:id="rId49"/>
    <p:sldId id="305" r:id="rId50"/>
    <p:sldId id="306" r:id="rId51"/>
    <p:sldId id="307" r:id="rId52"/>
    <p:sldId id="399" r:id="rId53"/>
    <p:sldId id="308" r:id="rId54"/>
    <p:sldId id="309" r:id="rId55"/>
    <p:sldId id="310" r:id="rId56"/>
    <p:sldId id="311" r:id="rId57"/>
    <p:sldId id="312" r:id="rId58"/>
    <p:sldId id="313" r:id="rId59"/>
    <p:sldId id="314"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6" r:id="rId74"/>
    <p:sldId id="335" r:id="rId75"/>
    <p:sldId id="337" r:id="rId76"/>
    <p:sldId id="459" r:id="rId77"/>
    <p:sldId id="460" r:id="rId78"/>
    <p:sldId id="413" r:id="rId79"/>
    <p:sldId id="434" r:id="rId80"/>
    <p:sldId id="362" r:id="rId81"/>
    <p:sldId id="409" r:id="rId82"/>
    <p:sldId id="382" r:id="rId83"/>
    <p:sldId id="427" r:id="rId84"/>
    <p:sldId id="381" r:id="rId85"/>
    <p:sldId id="464" r:id="rId86"/>
    <p:sldId id="456" r:id="rId87"/>
    <p:sldId id="412" r:id="rId88"/>
  </p:sldIdLst>
  <p:sldSz cx="9144000" cy="6858000" type="screen4x3"/>
  <p:notesSz cx="6858000" cy="9144000"/>
  <p:defaultTextStyle>
    <a:defPPr>
      <a:defRPr lang="en-US"/>
    </a:defPPr>
    <a:lvl1pPr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1pPr>
    <a:lvl2pPr marL="4572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2pPr>
    <a:lvl3pPr marL="9144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3pPr>
    <a:lvl4pPr marL="13716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4pPr>
    <a:lvl5pPr marL="1828800" algn="ctr" rtl="0" eaLnBrk="0" fontAlgn="base" hangingPunct="0">
      <a:spcBef>
        <a:spcPct val="0"/>
      </a:spcBef>
      <a:spcAft>
        <a:spcPct val="0"/>
      </a:spcAft>
      <a:defRPr sz="2800" i="1" kern="1200">
        <a:solidFill>
          <a:schemeClr val="hlink"/>
        </a:solidFill>
        <a:latin typeface="Comic Sans MS" charset="0"/>
        <a:ea typeface="ＭＳ Ｐゴシック" charset="0"/>
        <a:cs typeface="ＭＳ Ｐゴシック" charset="0"/>
      </a:defRPr>
    </a:lvl5pPr>
    <a:lvl6pPr marL="2286000" algn="l" defTabSz="457200" rtl="0" eaLnBrk="1" latinLnBrk="0" hangingPunct="1">
      <a:defRPr sz="2800" i="1" kern="1200">
        <a:solidFill>
          <a:schemeClr val="hlink"/>
        </a:solidFill>
        <a:latin typeface="Comic Sans MS" charset="0"/>
        <a:ea typeface="ＭＳ Ｐゴシック" charset="0"/>
        <a:cs typeface="ＭＳ Ｐゴシック" charset="0"/>
      </a:defRPr>
    </a:lvl6pPr>
    <a:lvl7pPr marL="2743200" algn="l" defTabSz="457200" rtl="0" eaLnBrk="1" latinLnBrk="0" hangingPunct="1">
      <a:defRPr sz="2800" i="1" kern="1200">
        <a:solidFill>
          <a:schemeClr val="hlink"/>
        </a:solidFill>
        <a:latin typeface="Comic Sans MS" charset="0"/>
        <a:ea typeface="ＭＳ Ｐゴシック" charset="0"/>
        <a:cs typeface="ＭＳ Ｐゴシック" charset="0"/>
      </a:defRPr>
    </a:lvl7pPr>
    <a:lvl8pPr marL="3200400" algn="l" defTabSz="457200" rtl="0" eaLnBrk="1" latinLnBrk="0" hangingPunct="1">
      <a:defRPr sz="2800" i="1" kern="1200">
        <a:solidFill>
          <a:schemeClr val="hlink"/>
        </a:solidFill>
        <a:latin typeface="Comic Sans MS" charset="0"/>
        <a:ea typeface="ＭＳ Ｐゴシック" charset="0"/>
        <a:cs typeface="ＭＳ Ｐゴシック" charset="0"/>
      </a:defRPr>
    </a:lvl8pPr>
    <a:lvl9pPr marL="3657600" algn="l" defTabSz="457200" rtl="0" eaLnBrk="1" latinLnBrk="0" hangingPunct="1">
      <a:defRPr sz="2800" i="1" kern="1200">
        <a:solidFill>
          <a:schemeClr val="hlink"/>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155">
          <p15:clr>
            <a:srgbClr val="A4A3A4"/>
          </p15:clr>
        </p15:guide>
        <p15:guide id="2" orient="horz" pos="4216">
          <p15:clr>
            <a:srgbClr val="A4A3A4"/>
          </p15:clr>
        </p15:guide>
        <p15:guide id="3" pos="5152">
          <p15:clr>
            <a:srgbClr val="A4A3A4"/>
          </p15:clr>
        </p15:guide>
        <p15:guide id="4" pos="55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FF0B34"/>
    <a:srgbClr val="040001"/>
    <a:srgbClr val="080808"/>
    <a:srgbClr val="1C1C1C"/>
    <a:srgbClr val="2F8B20"/>
    <a:srgbClr val="366AF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27" autoAdjust="0"/>
    <p:restoredTop sz="88724"/>
  </p:normalViewPr>
  <p:slideViewPr>
    <p:cSldViewPr snapToGrid="0">
      <p:cViewPr varScale="1">
        <p:scale>
          <a:sx n="132" d="100"/>
          <a:sy n="132" d="100"/>
        </p:scale>
        <p:origin x="312" y="168"/>
      </p:cViewPr>
      <p:guideLst>
        <p:guide orient="horz" pos="4155"/>
        <p:guide orient="horz" pos="4216"/>
        <p:guide pos="5152"/>
        <p:guide pos="55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5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795ECC36-C433-2044-ADA4-E28261620A7E}"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4254153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0"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834E7CB6-4129-1943-94E8-E51D751DC6A1}" type="slidenum">
              <a:rPr lang="en-US" sz="1400" i="0">
                <a:solidFill>
                  <a:schemeClr val="tx1"/>
                </a:solidFill>
                <a:latin typeface="Times" charset="0"/>
              </a:rPr>
              <a:pPr algn="r"/>
              <a:t>‹#›</a:t>
            </a:fld>
            <a:endParaRPr lang="en-US" sz="1400" i="0">
              <a:solidFill>
                <a:schemeClr val="tx1"/>
              </a:solidFill>
              <a:latin typeface="Times" charset="0"/>
            </a:endParaRPr>
          </a:p>
        </p:txBody>
      </p:sp>
    </p:spTree>
    <p:extLst>
      <p:ext uri="{BB962C8B-B14F-4D97-AF65-F5344CB8AC3E}">
        <p14:creationId xmlns:p14="http://schemas.microsoft.com/office/powerpoint/2010/main" val="28504284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0"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8EF402-A8A6-4EE1-8985-48E23EA0F989}" type="slidenum">
              <a:rPr lang="en-US" altLang="en-US" sz="1200"/>
              <a:pPr/>
              <a:t>1</a:t>
            </a:fld>
            <a:endParaRPr lang="en-US" altLang="en-US" sz="1200"/>
          </a:p>
        </p:txBody>
      </p:sp>
      <p:sp>
        <p:nvSpPr>
          <p:cNvPr id="83970" name="Rectangle 1026"/>
          <p:cNvSpPr>
            <a:spLocks noGrp="1" noRot="1" noChangeAspect="1" noChangeArrowheads="1" noTextEdit="1"/>
          </p:cNvSpPr>
          <p:nvPr>
            <p:ph type="sldImg"/>
          </p:nvPr>
        </p:nvSpPr>
        <p:spPr>
          <a:xfrm>
            <a:off x="1150938" y="692150"/>
            <a:ext cx="4556125" cy="3416300"/>
          </a:xfrm>
          <a:solidFill>
            <a:srgbClr val="FFFFFF"/>
          </a:solidFill>
          <a:ln/>
        </p:spPr>
      </p:sp>
      <p:sp>
        <p:nvSpPr>
          <p:cNvPr id="8397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PLEASE PUT THE TITLE AND SUBTITLES INTO YOUR NATIONAL LANGUAGE AND LEAVE THE WEBSITE UNCHANGED</a:t>
            </a:r>
          </a:p>
        </p:txBody>
      </p:sp>
    </p:spTree>
    <p:extLst>
      <p:ext uri="{BB962C8B-B14F-4D97-AF65-F5344CB8AC3E}">
        <p14:creationId xmlns:p14="http://schemas.microsoft.com/office/powerpoint/2010/main" val="3699189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paper...again, arranging the paper horizontally...in the upper left hand quadrant, </a:t>
            </a:r>
          </a:p>
          <a:p>
            <a:r>
              <a:rPr lang="en-US" b="1">
                <a:latin typeface="Times" charset="0"/>
                <a:ea typeface="ＭＳ Ｐゴシック" charset="0"/>
                <a:cs typeface="ＭＳ Ｐゴシック" charset="0"/>
              </a:rPr>
              <a:t>draw </a:t>
            </a:r>
            <a:r>
              <a:rPr lang="en-US" b="1" i="1" u="sng">
                <a:latin typeface="Times" charset="0"/>
                <a:ea typeface="ＭＳ Ｐゴシック" charset="0"/>
                <a:cs typeface="ＭＳ Ｐゴシック" charset="0"/>
              </a:rPr>
              <a:t>a large crescent or arc</a:t>
            </a:r>
            <a:r>
              <a:rPr lang="en-US" b="1">
                <a:latin typeface="Times" charset="0"/>
                <a:ea typeface="ＭＳ Ｐゴシック" charset="0"/>
                <a:cs typeface="ＭＳ Ｐゴシック" charset="0"/>
              </a:rPr>
              <a:t> like the yellow line here…</a:t>
            </a:r>
          </a:p>
          <a:p>
            <a:r>
              <a:rPr lang="en-US" b="1">
                <a:latin typeface="Times" charset="0"/>
                <a:ea typeface="ＭＳ Ｐゴシック" charset="0"/>
                <a:cs typeface="ＭＳ Ｐゴシック" charset="0"/>
              </a:rPr>
              <a:t>////	followed by </a:t>
            </a:r>
            <a:r>
              <a:rPr lang="en-US" b="1" i="1" u="sng">
                <a:latin typeface="Times" charset="0"/>
                <a:ea typeface="ＭＳ Ｐゴシック" charset="0"/>
                <a:cs typeface="ＭＳ Ｐゴシック" charset="0"/>
              </a:rPr>
              <a:t>another crescent or arc</a:t>
            </a:r>
            <a:r>
              <a:rPr lang="en-US" b="1">
                <a:latin typeface="Times" charset="0"/>
                <a:ea typeface="ＭＳ Ｐゴシック" charset="0"/>
                <a:cs typeface="ＭＳ Ｐゴシック" charset="0"/>
              </a:rPr>
              <a:t> in the lower right hand quadrant of the paper.  </a:t>
            </a:r>
          </a:p>
          <a:p>
            <a:r>
              <a:rPr lang="en-US" b="1">
                <a:latin typeface="Times" charset="0"/>
                <a:ea typeface="ＭＳ Ｐゴシック" charset="0"/>
                <a:cs typeface="ＭＳ Ｐゴシック" charset="0"/>
              </a:rPr>
              <a:t>The yellow lines show you exactly how to do this.  </a:t>
            </a:r>
          </a:p>
          <a:p>
            <a:r>
              <a:rPr lang="en-US" b="1">
                <a:latin typeface="Times" charset="0"/>
                <a:ea typeface="ＭＳ Ｐゴシック" charset="0"/>
                <a:cs typeface="ＭＳ Ｐゴシック" charset="0"/>
              </a:rPr>
              <a:t>Along the way you will also see what those locations look like today.</a:t>
            </a:r>
          </a:p>
        </p:txBody>
      </p:sp>
    </p:spTree>
    <p:extLst>
      <p:ext uri="{BB962C8B-B14F-4D97-AF65-F5344CB8AC3E}">
        <p14:creationId xmlns:p14="http://schemas.microsoft.com/office/powerpoint/2010/main" val="420143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comes the shape of something like a </a:t>
            </a:r>
            <a:r>
              <a:rPr lang="en-US" b="1" i="1" u="sng">
                <a:latin typeface="Times" charset="0"/>
                <a:ea typeface="ＭＳ Ｐゴシック" charset="0"/>
                <a:cs typeface="ＭＳ Ｐゴシック" charset="0"/>
              </a:rPr>
              <a:t>shepherd</a:t>
            </a:r>
            <a:r>
              <a:rPr lang="fr-FR" b="1" i="1" u="sng">
                <a:latin typeface="Times" charset="0"/>
                <a:ea typeface="ＭＳ Ｐゴシック" charset="0"/>
                <a:cs typeface="ＭＳ Ｐゴシック" charset="0"/>
              </a:rPr>
              <a:t>'</a:t>
            </a:r>
            <a:r>
              <a:rPr lang="en-US" b="1" i="1" u="sng">
                <a:latin typeface="Times" charset="0"/>
                <a:ea typeface="ＭＳ Ｐゴシック" charset="0"/>
                <a:cs typeface="ＭＳ Ｐゴシック" charset="0"/>
              </a:rPr>
              <a:t>s hook</a:t>
            </a:r>
            <a:r>
              <a:rPr lang="en-US" b="1">
                <a:latin typeface="Times" charset="0"/>
                <a:ea typeface="ＭＳ Ｐゴシック" charset="0"/>
                <a:cs typeface="ＭＳ Ｐゴシック" charset="0"/>
              </a:rPr>
              <a:t>, </a:t>
            </a:r>
          </a:p>
          <a:p>
            <a:r>
              <a:rPr lang="en-US" b="1">
                <a:latin typeface="Times" charset="0"/>
                <a:ea typeface="ＭＳ Ｐゴシック" charset="0"/>
                <a:cs typeface="ＭＳ Ｐゴシック" charset="0"/>
              </a:rPr>
              <a:t>beginning in the middle of that lower quadrant.  </a:t>
            </a:r>
          </a:p>
          <a:p>
            <a:r>
              <a:rPr lang="en-US" b="1">
                <a:latin typeface="Times" charset="0"/>
                <a:ea typeface="ＭＳ Ｐゴシック" charset="0"/>
                <a:cs typeface="ＭＳ Ｐゴシック" charset="0"/>
              </a:rPr>
              <a:t>Draw the hook so that it almost reaches the edge of the upper crescent.</a:t>
            </a: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116237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we move through this map-making,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best that you use NO place names.  </a:t>
            </a:r>
          </a:p>
          <a:p>
            <a:r>
              <a:rPr lang="en-US" b="1">
                <a:latin typeface="Times" charset="0"/>
                <a:ea typeface="ＭＳ Ｐゴシック" charset="0"/>
                <a:cs typeface="ＭＳ Ｐゴシック" charset="0"/>
              </a:rPr>
              <a:t>Instead use only the first letters of those names...not the entire words.  </a:t>
            </a:r>
          </a:p>
          <a:p>
            <a:r>
              <a:rPr lang="en-US" b="1">
                <a:latin typeface="Times" charset="0"/>
                <a:ea typeface="ＭＳ Ｐゴシック" charset="0"/>
                <a:cs typeface="ＭＳ Ｐゴシック" charset="0"/>
              </a:rPr>
              <a:t>This will force your mind to recall the entire word as suggested by the first-letter labels on your map.  Like this…</a:t>
            </a:r>
          </a:p>
        </p:txBody>
      </p:sp>
      <p:sp>
        <p:nvSpPr>
          <p:cNvPr id="28674" name="Rectangle 3"/>
          <p:cNvSpPr>
            <a:spLocks noGrp="1" noRot="1" noChangeAspect="1" noChangeArrowheads="1" noTextEdit="1"/>
          </p:cNvSpPr>
          <p:nvPr>
            <p:ph type="sldImg"/>
          </p:nvPr>
        </p:nvSpPr>
        <p:spPr>
          <a:xfrm>
            <a:off x="1150938" y="692150"/>
            <a:ext cx="4556125" cy="3416300"/>
          </a:xfrm>
          <a:ln cap="flat"/>
        </p:spPr>
      </p:sp>
    </p:spTree>
    <p:extLst>
      <p:ext uri="{BB962C8B-B14F-4D97-AF65-F5344CB8AC3E}">
        <p14:creationId xmlns:p14="http://schemas.microsoft.com/office/powerpoint/2010/main" val="4199389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a:p>
            <a:r>
              <a:rPr lang="en-US" b="1">
                <a:latin typeface="Times" charset="0"/>
                <a:ea typeface="ＭＳ Ｐゴシック" charset="0"/>
                <a:cs typeface="ＭＳ Ｐゴシック" charset="0"/>
              </a:rPr>
              <a:t>and here is a photo at that water body at this present time.</a:t>
            </a:r>
          </a:p>
          <a:p>
            <a:r>
              <a:rPr lang="en-US" b="1">
                <a:latin typeface="Times" charset="0"/>
                <a:ea typeface="ＭＳ Ｐゴシック" charset="0"/>
                <a:cs typeface="ＭＳ Ｐゴシック" charset="0"/>
              </a:rPr>
              <a:t>////	Notice in the upper left hand corner a scriptural reference to this great body of water, known in ancient times as The Great Sea.  Many other references or scriptural locations will appear in that same place as we move through the other visuals of The Bible…Basically</a:t>
            </a:r>
          </a:p>
        </p:txBody>
      </p:sp>
    </p:spTree>
    <p:extLst>
      <p:ext uri="{BB962C8B-B14F-4D97-AF65-F5344CB8AC3E}">
        <p14:creationId xmlns:p14="http://schemas.microsoft.com/office/powerpoint/2010/main" val="371373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1150938" y="692150"/>
            <a:ext cx="4556125" cy="3416300"/>
          </a:xfrm>
          <a:ln/>
        </p:spPr>
      </p:sp>
      <p:sp>
        <p:nvSpPr>
          <p:cNvPr id="327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...next…add an ER somewhere in the middle along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a:t>
            </a:r>
          </a:p>
        </p:txBody>
      </p:sp>
    </p:spTree>
    <p:extLst>
      <p:ext uri="{BB962C8B-B14F-4D97-AF65-F5344CB8AC3E}">
        <p14:creationId xmlns:p14="http://schemas.microsoft.com/office/powerpoint/2010/main" val="4081661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xfrm>
            <a:off x="1150938" y="692150"/>
            <a:ext cx="4556125" cy="3416300"/>
          </a:xfrm>
          <a:ln/>
        </p:spPr>
      </p:sp>
      <p:sp>
        <p:nvSpPr>
          <p:cNvPr id="348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write in PG inside the lower right-hand quadrant.</a:t>
            </a:r>
          </a:p>
        </p:txBody>
      </p:sp>
    </p:spTree>
    <p:extLst>
      <p:ext uri="{BB962C8B-B14F-4D97-AF65-F5344CB8AC3E}">
        <p14:creationId xmlns:p14="http://schemas.microsoft.com/office/powerpoint/2010/main" val="2227666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represent the full names of the MEDITERRANEAN SEA in the upper left.  Again…don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write in the full word…just the letters…</a:t>
            </a:r>
          </a:p>
          <a:p>
            <a:r>
              <a:rPr lang="en-US" b="1">
                <a:latin typeface="Times" charset="0"/>
                <a:ea typeface="ＭＳ Ｐゴシック" charset="0"/>
                <a:cs typeface="ＭＳ Ｐゴシック" charset="0"/>
              </a:rPr>
              <a:t>////	EUPHRATES RIVER along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hook...and </a:t>
            </a:r>
          </a:p>
          <a:p>
            <a:r>
              <a:rPr lang="en-US" b="1">
                <a:latin typeface="Times" charset="0"/>
                <a:ea typeface="ＭＳ Ｐゴシック" charset="0"/>
                <a:cs typeface="ＭＳ Ｐゴシック" charset="0"/>
              </a:rPr>
              <a:t>////	PERSIAN GULF in the lower right-hand quadrant.</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So...three water bodies are located...three more to go: beginning in the lower left-hand quadrant of your map.</a:t>
            </a:r>
          </a:p>
        </p:txBody>
      </p:sp>
    </p:spTree>
    <p:extLst>
      <p:ext uri="{BB962C8B-B14F-4D97-AF65-F5344CB8AC3E}">
        <p14:creationId xmlns:p14="http://schemas.microsoft.com/office/powerpoint/2010/main" val="2431197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1150938" y="692150"/>
            <a:ext cx="4556125" cy="3416300"/>
          </a:xfrm>
          <a:ln/>
        </p:spPr>
      </p:sp>
      <p:sp>
        <p:nvSpPr>
          <p:cNvPr id="389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…draw a figure that looks something like well-rounded rabbit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ears</a:t>
            </a:r>
          </a:p>
        </p:txBody>
      </p:sp>
    </p:spTree>
    <p:extLst>
      <p:ext uri="{BB962C8B-B14F-4D97-AF65-F5344CB8AC3E}">
        <p14:creationId xmlns:p14="http://schemas.microsoft.com/office/powerpoint/2010/main" val="2178055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1150938" y="692150"/>
            <a:ext cx="4556125" cy="3416300"/>
          </a:xfrm>
          <a:ln/>
        </p:spPr>
      </p:sp>
      <p:sp>
        <p:nvSpPr>
          <p:cNvPr id="409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and on the water surface, write in RS representing THE RED SEA.  </a:t>
            </a:r>
          </a:p>
          <a:p>
            <a:r>
              <a:rPr lang="en-US" b="1">
                <a:latin typeface="Times" charset="0"/>
                <a:ea typeface="ＭＳ Ｐゴシック" charset="0"/>
                <a:cs typeface="ＭＳ Ｐゴシック" charset="0"/>
              </a:rPr>
              <a:t>And here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good picture of what THE RED SEA looks like today.</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4211837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xfrm>
            <a:off x="1150938" y="692150"/>
            <a:ext cx="4556125" cy="3416300"/>
          </a:xfrm>
          <a:ln/>
        </p:spPr>
      </p:sp>
      <p:sp>
        <p:nvSpPr>
          <p:cNvPr id="430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  Draw in two flattened oval shapes, a smaller one circled here…</a:t>
            </a:r>
          </a:p>
        </p:txBody>
      </p:sp>
    </p:spTree>
    <p:extLst>
      <p:ext uri="{BB962C8B-B14F-4D97-AF65-F5344CB8AC3E}">
        <p14:creationId xmlns:p14="http://schemas.microsoft.com/office/powerpoint/2010/main" val="238663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studying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Word…somewhere along the way a question always arises..."Where is that place, </a:t>
            </a:r>
          </a:p>
          <a:p>
            <a:r>
              <a:rPr lang="en-US" b="1">
                <a:latin typeface="Times" charset="0"/>
                <a:ea typeface="ＭＳ Ｐゴシック" charset="0"/>
                <a:cs typeface="ＭＳ Ｐゴシック" charset="0"/>
              </a:rPr>
              <a:t>anyway?"  </a:t>
            </a:r>
          </a:p>
          <a:p>
            <a:r>
              <a:rPr lang="en-US" b="1">
                <a:latin typeface="Times" charset="0"/>
                <a:ea typeface="ＭＳ Ｐゴシック" charset="0"/>
                <a:cs typeface="ＭＳ Ｐゴシック" charset="0"/>
              </a:rPr>
              <a:t>So for the next step in building the BIBLE FILE...we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learn to make a map of the Ancient Near East.  </a:t>
            </a:r>
          </a:p>
          <a:p>
            <a:r>
              <a:rPr lang="en-US" b="1">
                <a:latin typeface="Times" charset="0"/>
                <a:ea typeface="ＭＳ Ｐゴシック" charset="0"/>
                <a:cs typeface="ＭＳ Ｐゴシック" charset="0"/>
              </a:rPr>
              <a:t>As a subtitle to this section, you might call it, "Dressing the Stage" of all the Biblical action.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start.</a:t>
            </a: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143609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xfrm>
            <a:off x="1150938" y="692150"/>
            <a:ext cx="4556125" cy="3416300"/>
          </a:xfrm>
          <a:ln/>
        </p:spPr>
      </p:sp>
      <p:sp>
        <p:nvSpPr>
          <p:cNvPr id="450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one...with a single line connecting the two.</a:t>
            </a:r>
          </a:p>
        </p:txBody>
      </p:sp>
    </p:spTree>
    <p:extLst>
      <p:ext uri="{BB962C8B-B14F-4D97-AF65-F5344CB8AC3E}">
        <p14:creationId xmlns:p14="http://schemas.microsoft.com/office/powerpoint/2010/main" val="57162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xfrm>
            <a:off x="1150938" y="692150"/>
            <a:ext cx="4556125" cy="3416300"/>
          </a:xfrm>
          <a:ln/>
        </p:spPr>
      </p:sp>
      <p:sp>
        <p:nvSpPr>
          <p:cNvPr id="471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oval...mark it with SG, for THE SEA OF GALILEE.</a:t>
            </a:r>
          </a:p>
        </p:txBody>
      </p:sp>
    </p:spTree>
    <p:extLst>
      <p:ext uri="{BB962C8B-B14F-4D97-AF65-F5344CB8AC3E}">
        <p14:creationId xmlns:p14="http://schemas.microsoft.com/office/powerpoint/2010/main" val="1335501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xfrm>
            <a:off x="1150938" y="692150"/>
            <a:ext cx="4556125" cy="3416300"/>
          </a:xfrm>
          <a:ln/>
        </p:spPr>
      </p:sp>
      <p:sp>
        <p:nvSpPr>
          <p:cNvPr id="491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add DS for THE DEAD SEA.</a:t>
            </a:r>
          </a:p>
        </p:txBody>
      </p:sp>
    </p:spTree>
    <p:extLst>
      <p:ext uri="{BB962C8B-B14F-4D97-AF65-F5344CB8AC3E}">
        <p14:creationId xmlns:p14="http://schemas.microsoft.com/office/powerpoint/2010/main" val="795088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xfrm>
            <a:off x="1150938" y="692150"/>
            <a:ext cx="4556125" cy="3416300"/>
          </a:xfrm>
          <a:ln/>
        </p:spPr>
      </p:sp>
      <p:sp>
        <p:nvSpPr>
          <p:cNvPr id="512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Because the map will become a little crowded as we complete it, don</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 write in </a:t>
            </a:r>
            <a:r>
              <a:rPr lang="en-US" b="1" i="1" u="sng">
                <a:latin typeface="Times" charset="0"/>
                <a:ea typeface="ＭＳ Ｐゴシック" charset="0"/>
                <a:cs typeface="ＭＳ Ｐゴシック" charset="0"/>
              </a:rPr>
              <a:t>this</a:t>
            </a:r>
            <a:r>
              <a:rPr lang="en-US" b="1">
                <a:latin typeface="Times" charset="0"/>
                <a:ea typeface="ＭＳ Ｐゴシック" charset="0"/>
                <a:cs typeface="ＭＳ Ｐゴシック" charset="0"/>
              </a:rPr>
              <a:t> river name...just know that the short line connecting the two ovals...the Sea of Galilee and the Dead Sea…is the famous and beautiful JORDAN RIVER.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remember that! Our Lord was baptized in these same waters.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748064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xfrm>
            <a:off x="1150938" y="692150"/>
            <a:ext cx="4556125" cy="3416300"/>
          </a:xfrm>
          <a:ln/>
        </p:spPr>
      </p:sp>
      <p:sp>
        <p:nvSpPr>
          <p:cNvPr id="532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identified and labeled six bodies of water plus a river, each one very important </a:t>
            </a:r>
          </a:p>
          <a:p>
            <a:r>
              <a:rPr lang="en-US" b="1">
                <a:latin typeface="Times" charset="0"/>
                <a:ea typeface="ＭＳ Ｐゴシック" charset="0"/>
                <a:cs typeface="ＭＳ Ｐゴシック" charset="0"/>
              </a:rPr>
              <a:t>toward dressing that stage for all the Biblical action to follow.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placed the  </a:t>
            </a:r>
          </a:p>
          <a:p>
            <a:r>
              <a:rPr lang="en-US" b="1">
                <a:latin typeface="Times" charset="0"/>
                <a:ea typeface="ＭＳ Ｐゴシック" charset="0"/>
                <a:cs typeface="ＭＳ Ｐゴシック" charset="0"/>
              </a:rPr>
              <a:t>////	MEDITERRANEAN SEA, </a:t>
            </a:r>
          </a:p>
          <a:p>
            <a:r>
              <a:rPr lang="en-US" b="1">
                <a:latin typeface="Times" charset="0"/>
                <a:ea typeface="ＭＳ Ｐゴシック" charset="0"/>
                <a:cs typeface="ＭＳ Ｐゴシック" charset="0"/>
              </a:rPr>
              <a:t>////	THE EUPHRATES RIVER, </a:t>
            </a:r>
          </a:p>
          <a:p>
            <a:r>
              <a:rPr lang="en-US" b="1">
                <a:latin typeface="Times" charset="0"/>
                <a:ea typeface="ＭＳ Ｐゴシック" charset="0"/>
                <a:cs typeface="ＭＳ Ｐゴシック" charset="0"/>
              </a:rPr>
              <a:t>///	THE PERSIAN GULF, </a:t>
            </a:r>
          </a:p>
          <a:p>
            <a:r>
              <a:rPr lang="en-US" b="1">
                <a:latin typeface="Times" charset="0"/>
                <a:ea typeface="ＭＳ Ｐゴシック" charset="0"/>
                <a:cs typeface="ＭＳ Ｐゴシック" charset="0"/>
              </a:rPr>
              <a:t>////	THE RED SEA, </a:t>
            </a:r>
          </a:p>
          <a:p>
            <a:r>
              <a:rPr lang="en-US" b="1">
                <a:latin typeface="Times" charset="0"/>
                <a:ea typeface="ＭＳ Ｐゴシック" charset="0"/>
                <a:cs typeface="ＭＳ Ｐゴシック" charset="0"/>
              </a:rPr>
              <a:t>////	THE DEAD SEA, </a:t>
            </a:r>
          </a:p>
          <a:p>
            <a:r>
              <a:rPr lang="en-US" b="1">
                <a:latin typeface="Times" charset="0"/>
                <a:ea typeface="ＭＳ Ｐゴシック" charset="0"/>
                <a:cs typeface="ＭＳ Ｐゴシック" charset="0"/>
              </a:rPr>
              <a:t>////	THE SEA OF GALILEE, with the JORDAN RIVER connecting those two bodies.</a:t>
            </a:r>
          </a:p>
          <a:p>
            <a:r>
              <a:rPr lang="en-US" b="1">
                <a:latin typeface="Times" charset="0"/>
                <a:ea typeface="ＭＳ Ｐゴシック" charset="0"/>
                <a:cs typeface="ＭＳ Ｐゴシック" charset="0"/>
              </a:rPr>
              <a:t>////	A total of 6 water bodies that make up your map.</a:t>
            </a:r>
          </a:p>
          <a:p>
            <a:r>
              <a:rPr lang="en-US" b="1">
                <a:latin typeface="Times" charset="0"/>
                <a:ea typeface="ＭＳ Ｐゴシック" charset="0"/>
                <a:cs typeface="ＭＳ Ｐゴシック" charset="0"/>
              </a:rPr>
              <a:t>OK...that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the water part of your map.</a:t>
            </a:r>
          </a:p>
        </p:txBody>
      </p:sp>
    </p:spTree>
    <p:extLst>
      <p:ext uri="{BB962C8B-B14F-4D97-AF65-F5344CB8AC3E}">
        <p14:creationId xmlns:p14="http://schemas.microsoft.com/office/powerpoint/2010/main" val="2232294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turn toward the land itself...the land that becomes the stage across </a:t>
            </a:r>
          </a:p>
          <a:p>
            <a:r>
              <a:rPr lang="en-US" b="1">
                <a:latin typeface="Times" charset="0"/>
                <a:ea typeface="ＭＳ Ｐゴシック" charset="0"/>
                <a:cs typeface="ＭＳ Ｐゴシック" charset="0"/>
              </a:rPr>
              <a:t>which this timeless Biblical drama unfolds. </a:t>
            </a:r>
          </a:p>
          <a:p>
            <a:r>
              <a:rPr lang="en-US" b="1">
                <a:latin typeface="Times" charset="0"/>
                <a:ea typeface="ＭＳ Ｐゴシック" charset="0"/>
                <a:cs typeface="ＭＳ Ｐゴシック" charset="0"/>
              </a:rPr>
              <a:t>////	Scripture describes the land of the Bible as this huge land spread across an enormous stretch of Middle Eastern earth.</a:t>
            </a:r>
          </a:p>
        </p:txBody>
      </p:sp>
      <p:sp>
        <p:nvSpPr>
          <p:cNvPr id="55298" name="Rectangle 3"/>
          <p:cNvSpPr>
            <a:spLocks noGrp="1" noRot="1" noChangeAspect="1" noChangeArrowheads="1" noTextEdit="1"/>
          </p:cNvSpPr>
          <p:nvPr>
            <p:ph type="sldImg"/>
          </p:nvPr>
        </p:nvSpPr>
        <p:spPr>
          <a:xfrm>
            <a:off x="1150938" y="692150"/>
            <a:ext cx="4556125" cy="3416300"/>
          </a:xfrm>
          <a:ln cap="flat"/>
        </p:spPr>
      </p:sp>
    </p:spTree>
    <p:extLst>
      <p:ext uri="{BB962C8B-B14F-4D97-AF65-F5344CB8AC3E}">
        <p14:creationId xmlns:p14="http://schemas.microsoft.com/office/powerpoint/2010/main" val="2921210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going to identify 10 --and only 10 -- geographic locations on the land...each one pivotal in the progress of the Biblical story line of THE QUICK CHRONOLOGY that follows.</a:t>
            </a:r>
          </a:p>
          <a:p>
            <a:r>
              <a:rPr lang="en-US" b="1">
                <a:latin typeface="Times" charset="0"/>
                <a:ea typeface="ＭＳ Ｐゴシック" charset="0"/>
                <a:cs typeface="ＭＳ Ｐゴシック" charset="0"/>
              </a:rPr>
              <a:t>////	So here we go. At the top of your map, right in the middle, on top of the north-south crease in the paper, write in the phrase, 10 PLACES.</a:t>
            </a:r>
          </a:p>
        </p:txBody>
      </p:sp>
      <p:sp>
        <p:nvSpPr>
          <p:cNvPr id="57346" name="Rectangle 3"/>
          <p:cNvSpPr>
            <a:spLocks noGrp="1" noRot="1" noChangeAspect="1" noChangeArrowheads="1" noTextEdit="1"/>
          </p:cNvSpPr>
          <p:nvPr>
            <p:ph type="sldImg"/>
          </p:nvPr>
        </p:nvSpPr>
        <p:spPr>
          <a:xfrm>
            <a:off x="1150938" y="692150"/>
            <a:ext cx="4556125" cy="3416300"/>
          </a:xfrm>
          <a:ln cap="flat"/>
        </p:spPr>
      </p:sp>
    </p:spTree>
    <p:extLst>
      <p:ext uri="{BB962C8B-B14F-4D97-AF65-F5344CB8AC3E}">
        <p14:creationId xmlns:p14="http://schemas.microsoft.com/office/powerpoint/2010/main" val="197415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1150938" y="692150"/>
            <a:ext cx="4556125" cy="3416300"/>
          </a:xfrm>
          <a:ln/>
        </p:spPr>
      </p:sp>
      <p:sp>
        <p:nvSpPr>
          <p:cNvPr id="59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"10 places," on the right side of the north-south line, add the number 4 with an arrow pointing east...that is...to the right.</a:t>
            </a:r>
          </a:p>
          <a:p>
            <a:r>
              <a:rPr lang="en-US" b="1">
                <a:latin typeface="Times" charset="0"/>
                <a:ea typeface="ＭＳ Ｐゴシック" charset="0"/>
                <a:cs typeface="ＭＳ Ｐゴシック" charset="0"/>
              </a:rPr>
              <a:t>THE CIRCLE YOU SEE IS ONLY A GUIDE TO CALL YOUR ATTENTION TO THE CORRECT PLACES ON THE MAP AS WE MOVE ALONG.</a:t>
            </a:r>
          </a:p>
        </p:txBody>
      </p:sp>
    </p:spTree>
    <p:extLst>
      <p:ext uri="{BB962C8B-B14F-4D97-AF65-F5344CB8AC3E}">
        <p14:creationId xmlns:p14="http://schemas.microsoft.com/office/powerpoint/2010/main" val="1175267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on the left side, write in the number 6 with an arrow pointing to the left.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now ready to identify those 10 specific land locations on this Biblical "Stage of the Action.</a:t>
            </a:r>
            <a:r>
              <a:rPr lang="en-US" altLang="ja-JP"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
        <p:nvSpPr>
          <p:cNvPr id="61442" name="Rectangle 3"/>
          <p:cNvSpPr>
            <a:spLocks noGrp="1" noRot="1" noChangeAspect="1" noChangeArrowheads="1" noTextEdit="1"/>
          </p:cNvSpPr>
          <p:nvPr>
            <p:ph type="sldImg"/>
          </p:nvPr>
        </p:nvSpPr>
        <p:spPr>
          <a:xfrm>
            <a:off x="1150938" y="692150"/>
            <a:ext cx="4556125" cy="3416300"/>
          </a:xfrm>
          <a:ln cap="flat"/>
        </p:spPr>
      </p:sp>
    </p:spTree>
    <p:extLst>
      <p:ext uri="{BB962C8B-B14F-4D97-AF65-F5344CB8AC3E}">
        <p14:creationId xmlns:p14="http://schemas.microsoft.com/office/powerpoint/2010/main" val="3063488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Beginning on the eastern side of that north-south crease in the paper, down near the mouth of the Euphrates River, near where the river enters the Persian Gulf...write in a large letter, "U" ALONG WITH A VERY LARGE DOT FOR ITS APPROXIMATE LOCATION...standing for that great early city, UR of the Chaldees…famous for its ancient ziggurats or temple towers.  Once again, we strongly recommend that you use only the first letters of the words...forcing your thinking to recall the entire word.   Memory efficiency is nicely increased with such a simple tool.</a:t>
            </a:r>
          </a:p>
        </p:txBody>
      </p:sp>
    </p:spTree>
    <p:extLst>
      <p:ext uri="{BB962C8B-B14F-4D97-AF65-F5344CB8AC3E}">
        <p14:creationId xmlns:p14="http://schemas.microsoft.com/office/powerpoint/2010/main" val="2352885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So…LET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DRESS THIS STAGE!</a:t>
            </a:r>
          </a:p>
          <a:p>
            <a:r>
              <a:rPr lang="en-US" b="1" dirty="0">
                <a:latin typeface="Times" charset="0"/>
                <a:ea typeface="ＭＳ Ｐゴシック" charset="0"/>
                <a:cs typeface="ＭＳ Ｐゴシック" charset="0"/>
              </a:rPr>
              <a:t>And here we are...this lonely ball floating in God</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infinite space…a beautiful but troubled planet…</a:t>
            </a:r>
          </a:p>
          <a:p>
            <a:r>
              <a:rPr lang="en-US" b="1" dirty="0">
                <a:latin typeface="Times" charset="0"/>
                <a:ea typeface="ＭＳ Ｐゴシック" charset="0"/>
                <a:cs typeface="ＭＳ Ｐゴシック" charset="0"/>
              </a:rPr>
              <a:t>the scene of that great story line we</a:t>
            </a:r>
            <a:r>
              <a:rPr lang="fr-FR" altLang="ja-JP"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soon explore in THE QUICK CHRONOLOGY. </a:t>
            </a:r>
          </a:p>
          <a:p>
            <a:r>
              <a:rPr lang="en-US" b="1" dirty="0">
                <a:latin typeface="Times" charset="0"/>
                <a:ea typeface="ＭＳ Ｐゴシック" charset="0"/>
                <a:cs typeface="ＭＳ Ｐゴシック" charset="0"/>
              </a:rPr>
              <a:t>////	So a basic question is.…where, on this planet, did all those great events take place?  </a:t>
            </a:r>
          </a:p>
          <a:p>
            <a:r>
              <a:rPr lang="en-US" b="1" dirty="0">
                <a:latin typeface="Times" charset="0"/>
                <a:ea typeface="ＭＳ Ｐゴシック" charset="0"/>
                <a:cs typeface="ＭＳ Ｐゴシック" charset="0"/>
              </a:rPr>
              <a:t>In studying God</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Word…it</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really helpful to know just WHERE the WHAT really happened…</a:t>
            </a:r>
          </a:p>
          <a:p>
            <a:r>
              <a:rPr lang="en-US" b="1" dirty="0">
                <a:latin typeface="Times" charset="0"/>
                <a:ea typeface="ＭＳ Ｐゴシック" charset="0"/>
                <a:cs typeface="ＭＳ Ｐゴシック" charset="0"/>
              </a:rPr>
              <a:t>and to have it in your own head!</a:t>
            </a:r>
          </a:p>
          <a:p>
            <a:r>
              <a:rPr lang="en-US" b="1" dirty="0">
                <a:latin typeface="Times" charset="0"/>
                <a:ea typeface="ＭＳ Ｐゴシック" charset="0"/>
                <a:cs typeface="ＭＳ Ｐゴシック" charset="0"/>
              </a:rPr>
              <a:t>////	Right there...in a far corner of what we call today</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Middle East...</a:t>
            </a:r>
          </a:p>
          <a:p>
            <a:r>
              <a:rPr lang="en-US" b="1" dirty="0">
                <a:latin typeface="Times" charset="0"/>
                <a:ea typeface="ＭＳ Ｐゴシック" charset="0"/>
                <a:cs typeface="ＭＳ Ｐゴシック" charset="0"/>
              </a:rPr>
              <a:t>////	….the great story was played out, beginning in that very ancient place with its </a:t>
            </a:r>
          </a:p>
          <a:p>
            <a:r>
              <a:rPr lang="en-US" b="1" dirty="0">
                <a:latin typeface="Times" charset="0"/>
                <a:ea typeface="ＭＳ Ｐゴシック" charset="0"/>
                <a:cs typeface="ＭＳ Ｐゴシック" charset="0"/>
              </a:rPr>
              <a:t>mysterious and exotic past…</a:t>
            </a:r>
          </a:p>
          <a:p>
            <a:r>
              <a:rPr lang="en-US" b="1" dirty="0">
                <a:latin typeface="Times" charset="0"/>
                <a:ea typeface="ＭＳ Ｐゴシック" charset="0"/>
                <a:cs typeface="ＭＳ Ｐゴシック" charset="0"/>
              </a:rPr>
              <a:t>////	…a part of the world that many have called a hinge of history…</a:t>
            </a:r>
          </a:p>
          <a:p>
            <a:r>
              <a:rPr lang="en-US" b="1" dirty="0">
                <a:latin typeface="Times" charset="0"/>
                <a:ea typeface="ＭＳ Ｐゴシック" charset="0"/>
                <a:cs typeface="ＭＳ Ｐゴシック" charset="0"/>
              </a:rPr>
              <a:t>this is the Mediterranean Stage of the Biblical Action.</a:t>
            </a:r>
          </a:p>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451221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U for UR...now we move upriver, perhaps about halfway upstream from the Persian Gulf.  Write in a large B, another large dot…for the ancient city of Babylon, a city of maximum international importance in those far-away times.</a:t>
            </a:r>
          </a:p>
        </p:txBody>
      </p:sp>
    </p:spTree>
    <p:extLst>
      <p:ext uri="{BB962C8B-B14F-4D97-AF65-F5344CB8AC3E}">
        <p14:creationId xmlns:p14="http://schemas.microsoft.com/office/powerpoint/2010/main" val="588592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Next...somewhere out in that vast landscape, east of the river, write in a large H, for the ancient city of Haran, which, by the way, still exists to this day</a:t>
            </a:r>
          </a:p>
        </p:txBody>
      </p:sp>
    </p:spTree>
    <p:extLst>
      <p:ext uri="{BB962C8B-B14F-4D97-AF65-F5344CB8AC3E}">
        <p14:creationId xmlns:p14="http://schemas.microsoft.com/office/powerpoint/2010/main" val="1175747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finally, on the east side of the north-south coordinate, far to the east, write in a large N and in parenthesis a large A.  These two letters stand for the city of Nineveh in the ancient kingdom of Assyria.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modern Iraqi city of Mosul is located near this ancient site.</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475498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Four sites identified....UR OF THE CHALDEES... BABYLON... HARAN...and NINEVEH IN ASSYRIA.</a:t>
            </a:r>
          </a:p>
        </p:txBody>
      </p:sp>
    </p:spTree>
    <p:extLst>
      <p:ext uri="{BB962C8B-B14F-4D97-AF65-F5344CB8AC3E}">
        <p14:creationId xmlns:p14="http://schemas.microsoft.com/office/powerpoint/2010/main" val="5517093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a:t>
            </a:r>
            <a:r>
              <a:rPr lang="en-US" b="1" i="1" u="sng">
                <a:latin typeface="Times" charset="0"/>
                <a:ea typeface="ＭＳ Ｐゴシック" charset="0"/>
                <a:cs typeface="ＭＳ Ｐゴシック" charset="0"/>
              </a:rPr>
              <a:t>four</a:t>
            </a:r>
            <a:r>
              <a:rPr lang="en-US" b="1">
                <a:latin typeface="Times" charset="0"/>
                <a:ea typeface="ＭＳ Ｐゴシック" charset="0"/>
                <a:cs typeface="ＭＳ Ｐゴシック" charset="0"/>
              </a:rPr>
              <a:t> locations east of the line identified,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move to the </a:t>
            </a:r>
            <a:r>
              <a:rPr lang="en-US" b="1" i="1" u="sng">
                <a:latin typeface="Times" charset="0"/>
                <a:ea typeface="ＭＳ Ｐゴシック" charset="0"/>
                <a:cs typeface="ＭＳ Ｐゴシック" charset="0"/>
              </a:rPr>
              <a:t>six</a:t>
            </a:r>
            <a:r>
              <a:rPr lang="en-US" b="1">
                <a:latin typeface="Times" charset="0"/>
                <a:ea typeface="ＭＳ Ｐゴシック" charset="0"/>
                <a:cs typeface="ＭＳ Ｐゴシック" charset="0"/>
              </a:rPr>
              <a:t> sites lying to the west of that north-south crease</a:t>
            </a:r>
          </a:p>
          <a:p>
            <a:r>
              <a:rPr lang="en-US" b="1">
                <a:latin typeface="Times" charset="0"/>
                <a:ea typeface="ＭＳ Ｐゴシック" charset="0"/>
                <a:cs typeface="ＭＳ Ｐゴシック" charset="0"/>
              </a:rPr>
              <a:t>////	Beginning with a large letter C placed between the Jordan River and the Mediterranean Sea.  This letter stands for the entire region of CANAAN, before it came to be known as ancient Israel, or in later history, Palestine, and today, both as Israel </a:t>
            </a:r>
            <a:r>
              <a:rPr lang="en-US" b="1" i="1" u="sng">
                <a:latin typeface="Times" charset="0"/>
                <a:ea typeface="ＭＳ Ｐゴシック" charset="0"/>
                <a:cs typeface="ＭＳ Ｐゴシック" charset="0"/>
              </a:rPr>
              <a:t>and</a:t>
            </a:r>
            <a:r>
              <a:rPr lang="en-US" b="1">
                <a:latin typeface="Times" charset="0"/>
                <a:ea typeface="ＭＳ Ｐゴシック" charset="0"/>
                <a:cs typeface="ＭＳ Ｐゴシック" charset="0"/>
              </a:rPr>
              <a:t>, once again, Palestine.</a:t>
            </a:r>
          </a:p>
        </p:txBody>
      </p:sp>
    </p:spTree>
    <p:extLst>
      <p:ext uri="{BB962C8B-B14F-4D97-AF65-F5344CB8AC3E}">
        <p14:creationId xmlns:p14="http://schemas.microsoft.com/office/powerpoint/2010/main" val="1440052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still west of the Jordan River, place a large J, for, of course, the city of Jerusalem...arguably one of the world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greatest and most conflicted cities in all of our planet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history.</a:t>
            </a:r>
          </a:p>
        </p:txBody>
      </p:sp>
    </p:spTree>
    <p:extLst>
      <p:ext uri="{BB962C8B-B14F-4D97-AF65-F5344CB8AC3E}">
        <p14:creationId xmlns:p14="http://schemas.microsoft.com/office/powerpoint/2010/main" val="2956103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move across the Jordan, still near the north end of the Dead Sea...place the two letters MN, representing Mount Nebo.  We will identify the importance of this location when we develop The Quick Chronology.</a:t>
            </a:r>
          </a:p>
        </p:txBody>
      </p:sp>
    </p:spTree>
    <p:extLst>
      <p:ext uri="{BB962C8B-B14F-4D97-AF65-F5344CB8AC3E}">
        <p14:creationId xmlns:p14="http://schemas.microsoft.com/office/powerpoint/2010/main" val="3028840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1150938" y="692150"/>
            <a:ext cx="4556125" cy="3416300"/>
          </a:xfrm>
          <a:ln/>
        </p:spPr>
      </p:sp>
      <p:sp>
        <p:nvSpPr>
          <p:cNvPr id="798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Then...at a point below the south end of the Dead Sea,  a place almost between the ears of the rabbit, write in KB...for the an ancient oasis named KADESH BARNEA, a picture as it appears today.</a:t>
            </a:r>
          </a:p>
        </p:txBody>
      </p:sp>
    </p:spTree>
    <p:extLst>
      <p:ext uri="{BB962C8B-B14F-4D97-AF65-F5344CB8AC3E}">
        <p14:creationId xmlns:p14="http://schemas.microsoft.com/office/powerpoint/2010/main" val="3829824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Two more locations to go...Near the top of the LEFT rabbit ear, write in a large E, for the kingdom of EGYPT...a land with infinite ancient mysteries and fascinating to us even today.  And finally…</a:t>
            </a:r>
          </a:p>
        </p:txBody>
      </p:sp>
    </p:spTree>
    <p:extLst>
      <p:ext uri="{BB962C8B-B14F-4D97-AF65-F5344CB8AC3E}">
        <p14:creationId xmlns:p14="http://schemas.microsoft.com/office/powerpoint/2010/main" val="27903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in between the two rabbit ears write in ANOTHER MS, only this time the letters stand for MOUNT SINAI. Now you have a complete map, in your head…</a:t>
            </a:r>
          </a:p>
        </p:txBody>
      </p:sp>
    </p:spTree>
    <p:extLst>
      <p:ext uri="{BB962C8B-B14F-4D97-AF65-F5344CB8AC3E}">
        <p14:creationId xmlns:p14="http://schemas.microsoft.com/office/powerpoint/2010/main" val="3309298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a closer view, you can locate the region in today's Mediterranean Basin, at its far eastern end….. </a:t>
            </a:r>
          </a:p>
          <a:p>
            <a:r>
              <a:rPr lang="en-US" b="1">
                <a:latin typeface="Times" charset="0"/>
                <a:ea typeface="ＭＳ Ｐゴシック" charset="0"/>
                <a:cs typeface="ＭＳ Ｐゴシック" charset="0"/>
              </a:rPr>
              <a:t>a close-up view of the Holy Land today…hotly divided politically and culturally between </a:t>
            </a:r>
          </a:p>
          <a:p>
            <a:r>
              <a:rPr lang="en-US" b="1">
                <a:latin typeface="Times" charset="0"/>
                <a:ea typeface="ＭＳ Ｐゴシック" charset="0"/>
                <a:cs typeface="ＭＳ Ｐゴシック" charset="0"/>
              </a:rPr>
              <a:t>////	…the Jewish and Arabic peoples.... for many reasons that we will uncover as </a:t>
            </a:r>
          </a:p>
          <a:p>
            <a:r>
              <a:rPr lang="en-US" b="1">
                <a:latin typeface="Times" charset="0"/>
                <a:ea typeface="ＭＳ Ｐゴシック" charset="0"/>
                <a:cs typeface="ＭＳ Ｐゴシック" charset="0"/>
              </a:rPr>
              <a:t>THE BIBLE…BASICALLY moves along.</a:t>
            </a:r>
          </a:p>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4226495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6 on the western side of the map...</a:t>
            </a:r>
          </a:p>
          <a:p>
            <a:r>
              <a:rPr lang="en-US" b="1">
                <a:latin typeface="Times" charset="0"/>
                <a:ea typeface="ＭＳ Ｐゴシック" charset="0"/>
                <a:cs typeface="ＭＳ Ｐゴシック" charset="0"/>
              </a:rPr>
              <a:t>////	and the 4 on the east…illustrating the land relationships between </a:t>
            </a:r>
          </a:p>
          <a:p>
            <a:r>
              <a:rPr lang="en-US" b="1">
                <a:latin typeface="Times" charset="0"/>
                <a:ea typeface="ＭＳ Ｐゴシック" charset="0"/>
                <a:cs typeface="ＭＳ Ｐゴシック" charset="0"/>
              </a:rPr>
              <a:t>////	these ten monumentally important Biblical land sites.</a:t>
            </a:r>
          </a:p>
        </p:txBody>
      </p:sp>
    </p:spTree>
    <p:extLst>
      <p:ext uri="{BB962C8B-B14F-4D97-AF65-F5344CB8AC3E}">
        <p14:creationId xmlns:p14="http://schemas.microsoft.com/office/powerpoint/2010/main" val="3512150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One last addition.   Throughout Scripture, we find repeated references to "The Land"...</a:t>
            </a:r>
          </a:p>
          <a:p>
            <a:r>
              <a:rPr lang="en-US" b="1">
                <a:latin typeface="Times" charset="0"/>
                <a:ea typeface="ＭＳ Ｐゴシック" charset="0"/>
                <a:cs typeface="ＭＳ Ｐゴシック" charset="0"/>
              </a:rPr>
              <a:t>////	such as in Judges 20:1.  Notice again in the upper left hand corner of the frame that </a:t>
            </a:r>
          </a:p>
          <a:p>
            <a:r>
              <a:rPr lang="en-US" b="1">
                <a:latin typeface="Times" charset="0"/>
                <a:ea typeface="ＭＳ Ｐゴシック" charset="0"/>
                <a:cs typeface="ＭＳ Ｐゴシック" charset="0"/>
              </a:rPr>
              <a:t>Biblical reference to this term as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used in its Biblical sense.  </a:t>
            </a:r>
            <a:r>
              <a:rPr lang="en-US" b="1">
                <a:latin typeface="Times" charset="0"/>
                <a:ea typeface="ＭＳ Ｐゴシック" charset="0"/>
                <a:cs typeface="ＭＳ Ｐゴシック" charset="0"/>
              </a:rPr>
              <a:t>Many more reference citations will be placed there as we move through this study.   So, as shown in the graphic, write in THE LAND in a large oval off the coast of Canaan, then, extending out from</a:t>
            </a:r>
          </a:p>
          <a:p>
            <a:r>
              <a:rPr lang="en-US" b="1">
                <a:latin typeface="Times" charset="0"/>
                <a:ea typeface="ＭＳ Ｐゴシック" charset="0"/>
                <a:cs typeface="ＭＳ Ｐゴシック" charset="0"/>
              </a:rPr>
              <a:t>////	…the oval sketch in two lines...one slightly below the Euphrates hook.…</a:t>
            </a:r>
          </a:p>
          <a:p>
            <a:r>
              <a:rPr lang="en-US" b="1">
                <a:latin typeface="Times" charset="0"/>
                <a:ea typeface="ＭＳ Ｐゴシック" charset="0"/>
                <a:cs typeface="ＭＳ Ｐゴシック" charset="0"/>
              </a:rPr>
              <a:t>and another line, running downward between the Dead Sea and the rabbit ears.   </a:t>
            </a:r>
          </a:p>
          <a:p>
            <a:r>
              <a:rPr lang="en-US" b="1">
                <a:latin typeface="Times" charset="0"/>
                <a:ea typeface="ＭＳ Ｐゴシック" charset="0"/>
                <a:cs typeface="ＭＳ Ｐゴシック" charset="0"/>
              </a:rPr>
              <a:t>The distance between those two lines is generally known as THE LAND throughout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Word.  </a:t>
            </a:r>
          </a:p>
          <a:p>
            <a:r>
              <a:rPr lang="en-US" b="1">
                <a:latin typeface="Times" charset="0"/>
                <a:ea typeface="ＭＳ Ｐゴシック" charset="0"/>
                <a:cs typeface="ＭＳ Ｐゴシック" charset="0"/>
              </a:rPr>
              <a:t>////	This is the area traditionally referred to as extending "from Dan to Beersheba.</a:t>
            </a:r>
            <a:r>
              <a:rPr lang="en-US" altLang="ja-JP"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20631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map is complete.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ve sketched in the barest outlines of the "stage of the Biblical action"...the approximate places where so many of these marvelous Biblical events occurred.</a:t>
            </a:r>
          </a:p>
        </p:txBody>
      </p:sp>
    </p:spTree>
    <p:extLst>
      <p:ext uri="{BB962C8B-B14F-4D97-AF65-F5344CB8AC3E}">
        <p14:creationId xmlns:p14="http://schemas.microsoft.com/office/powerpoint/2010/main" val="434421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xfrm>
            <a:off x="1150938" y="692150"/>
            <a:ext cx="4556125" cy="3416300"/>
          </a:xfrm>
          <a:ln/>
        </p:spPr>
      </p:sp>
      <p:sp>
        <p:nvSpPr>
          <p:cNvPr id="921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here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 quick review…where exactly is that place again?</a:t>
            </a:r>
          </a:p>
        </p:txBody>
      </p:sp>
    </p:spTree>
    <p:extLst>
      <p:ext uri="{BB962C8B-B14F-4D97-AF65-F5344CB8AC3E}">
        <p14:creationId xmlns:p14="http://schemas.microsoft.com/office/powerpoint/2010/main" val="1862328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xfrm>
            <a:off x="1150938" y="692150"/>
            <a:ext cx="4556125" cy="3416300"/>
          </a:xfrm>
          <a:ln/>
        </p:spPr>
      </p:sp>
      <p:sp>
        <p:nvSpPr>
          <p:cNvPr id="942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blank piece of paper...folded over twice, producing two creases.. NORTH/SOUTH...EAST/WEST.</a:t>
            </a:r>
          </a:p>
        </p:txBody>
      </p:sp>
    </p:spTree>
    <p:extLst>
      <p:ext uri="{BB962C8B-B14F-4D97-AF65-F5344CB8AC3E}">
        <p14:creationId xmlns:p14="http://schemas.microsoft.com/office/powerpoint/2010/main" val="1059783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xfrm>
            <a:off x="1150938" y="692150"/>
            <a:ext cx="4556125" cy="3416300"/>
          </a:xfrm>
          <a:ln/>
        </p:spPr>
      </p:sp>
      <p:sp>
        <p:nvSpPr>
          <p:cNvPr id="962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upper left hand quadrant, a large crescent…</a:t>
            </a:r>
          </a:p>
        </p:txBody>
      </p:sp>
    </p:spTree>
    <p:extLst>
      <p:ext uri="{BB962C8B-B14F-4D97-AF65-F5344CB8AC3E}">
        <p14:creationId xmlns:p14="http://schemas.microsoft.com/office/powerpoint/2010/main" val="1394387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xfrm>
            <a:off x="1150938" y="692150"/>
            <a:ext cx="4556125" cy="3416300"/>
          </a:xfrm>
          <a:ln/>
        </p:spPr>
      </p:sp>
      <p:sp>
        <p:nvSpPr>
          <p:cNvPr id="983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...followed by another in the lower right hand quadrant.</a:t>
            </a:r>
          </a:p>
        </p:txBody>
      </p:sp>
    </p:spTree>
    <p:extLst>
      <p:ext uri="{BB962C8B-B14F-4D97-AF65-F5344CB8AC3E}">
        <p14:creationId xmlns:p14="http://schemas.microsoft.com/office/powerpoint/2010/main" val="2222154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xfrm>
            <a:off x="1150938" y="692150"/>
            <a:ext cx="4556125" cy="3416300"/>
          </a:xfrm>
          <a:ln/>
        </p:spPr>
      </p:sp>
      <p:sp>
        <p:nvSpPr>
          <p:cNvPr id="1003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the shape of something like a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 beginning in the middle of that lower quadrant.  Extend the hook almost to the edge of the upper crescent.  Remember, NO place names, ever.  Only the first letters of the names...not the entire words.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help your memory process.</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793003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xfrm>
            <a:off x="1150938" y="692150"/>
            <a:ext cx="4556125" cy="3416300"/>
          </a:xfrm>
          <a:ln/>
        </p:spPr>
      </p:sp>
      <p:sp>
        <p:nvSpPr>
          <p:cNvPr id="1024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Write MS inside the upper left hand quadrant…</a:t>
            </a:r>
          </a:p>
        </p:txBody>
      </p:sp>
    </p:spTree>
    <p:extLst>
      <p:ext uri="{BB962C8B-B14F-4D97-AF65-F5344CB8AC3E}">
        <p14:creationId xmlns:p14="http://schemas.microsoft.com/office/powerpoint/2010/main" val="1318279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...ER somewhere along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a:t>
            </a:r>
          </a:p>
        </p:txBody>
      </p:sp>
      <p:sp>
        <p:nvSpPr>
          <p:cNvPr id="104450" name="Rectangle 3"/>
          <p:cNvSpPr>
            <a:spLocks noGrp="1" noRot="1" noChangeAspect="1" noChangeArrowheads="1" noTextEdit="1"/>
          </p:cNvSpPr>
          <p:nvPr>
            <p:ph type="sldImg"/>
          </p:nvPr>
        </p:nvSpPr>
        <p:spPr>
          <a:xfrm>
            <a:off x="1150938" y="692150"/>
            <a:ext cx="4556125" cy="3416300"/>
          </a:xfrm>
          <a:ln cap="flat"/>
        </p:spPr>
      </p:sp>
    </p:spTree>
    <p:extLst>
      <p:ext uri="{BB962C8B-B14F-4D97-AF65-F5344CB8AC3E}">
        <p14:creationId xmlns:p14="http://schemas.microsoft.com/office/powerpoint/2010/main" val="13128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Now…the reasons for all this.  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learn to make your own map of the Ancient Near East...</a:t>
            </a:r>
          </a:p>
          <a:p>
            <a:r>
              <a:rPr lang="en-US" b="1">
                <a:latin typeface="Times" charset="0"/>
                <a:ea typeface="ＭＳ Ｐゴシック" charset="0"/>
                <a:cs typeface="ＭＳ Ｐゴシック" charset="0"/>
              </a:rPr>
              <a:t>and 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use your map to trace the progress of the great Biblical epic...each step of the way...</a:t>
            </a:r>
          </a:p>
          <a:p>
            <a:r>
              <a:rPr lang="en-US" b="1">
                <a:latin typeface="Times" charset="0"/>
                <a:ea typeface="ＭＳ Ｐゴシック" charset="0"/>
                <a:cs typeface="ＭＳ Ｐゴシック" charset="0"/>
              </a:rPr>
              <a:t>////	...just like this…step-by-step as each major section of the story line unfolds.</a:t>
            </a:r>
          </a:p>
          <a:p>
            <a:endParaRPr lang="en-US">
              <a:latin typeface="Times"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863580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a:xfrm>
            <a:off x="1150938" y="692150"/>
            <a:ext cx="4556125" cy="3416300"/>
          </a:xfrm>
          <a:ln/>
        </p:spPr>
      </p:sp>
      <p:sp>
        <p:nvSpPr>
          <p:cNvPr id="1064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PG inside the lower right-hand quadrant.</a:t>
            </a:r>
          </a:p>
        </p:txBody>
      </p:sp>
    </p:spTree>
    <p:extLst>
      <p:ext uri="{BB962C8B-B14F-4D97-AF65-F5344CB8AC3E}">
        <p14:creationId xmlns:p14="http://schemas.microsoft.com/office/powerpoint/2010/main" val="2688160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50938" y="692150"/>
            <a:ext cx="4556125" cy="3416300"/>
          </a:xfrm>
          <a:ln/>
        </p:spPr>
      </p:sp>
      <p:sp>
        <p:nvSpPr>
          <p:cNvPr id="108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These single letters stand for MEDITERRANEAN SEA...EUPHRATES RIVER...and PERSIAN GULF.</a:t>
            </a:r>
          </a:p>
        </p:txBody>
      </p:sp>
    </p:spTree>
    <p:extLst>
      <p:ext uri="{BB962C8B-B14F-4D97-AF65-F5344CB8AC3E}">
        <p14:creationId xmlns:p14="http://schemas.microsoft.com/office/powerpoint/2010/main" val="1548612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1150938" y="692150"/>
            <a:ext cx="4556125" cy="3416300"/>
          </a:xfrm>
          <a:ln/>
        </p:spPr>
      </p:sp>
      <p:sp>
        <p:nvSpPr>
          <p:cNvPr id="1105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lower left-hand quadrant, draw the rabbit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ears.</a:t>
            </a:r>
          </a:p>
        </p:txBody>
      </p:sp>
    </p:spTree>
    <p:extLst>
      <p:ext uri="{BB962C8B-B14F-4D97-AF65-F5344CB8AC3E}">
        <p14:creationId xmlns:p14="http://schemas.microsoft.com/office/powerpoint/2010/main" val="2681648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ChangeArrowheads="1" noTextEdit="1"/>
          </p:cNvSpPr>
          <p:nvPr>
            <p:ph type="sldImg"/>
          </p:nvPr>
        </p:nvSpPr>
        <p:spPr>
          <a:xfrm>
            <a:off x="1150938" y="692150"/>
            <a:ext cx="4556125" cy="3416300"/>
          </a:xfrm>
          <a:ln/>
        </p:spPr>
      </p:sp>
      <p:sp>
        <p:nvSpPr>
          <p:cNvPr id="1126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Inside the ears, RS representing THE RED SEA.</a:t>
            </a:r>
          </a:p>
        </p:txBody>
      </p:sp>
    </p:spTree>
    <p:extLst>
      <p:ext uri="{BB962C8B-B14F-4D97-AF65-F5344CB8AC3E}">
        <p14:creationId xmlns:p14="http://schemas.microsoft.com/office/powerpoint/2010/main" val="17638190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1150938" y="692150"/>
            <a:ext cx="4556125" cy="3416300"/>
          </a:xfrm>
          <a:ln/>
        </p:spPr>
      </p:sp>
      <p:sp>
        <p:nvSpPr>
          <p:cNvPr id="1146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Next move up to a place just below the shepherd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hook.  Draw in the two flattened oval shapes…</a:t>
            </a:r>
          </a:p>
        </p:txBody>
      </p:sp>
    </p:spTree>
    <p:extLst>
      <p:ext uri="{BB962C8B-B14F-4D97-AF65-F5344CB8AC3E}">
        <p14:creationId xmlns:p14="http://schemas.microsoft.com/office/powerpoint/2010/main" val="3366021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1150938" y="692150"/>
            <a:ext cx="4556125" cy="3416300"/>
          </a:xfrm>
          <a:ln/>
        </p:spPr>
      </p:sp>
      <p:sp>
        <p:nvSpPr>
          <p:cNvPr id="1167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smaller one…</a:t>
            </a:r>
          </a:p>
        </p:txBody>
      </p:sp>
    </p:spTree>
    <p:extLst>
      <p:ext uri="{BB962C8B-B14F-4D97-AF65-F5344CB8AC3E}">
        <p14:creationId xmlns:p14="http://schemas.microsoft.com/office/powerpoint/2010/main" val="569358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1150938" y="692150"/>
            <a:ext cx="4556125" cy="3416300"/>
          </a:xfrm>
          <a:ln/>
        </p:spPr>
      </p:sp>
      <p:sp>
        <p:nvSpPr>
          <p:cNvPr id="1187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above a larger one...and that single line connecting the two ovals…</a:t>
            </a:r>
          </a:p>
        </p:txBody>
      </p:sp>
    </p:spTree>
    <p:extLst>
      <p:ext uri="{BB962C8B-B14F-4D97-AF65-F5344CB8AC3E}">
        <p14:creationId xmlns:p14="http://schemas.microsoft.com/office/powerpoint/2010/main" val="14662514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1150938" y="692150"/>
            <a:ext cx="4556125" cy="3416300"/>
          </a:xfrm>
          <a:ln/>
        </p:spPr>
      </p:sp>
      <p:sp>
        <p:nvSpPr>
          <p:cNvPr id="1208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smaller oval...SG, for THE SEA OF GALILEE.</a:t>
            </a:r>
          </a:p>
        </p:txBody>
      </p:sp>
    </p:spTree>
    <p:extLst>
      <p:ext uri="{BB962C8B-B14F-4D97-AF65-F5344CB8AC3E}">
        <p14:creationId xmlns:p14="http://schemas.microsoft.com/office/powerpoint/2010/main" val="9151596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xfrm>
            <a:off x="1150938" y="692150"/>
            <a:ext cx="4556125" cy="3416300"/>
          </a:xfrm>
          <a:ln/>
        </p:spPr>
      </p:sp>
      <p:sp>
        <p:nvSpPr>
          <p:cNvPr id="122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larger oval, DS for THE DEAD SEA.</a:t>
            </a:r>
          </a:p>
        </p:txBody>
      </p:sp>
    </p:spTree>
    <p:extLst>
      <p:ext uri="{BB962C8B-B14F-4D97-AF65-F5344CB8AC3E}">
        <p14:creationId xmlns:p14="http://schemas.microsoft.com/office/powerpoint/2010/main" val="27321588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xfrm>
            <a:off x="1150938" y="692150"/>
            <a:ext cx="4556125" cy="3416300"/>
          </a:xfrm>
          <a:ln/>
        </p:spPr>
      </p:sp>
      <p:sp>
        <p:nvSpPr>
          <p:cNvPr id="124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short line connecting the two ovals...the famous JORDAN RIVER.</a:t>
            </a:r>
          </a:p>
          <a:p>
            <a:r>
              <a:rPr lang="en-US" b="1">
                <a:latin typeface="Times" charset="0"/>
                <a:ea typeface="ＭＳ Ｐゴシック" charset="0"/>
                <a:cs typeface="ＭＳ Ｐゴシック" charset="0"/>
              </a:rPr>
              <a:t>////	…Six bodies of water and one river...THE MEDITERRANEAN SEA,  THE EUPHRATES RIVER, THE PERSIAN GULF,  THE RED SEA,  THE SEA OF GALILEE,  THE DEAD SEA, and THE JORDAN RIVER connecting the two.</a:t>
            </a:r>
          </a:p>
        </p:txBody>
      </p:sp>
    </p:spTree>
    <p:extLst>
      <p:ext uri="{BB962C8B-B14F-4D97-AF65-F5344CB8AC3E}">
        <p14:creationId xmlns:p14="http://schemas.microsoft.com/office/powerpoint/2010/main" val="122818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Study Help Number 3A and 3B in the student handbook give you blank pieces of paper </a:t>
            </a:r>
          </a:p>
          <a:p>
            <a:r>
              <a:rPr lang="en-US" b="1" dirty="0">
                <a:latin typeface="Times" charset="0"/>
                <a:ea typeface="ＭＳ Ｐゴシック" charset="0"/>
                <a:cs typeface="ＭＳ Ｐゴシック" charset="0"/>
              </a:rPr>
              <a:t>to use to make this map.  </a:t>
            </a:r>
          </a:p>
          <a:p>
            <a:r>
              <a:rPr lang="en-US" b="1" dirty="0">
                <a:latin typeface="Times" charset="0"/>
                <a:ea typeface="ＭＳ Ｐゴシック" charset="0"/>
                <a:cs typeface="ＭＳ Ｐゴシック" charset="0"/>
              </a:rPr>
              <a:t>So please take one of those sheets of paper from the handbook...</a:t>
            </a:r>
          </a:p>
          <a:p>
            <a:r>
              <a:rPr lang="en-US" b="1" dirty="0">
                <a:latin typeface="Times" charset="0"/>
                <a:ea typeface="ＭＳ Ｐゴシック" charset="0"/>
                <a:cs typeface="ＭＳ Ｐゴシック" charset="0"/>
              </a:rPr>
              <a:t>then hold it horizontally...fold it lengthwise, once…</a:t>
            </a:r>
          </a:p>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8881089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turning toward the land itself…At the top of your map, at the north-south crease in the paper, the phrase, 10 PLACES.</a:t>
            </a:r>
          </a:p>
        </p:txBody>
      </p:sp>
      <p:sp>
        <p:nvSpPr>
          <p:cNvPr id="126978" name="Rectangle 3"/>
          <p:cNvSpPr>
            <a:spLocks noGrp="1" noRot="1" noChangeAspect="1" noChangeArrowheads="1" noTextEdit="1"/>
          </p:cNvSpPr>
          <p:nvPr>
            <p:ph type="sldImg"/>
          </p:nvPr>
        </p:nvSpPr>
        <p:spPr>
          <a:xfrm>
            <a:off x="1150938" y="692150"/>
            <a:ext cx="4556125" cy="3416300"/>
          </a:xfrm>
          <a:ln cap="flat"/>
        </p:spPr>
      </p:sp>
    </p:spTree>
    <p:extLst>
      <p:ext uri="{BB962C8B-B14F-4D97-AF65-F5344CB8AC3E}">
        <p14:creationId xmlns:p14="http://schemas.microsoft.com/office/powerpoint/2010/main" val="11530450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1150938" y="692150"/>
            <a:ext cx="4556125" cy="3416300"/>
          </a:xfrm>
          <a:ln/>
        </p:spPr>
      </p:sp>
      <p:sp>
        <p:nvSpPr>
          <p:cNvPr id="1290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Under that, on the right side of the north-south line, the number 4 with an arrow pointing east, to the right.</a:t>
            </a:r>
          </a:p>
        </p:txBody>
      </p:sp>
    </p:spTree>
    <p:extLst>
      <p:ext uri="{BB962C8B-B14F-4D97-AF65-F5344CB8AC3E}">
        <p14:creationId xmlns:p14="http://schemas.microsoft.com/office/powerpoint/2010/main" val="1911272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left side, the number 6 with an arrow pointing to the left.</a:t>
            </a:r>
          </a:p>
        </p:txBody>
      </p:sp>
      <p:sp>
        <p:nvSpPr>
          <p:cNvPr id="131074" name="Rectangle 3"/>
          <p:cNvSpPr>
            <a:spLocks noGrp="1" noRot="1" noChangeAspect="1" noChangeArrowheads="1" noTextEdit="1"/>
          </p:cNvSpPr>
          <p:nvPr>
            <p:ph type="sldImg"/>
          </p:nvPr>
        </p:nvSpPr>
        <p:spPr>
          <a:xfrm>
            <a:off x="1150938" y="692150"/>
            <a:ext cx="4556125" cy="3416300"/>
          </a:xfrm>
          <a:ln cap="flat"/>
        </p:spPr>
      </p:sp>
    </p:spTree>
    <p:extLst>
      <p:ext uri="{BB962C8B-B14F-4D97-AF65-F5344CB8AC3E}">
        <p14:creationId xmlns:p14="http://schemas.microsoft.com/office/powerpoint/2010/main" val="35606398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Rot="1" noChangeAspect="1" noChangeArrowheads="1" noTextEdit="1"/>
          </p:cNvSpPr>
          <p:nvPr>
            <p:ph type="sldImg"/>
          </p:nvPr>
        </p:nvSpPr>
        <p:spPr>
          <a:xfrm>
            <a:off x="1150938" y="692150"/>
            <a:ext cx="4556125" cy="3416300"/>
          </a:xfrm>
          <a:ln/>
        </p:spPr>
      </p:sp>
      <p:sp>
        <p:nvSpPr>
          <p:cNvPr id="133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On the eastern side of the north-south line, near the mouth of the Euphrates River, "U"...for UR of the </a:t>
            </a:r>
            <a:r>
              <a:rPr lang="en-US" b="1" dirty="0" err="1">
                <a:latin typeface="Times" charset="0"/>
                <a:ea typeface="ＭＳ Ｐゴシック" charset="0"/>
                <a:cs typeface="ＭＳ Ｐゴシック" charset="0"/>
              </a:rPr>
              <a:t>Chaldees</a:t>
            </a:r>
            <a:r>
              <a:rPr lang="en-US" b="1" dirty="0">
                <a:latin typeface="Times" charset="0"/>
                <a:ea typeface="ＭＳ Ｐゴシック" charset="0"/>
                <a:cs typeface="ＭＳ Ｐゴシック" charset="0"/>
              </a:rPr>
              <a:t>.  Remember, again, only first letters of the words to force your memory to be active in its recall.</a:t>
            </a:r>
          </a:p>
        </p:txBody>
      </p:sp>
    </p:spTree>
    <p:extLst>
      <p:ext uri="{BB962C8B-B14F-4D97-AF65-F5344CB8AC3E}">
        <p14:creationId xmlns:p14="http://schemas.microsoft.com/office/powerpoint/2010/main" val="21283089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Rot="1" noChangeAspect="1" noChangeArrowheads="1" noTextEdit="1"/>
          </p:cNvSpPr>
          <p:nvPr>
            <p:ph type="sldImg"/>
          </p:nvPr>
        </p:nvSpPr>
        <p:spPr>
          <a:xfrm>
            <a:off x="1150938" y="692150"/>
            <a:ext cx="4556125" cy="3416300"/>
          </a:xfrm>
          <a:ln/>
        </p:spPr>
      </p:sp>
      <p:sp>
        <p:nvSpPr>
          <p:cNvPr id="135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Move upriver, halfway upstream from the Persian Gulf... B, for the ancient city of Babylon.</a:t>
            </a:r>
          </a:p>
        </p:txBody>
      </p:sp>
    </p:spTree>
    <p:extLst>
      <p:ext uri="{BB962C8B-B14F-4D97-AF65-F5344CB8AC3E}">
        <p14:creationId xmlns:p14="http://schemas.microsoft.com/office/powerpoint/2010/main" val="20449368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Rot="1" noChangeAspect="1" noChangeArrowheads="1" noTextEdit="1"/>
          </p:cNvSpPr>
          <p:nvPr>
            <p:ph type="sldImg"/>
          </p:nvPr>
        </p:nvSpPr>
        <p:spPr>
          <a:xfrm>
            <a:off x="1150938" y="692150"/>
            <a:ext cx="4556125" cy="3416300"/>
          </a:xfrm>
          <a:ln/>
        </p:spPr>
      </p:sp>
      <p:sp>
        <p:nvSpPr>
          <p:cNvPr id="137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Out in the desert, east of the river, H, for the ancient city of Haran.</a:t>
            </a:r>
          </a:p>
        </p:txBody>
      </p:sp>
    </p:spTree>
    <p:extLst>
      <p:ext uri="{BB962C8B-B14F-4D97-AF65-F5344CB8AC3E}">
        <p14:creationId xmlns:p14="http://schemas.microsoft.com/office/powerpoint/2010/main" val="11760256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a:xfrm>
            <a:off x="1150938" y="692150"/>
            <a:ext cx="4556125" cy="3416300"/>
          </a:xfrm>
          <a:ln/>
        </p:spPr>
      </p:sp>
      <p:sp>
        <p:nvSpPr>
          <p:cNvPr id="139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the east side of the north-south coordinate, far to the east, a large N and in parenthesis a large A...standing for the city of Nineveh in the ancient kingdom of Assyria.</a:t>
            </a:r>
          </a:p>
        </p:txBody>
      </p:sp>
    </p:spTree>
    <p:extLst>
      <p:ext uri="{BB962C8B-B14F-4D97-AF65-F5344CB8AC3E}">
        <p14:creationId xmlns:p14="http://schemas.microsoft.com/office/powerpoint/2010/main" val="34405194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Rot="1" noChangeAspect="1" noChangeArrowheads="1" noTextEdit="1"/>
          </p:cNvSpPr>
          <p:nvPr>
            <p:ph type="sldImg"/>
          </p:nvPr>
        </p:nvSpPr>
        <p:spPr>
          <a:xfrm>
            <a:off x="1150938" y="692150"/>
            <a:ext cx="4556125" cy="3416300"/>
          </a:xfrm>
          <a:ln/>
        </p:spPr>
      </p:sp>
      <p:sp>
        <p:nvSpPr>
          <p:cNvPr id="141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four locations east of the line now identified…</a:t>
            </a:r>
          </a:p>
        </p:txBody>
      </p:sp>
    </p:spTree>
    <p:extLst>
      <p:ext uri="{BB962C8B-B14F-4D97-AF65-F5344CB8AC3E}">
        <p14:creationId xmlns:p14="http://schemas.microsoft.com/office/powerpoint/2010/main" val="11894750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xfrm>
            <a:off x="1150938" y="692150"/>
            <a:ext cx="4556125" cy="3416300"/>
          </a:xfrm>
          <a:ln/>
        </p:spPr>
      </p:sp>
      <p:sp>
        <p:nvSpPr>
          <p:cNvPr id="1433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move to the six locations to the west.  Beginning with a large letter C placed near the Jordan River...standing for the entire region of CANAAN.</a:t>
            </a:r>
          </a:p>
        </p:txBody>
      </p:sp>
    </p:spTree>
    <p:extLst>
      <p:ext uri="{BB962C8B-B14F-4D97-AF65-F5344CB8AC3E}">
        <p14:creationId xmlns:p14="http://schemas.microsoft.com/office/powerpoint/2010/main" val="38039734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Rot="1" noChangeAspect="1" noChangeArrowheads="1" noTextEdit="1"/>
          </p:cNvSpPr>
          <p:nvPr>
            <p:ph type="sldImg"/>
          </p:nvPr>
        </p:nvSpPr>
        <p:spPr>
          <a:xfrm>
            <a:off x="1150938" y="692150"/>
            <a:ext cx="4556125" cy="3416300"/>
          </a:xfrm>
          <a:ln/>
        </p:spPr>
      </p:sp>
      <p:sp>
        <p:nvSpPr>
          <p:cNvPr id="1454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north end of the Dead Sea, west of the Jordan River, J, for the city of Jerusalem.</a:t>
            </a:r>
          </a:p>
        </p:txBody>
      </p:sp>
    </p:spTree>
    <p:extLst>
      <p:ext uri="{BB962C8B-B14F-4D97-AF65-F5344CB8AC3E}">
        <p14:creationId xmlns:p14="http://schemas.microsoft.com/office/powerpoint/2010/main" val="282289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fold it over once again, so that as you unfold it you have a paper with two creases...</a:t>
            </a:r>
          </a:p>
          <a:p>
            <a:r>
              <a:rPr lang="en-US" b="1">
                <a:latin typeface="Times" charset="0"/>
                <a:ea typeface="ＭＳ Ｐゴシック" charset="0"/>
                <a:cs typeface="ＭＳ Ｐゴシック" charset="0"/>
              </a:rPr>
              <a:t>one vertical...one horizontal…representing North-South and East-West directions on your map.  </a:t>
            </a:r>
          </a:p>
          <a:p>
            <a:r>
              <a:rPr lang="en-US" b="1">
                <a:latin typeface="Times" charset="0"/>
                <a:ea typeface="ＭＳ Ｐゴシック" charset="0"/>
                <a:cs typeface="ＭＳ Ｐゴシック" charset="0"/>
              </a:rPr>
              <a:t>Place it in front of you horizontally...or lengthwise.</a:t>
            </a:r>
          </a:p>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2758159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the Jordan, near the north end of the Dead Sea, MN, for Mount Nebo.</a:t>
            </a:r>
          </a:p>
        </p:txBody>
      </p:sp>
    </p:spTree>
    <p:extLst>
      <p:ext uri="{BB962C8B-B14F-4D97-AF65-F5344CB8AC3E}">
        <p14:creationId xmlns:p14="http://schemas.microsoft.com/office/powerpoint/2010/main" val="9505946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noTextEdit="1"/>
          </p:cNvSpPr>
          <p:nvPr>
            <p:ph type="sldImg"/>
          </p:nvPr>
        </p:nvSpPr>
        <p:spPr>
          <a:xfrm>
            <a:off x="1150938" y="692150"/>
            <a:ext cx="4556125" cy="3416300"/>
          </a:xfrm>
          <a:ln/>
        </p:spPr>
      </p:sp>
      <p:sp>
        <p:nvSpPr>
          <p:cNvPr id="149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Half way between the south end of the Dead Sea, almost between the ears of the rabbit, KB...for the oasis of KADESH BARNEA.</a:t>
            </a:r>
          </a:p>
        </p:txBody>
      </p:sp>
    </p:spTree>
    <p:extLst>
      <p:ext uri="{BB962C8B-B14F-4D97-AF65-F5344CB8AC3E}">
        <p14:creationId xmlns:p14="http://schemas.microsoft.com/office/powerpoint/2010/main" val="3718579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1150938" y="692150"/>
            <a:ext cx="4556125" cy="3416300"/>
          </a:xfrm>
          <a:ln/>
        </p:spPr>
      </p:sp>
      <p:sp>
        <p:nvSpPr>
          <p:cNvPr id="151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Near the top of the LEFT rabbit ear, a large E, for the kingdom of EGYPT... and finally…</a:t>
            </a:r>
          </a:p>
        </p:txBody>
      </p:sp>
    </p:spTree>
    <p:extLst>
      <p:ext uri="{BB962C8B-B14F-4D97-AF65-F5344CB8AC3E}">
        <p14:creationId xmlns:p14="http://schemas.microsoft.com/office/powerpoint/2010/main" val="23570642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Rot="1" noChangeAspect="1" noChangeArrowheads="1" noTextEdit="1"/>
          </p:cNvSpPr>
          <p:nvPr>
            <p:ph type="sldImg"/>
          </p:nvPr>
        </p:nvSpPr>
        <p:spPr>
          <a:xfrm>
            <a:off x="1150938" y="692150"/>
            <a:ext cx="4556125" cy="3416300"/>
          </a:xfrm>
          <a:ln/>
        </p:spPr>
      </p:sp>
      <p:sp>
        <p:nvSpPr>
          <p:cNvPr id="153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...deep between the two rabbit ears... MS, for MOUNT SINAI.</a:t>
            </a:r>
          </a:p>
          <a:p>
            <a:r>
              <a:rPr lang="en-US" b="1">
                <a:latin typeface="Times" charset="0"/>
                <a:ea typeface="ＭＳ Ｐゴシック" charset="0"/>
                <a:cs typeface="ＭＳ Ｐゴシック" charset="0"/>
              </a:rPr>
              <a:t>And this map for dressing the stage of the Biblical action…</a:t>
            </a:r>
          </a:p>
        </p:txBody>
      </p:sp>
    </p:spTree>
    <p:extLst>
      <p:ext uri="{BB962C8B-B14F-4D97-AF65-F5344CB8AC3E}">
        <p14:creationId xmlns:p14="http://schemas.microsoft.com/office/powerpoint/2010/main" val="4890045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Rot="1" noChangeAspect="1" noChangeArrowheads="1" noTextEdit="1"/>
          </p:cNvSpPr>
          <p:nvPr>
            <p:ph type="sldImg"/>
          </p:nvPr>
        </p:nvSpPr>
        <p:spPr>
          <a:xfrm>
            <a:off x="1150938" y="692150"/>
            <a:ext cx="4556125" cy="3416300"/>
          </a:xfrm>
          <a:ln/>
        </p:spPr>
      </p:sp>
      <p:sp>
        <p:nvSpPr>
          <p:cNvPr id="155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…requires only the 10 land locations ... just 10..no more, no less…</a:t>
            </a:r>
          </a:p>
          <a:p>
            <a:r>
              <a:rPr lang="en-US" b="1">
                <a:latin typeface="Times" charset="0"/>
                <a:ea typeface="ＭＳ Ｐゴシック" charset="0"/>
                <a:cs typeface="ＭＳ Ｐゴシック" charset="0"/>
              </a:rPr>
              <a:t>////	… and the 6 water bodies... These few locations will do the job for now.  Except for one more item…</a:t>
            </a:r>
          </a:p>
        </p:txBody>
      </p:sp>
    </p:spTree>
    <p:extLst>
      <p:ext uri="{BB962C8B-B14F-4D97-AF65-F5344CB8AC3E}">
        <p14:creationId xmlns:p14="http://schemas.microsoft.com/office/powerpoint/2010/main" val="40321086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One last addition.   Throughout Scripture, we find repeated references to "The Land"...</a:t>
            </a:r>
          </a:p>
          <a:p>
            <a:r>
              <a:rPr lang="en-US" b="1">
                <a:latin typeface="Times" charset="0"/>
                <a:ea typeface="ＭＳ Ｐゴシック" charset="0"/>
                <a:cs typeface="ＭＳ Ｐゴシック" charset="0"/>
              </a:rPr>
              <a:t>////	such as in Judges 20:1.  Notice again in the upper left hand corner of the frame that </a:t>
            </a:r>
          </a:p>
          <a:p>
            <a:r>
              <a:rPr lang="en-US" b="1">
                <a:latin typeface="Times" charset="0"/>
                <a:ea typeface="ＭＳ Ｐゴシック" charset="0"/>
                <a:cs typeface="ＭＳ Ｐゴシック" charset="0"/>
              </a:rPr>
              <a:t>Biblical reference to this term as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used in its Biblical sense.  </a:t>
            </a:r>
            <a:r>
              <a:rPr lang="en-US" b="1">
                <a:latin typeface="Times" charset="0"/>
                <a:ea typeface="ＭＳ Ｐゴシック" charset="0"/>
                <a:cs typeface="ＭＳ Ｐゴシック" charset="0"/>
              </a:rPr>
              <a:t>Many more reference citations will be placed there as we move through this study.   So, as shown in the graphic, write in THE LAND in a large oval off the coast of Canaan, then, extending out from</a:t>
            </a:r>
          </a:p>
          <a:p>
            <a:r>
              <a:rPr lang="en-US" b="1">
                <a:latin typeface="Times" charset="0"/>
                <a:ea typeface="ＭＳ Ｐゴシック" charset="0"/>
                <a:cs typeface="ＭＳ Ｐゴシック" charset="0"/>
              </a:rPr>
              <a:t>////	…the oval sketch in two lines...one slightly below the Euphrates hook.…</a:t>
            </a:r>
          </a:p>
          <a:p>
            <a:r>
              <a:rPr lang="en-US" b="1">
                <a:latin typeface="Times" charset="0"/>
                <a:ea typeface="ＭＳ Ｐゴシック" charset="0"/>
                <a:cs typeface="ＭＳ Ｐゴシック" charset="0"/>
              </a:rPr>
              <a:t>and another line, running downward between the Dead Sea and the rabbit ears.   </a:t>
            </a:r>
          </a:p>
          <a:p>
            <a:r>
              <a:rPr lang="en-US" b="1">
                <a:latin typeface="Times" charset="0"/>
                <a:ea typeface="ＭＳ Ｐゴシック" charset="0"/>
                <a:cs typeface="ＭＳ Ｐゴシック" charset="0"/>
              </a:rPr>
              <a:t>The distance between those two lines is generally known as THE LAND throughout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Word.  </a:t>
            </a:r>
          </a:p>
          <a:p>
            <a:r>
              <a:rPr lang="en-US" b="1">
                <a:latin typeface="Times" charset="0"/>
                <a:ea typeface="ＭＳ Ｐゴシック" charset="0"/>
                <a:cs typeface="ＭＳ Ｐゴシック" charset="0"/>
              </a:rPr>
              <a:t>////	This is the area traditionally referred to as extending "from Dan to Beersheba.</a:t>
            </a:r>
            <a:r>
              <a:rPr lang="en-US" altLang="ja-JP"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18009692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Now the map is complete.  We</a:t>
            </a:r>
            <a:r>
              <a:rPr lang="fr-FR" b="1" dirty="0">
                <a:latin typeface="Times" charset="0"/>
                <a:ea typeface="ＭＳ Ｐゴシック" charset="0"/>
                <a:cs typeface="ＭＳ Ｐゴシック" charset="0"/>
              </a:rPr>
              <a:t>'</a:t>
            </a:r>
            <a:r>
              <a:rPr lang="en-US" b="1" dirty="0" err="1">
                <a:latin typeface="Times" charset="0"/>
                <a:ea typeface="ＭＳ Ｐゴシック" charset="0"/>
                <a:cs typeface="ＭＳ Ｐゴシック" charset="0"/>
              </a:rPr>
              <a:t>ve</a:t>
            </a:r>
            <a:r>
              <a:rPr lang="en-US" b="1" dirty="0">
                <a:latin typeface="Times" charset="0"/>
                <a:ea typeface="ＭＳ Ｐゴシック" charset="0"/>
                <a:cs typeface="ＭＳ Ｐゴシック" charset="0"/>
              </a:rPr>
              <a:t> sketched in the barest outlines of the "stage of the Biblical action"...the approximate places where so many of these marvelous Biblical events occurred.</a:t>
            </a:r>
          </a:p>
        </p:txBody>
      </p:sp>
    </p:spTree>
    <p:extLst>
      <p:ext uri="{BB962C8B-B14F-4D97-AF65-F5344CB8AC3E}">
        <p14:creationId xmlns:p14="http://schemas.microsoft.com/office/powerpoint/2010/main" val="25483850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Rot="1" noChangeAspect="1" noChangeArrowheads="1" noTextEdit="1"/>
          </p:cNvSpPr>
          <p:nvPr>
            <p:ph type="sldImg"/>
          </p:nvPr>
        </p:nvSpPr>
        <p:spPr>
          <a:xfrm>
            <a:off x="1150938" y="692150"/>
            <a:ext cx="4556125" cy="3416300"/>
          </a:xfrm>
          <a:ln/>
        </p:spPr>
      </p:sp>
      <p:sp>
        <p:nvSpPr>
          <p:cNvPr id="161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the reason for all this... First…</a:t>
            </a:r>
          </a:p>
        </p:txBody>
      </p:sp>
    </p:spTree>
    <p:extLst>
      <p:ext uri="{BB962C8B-B14F-4D97-AF65-F5344CB8AC3E}">
        <p14:creationId xmlns:p14="http://schemas.microsoft.com/office/powerpoint/2010/main" val="28391246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xfrm>
            <a:off x="1150938" y="692150"/>
            <a:ext cx="4556125" cy="3416300"/>
          </a:xfrm>
          <a:ln/>
        </p:spPr>
      </p:sp>
      <p:sp>
        <p:nvSpPr>
          <p:cNvPr id="1638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…to know as intimately as possible – without going there – that the Bible Land is a real place, filled with vibrant life and beauty, with enormous geographic contrasts and challenges...from the fertility of the North to the desolation of the South…the place of Abraham</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ancient inheritance…with the drama extending right down to our own day.</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1822525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Rot="1" noChangeAspect="1" noChangeArrowheads="1" noTextEdit="1"/>
          </p:cNvSpPr>
          <p:nvPr>
            <p:ph type="sldImg"/>
          </p:nvPr>
        </p:nvSpPr>
        <p:spPr>
          <a:xfrm>
            <a:off x="1150938" y="692150"/>
            <a:ext cx="4556125" cy="3416300"/>
          </a:xfrm>
          <a:ln/>
        </p:spPr>
      </p:sp>
      <p:sp>
        <p:nvSpPr>
          <p:cNvPr id="165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second reason for studying geography is] so that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be able to set the stage in your mind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eye for the great Biblical drama!  To clearly understand...and be able to create for you…</a:t>
            </a:r>
          </a:p>
          <a:p>
            <a:r>
              <a:rPr lang="en-US" b="1">
                <a:latin typeface="Times" charset="0"/>
                <a:ea typeface="ＭＳ Ｐゴシック" charset="0"/>
                <a:cs typeface="ＭＳ Ｐゴシック" charset="0"/>
              </a:rPr>
              <a:t>////	…the line of progress as the Biblical story unfolds.  Knowing those routes of travel and interaction with the land and the environment…it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all a major key toward clarifying a unified understanding of Scripture.  As you work through THE QUICK CHRONOLOGY just ahead, you will be learning about this route across the land and the progress of the Bible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timeless story...the story that brings us the Gospel message of the Lord Jesus Christ!</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956291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paper placed lengthwise, get ready to make your new map...to dress the stage...</a:t>
            </a:r>
          </a:p>
          <a:p>
            <a:r>
              <a:rPr lang="en-US" b="1">
                <a:latin typeface="Times" charset="0"/>
                <a:ea typeface="ＭＳ Ｐゴシック" charset="0"/>
                <a:cs typeface="ＭＳ Ｐゴシック" charset="0"/>
              </a:rPr>
              <a:t>of the Middle Eastern Biblical action.  </a:t>
            </a:r>
          </a:p>
          <a:p>
            <a:r>
              <a:rPr lang="en-US" b="1">
                <a:latin typeface="Times" charset="0"/>
                <a:ea typeface="ＭＳ Ｐゴシック" charset="0"/>
                <a:cs typeface="ＭＳ Ｐゴシック" charset="0"/>
              </a:rPr>
              <a:t>////	As we move forward, watch for the addition of the yellow lines.  </a:t>
            </a:r>
          </a:p>
          <a:p>
            <a:r>
              <a:rPr lang="en-US" b="1">
                <a:latin typeface="Times" charset="0"/>
                <a:ea typeface="ＭＳ Ｐゴシック" charset="0"/>
                <a:cs typeface="ＭＳ Ｐゴシック" charset="0"/>
              </a:rPr>
              <a:t>////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add those yellow line segments to your own map as we move forward.  </a:t>
            </a:r>
          </a:p>
          <a:p>
            <a:r>
              <a:rPr lang="en-US" b="1">
                <a:latin typeface="Times" charset="0"/>
                <a:ea typeface="ＭＳ Ｐゴシック" charset="0"/>
                <a:cs typeface="ＭＳ Ｐゴシック" charset="0"/>
              </a:rPr>
              <a:t>Every new line you draw will be shown in yellow as you see here…</a:t>
            </a:r>
          </a:p>
          <a:p>
            <a:r>
              <a:rPr lang="en-US" b="1">
                <a:latin typeface="Times" charset="0"/>
                <a:ea typeface="ＭＳ Ｐゴシック" charset="0"/>
                <a:cs typeface="ＭＳ Ｐゴシック" charset="0"/>
              </a:rPr>
              <a:t>////	while the lines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ve drawn earlier will change to darker colors like this green one.</a:t>
            </a:r>
          </a:p>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3467322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Rot="1" noChangeAspect="1" noChangeArrowheads="1" noTextEdit="1"/>
          </p:cNvSpPr>
          <p:nvPr>
            <p:ph type="sldImg"/>
          </p:nvPr>
        </p:nvSpPr>
        <p:spPr>
          <a:xfrm>
            <a:off x="1150938" y="692150"/>
            <a:ext cx="4556125" cy="3416300"/>
          </a:xfrm>
          <a:ln/>
        </p:spPr>
      </p:sp>
      <p:sp>
        <p:nvSpPr>
          <p:cNvPr id="1679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basic pieces of the puzzle are in place...the ten folders of THE BIBLE FILE...CREATION THROUGH JESUS…along with this map called DRESSING THE STAGE -- which you can now draw for yourself.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ready to start sorting out that enormous Biblical puzzle and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sort it all out based on the grand story line of the Bible.</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37001253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Rot="1" noChangeAspect="1" noChangeArrowheads="1" noTextEdit="1"/>
          </p:cNvSpPr>
          <p:nvPr>
            <p:ph type="sldImg"/>
          </p:nvPr>
        </p:nvSpPr>
        <p:spPr>
          <a:xfrm>
            <a:off x="1150938" y="692150"/>
            <a:ext cx="4556125" cy="3416300"/>
          </a:xfrm>
          <a:ln/>
        </p:spPr>
      </p:sp>
      <p:sp>
        <p:nvSpPr>
          <p:cNvPr id="1699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your turn…to make your own map of the ancient Near East from inside your own head!  A completed map for reference in shown on Study Help Number 30.  Blank pages for making your map are on Study Helps Number 3A and 3B.</a:t>
            </a:r>
            <a:endParaRPr lang="en-US" b="1">
              <a:latin typeface="Times" charset="0"/>
              <a:ea typeface="ＭＳ Ｐゴシック" charset="0"/>
              <a:cs typeface="ＭＳ Ｐゴシック" charset="0"/>
            </a:endParaRPr>
          </a:p>
        </p:txBody>
      </p:sp>
    </p:spTree>
    <p:extLst>
      <p:ext uri="{BB962C8B-B14F-4D97-AF65-F5344CB8AC3E}">
        <p14:creationId xmlns:p14="http://schemas.microsoft.com/office/powerpoint/2010/main" val="26677002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noTextEdit="1"/>
          </p:cNvSpPr>
          <p:nvPr>
            <p:ph type="sldImg"/>
          </p:nvPr>
        </p:nvSpPr>
        <p:spPr>
          <a:xfrm>
            <a:off x="1150938" y="692150"/>
            <a:ext cx="4556125" cy="3416300"/>
          </a:xfrm>
          <a:ln/>
        </p:spPr>
      </p:sp>
      <p:sp>
        <p:nvSpPr>
          <p:cNvPr id="1720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the map drawn and stored away mentally...we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a lot closer to being able to answer the question: </a:t>
            </a:r>
          </a:p>
          <a:p>
            <a:r>
              <a:rPr lang="en-US" b="1">
                <a:latin typeface="Times" charset="0"/>
                <a:ea typeface="ＭＳ Ｐゴシック" charset="0"/>
                <a:cs typeface="ＭＳ Ｐゴシック" charset="0"/>
              </a:rPr>
              <a:t>"Where is that place, anyway?"  </a:t>
            </a:r>
          </a:p>
          <a:p>
            <a:r>
              <a:rPr lang="en-US" b="1">
                <a:latin typeface="Times" charset="0"/>
                <a:ea typeface="ＭＳ Ｐゴシック" charset="0"/>
                <a:cs typeface="ＭＳ Ｐゴシック" charset="0"/>
              </a:rPr>
              <a:t>Our strong suggestion is that, on your own, you practice making this simple map four or five times.   </a:t>
            </a:r>
          </a:p>
          <a:p>
            <a:r>
              <a:rPr lang="en-US" b="1">
                <a:latin typeface="Times" charset="0"/>
                <a:ea typeface="ＭＳ Ｐゴシック" charset="0"/>
                <a:cs typeface="ＭＳ Ｐゴシック" charset="0"/>
              </a:rPr>
              <a:t>////	After that, you, too, will know where that place is – or was -- after all!</a:t>
            </a:r>
          </a:p>
        </p:txBody>
      </p:sp>
    </p:spTree>
    <p:extLst>
      <p:ext uri="{BB962C8B-B14F-4D97-AF65-F5344CB8AC3E}">
        <p14:creationId xmlns:p14="http://schemas.microsoft.com/office/powerpoint/2010/main" val="38311918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xfrm>
            <a:off x="1150938" y="692150"/>
            <a:ext cx="4556125" cy="3416300"/>
          </a:xfrm>
          <a:ln/>
        </p:spPr>
      </p:sp>
      <p:sp>
        <p:nvSpPr>
          <p:cNvPr id="1740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By now you can make your own map of the Ancient Near East.  You also have the idea called THE BIBLE FILE…the key to open it…and the map.  </a:t>
            </a:r>
          </a:p>
          <a:p>
            <a:r>
              <a:rPr lang="en-US" b="1">
                <a:latin typeface="Times" charset="0"/>
                <a:ea typeface="ＭＳ Ｐゴシック" charset="0"/>
                <a:cs typeface="ＭＳ Ｐゴシック" charset="0"/>
              </a:rPr>
              <a:t>We know where we are going…</a:t>
            </a:r>
          </a:p>
          <a:p>
            <a:r>
              <a:rPr lang="en-US" b="1">
                <a:latin typeface="Times" charset="0"/>
                <a:ea typeface="ＭＳ Ｐゴシック" charset="0"/>
                <a:cs typeface="ＭＳ Ｐゴシック" charset="0"/>
              </a:rPr>
              <a:t>////	…and have arrived at the very core -- the heart -- of THE BIBLE...BASICALLY.  We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ready now to explore THE QUICK CHRONOLOGY of Scripture</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amazing storyline.  And we move on along.</a:t>
            </a:r>
          </a:p>
        </p:txBody>
      </p:sp>
    </p:spTree>
    <p:extLst>
      <p:ext uri="{BB962C8B-B14F-4D97-AF65-F5344CB8AC3E}">
        <p14:creationId xmlns:p14="http://schemas.microsoft.com/office/powerpoint/2010/main" val="26703351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8EF402-A8A6-4EE1-8985-48E23EA0F989}" type="slidenum">
              <a:rPr lang="en-US" altLang="en-US" sz="1200"/>
              <a:pPr/>
              <a:t>84</a:t>
            </a:fld>
            <a:endParaRPr lang="en-US" altLang="en-US" sz="1200"/>
          </a:p>
        </p:txBody>
      </p:sp>
      <p:sp>
        <p:nvSpPr>
          <p:cNvPr id="83970" name="Rectangle 1026"/>
          <p:cNvSpPr>
            <a:spLocks noGrp="1" noRot="1" noChangeAspect="1" noChangeArrowheads="1" noTextEdit="1"/>
          </p:cNvSpPr>
          <p:nvPr>
            <p:ph type="sldImg"/>
          </p:nvPr>
        </p:nvSpPr>
        <p:spPr>
          <a:xfrm>
            <a:off x="1150938" y="692150"/>
            <a:ext cx="4556125" cy="3416300"/>
          </a:xfrm>
          <a:solidFill>
            <a:srgbClr val="FFFFFF"/>
          </a:solidFill>
          <a:ln/>
        </p:spPr>
      </p:sp>
      <p:sp>
        <p:nvSpPr>
          <p:cNvPr id="8397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PLEASE PUT THE TITLE AND SUBTITLES INTO YOUR NATIONAL LANGUAGE AND LEAVE THE WEBSITE UNCHANGED</a:t>
            </a:r>
          </a:p>
        </p:txBody>
      </p:sp>
    </p:spTree>
    <p:extLst>
      <p:ext uri="{BB962C8B-B14F-4D97-AF65-F5344CB8AC3E}">
        <p14:creationId xmlns:p14="http://schemas.microsoft.com/office/powerpoint/2010/main" val="4778094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85</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233595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xfrm>
            <a:off x="1150938" y="692150"/>
            <a:ext cx="4556125" cy="3416300"/>
          </a:xfrm>
          <a:ln/>
        </p:spPr>
      </p:sp>
      <p:sp>
        <p:nvSpPr>
          <p:cNvPr id="1781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60852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 you know where we are headed...First you will learn to locate SIX of the main </a:t>
            </a:r>
          </a:p>
          <a:p>
            <a:r>
              <a:rPr lang="en-US" b="1">
                <a:latin typeface="Times" charset="0"/>
                <a:ea typeface="ＭＳ Ｐゴシック" charset="0"/>
                <a:cs typeface="ＭＳ Ｐゴシック" charset="0"/>
              </a:rPr>
              <a:t>water bodies mentioned in Scripture...</a:t>
            </a:r>
          </a:p>
          <a:p>
            <a:r>
              <a:rPr lang="en-US" b="1">
                <a:latin typeface="Times" charset="0"/>
                <a:ea typeface="ＭＳ Ｐゴシック" charset="0"/>
                <a:cs typeface="ＭＳ Ｐゴシック" charset="0"/>
              </a:rPr>
              <a:t>////	and second...only 10 of the most important geographic locations.</a:t>
            </a:r>
          </a:p>
          <a:p>
            <a:r>
              <a:rPr lang="en-US" b="1">
                <a:latin typeface="Times" charset="0"/>
                <a:ea typeface="ＭＳ Ｐゴシック" charset="0"/>
                <a:cs typeface="ＭＳ Ｐゴシック" charset="0"/>
              </a:rPr>
              <a:t>This will not be an overwhelming geography lesson.  Have no fear of that.  </a:t>
            </a:r>
          </a:p>
          <a:p>
            <a:r>
              <a:rPr lang="en-US" b="1">
                <a:latin typeface="Times" charset="0"/>
                <a:ea typeface="ＭＳ Ｐゴシック" charset="0"/>
                <a:cs typeface="ＭＳ Ｐゴシック" charset="0"/>
              </a:rPr>
              <a:t>And third…remembering </a:t>
            </a:r>
          </a:p>
          <a:p>
            <a:r>
              <a:rPr lang="en-US" b="1">
                <a:latin typeface="Times" charset="0"/>
                <a:ea typeface="ＭＳ Ｐゴシック" charset="0"/>
                <a:cs typeface="ＭＳ Ｐゴシック" charset="0"/>
              </a:rPr>
              <a:t>////	that the locations and distances are ONLY RELATIVE…ONLY APPROXIMATE.  </a:t>
            </a:r>
          </a:p>
          <a:p>
            <a:r>
              <a:rPr lang="en-US" b="1">
                <a:latin typeface="Times" charset="0"/>
                <a:ea typeface="ＭＳ Ｐゴシック" charset="0"/>
                <a:cs typeface="ＭＳ Ｐゴシック" charset="0"/>
              </a:rPr>
              <a:t>But…close enough to build a reliable mental map of the land and water relationships in Scripture.</a:t>
            </a:r>
          </a:p>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177533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i="0">
                <a:solidFill>
                  <a:schemeClr val="tx2"/>
                </a:solidFill>
                <a:latin typeface="Times" pitchFamily="-110" charset="0"/>
                <a:ea typeface="+mn-ea"/>
                <a:cs typeface="+mn-cs"/>
              </a:rPr>
              <a:t> DRESSING</a:t>
            </a:r>
          </a:p>
          <a:p>
            <a:pPr algn="l">
              <a:defRPr/>
            </a:pPr>
            <a:r>
              <a:rPr lang="en-US" sz="2000" b="1" i="0">
                <a:solidFill>
                  <a:schemeClr val="tx2"/>
                </a:solidFill>
                <a:latin typeface="Times" pitchFamily="-110" charset="0"/>
                <a:ea typeface="+mn-ea"/>
                <a:cs typeface="+mn-cs"/>
              </a:rPr>
              <a:t>        THE                                    </a:t>
            </a:r>
          </a:p>
          <a:p>
            <a:pPr algn="l">
              <a:defRPr/>
            </a:pPr>
            <a:r>
              <a:rPr lang="en-US" sz="2000" b="1" i="0">
                <a:solidFill>
                  <a:schemeClr val="tx2"/>
                </a:solidFill>
                <a:latin typeface="Times" pitchFamily="-110"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extLst>
      <p:ext uri="{BB962C8B-B14F-4D97-AF65-F5344CB8AC3E}">
        <p14:creationId xmlns:p14="http://schemas.microsoft.com/office/powerpoint/2010/main" val="202477984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35819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91981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F83D1CE2-DCF8-4512-89F7-88F58C621568}" type="slidenum">
              <a:rPr lang="en-US" altLang="en-US"/>
              <a:pPr/>
              <a:t>‹#›</a:t>
            </a:fld>
            <a:endParaRPr lang="en-US" altLang="en-US"/>
          </a:p>
        </p:txBody>
      </p:sp>
    </p:spTree>
    <p:extLst>
      <p:ext uri="{BB962C8B-B14F-4D97-AF65-F5344CB8AC3E}">
        <p14:creationId xmlns:p14="http://schemas.microsoft.com/office/powerpoint/2010/main" val="267171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173160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617368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5543959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832940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971087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6052773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28343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80282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1176595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3845233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821291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7937693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60516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8628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48080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3179716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49895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98739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761941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66" name="Rectangle 42"/>
          <p:cNvSpPr>
            <a:spLocks noChangeArrowheads="1"/>
          </p:cNvSpPr>
          <p:nvPr/>
        </p:nvSpPr>
        <p:spPr bwMode="auto">
          <a:xfrm>
            <a:off x="15875" y="176898"/>
            <a:ext cx="1844675"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en-US" sz="2000" b="1" i="0" dirty="0">
                <a:solidFill>
                  <a:schemeClr val="tx2"/>
                </a:solidFill>
                <a:latin typeface="Times" charset="0"/>
              </a:rPr>
              <a:t>PAG-</a:t>
            </a:r>
          </a:p>
          <a:p>
            <a:pPr>
              <a:defRPr/>
            </a:pPr>
            <a:r>
              <a:rPr lang="en-US" sz="2000" b="1" i="0" dirty="0">
                <a:solidFill>
                  <a:schemeClr val="tx2"/>
                </a:solidFill>
                <a:latin typeface="Times" charset="0"/>
              </a:rPr>
              <a:t>ANDAM </a:t>
            </a:r>
          </a:p>
          <a:p>
            <a:pPr>
              <a:defRPr/>
            </a:pPr>
            <a:r>
              <a:rPr lang="en-US" sz="2000" b="1" i="0" dirty="0">
                <a:solidFill>
                  <a:schemeClr val="tx2"/>
                </a:solidFill>
                <a:latin typeface="Times" charset="0"/>
              </a:rPr>
              <a:t>SA KAHIMTANG</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 bg1="dk2" tx1="lt1" bg2="dk1" tx2="lt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80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sz="2400" i="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endParaRPr lang="en-US" sz="2400" i="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defRPr/>
            </a:pPr>
            <a:endParaRPr lang="en-US" i="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i="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i="0"/>
              <a:pPr eaLnBrk="1" hangingPunct="1">
                <a:defRPr/>
              </a:pPr>
              <a:t>‹#›</a:t>
            </a:fld>
            <a:endParaRPr lang="en-US" i="0"/>
          </a:p>
        </p:txBody>
      </p:sp>
    </p:spTree>
    <p:extLst>
      <p:ext uri="{BB962C8B-B14F-4D97-AF65-F5344CB8AC3E}">
        <p14:creationId xmlns:p14="http://schemas.microsoft.com/office/powerpoint/2010/main" val="2730234522"/>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24.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5.emf"/><Relationship Id="rId5" Type="http://schemas.openxmlformats.org/officeDocument/2006/relationships/image" Target="../media/image24.jpeg"/><Relationship Id="rId4" Type="http://schemas.openxmlformats.org/officeDocument/2006/relationships/image" Target="../media/image23.emf"/><Relationship Id="rId9"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5.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7" name="Group 4"/>
          <p:cNvGrpSpPr>
            <a:grpSpLocks/>
          </p:cNvGrpSpPr>
          <p:nvPr/>
        </p:nvGrpSpPr>
        <p:grpSpPr bwMode="auto">
          <a:xfrm>
            <a:off x="76200" y="5435600"/>
            <a:ext cx="8596313" cy="1346200"/>
            <a:chOff x="48" y="3424"/>
            <a:chExt cx="5415" cy="848"/>
          </a:xfrm>
        </p:grpSpPr>
        <p:sp>
          <p:nvSpPr>
            <p:cNvPr id="11264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charset="0"/>
                <a:ea typeface="굴림" charset="-127"/>
                <a:cs typeface="굴림" charset="-127"/>
              </a:endParaRPr>
            </a:p>
          </p:txBody>
        </p:sp>
        <p:sp>
          <p:nvSpPr>
            <p:cNvPr id="11264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ko-KR" sz="2000" b="1" dirty="0" err="1">
                  <a:solidFill>
                    <a:srgbClr val="FAFD00"/>
                  </a:solidFill>
                  <a:latin typeface="Times New Roman" panose="02020603050405020304" pitchFamily="18" charset="0"/>
                  <a:ea typeface="Gulim" pitchFamily="34" charset="-128"/>
                </a:rPr>
                <a:t>Gihatag</a:t>
              </a:r>
              <a:r>
                <a:rPr lang="en-US" altLang="ko-KR" sz="2000" b="1" dirty="0">
                  <a:solidFill>
                    <a:srgbClr val="FAFD00"/>
                  </a:solidFill>
                  <a:latin typeface="Times New Roman" panose="02020603050405020304" pitchFamily="18" charset="0"/>
                  <a:ea typeface="Gulim" pitchFamily="34" charset="-128"/>
                </a:rPr>
                <a:t> ng </a:t>
              </a:r>
              <a:r>
                <a:rPr lang="en-US" altLang="ko-KR" sz="2000" b="1" i="1" dirty="0">
                  <a:solidFill>
                    <a:srgbClr val="FAFD00"/>
                  </a:solidFill>
                  <a:latin typeface="Times New Roman" panose="02020603050405020304" pitchFamily="18" charset="0"/>
                  <a:ea typeface="Gulim" pitchFamily="34" charset="-128"/>
                </a:rPr>
                <a:t>The Bible…Basically Ministries International Inc.                Fort Worth, Texas</a:t>
              </a:r>
              <a:endParaRPr lang="en-US" altLang="ko-KR" sz="1800" b="1" dirty="0">
                <a:solidFill>
                  <a:srgbClr val="FAFD00"/>
                </a:solidFill>
                <a:latin typeface="Times New Roman" panose="02020603050405020304" pitchFamily="18" charset="0"/>
                <a:ea typeface="Gulim" pitchFamily="34" charset="-128"/>
              </a:endParaRPr>
            </a:p>
          </p:txBody>
        </p:sp>
        <p:sp>
          <p:nvSpPr>
            <p:cNvPr id="11264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endParaRPr lang="en-US" altLang="ko-KR" sz="2000" dirty="0">
                <a:solidFill>
                  <a:srgbClr val="FFFB0C"/>
                </a:solidFill>
                <a:latin typeface="Helvetica" charset="0"/>
                <a:ea typeface="굴림" charset="-127"/>
                <a:cs typeface="굴림" charset="-127"/>
              </a:endParaRPr>
            </a:p>
          </p:txBody>
        </p:sp>
      </p:grpSp>
      <p:sp>
        <p:nvSpPr>
          <p:cNvPr id="829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ko-KR" sz="900" b="1">
                <a:solidFill>
                  <a:srgbClr val="FFFFFF"/>
                </a:solidFill>
                <a:ea typeface="Gulim" pitchFamily="34" charset="-128"/>
              </a:rPr>
              <a:t>©2004 TBBMI</a:t>
            </a:r>
          </a:p>
        </p:txBody>
      </p:sp>
      <p:sp>
        <p:nvSpPr>
          <p:cNvPr id="8294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ko-KR" sz="1000" b="1" dirty="0">
                <a:solidFill>
                  <a:srgbClr val="FFFFFF"/>
                </a:solidFill>
                <a:ea typeface="Gulim" pitchFamily="34" charset="-128"/>
              </a:rPr>
              <a:t>8.0.01.</a:t>
            </a:r>
          </a:p>
        </p:txBody>
      </p:sp>
      <p:sp>
        <p:nvSpPr>
          <p:cNvPr id="82950" name="Text Box 10"/>
          <p:cNvSpPr txBox="1">
            <a:spLocks noChangeArrowheads="1"/>
          </p:cNvSpPr>
          <p:nvPr/>
        </p:nvSpPr>
        <p:spPr bwMode="auto">
          <a:xfrm>
            <a:off x="8086579" y="6526927"/>
            <a:ext cx="325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ko-KR" sz="1000" b="1" dirty="0">
                <a:solidFill>
                  <a:srgbClr val="FFFFFF"/>
                </a:solidFill>
                <a:ea typeface="Gulim" pitchFamily="34" charset="-128"/>
              </a:rPr>
              <a:t>01</a:t>
            </a:r>
          </a:p>
        </p:txBody>
      </p:sp>
      <p:sp>
        <p:nvSpPr>
          <p:cNvPr id="82951" name="Text Box 11"/>
          <p:cNvSpPr txBox="1">
            <a:spLocks noChangeArrowheads="1"/>
          </p:cNvSpPr>
          <p:nvPr/>
        </p:nvSpPr>
        <p:spPr bwMode="auto">
          <a:xfrm rot="1211335">
            <a:off x="0" y="1825625"/>
            <a:ext cx="9144000" cy="280076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800" b="1" dirty="0">
                <a:solidFill>
                  <a:srgbClr val="FFFF00"/>
                </a:solidFill>
                <a:latin typeface="Kosher-Normal" charset="0"/>
              </a:rPr>
              <a:t>ANG BIBLIYA… GIPATIN-AW</a:t>
            </a:r>
          </a:p>
        </p:txBody>
      </p:sp>
    </p:spTree>
    <p:extLst>
      <p:ext uri="{BB962C8B-B14F-4D97-AF65-F5344CB8AC3E}">
        <p14:creationId xmlns:p14="http://schemas.microsoft.com/office/powerpoint/2010/main" val="3245558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1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561"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1201" name="Rectangle 17"/>
          <p:cNvSpPr>
            <a:spLocks noChangeArrowheads="1"/>
          </p:cNvSpPr>
          <p:nvPr/>
        </p:nvSpPr>
        <p:spPr bwMode="auto">
          <a:xfrm>
            <a:off x="8086725"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10</a:t>
            </a:r>
          </a:p>
        </p:txBody>
      </p:sp>
      <p:sp>
        <p:nvSpPr>
          <p:cNvPr id="23563" name="Text Box 18"/>
          <p:cNvSpPr txBox="1">
            <a:spLocks noChangeArrowheads="1"/>
          </p:cNvSpPr>
          <p:nvPr/>
        </p:nvSpPr>
        <p:spPr bwMode="auto">
          <a:xfrm>
            <a:off x="872172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23564"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3565" name="Rectangle 20"/>
          <p:cNvSpPr>
            <a:spLocks noChangeArrowheads="1"/>
          </p:cNvSpPr>
          <p:nvPr/>
        </p:nvSpPr>
        <p:spPr bwMode="auto">
          <a:xfrm>
            <a:off x="7025758"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grpSp>
        <p:nvGrpSpPr>
          <p:cNvPr id="15" name="Group 27"/>
          <p:cNvGrpSpPr>
            <a:grpSpLocks/>
          </p:cNvGrpSpPr>
          <p:nvPr/>
        </p:nvGrpSpPr>
        <p:grpSpPr bwMode="auto">
          <a:xfrm>
            <a:off x="0" y="0"/>
            <a:ext cx="1978025" cy="1955800"/>
            <a:chOff x="0" y="0"/>
            <a:chExt cx="1246" cy="1232"/>
          </a:xfrm>
        </p:grpSpPr>
        <p:sp>
          <p:nvSpPr>
            <p:cNvPr id="1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9"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21186"/>
                                        </p:tgtEl>
                                        <p:attrNameLst>
                                          <p:attrName>style.visibility</p:attrName>
                                        </p:attrNameLst>
                                      </p:cBhvr>
                                      <p:to>
                                        <p:strVal val="visible"/>
                                      </p:to>
                                    </p:set>
                                    <p:animEffect transition="in" filter="wipe(up)">
                                      <p:cBhvr>
                                        <p:cTn id="7" dur="500"/>
                                        <p:tgtEl>
                                          <p:spTgt spid="221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21189"/>
                                        </p:tgtEl>
                                        <p:attrNameLst>
                                          <p:attrName>style.visibility</p:attrName>
                                        </p:attrNameLst>
                                      </p:cBhvr>
                                      <p:to>
                                        <p:strVal val="visible"/>
                                      </p:to>
                                    </p:set>
                                    <p:animEffect transition="in" filter="wipe(up)">
                                      <p:cBhvr>
                                        <p:cTn id="12" dur="500"/>
                                        <p:tgtEl>
                                          <p:spTgt spid="22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6"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7"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8"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99"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20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610" name="Text Box 1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211" name="Rectangle 1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11</a:t>
            </a:r>
          </a:p>
        </p:txBody>
      </p:sp>
      <p:sp>
        <p:nvSpPr>
          <p:cNvPr id="25612" name="Text Box 20"/>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5613" name="Rectangle 21"/>
          <p:cNvSpPr>
            <a:spLocks noChangeArrowheads="1"/>
          </p:cNvSpPr>
          <p:nvPr/>
        </p:nvSpPr>
        <p:spPr bwMode="auto">
          <a:xfrm>
            <a:off x="7025758"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grpSp>
        <p:nvGrpSpPr>
          <p:cNvPr id="15" name="Group 27"/>
          <p:cNvGrpSpPr>
            <a:grpSpLocks/>
          </p:cNvGrpSpPr>
          <p:nvPr/>
        </p:nvGrpSpPr>
        <p:grpSpPr bwMode="auto">
          <a:xfrm>
            <a:off x="0" y="0"/>
            <a:ext cx="1978025" cy="1955800"/>
            <a:chOff x="0" y="0"/>
            <a:chExt cx="1246" cy="1232"/>
          </a:xfrm>
        </p:grpSpPr>
        <p:sp>
          <p:nvSpPr>
            <p:cNvPr id="1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9"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right)">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7"/>
          <p:cNvGrpSpPr>
            <a:grpSpLocks/>
          </p:cNvGrpSpPr>
          <p:nvPr/>
        </p:nvGrpSpPr>
        <p:grpSpPr bwMode="auto">
          <a:xfrm>
            <a:off x="0" y="-22860"/>
            <a:ext cx="1978025" cy="1955800"/>
            <a:chOff x="0" y="0"/>
            <a:chExt cx="1246" cy="1232"/>
          </a:xfrm>
        </p:grpSpPr>
        <p:sp>
          <p:nvSpPr>
            <p:cNvPr id="17"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9219" name="Freeform 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0" name="Freeform 4"/>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1" name="Rectangle 5"/>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2" name="Rectangle 6"/>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3" name="Freeform 7"/>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29" name="Rectangle 13"/>
          <p:cNvSpPr>
            <a:spLocks noChangeArrowheads="1"/>
          </p:cNvSpPr>
          <p:nvPr/>
        </p:nvSpPr>
        <p:spPr bwMode="auto">
          <a:xfrm>
            <a:off x="1597073" y="2133600"/>
            <a:ext cx="6884897" cy="2130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nSpc>
                <a:spcPct val="65000"/>
              </a:lnSpc>
              <a:defRPr/>
            </a:pPr>
            <a:r>
              <a:rPr lang="en-US" sz="2400" b="1" dirty="0">
                <a:solidFill>
                  <a:srgbClr val="F6FE0A"/>
                </a:solidFill>
                <a:effectLst>
                  <a:outerShdw blurRad="38100" dist="38100" dir="2700000" algn="tl">
                    <a:srgbClr val="000000"/>
                  </a:outerShdw>
                </a:effectLst>
              </a:rPr>
              <a:t>AYAW </a:t>
            </a:r>
            <a:r>
              <a:rPr lang="en-US" sz="2400" b="1" dirty="0" err="1">
                <a:solidFill>
                  <a:srgbClr val="F6FE0A"/>
                </a:solidFill>
                <a:effectLst>
                  <a:outerShdw blurRad="38100" dist="38100" dir="2700000" algn="tl">
                    <a:srgbClr val="000000"/>
                  </a:outerShdw>
                </a:effectLst>
              </a:rPr>
              <a:t>paggamit</a:t>
            </a:r>
            <a:r>
              <a:rPr lang="en-US" sz="2400" b="1" dirty="0">
                <a:solidFill>
                  <a:srgbClr val="F6FE0A"/>
                </a:solidFill>
                <a:effectLst>
                  <a:outerShdw blurRad="38100" dist="38100" dir="2700000" algn="tl">
                    <a:srgbClr val="000000"/>
                  </a:outerShdw>
                </a:effectLst>
              </a:rPr>
              <a:t> </a:t>
            </a:r>
            <a:r>
              <a:rPr lang="en-US" sz="2400" b="1" dirty="0" err="1">
                <a:solidFill>
                  <a:srgbClr val="F6FE0A"/>
                </a:solidFill>
                <a:effectLst>
                  <a:outerShdw blurRad="38100" dist="38100" dir="2700000" algn="tl">
                    <a:srgbClr val="000000"/>
                  </a:outerShdw>
                </a:effectLst>
              </a:rPr>
              <a:t>ug</a:t>
            </a:r>
            <a:r>
              <a:rPr lang="en-US" sz="2400" b="1" dirty="0">
                <a:solidFill>
                  <a:srgbClr val="F6FE0A"/>
                </a:solidFill>
                <a:effectLst>
                  <a:outerShdw blurRad="38100" dist="38100" dir="2700000" algn="tl">
                    <a:srgbClr val="000000"/>
                  </a:outerShdw>
                </a:effectLst>
              </a:rPr>
              <a:t> </a:t>
            </a:r>
            <a:r>
              <a:rPr lang="en-US" sz="2400" b="1" dirty="0" err="1">
                <a:solidFill>
                  <a:srgbClr val="F6FE0A"/>
                </a:solidFill>
                <a:effectLst>
                  <a:outerShdw blurRad="38100" dist="38100" dir="2700000" algn="tl">
                    <a:srgbClr val="000000"/>
                  </a:outerShdw>
                </a:effectLst>
              </a:rPr>
              <a:t>ngalan</a:t>
            </a:r>
            <a:r>
              <a:rPr lang="en-US" sz="2400" b="1" dirty="0">
                <a:solidFill>
                  <a:srgbClr val="F6FE0A"/>
                </a:solidFill>
                <a:effectLst>
                  <a:outerShdw blurRad="38100" dist="38100" dir="2700000" algn="tl">
                    <a:srgbClr val="000000"/>
                  </a:outerShdw>
                </a:effectLst>
              </a:rPr>
              <a:t> </a:t>
            </a:r>
            <a:r>
              <a:rPr lang="en-US" sz="2400" b="1" dirty="0" err="1">
                <a:solidFill>
                  <a:srgbClr val="F6FE0A"/>
                </a:solidFill>
                <a:effectLst>
                  <a:outerShdw blurRad="38100" dist="38100" dir="2700000" algn="tl">
                    <a:srgbClr val="000000"/>
                  </a:outerShdw>
                </a:effectLst>
              </a:rPr>
              <a:t>sa</a:t>
            </a:r>
            <a:r>
              <a:rPr lang="en-US" sz="2400" b="1" dirty="0">
                <a:solidFill>
                  <a:srgbClr val="F6FE0A"/>
                </a:solidFill>
                <a:effectLst>
                  <a:outerShdw blurRad="38100" dist="38100" dir="2700000" algn="tl">
                    <a:srgbClr val="000000"/>
                  </a:outerShdw>
                </a:effectLst>
              </a:rPr>
              <a:t> </a:t>
            </a:r>
            <a:r>
              <a:rPr lang="en-US" sz="2400" b="1" dirty="0" err="1">
                <a:solidFill>
                  <a:srgbClr val="F6FE0A"/>
                </a:solidFill>
                <a:effectLst>
                  <a:outerShdw blurRad="38100" dist="38100" dir="2700000" algn="tl">
                    <a:srgbClr val="000000"/>
                  </a:outerShdw>
                </a:effectLst>
              </a:rPr>
              <a:t>mga</a:t>
            </a:r>
            <a:r>
              <a:rPr lang="en-US" sz="2400" b="1" dirty="0">
                <a:solidFill>
                  <a:srgbClr val="F6FE0A"/>
                </a:solidFill>
                <a:effectLst>
                  <a:outerShdw blurRad="38100" dist="38100" dir="2700000" algn="tl">
                    <a:srgbClr val="000000"/>
                  </a:outerShdw>
                </a:effectLst>
              </a:rPr>
              <a:t> </a:t>
            </a:r>
            <a:r>
              <a:rPr lang="en-US" sz="2400" b="1" dirty="0" err="1">
                <a:solidFill>
                  <a:srgbClr val="F6FE0A"/>
                </a:solidFill>
                <a:effectLst>
                  <a:outerShdw blurRad="38100" dist="38100" dir="2700000" algn="tl">
                    <a:srgbClr val="000000"/>
                  </a:outerShdw>
                </a:effectLst>
              </a:rPr>
              <a:t>lugar</a:t>
            </a:r>
            <a:r>
              <a:rPr lang="en-US" sz="2400" b="1" dirty="0">
                <a:solidFill>
                  <a:srgbClr val="F6FE0A"/>
                </a:solidFill>
                <a:effectLst>
                  <a:outerShdw blurRad="38100" dist="38100" dir="2700000" algn="tl">
                    <a:srgbClr val="000000"/>
                  </a:outerShdw>
                </a:effectLst>
              </a:rPr>
              <a:t>...</a:t>
            </a:r>
          </a:p>
          <a:p>
            <a:pPr>
              <a:lnSpc>
                <a:spcPct val="65000"/>
              </a:lnSpc>
              <a:defRPr/>
            </a:pPr>
            <a:endParaRPr lang="en-US" sz="2400" b="1" dirty="0">
              <a:solidFill>
                <a:srgbClr val="F6FE0A"/>
              </a:solidFill>
              <a:effectLst>
                <a:outerShdw blurRad="38100" dist="38100" dir="2700000" algn="tl">
                  <a:srgbClr val="000000"/>
                </a:outerShdw>
              </a:effectLst>
            </a:endParaRPr>
          </a:p>
          <a:p>
            <a:pPr>
              <a:lnSpc>
                <a:spcPct val="65000"/>
              </a:lnSpc>
              <a:defRPr/>
            </a:pPr>
            <a:r>
              <a:rPr lang="en-US" sz="2400" b="1" dirty="0">
                <a:solidFill>
                  <a:srgbClr val="F6FE0A"/>
                </a:solidFill>
                <a:effectLst>
                  <a:outerShdw blurRad="38100" dist="38100" dir="2700000" algn="tl">
                    <a:srgbClr val="000000"/>
                  </a:outerShdw>
                </a:effectLst>
              </a:rPr>
              <a:t>GAMIT </a:t>
            </a:r>
            <a:r>
              <a:rPr lang="en-US" sz="3600" b="1" dirty="0">
                <a:solidFill>
                  <a:srgbClr val="F6FE0A"/>
                </a:solidFill>
                <a:effectLst>
                  <a:outerShdw blurRad="38100" dist="38100" dir="2700000" algn="tl">
                    <a:srgbClr val="000000"/>
                  </a:outerShdw>
                </a:effectLst>
              </a:rPr>
              <a:t>LANG </a:t>
            </a:r>
            <a:r>
              <a:rPr lang="en-US" sz="2400" b="1" dirty="0" err="1">
                <a:solidFill>
                  <a:srgbClr val="F6FE0A"/>
                </a:solidFill>
                <a:effectLst>
                  <a:outerShdw blurRad="38100" dist="38100" dir="2700000" algn="tl">
                    <a:srgbClr val="000000"/>
                  </a:outerShdw>
                </a:effectLst>
              </a:rPr>
              <a:t>ug</a:t>
            </a:r>
            <a:endParaRPr lang="en-US" sz="2400" b="1" dirty="0">
              <a:solidFill>
                <a:srgbClr val="F6FE0A"/>
              </a:solidFill>
              <a:effectLst>
                <a:outerShdw blurRad="38100" dist="38100" dir="2700000" algn="tl">
                  <a:srgbClr val="000000"/>
                </a:outerShdw>
              </a:effectLst>
            </a:endParaRPr>
          </a:p>
          <a:p>
            <a:pPr>
              <a:lnSpc>
                <a:spcPct val="65000"/>
              </a:lnSpc>
              <a:defRPr/>
            </a:pPr>
            <a:endParaRPr lang="en-US" sz="2400" b="1" dirty="0">
              <a:solidFill>
                <a:srgbClr val="F6FE0A"/>
              </a:solidFill>
              <a:effectLst>
                <a:outerShdw blurRad="38100" dist="38100" dir="2700000" algn="tl">
                  <a:srgbClr val="000000"/>
                </a:outerShdw>
              </a:effectLst>
            </a:endParaRPr>
          </a:p>
          <a:p>
            <a:pPr>
              <a:lnSpc>
                <a:spcPct val="65000"/>
              </a:lnSpc>
              <a:defRPr/>
            </a:pPr>
            <a:r>
              <a:rPr lang="en-US" sz="2400" b="1" u="sng" dirty="0">
                <a:solidFill>
                  <a:srgbClr val="F6FE0A"/>
                </a:solidFill>
                <a:effectLst>
                  <a:outerShdw blurRad="38100" dist="38100" dir="2700000" algn="tl">
                    <a:srgbClr val="000000"/>
                  </a:outerShdw>
                </a:effectLst>
              </a:rPr>
              <a:t>UNANG LETRA </a:t>
            </a:r>
            <a:r>
              <a:rPr lang="en-US" sz="2400" b="1" dirty="0">
                <a:solidFill>
                  <a:srgbClr val="F6FE0A"/>
                </a:solidFill>
                <a:effectLst>
                  <a:outerShdw blurRad="38100" dist="38100" dir="2700000" algn="tl">
                    <a:srgbClr val="000000"/>
                  </a:outerShdw>
                </a:effectLst>
              </a:rPr>
              <a:t>SA MGA NGALAN NIINI...</a:t>
            </a:r>
          </a:p>
          <a:p>
            <a:pPr>
              <a:lnSpc>
                <a:spcPct val="65000"/>
              </a:lnSpc>
              <a:defRPr/>
            </a:pPr>
            <a:endParaRPr lang="en-US" sz="2400" b="1" dirty="0">
              <a:solidFill>
                <a:srgbClr val="F6FE0A"/>
              </a:solidFill>
              <a:effectLst>
                <a:outerShdw blurRad="38100" dist="38100" dir="2700000" algn="tl">
                  <a:srgbClr val="000000"/>
                </a:outerShdw>
              </a:effectLst>
            </a:endParaRPr>
          </a:p>
          <a:p>
            <a:pPr>
              <a:lnSpc>
                <a:spcPct val="65000"/>
              </a:lnSpc>
              <a:defRPr/>
            </a:pPr>
            <a:r>
              <a:rPr lang="en-US" sz="4000" b="1" dirty="0">
                <a:solidFill>
                  <a:srgbClr val="F6FE0A"/>
                </a:solidFill>
                <a:effectLst>
                  <a:outerShdw blurRad="38100" dist="38100" dir="2700000" algn="tl">
                    <a:srgbClr val="000000"/>
                  </a:outerShdw>
                </a:effectLst>
              </a:rPr>
              <a:t>DILI</a:t>
            </a:r>
            <a:r>
              <a:rPr lang="en-US" sz="2400" b="1" dirty="0">
                <a:solidFill>
                  <a:srgbClr val="F6FE0A"/>
                </a:solidFill>
                <a:effectLst>
                  <a:outerShdw blurRad="38100" dist="38100" dir="2700000" algn="tl">
                    <a:srgbClr val="000000"/>
                  </a:outerShdw>
                </a:effectLst>
              </a:rPr>
              <a:t> ANG TIBUOK PULONG!</a:t>
            </a:r>
          </a:p>
        </p:txBody>
      </p:sp>
      <p:sp>
        <p:nvSpPr>
          <p:cNvPr id="27659"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236" name="Rectangle 20"/>
          <p:cNvSpPr>
            <a:spLocks noChangeArrowheads="1"/>
          </p:cNvSpPr>
          <p:nvPr/>
        </p:nvSpPr>
        <p:spPr bwMode="auto">
          <a:xfrm>
            <a:off x="8075613"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12</a:t>
            </a:r>
          </a:p>
        </p:txBody>
      </p:sp>
      <p:sp>
        <p:nvSpPr>
          <p:cNvPr id="27661"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7662" name="Rectangle 23"/>
          <p:cNvSpPr>
            <a:spLocks noChangeArrowheads="1"/>
          </p:cNvSpPr>
          <p:nvPr/>
        </p:nvSpPr>
        <p:spPr bwMode="auto">
          <a:xfrm>
            <a:off x="7025758"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20"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7"/>
          <p:cNvGrpSpPr>
            <a:grpSpLocks/>
          </p:cNvGrpSpPr>
          <p:nvPr/>
        </p:nvGrpSpPr>
        <p:grpSpPr bwMode="auto">
          <a:xfrm>
            <a:off x="0" y="0"/>
            <a:ext cx="1978025" cy="1955800"/>
            <a:chOff x="0" y="0"/>
            <a:chExt cx="1246" cy="1232"/>
          </a:xfrm>
        </p:grpSpPr>
        <p:sp>
          <p:nvSpPr>
            <p:cNvPr id="1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pic>
        <p:nvPicPr>
          <p:cNvPr id="2959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41"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2"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3"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4"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5"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6"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7"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49"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5951" name="Rectangle 15"/>
          <p:cNvSpPr>
            <a:spLocks noChangeArrowheads="1"/>
          </p:cNvSpPr>
          <p:nvPr/>
        </p:nvSpPr>
        <p:spPr bwMode="auto">
          <a:xfrm>
            <a:off x="2020888" y="935038"/>
            <a:ext cx="969963"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charset="0"/>
                <a:ea typeface="+mn-ea"/>
                <a:cs typeface="+mn-cs"/>
              </a:rPr>
              <a:t>DM</a:t>
            </a:r>
          </a:p>
        </p:txBody>
      </p:sp>
      <p:sp>
        <p:nvSpPr>
          <p:cNvPr id="29595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595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13</a:t>
            </a:r>
          </a:p>
        </p:txBody>
      </p:sp>
      <p:sp>
        <p:nvSpPr>
          <p:cNvPr id="2971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9711" name="Rectangle 25"/>
          <p:cNvSpPr>
            <a:spLocks noChangeArrowheads="1"/>
          </p:cNvSpPr>
          <p:nvPr/>
        </p:nvSpPr>
        <p:spPr bwMode="auto">
          <a:xfrm>
            <a:off x="7025758"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295962" name="Oval 26"/>
          <p:cNvSpPr>
            <a:spLocks noChangeArrowheads="1"/>
          </p:cNvSpPr>
          <p:nvPr/>
        </p:nvSpPr>
        <p:spPr bwMode="auto">
          <a:xfrm>
            <a:off x="1868488" y="771525"/>
            <a:ext cx="1039812" cy="9683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95962"/>
                                        </p:tgtEl>
                                        <p:attrNameLst>
                                          <p:attrName>style.visibility</p:attrName>
                                        </p:attrNameLst>
                                      </p:cBhvr>
                                      <p:to>
                                        <p:strVal val="visible"/>
                                      </p:to>
                                    </p:set>
                                    <p:anim calcmode="lin" valueType="num">
                                      <p:cBhvr>
                                        <p:cTn id="7" dur="500" fill="hold"/>
                                        <p:tgtEl>
                                          <p:spTgt spid="295962"/>
                                        </p:tgtEl>
                                        <p:attrNameLst>
                                          <p:attrName>ppt_w</p:attrName>
                                        </p:attrNameLst>
                                      </p:cBhvr>
                                      <p:tavLst>
                                        <p:tav tm="0">
                                          <p:val>
                                            <p:strVal val="(6*min(max(#ppt_w*#ppt_h,.3),1)-7.4)/-.7*#ppt_w"/>
                                          </p:val>
                                        </p:tav>
                                        <p:tav tm="100000">
                                          <p:val>
                                            <p:strVal val="#ppt_w"/>
                                          </p:val>
                                        </p:tav>
                                      </p:tavLst>
                                    </p:anim>
                                    <p:anim calcmode="lin" valueType="num">
                                      <p:cBhvr>
                                        <p:cTn id="8" dur="500" fill="hold"/>
                                        <p:tgtEl>
                                          <p:spTgt spid="295962"/>
                                        </p:tgtEl>
                                        <p:attrNameLst>
                                          <p:attrName>ppt_h</p:attrName>
                                        </p:attrNameLst>
                                      </p:cBhvr>
                                      <p:tavLst>
                                        <p:tav tm="0">
                                          <p:val>
                                            <p:strVal val="(6*min(max(#ppt_w*#ppt_h,.3),1)-7.4)/-.7*#ppt_h"/>
                                          </p:val>
                                        </p:tav>
                                        <p:tav tm="100000">
                                          <p:val>
                                            <p:strVal val="#ppt_h"/>
                                          </p:val>
                                        </p:tav>
                                      </p:tavLst>
                                    </p:anim>
                                    <p:anim calcmode="lin" valueType="num">
                                      <p:cBhvr>
                                        <p:cTn id="9" dur="500" fill="hold"/>
                                        <p:tgtEl>
                                          <p:spTgt spid="295962"/>
                                        </p:tgtEl>
                                        <p:attrNameLst>
                                          <p:attrName>ppt_x</p:attrName>
                                        </p:attrNameLst>
                                      </p:cBhvr>
                                      <p:tavLst>
                                        <p:tav tm="0">
                                          <p:val>
                                            <p:fltVal val="0.5"/>
                                          </p:val>
                                        </p:tav>
                                        <p:tav tm="100000">
                                          <p:val>
                                            <p:strVal val="#ppt_x"/>
                                          </p:val>
                                        </p:tav>
                                      </p:tavLst>
                                    </p:anim>
                                    <p:anim calcmode="lin" valueType="num">
                                      <p:cBhvr>
                                        <p:cTn id="10" dur="500" fill="hold"/>
                                        <p:tgtEl>
                                          <p:spTgt spid="29596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5939"/>
                                        </p:tgtEl>
                                        <p:attrNameLst>
                                          <p:attrName>style.visibility</p:attrName>
                                        </p:attrNameLst>
                                      </p:cBhvr>
                                      <p:to>
                                        <p:strVal val="visible"/>
                                      </p:to>
                                    </p:set>
                                    <p:anim calcmode="lin" valueType="num">
                                      <p:cBhvr>
                                        <p:cTn id="14" dur="500" fill="hold"/>
                                        <p:tgtEl>
                                          <p:spTgt spid="295939"/>
                                        </p:tgtEl>
                                        <p:attrNameLst>
                                          <p:attrName>ppt_w</p:attrName>
                                        </p:attrNameLst>
                                      </p:cBhvr>
                                      <p:tavLst>
                                        <p:tav tm="0">
                                          <p:val>
                                            <p:strVal val="2/3*#ppt_w"/>
                                          </p:val>
                                        </p:tav>
                                        <p:tav tm="100000">
                                          <p:val>
                                            <p:strVal val="#ppt_w"/>
                                          </p:val>
                                        </p:tav>
                                      </p:tavLst>
                                    </p:anim>
                                    <p:anim calcmode="lin" valueType="num">
                                      <p:cBhvr>
                                        <p:cTn id="15" dur="500" fill="hold"/>
                                        <p:tgtEl>
                                          <p:spTgt spid="29593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7"/>
          <p:cNvGrpSpPr>
            <a:grpSpLocks/>
          </p:cNvGrpSpPr>
          <p:nvPr/>
        </p:nvGrpSpPr>
        <p:grpSpPr bwMode="auto">
          <a:xfrm>
            <a:off x="0" y="0"/>
            <a:ext cx="1978025" cy="1955800"/>
            <a:chOff x="0" y="0"/>
            <a:chExt cx="1246" cy="1232"/>
          </a:xfrm>
        </p:grpSpPr>
        <p:sp>
          <p:nvSpPr>
            <p:cNvPr id="21"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4"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pic>
        <p:nvPicPr>
          <p:cNvPr id="2928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286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2869"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0"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1"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2"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3"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4"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5"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7"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79" name="Rectangle 15"/>
          <p:cNvSpPr>
            <a:spLocks noChangeArrowheads="1"/>
          </p:cNvSpPr>
          <p:nvPr/>
        </p:nvSpPr>
        <p:spPr bwMode="auto">
          <a:xfrm>
            <a:off x="2020888" y="935038"/>
            <a:ext cx="908050"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DM</a:t>
            </a:r>
          </a:p>
        </p:txBody>
      </p:sp>
      <p:sp>
        <p:nvSpPr>
          <p:cNvPr id="29288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2881" name="Rectangle 17"/>
          <p:cNvSpPr>
            <a:spLocks noChangeArrowheads="1"/>
          </p:cNvSpPr>
          <p:nvPr/>
        </p:nvSpPr>
        <p:spPr bwMode="auto">
          <a:xfrm>
            <a:off x="4854575" y="2968625"/>
            <a:ext cx="152082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SE</a:t>
            </a:r>
          </a:p>
        </p:txBody>
      </p:sp>
      <p:sp>
        <p:nvSpPr>
          <p:cNvPr id="3175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288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14</a:t>
            </a:r>
          </a:p>
        </p:txBody>
      </p:sp>
      <p:sp>
        <p:nvSpPr>
          <p:cNvPr id="3176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1761" name="Rectangle 25"/>
          <p:cNvSpPr>
            <a:spLocks noChangeArrowheads="1"/>
          </p:cNvSpPr>
          <p:nvPr/>
        </p:nvSpPr>
        <p:spPr bwMode="auto">
          <a:xfrm>
            <a:off x="7027346"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292891" name="Oval 27"/>
          <p:cNvSpPr>
            <a:spLocks noChangeArrowheads="1"/>
          </p:cNvSpPr>
          <p:nvPr/>
        </p:nvSpPr>
        <p:spPr bwMode="auto">
          <a:xfrm>
            <a:off x="4684713" y="2752725"/>
            <a:ext cx="1039812" cy="968375"/>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92891"/>
                                        </p:tgtEl>
                                        <p:attrNameLst>
                                          <p:attrName>style.visibility</p:attrName>
                                        </p:attrNameLst>
                                      </p:cBhvr>
                                      <p:to>
                                        <p:strVal val="visible"/>
                                      </p:to>
                                    </p:set>
                                    <p:anim calcmode="lin" valueType="num">
                                      <p:cBhvr>
                                        <p:cTn id="7" dur="500" fill="hold"/>
                                        <p:tgtEl>
                                          <p:spTgt spid="292891"/>
                                        </p:tgtEl>
                                        <p:attrNameLst>
                                          <p:attrName>ppt_w</p:attrName>
                                        </p:attrNameLst>
                                      </p:cBhvr>
                                      <p:tavLst>
                                        <p:tav tm="0">
                                          <p:val>
                                            <p:strVal val="(6*min(max(#ppt_w*#ppt_h,.3),1)-7.4)/-.7*#ppt_w"/>
                                          </p:val>
                                        </p:tav>
                                        <p:tav tm="100000">
                                          <p:val>
                                            <p:strVal val="#ppt_w"/>
                                          </p:val>
                                        </p:tav>
                                      </p:tavLst>
                                    </p:anim>
                                    <p:anim calcmode="lin" valueType="num">
                                      <p:cBhvr>
                                        <p:cTn id="8" dur="500" fill="hold"/>
                                        <p:tgtEl>
                                          <p:spTgt spid="292891"/>
                                        </p:tgtEl>
                                        <p:attrNameLst>
                                          <p:attrName>ppt_h</p:attrName>
                                        </p:attrNameLst>
                                      </p:cBhvr>
                                      <p:tavLst>
                                        <p:tav tm="0">
                                          <p:val>
                                            <p:strVal val="(6*min(max(#ppt_w*#ppt_h,.3),1)-7.4)/-.7*#ppt_h"/>
                                          </p:val>
                                        </p:tav>
                                        <p:tav tm="100000">
                                          <p:val>
                                            <p:strVal val="#ppt_h"/>
                                          </p:val>
                                        </p:tav>
                                      </p:tavLst>
                                    </p:anim>
                                    <p:anim calcmode="lin" valueType="num">
                                      <p:cBhvr>
                                        <p:cTn id="9" dur="500" fill="hold"/>
                                        <p:tgtEl>
                                          <p:spTgt spid="292891"/>
                                        </p:tgtEl>
                                        <p:attrNameLst>
                                          <p:attrName>ppt_x</p:attrName>
                                        </p:attrNameLst>
                                      </p:cBhvr>
                                      <p:tavLst>
                                        <p:tav tm="0">
                                          <p:val>
                                            <p:fltVal val="0.5"/>
                                          </p:val>
                                        </p:tav>
                                        <p:tav tm="100000">
                                          <p:val>
                                            <p:strVal val="#ppt_x"/>
                                          </p:val>
                                        </p:tav>
                                      </p:tavLst>
                                    </p:anim>
                                    <p:anim calcmode="lin" valueType="num">
                                      <p:cBhvr>
                                        <p:cTn id="10" dur="500" fill="hold"/>
                                        <p:tgtEl>
                                          <p:spTgt spid="2928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1000"/>
                                  </p:stCondLst>
                                  <p:childTnLst>
                                    <p:set>
                                      <p:cBhvr>
                                        <p:cTn id="13" dur="1" fill="hold">
                                          <p:stCondLst>
                                            <p:cond delay="0"/>
                                          </p:stCondLst>
                                        </p:cTn>
                                        <p:tgtEl>
                                          <p:spTgt spid="292868"/>
                                        </p:tgtEl>
                                        <p:attrNameLst>
                                          <p:attrName>style.visibility</p:attrName>
                                        </p:attrNameLst>
                                      </p:cBhvr>
                                      <p:to>
                                        <p:strVal val="visible"/>
                                      </p:to>
                                    </p:set>
                                    <p:anim calcmode="lin" valueType="num">
                                      <p:cBhvr>
                                        <p:cTn id="14" dur="500" fill="hold"/>
                                        <p:tgtEl>
                                          <p:spTgt spid="292868"/>
                                        </p:tgtEl>
                                        <p:attrNameLst>
                                          <p:attrName>ppt_w</p:attrName>
                                        </p:attrNameLst>
                                      </p:cBhvr>
                                      <p:tavLst>
                                        <p:tav tm="0">
                                          <p:val>
                                            <p:strVal val="2/3*#ppt_w"/>
                                          </p:val>
                                        </p:tav>
                                        <p:tav tm="100000">
                                          <p:val>
                                            <p:strVal val="#ppt_w"/>
                                          </p:val>
                                        </p:tav>
                                      </p:tavLst>
                                    </p:anim>
                                    <p:anim calcmode="lin" valueType="num">
                                      <p:cBhvr>
                                        <p:cTn id="15" dur="500" fill="hold"/>
                                        <p:tgtEl>
                                          <p:spTgt spid="2928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9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7"/>
          <p:cNvGrpSpPr>
            <a:grpSpLocks/>
          </p:cNvGrpSpPr>
          <p:nvPr/>
        </p:nvGrpSpPr>
        <p:grpSpPr bwMode="auto">
          <a:xfrm>
            <a:off x="0" y="0"/>
            <a:ext cx="1978025" cy="1955800"/>
            <a:chOff x="0" y="0"/>
            <a:chExt cx="1246" cy="1232"/>
          </a:xfrm>
        </p:grpSpPr>
        <p:sp>
          <p:nvSpPr>
            <p:cNvPr id="23"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6"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pic>
        <p:nvPicPr>
          <p:cNvPr id="2938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389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3893"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4"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5"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6"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7"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8"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899"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1"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2" name="Rectangle 14"/>
          <p:cNvSpPr>
            <a:spLocks noChangeArrowheads="1"/>
          </p:cNvSpPr>
          <p:nvPr/>
        </p:nvSpPr>
        <p:spPr bwMode="auto">
          <a:xfrm>
            <a:off x="7259638" y="5259388"/>
            <a:ext cx="131127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GP</a:t>
            </a:r>
          </a:p>
        </p:txBody>
      </p:sp>
      <p:sp>
        <p:nvSpPr>
          <p:cNvPr id="293903" name="Rectangle 15"/>
          <p:cNvSpPr>
            <a:spLocks noChangeArrowheads="1"/>
          </p:cNvSpPr>
          <p:nvPr/>
        </p:nvSpPr>
        <p:spPr bwMode="auto">
          <a:xfrm>
            <a:off x="2020888" y="935038"/>
            <a:ext cx="882332"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DM</a:t>
            </a:r>
          </a:p>
        </p:txBody>
      </p:sp>
      <p:sp>
        <p:nvSpPr>
          <p:cNvPr id="29390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3905" name="Rectangle 17"/>
          <p:cNvSpPr>
            <a:spLocks noChangeArrowheads="1"/>
          </p:cNvSpPr>
          <p:nvPr/>
        </p:nvSpPr>
        <p:spPr bwMode="auto">
          <a:xfrm>
            <a:off x="4854575" y="2968625"/>
            <a:ext cx="152082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SE</a:t>
            </a:r>
          </a:p>
        </p:txBody>
      </p:sp>
      <p:sp>
        <p:nvSpPr>
          <p:cNvPr id="33808"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3910"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15</a:t>
            </a:r>
          </a:p>
        </p:txBody>
      </p:sp>
      <p:sp>
        <p:nvSpPr>
          <p:cNvPr id="33810"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3811" name="Rectangle 25"/>
          <p:cNvSpPr>
            <a:spLocks noChangeArrowheads="1"/>
          </p:cNvSpPr>
          <p:nvPr/>
        </p:nvSpPr>
        <p:spPr bwMode="auto">
          <a:xfrm>
            <a:off x="7027346"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293915" name="Oval 27"/>
          <p:cNvSpPr>
            <a:spLocks noChangeArrowheads="1"/>
          </p:cNvSpPr>
          <p:nvPr/>
        </p:nvSpPr>
        <p:spPr bwMode="auto">
          <a:xfrm>
            <a:off x="7115175" y="5033963"/>
            <a:ext cx="1039813" cy="968375"/>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293915"/>
                                        </p:tgtEl>
                                        <p:attrNameLst>
                                          <p:attrName>style.visibility</p:attrName>
                                        </p:attrNameLst>
                                      </p:cBhvr>
                                      <p:to>
                                        <p:strVal val="visible"/>
                                      </p:to>
                                    </p:set>
                                    <p:anim calcmode="lin" valueType="num">
                                      <p:cBhvr>
                                        <p:cTn id="7" dur="500" fill="hold"/>
                                        <p:tgtEl>
                                          <p:spTgt spid="293915"/>
                                        </p:tgtEl>
                                        <p:attrNameLst>
                                          <p:attrName>ppt_w</p:attrName>
                                        </p:attrNameLst>
                                      </p:cBhvr>
                                      <p:tavLst>
                                        <p:tav tm="0">
                                          <p:val>
                                            <p:strVal val="2/3*#ppt_w"/>
                                          </p:val>
                                        </p:tav>
                                        <p:tav tm="100000">
                                          <p:val>
                                            <p:strVal val="#ppt_w"/>
                                          </p:val>
                                        </p:tav>
                                      </p:tavLst>
                                    </p:anim>
                                    <p:anim calcmode="lin" valueType="num">
                                      <p:cBhvr>
                                        <p:cTn id="8" dur="500" fill="hold"/>
                                        <p:tgtEl>
                                          <p:spTgt spid="2939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1000"/>
                                  </p:stCondLst>
                                  <p:childTnLst>
                                    <p:set>
                                      <p:cBhvr>
                                        <p:cTn id="11" dur="1" fill="hold">
                                          <p:stCondLst>
                                            <p:cond delay="0"/>
                                          </p:stCondLst>
                                        </p:cTn>
                                        <p:tgtEl>
                                          <p:spTgt spid="293890"/>
                                        </p:tgtEl>
                                        <p:attrNameLst>
                                          <p:attrName>style.visibility</p:attrName>
                                        </p:attrNameLst>
                                      </p:cBhvr>
                                      <p:to>
                                        <p:strVal val="visible"/>
                                      </p:to>
                                    </p:set>
                                    <p:anim calcmode="lin" valueType="num">
                                      <p:cBhvr>
                                        <p:cTn id="12" dur="500" fill="hold"/>
                                        <p:tgtEl>
                                          <p:spTgt spid="293890"/>
                                        </p:tgtEl>
                                        <p:attrNameLst>
                                          <p:attrName>ppt_w</p:attrName>
                                        </p:attrNameLst>
                                      </p:cBhvr>
                                      <p:tavLst>
                                        <p:tav tm="0">
                                          <p:val>
                                            <p:strVal val="2/3*#ppt_w"/>
                                          </p:val>
                                        </p:tav>
                                        <p:tav tm="100000">
                                          <p:val>
                                            <p:strVal val="#ppt_w"/>
                                          </p:val>
                                        </p:tav>
                                      </p:tavLst>
                                    </p:anim>
                                    <p:anim calcmode="lin" valueType="num">
                                      <p:cBhvr>
                                        <p:cTn id="13" dur="500" fill="hold"/>
                                        <p:tgtEl>
                                          <p:spTgt spid="29389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7"/>
          <p:cNvGrpSpPr>
            <a:grpSpLocks/>
          </p:cNvGrpSpPr>
          <p:nvPr/>
        </p:nvGrpSpPr>
        <p:grpSpPr bwMode="auto">
          <a:xfrm>
            <a:off x="0" y="0"/>
            <a:ext cx="1978025" cy="1955800"/>
            <a:chOff x="0" y="0"/>
            <a:chExt cx="1246" cy="1232"/>
          </a:xfrm>
        </p:grpSpPr>
        <p:sp>
          <p:nvSpPr>
            <p:cNvPr id="2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9"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pic>
        <p:nvPicPr>
          <p:cNvPr id="2949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59125" y="4092575"/>
            <a:ext cx="3198813" cy="2179638"/>
          </a:xfrm>
          <a:prstGeom prst="rect">
            <a:avLst/>
          </a:prstGeom>
          <a:noFill/>
          <a:effectLst>
            <a:outerShdw blurRad="63500" dist="89803" dir="2700000" algn="ctr" rotWithShape="0">
              <a:schemeClr val="bg2">
                <a:alpha val="74998"/>
              </a:schemeClr>
            </a:outerShdw>
          </a:effectLst>
        </p:spPr>
      </p:pic>
      <p:pic>
        <p:nvPicPr>
          <p:cNvPr id="2949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254000" y="1436688"/>
            <a:ext cx="3571875" cy="2427287"/>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491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84825" y="1933575"/>
            <a:ext cx="2987675" cy="2020888"/>
          </a:xfrm>
          <a:prstGeom prst="rect">
            <a:avLst/>
          </a:prstGeom>
          <a:noFill/>
          <a:effectLst>
            <a:outerShdw blurRad="63500" dist="107763" dir="2700000" algn="ctr" rotWithShape="0">
              <a:schemeClr val="bg2">
                <a:alpha val="74998"/>
              </a:schemeClr>
            </a:outerShdw>
          </a:effectLst>
        </p:spPr>
      </p:pic>
      <p:sp>
        <p:nvSpPr>
          <p:cNvPr id="294917" name="Freeform 5"/>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8" name="Rectangle 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19" name="Rectangle 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0" name="Freeform 8"/>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1" name="Rectangle 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2" name="Line 1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3" name="Line 1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5" name="Line 1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6" name="Rectangle 14"/>
          <p:cNvSpPr>
            <a:spLocks noChangeArrowheads="1"/>
          </p:cNvSpPr>
          <p:nvPr/>
        </p:nvSpPr>
        <p:spPr bwMode="auto">
          <a:xfrm>
            <a:off x="7259638" y="5259388"/>
            <a:ext cx="131127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GP</a:t>
            </a:r>
          </a:p>
        </p:txBody>
      </p:sp>
      <p:sp>
        <p:nvSpPr>
          <p:cNvPr id="294927" name="Rectangle 15"/>
          <p:cNvSpPr>
            <a:spLocks noChangeArrowheads="1"/>
          </p:cNvSpPr>
          <p:nvPr/>
        </p:nvSpPr>
        <p:spPr bwMode="auto">
          <a:xfrm>
            <a:off x="2020888" y="935038"/>
            <a:ext cx="947738"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DM</a:t>
            </a:r>
          </a:p>
        </p:txBody>
      </p:sp>
      <p:sp>
        <p:nvSpPr>
          <p:cNvPr id="29492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4929" name="Rectangle 17"/>
          <p:cNvSpPr>
            <a:spLocks noChangeArrowheads="1"/>
          </p:cNvSpPr>
          <p:nvPr/>
        </p:nvSpPr>
        <p:spPr bwMode="auto">
          <a:xfrm>
            <a:off x="4854575" y="2968625"/>
            <a:ext cx="1520825"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SE</a:t>
            </a:r>
          </a:p>
        </p:txBody>
      </p:sp>
      <p:sp>
        <p:nvSpPr>
          <p:cNvPr id="294930" name="Text Box 18"/>
          <p:cNvSpPr txBox="1">
            <a:spLocks noChangeArrowheads="1"/>
          </p:cNvSpPr>
          <p:nvPr/>
        </p:nvSpPr>
        <p:spPr bwMode="auto">
          <a:xfrm>
            <a:off x="1393190" y="1333500"/>
            <a:ext cx="5384800"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rPr>
              <a:t>DAGAT </a:t>
            </a:r>
            <a:r>
              <a:rPr lang="en-US" b="1" dirty="0" err="1">
                <a:solidFill>
                  <a:srgbClr val="66FF99"/>
                </a:solidFill>
                <a:effectLst>
                  <a:outerShdw blurRad="38100" dist="38100" dir="2700000" algn="tl">
                    <a:srgbClr val="000000"/>
                  </a:outerShdw>
                </a:effectLst>
              </a:rPr>
              <a:t>sa</a:t>
            </a:r>
            <a:r>
              <a:rPr lang="en-US" b="1" dirty="0">
                <a:solidFill>
                  <a:srgbClr val="66FF99"/>
                </a:solidFill>
                <a:effectLst>
                  <a:outerShdw blurRad="38100" dist="38100" dir="2700000" algn="tl">
                    <a:srgbClr val="000000"/>
                  </a:outerShdw>
                </a:effectLst>
              </a:rPr>
              <a:t> MEDITERANYA</a:t>
            </a:r>
          </a:p>
        </p:txBody>
      </p:sp>
      <p:sp>
        <p:nvSpPr>
          <p:cNvPr id="294931" name="Text Box 19"/>
          <p:cNvSpPr txBox="1">
            <a:spLocks noChangeArrowheads="1"/>
          </p:cNvSpPr>
          <p:nvPr/>
        </p:nvSpPr>
        <p:spPr bwMode="auto">
          <a:xfrm>
            <a:off x="3141663" y="3444875"/>
            <a:ext cx="49530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r">
              <a:spcBef>
                <a:spcPct val="50000"/>
              </a:spcBef>
              <a:defRPr/>
            </a:pPr>
            <a:r>
              <a:rPr lang="en-US" b="1" dirty="0">
                <a:solidFill>
                  <a:srgbClr val="66FF99"/>
                </a:solidFill>
                <a:effectLst>
                  <a:outerShdw blurRad="38100" dist="38100" dir="2700000" algn="tl">
                    <a:srgbClr val="000000"/>
                  </a:outerShdw>
                </a:effectLst>
              </a:rPr>
              <a:t>SAPA </a:t>
            </a:r>
            <a:r>
              <a:rPr lang="en-US" b="1" dirty="0" err="1">
                <a:solidFill>
                  <a:srgbClr val="66FF99"/>
                </a:solidFill>
                <a:effectLst>
                  <a:outerShdw blurRad="38100" dist="38100" dir="2700000" algn="tl">
                    <a:srgbClr val="000000"/>
                  </a:outerShdw>
                </a:effectLst>
              </a:rPr>
              <a:t>sa</a:t>
            </a:r>
            <a:r>
              <a:rPr lang="en-US" b="1" dirty="0">
                <a:solidFill>
                  <a:srgbClr val="66FF99"/>
                </a:solidFill>
                <a:effectLst>
                  <a:outerShdw blurRad="38100" dist="38100" dir="2700000" algn="tl">
                    <a:srgbClr val="000000"/>
                  </a:outerShdw>
                </a:effectLst>
              </a:rPr>
              <a:t> EUFRATES</a:t>
            </a:r>
          </a:p>
        </p:txBody>
      </p:sp>
      <p:sp>
        <p:nvSpPr>
          <p:cNvPr id="294932" name="Text Box 20"/>
          <p:cNvSpPr txBox="1">
            <a:spLocks noChangeArrowheads="1"/>
          </p:cNvSpPr>
          <p:nvPr/>
        </p:nvSpPr>
        <p:spPr bwMode="auto">
          <a:xfrm>
            <a:off x="4715510" y="5691188"/>
            <a:ext cx="40941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rPr>
              <a:t>GOLPO </a:t>
            </a:r>
            <a:r>
              <a:rPr lang="en-US" b="1" dirty="0" err="1">
                <a:solidFill>
                  <a:srgbClr val="66FF99"/>
                </a:solidFill>
                <a:effectLst>
                  <a:outerShdw blurRad="38100" dist="38100" dir="2700000" algn="tl">
                    <a:srgbClr val="000000"/>
                  </a:outerShdw>
                </a:effectLst>
              </a:rPr>
              <a:t>sa</a:t>
            </a:r>
            <a:r>
              <a:rPr lang="en-US" b="1" dirty="0">
                <a:solidFill>
                  <a:srgbClr val="66FF99"/>
                </a:solidFill>
                <a:effectLst>
                  <a:outerShdw blurRad="38100" dist="38100" dir="2700000" algn="tl">
                    <a:srgbClr val="000000"/>
                  </a:outerShdw>
                </a:effectLst>
              </a:rPr>
              <a:t> PERSYA</a:t>
            </a:r>
          </a:p>
        </p:txBody>
      </p:sp>
      <p:sp>
        <p:nvSpPr>
          <p:cNvPr id="35859"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493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16</a:t>
            </a:r>
          </a:p>
        </p:txBody>
      </p:sp>
      <p:sp>
        <p:nvSpPr>
          <p:cNvPr id="35861" name="Text Box 23"/>
          <p:cNvSpPr txBox="1">
            <a:spLocks noChangeArrowheads="1"/>
          </p:cNvSpPr>
          <p:nvPr/>
        </p:nvSpPr>
        <p:spPr bwMode="auto">
          <a:xfrm>
            <a:off x="873125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35862"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5863" name="Rectangle 25"/>
          <p:cNvSpPr>
            <a:spLocks noChangeArrowheads="1"/>
          </p:cNvSpPr>
          <p:nvPr/>
        </p:nvSpPr>
        <p:spPr bwMode="auto">
          <a:xfrm>
            <a:off x="7027346"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4931"/>
                                        </p:tgtEl>
                                        <p:attrNameLst>
                                          <p:attrName>style.visibility</p:attrName>
                                        </p:attrNameLst>
                                      </p:cBhvr>
                                      <p:to>
                                        <p:strVal val="visible"/>
                                      </p:to>
                                    </p:set>
                                    <p:animEffect transition="in" filter="fade">
                                      <p:cBhvr>
                                        <p:cTn id="7" dur="500"/>
                                        <p:tgtEl>
                                          <p:spTgt spid="294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4932"/>
                                        </p:tgtEl>
                                        <p:attrNameLst>
                                          <p:attrName>style.visibility</p:attrName>
                                        </p:attrNameLst>
                                      </p:cBhvr>
                                      <p:to>
                                        <p:strVal val="visible"/>
                                      </p:to>
                                    </p:set>
                                    <p:animEffect transition="in" filter="fade">
                                      <p:cBhvr>
                                        <p:cTn id="12" dur="500"/>
                                        <p:tgtEl>
                                          <p:spTgt spid="29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1" grpId="0" autoUpdateAnimBg="0"/>
      <p:bldP spid="29493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7"/>
          <p:cNvGrpSpPr>
            <a:grpSpLocks/>
          </p:cNvGrpSpPr>
          <p:nvPr/>
        </p:nvGrpSpPr>
        <p:grpSpPr bwMode="auto">
          <a:xfrm>
            <a:off x="0" y="0"/>
            <a:ext cx="1978025" cy="1955800"/>
            <a:chOff x="0" y="0"/>
            <a:chExt cx="1246" cy="1232"/>
          </a:xfrm>
        </p:grpSpPr>
        <p:sp>
          <p:nvSpPr>
            <p:cNvPr id="22"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4"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3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6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37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5374"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537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537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384"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17</a:t>
            </a:r>
          </a:p>
        </p:txBody>
      </p:sp>
      <p:sp>
        <p:nvSpPr>
          <p:cNvPr id="37904"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7905" name="Rectangle 26"/>
          <p:cNvSpPr>
            <a:spLocks noChangeArrowheads="1"/>
          </p:cNvSpPr>
          <p:nvPr/>
        </p:nvSpPr>
        <p:spPr bwMode="auto">
          <a:xfrm>
            <a:off x="7027346"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15389" name="Picture 29"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5377" name="Oval 17"/>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77"/>
                                        </p:tgtEl>
                                        <p:attrNameLst>
                                          <p:attrName>style.visibility</p:attrName>
                                        </p:attrNameLst>
                                      </p:cBhvr>
                                      <p:to>
                                        <p:strVal val="visible"/>
                                      </p:to>
                                    </p:set>
                                    <p:animEffect transition="in" filter="wipe(left)">
                                      <p:cBhvr>
                                        <p:cTn id="7" dur="500"/>
                                        <p:tgtEl>
                                          <p:spTgt spid="15377"/>
                                        </p:tgtEl>
                                      </p:cBhvr>
                                    </p:animEffect>
                                  </p:childTnLst>
                                </p:cTn>
                              </p:par>
                            </p:childTnLst>
                          </p:cTn>
                        </p:par>
                        <p:par>
                          <p:cTn id="8" fill="hold" nodeType="afterGroup">
                            <p:stCondLst>
                              <p:cond delay="500"/>
                            </p:stCondLst>
                            <p:childTnLst>
                              <p:par>
                                <p:cTn id="9" presetID="22" presetClass="entr" presetSubtype="8" fill="hold" nodeType="afterEffect">
                                  <p:stCondLst>
                                    <p:cond delay="500"/>
                                  </p:stCondLst>
                                  <p:childTnLst>
                                    <p:set>
                                      <p:cBhvr>
                                        <p:cTn id="10" dur="1" fill="hold">
                                          <p:stCondLst>
                                            <p:cond delay="0"/>
                                          </p:stCondLst>
                                        </p:cTn>
                                        <p:tgtEl>
                                          <p:spTgt spid="15367"/>
                                        </p:tgtEl>
                                        <p:attrNameLst>
                                          <p:attrName>style.visibility</p:attrName>
                                        </p:attrNameLst>
                                      </p:cBhvr>
                                      <p:to>
                                        <p:strVal val="visible"/>
                                      </p:to>
                                    </p:set>
                                    <p:animEffect transition="in" filter="wipe(left)">
                                      <p:cBhvr>
                                        <p:cTn id="11"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7"/>
          <p:cNvGrpSpPr>
            <a:grpSpLocks/>
          </p:cNvGrpSpPr>
          <p:nvPr/>
        </p:nvGrpSpPr>
        <p:grpSpPr bwMode="auto">
          <a:xfrm>
            <a:off x="0" y="0"/>
            <a:ext cx="1978025" cy="1955800"/>
            <a:chOff x="0" y="0"/>
            <a:chExt cx="1246" cy="1232"/>
          </a:xfrm>
        </p:grpSpPr>
        <p:sp>
          <p:nvSpPr>
            <p:cNvPr id="2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7"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
        <p:nvSpPr>
          <p:cNvPr id="163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39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6398" name="Rectangle 14"/>
          <p:cNvSpPr>
            <a:spLocks noChangeArrowheads="1"/>
          </p:cNvSpPr>
          <p:nvPr/>
        </p:nvSpPr>
        <p:spPr bwMode="auto">
          <a:xfrm>
            <a:off x="7259638" y="5259388"/>
            <a:ext cx="131127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a:p>
            <a:pPr algn="l">
              <a:spcBef>
                <a:spcPct val="50000"/>
              </a:spcBef>
              <a:defRPr/>
            </a:pPr>
            <a:endParaRPr lang="en-US" sz="2400" b="1" i="0" dirty="0">
              <a:solidFill>
                <a:schemeClr val="folHlink"/>
              </a:solidFill>
              <a:latin typeface="Times" pitchFamily="-110" charset="0"/>
              <a:ea typeface="+mn-ea"/>
              <a:cs typeface="+mn-cs"/>
            </a:endParaRPr>
          </a:p>
        </p:txBody>
      </p:sp>
      <p:sp>
        <p:nvSpPr>
          <p:cNvPr id="1639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640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01" name="Rectangle 17"/>
          <p:cNvSpPr>
            <a:spLocks noChangeArrowheads="1"/>
          </p:cNvSpPr>
          <p:nvPr/>
        </p:nvSpPr>
        <p:spPr bwMode="auto">
          <a:xfrm>
            <a:off x="2516188" y="5640388"/>
            <a:ext cx="914399"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DT</a:t>
            </a:r>
          </a:p>
        </p:txBody>
      </p:sp>
      <p:sp>
        <p:nvSpPr>
          <p:cNvPr id="16402" name="Oval 18"/>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2" name="Text Box 2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6409"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18</a:t>
            </a:r>
          </a:p>
        </p:txBody>
      </p:sp>
      <p:sp>
        <p:nvSpPr>
          <p:cNvPr id="39954"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39955" name="Rectangle 27"/>
          <p:cNvSpPr>
            <a:spLocks noChangeArrowheads="1"/>
          </p:cNvSpPr>
          <p:nvPr/>
        </p:nvSpPr>
        <p:spPr bwMode="auto">
          <a:xfrm>
            <a:off x="6833398" y="6269038"/>
            <a:ext cx="210025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15-16Hand</a:t>
            </a:r>
          </a:p>
        </p:txBody>
      </p:sp>
      <p:pic>
        <p:nvPicPr>
          <p:cNvPr id="16413" name="Picture 29" descr="Coral Island from coast, tb n030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3846513" y="1636713"/>
            <a:ext cx="4395787" cy="329723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6414" name="Text Box 30"/>
          <p:cNvSpPr txBox="1">
            <a:spLocks noChangeArrowheads="1"/>
          </p:cNvSpPr>
          <p:nvPr/>
        </p:nvSpPr>
        <p:spPr bwMode="auto">
          <a:xfrm>
            <a:off x="4034790" y="4276725"/>
            <a:ext cx="4207510"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rPr>
              <a:t>DAGAT </a:t>
            </a:r>
            <a:r>
              <a:rPr lang="en-US" b="1" dirty="0" err="1">
                <a:solidFill>
                  <a:srgbClr val="66FF99"/>
                </a:solidFill>
                <a:effectLst>
                  <a:outerShdw blurRad="38100" dist="38100" dir="2700000" algn="tl">
                    <a:srgbClr val="000000"/>
                  </a:outerShdw>
                </a:effectLst>
              </a:rPr>
              <a:t>sa</a:t>
            </a:r>
            <a:r>
              <a:rPr lang="en-US" b="1" dirty="0">
                <a:solidFill>
                  <a:srgbClr val="66FF99"/>
                </a:solidFill>
                <a:effectLst>
                  <a:outerShdw blurRad="38100" dist="38100" dir="2700000" algn="tl">
                    <a:srgbClr val="000000"/>
                  </a:outerShdw>
                </a:effectLst>
              </a:rPr>
              <a:t> TANGBO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414"/>
                                        </p:tgtEl>
                                        <p:attrNameLst>
                                          <p:attrName>style.visibility</p:attrName>
                                        </p:attrNameLst>
                                      </p:cBhvr>
                                      <p:to>
                                        <p:strVal val="visible"/>
                                      </p:to>
                                    </p:set>
                                    <p:animEffect transition="in" filter="dissolve">
                                      <p:cBhvr>
                                        <p:cTn id="7" dur="500"/>
                                        <p:tgtEl>
                                          <p:spTgt spid="16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39"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0"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1"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2"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4"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5"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8446"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844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8448"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49"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8451"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2"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453"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46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19</a:t>
            </a:r>
          </a:p>
        </p:txBody>
      </p:sp>
      <p:sp>
        <p:nvSpPr>
          <p:cNvPr id="42004"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2005" name="Rectangle 30"/>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18450" name="Oval 18"/>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18467"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59"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1" name="Text Box 4"/>
          <p:cNvSpPr txBox="1">
            <a:spLocks noChangeArrowheads="1"/>
          </p:cNvSpPr>
          <p:nvPr/>
        </p:nvSpPr>
        <p:spPr bwMode="auto">
          <a:xfrm>
            <a:off x="8080375" y="6518275"/>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i="0">
                <a:solidFill>
                  <a:srgbClr val="FFFFFF"/>
                </a:solidFill>
                <a:latin typeface="Arial" charset="0"/>
              </a:rPr>
              <a:t>02</a:t>
            </a:r>
            <a:endParaRPr lang="en-US" sz="1400" i="0">
              <a:solidFill>
                <a:srgbClr val="FFFFFF"/>
              </a:solidFill>
              <a:latin typeface="Arial" charset="0"/>
            </a:endParaRPr>
          </a:p>
        </p:txBody>
      </p:sp>
      <p:sp>
        <p:nvSpPr>
          <p:cNvPr id="7172"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454663"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4664"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7175"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54666"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7177"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454668"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54669"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4"/>
          <p:cNvGrpSpPr>
            <a:grpSpLocks/>
          </p:cNvGrpSpPr>
          <p:nvPr/>
        </p:nvGrpSpPr>
        <p:grpSpPr bwMode="auto">
          <a:xfrm>
            <a:off x="1001713" y="1571449"/>
            <a:ext cx="7051675" cy="1938339"/>
            <a:chOff x="631" y="1052"/>
            <a:chExt cx="4442" cy="1221"/>
          </a:xfrm>
        </p:grpSpPr>
        <p:sp>
          <p:nvSpPr>
            <p:cNvPr id="454671" name="Text Box 15"/>
            <p:cNvSpPr txBox="1">
              <a:spLocks noChangeArrowheads="1"/>
            </p:cNvSpPr>
            <p:nvPr/>
          </p:nvSpPr>
          <p:spPr bwMode="auto">
            <a:xfrm>
              <a:off x="631" y="1052"/>
              <a:ext cx="4442" cy="122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6000" b="1" dirty="0">
                  <a:solidFill>
                    <a:srgbClr val="FFFC1E"/>
                  </a:solidFill>
                  <a:latin typeface="Arial" charset="0"/>
                </a:rPr>
                <a:t>ANG BIBLIYA… GIPATIN-AW</a:t>
              </a:r>
              <a:endParaRPr lang="en-US" sz="6000" b="1" baseline="100000" dirty="0">
                <a:solidFill>
                  <a:srgbClr val="27FC31"/>
                </a:solidFill>
                <a:latin typeface="Arial"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b="1">
                  <a:solidFill>
                    <a:srgbClr val="FFFC1E"/>
                  </a:solidFill>
                  <a:latin typeface="Arial" charset="0"/>
                </a:rPr>
                <a:t>®</a:t>
              </a:r>
            </a:p>
          </p:txBody>
        </p:sp>
      </p:grpSp>
      <p:sp>
        <p:nvSpPr>
          <p:cNvPr id="454673" name="Text Box 17"/>
          <p:cNvSpPr txBox="1">
            <a:spLocks noChangeArrowheads="1"/>
          </p:cNvSpPr>
          <p:nvPr/>
        </p:nvSpPr>
        <p:spPr bwMode="auto">
          <a:xfrm>
            <a:off x="636588" y="1165037"/>
            <a:ext cx="8061325" cy="4889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600" b="1" dirty="0">
                <a:solidFill>
                  <a:schemeClr val="tx1"/>
                </a:solidFill>
                <a:effectLst>
                  <a:outerShdw blurRad="38100" dist="38100" dir="2700000" algn="tl">
                    <a:srgbClr val="000000"/>
                  </a:outerShdw>
                </a:effectLst>
              </a:rPr>
              <a:t>(</a:t>
            </a:r>
            <a:r>
              <a:rPr lang="en-US" sz="2600" b="1" dirty="0" err="1">
                <a:solidFill>
                  <a:schemeClr val="tx1"/>
                </a:solidFill>
                <a:effectLst>
                  <a:outerShdw blurRad="38100" dist="38100" dir="2700000" algn="tl">
                    <a:srgbClr val="000000"/>
                  </a:outerShdw>
                </a:effectLst>
              </a:rPr>
              <a:t>Asa</a:t>
            </a:r>
            <a:r>
              <a:rPr lang="en-US" sz="2600" b="1" dirty="0">
                <a:solidFill>
                  <a:schemeClr val="tx1"/>
                </a:solidFill>
                <a:effectLst>
                  <a:outerShdw blurRad="38100" dist="38100" dir="2700000" algn="tl">
                    <a:srgbClr val="000000"/>
                  </a:outerShdw>
                </a:effectLst>
              </a:rPr>
              <a:t> kana nag </a:t>
            </a:r>
            <a:r>
              <a:rPr lang="en-US" sz="2600" b="1" dirty="0" err="1">
                <a:solidFill>
                  <a:schemeClr val="tx1"/>
                </a:solidFill>
                <a:effectLst>
                  <a:outerShdw blurRad="38100" dist="38100" dir="2700000" algn="tl">
                    <a:srgbClr val="000000"/>
                  </a:outerShdw>
                </a:effectLst>
              </a:rPr>
              <a:t>lugara</a:t>
            </a:r>
            <a:r>
              <a:rPr lang="en-US" sz="2600" b="1" dirty="0">
                <a:solidFill>
                  <a:schemeClr val="tx1"/>
                </a:solidFill>
                <a:effectLst>
                  <a:outerShdw blurRad="38100" dist="38100" dir="2700000" algn="tl">
                    <a:srgbClr val="000000"/>
                  </a:outerShdw>
                </a:effectLst>
              </a:rPr>
              <a:t>?)</a:t>
            </a:r>
          </a:p>
        </p:txBody>
      </p:sp>
      <p:grpSp>
        <p:nvGrpSpPr>
          <p:cNvPr id="3" name="Group 18"/>
          <p:cNvGrpSpPr>
            <a:grpSpLocks/>
          </p:cNvGrpSpPr>
          <p:nvPr/>
        </p:nvGrpSpPr>
        <p:grpSpPr bwMode="auto">
          <a:xfrm>
            <a:off x="1744663" y="3472616"/>
            <a:ext cx="5780087" cy="2727330"/>
            <a:chOff x="1099" y="2344"/>
            <a:chExt cx="3641" cy="1718"/>
          </a:xfrm>
        </p:grpSpPr>
        <p:sp>
          <p:nvSpPr>
            <p:cNvPr id="454675" name="Text Box 19"/>
            <p:cNvSpPr txBox="1">
              <a:spLocks noChangeArrowheads="1"/>
            </p:cNvSpPr>
            <p:nvPr/>
          </p:nvSpPr>
          <p:spPr bwMode="auto">
            <a:xfrm>
              <a:off x="1521" y="2344"/>
              <a:ext cx="2587"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i="0" dirty="0">
                  <a:solidFill>
                    <a:schemeClr val="tx1"/>
                  </a:solidFill>
                  <a:effectLst>
                    <a:outerShdw blurRad="38100" dist="38100" dir="2700000" algn="tl">
                      <a:srgbClr val="000000"/>
                    </a:outerShdw>
                  </a:effectLst>
                  <a:latin typeface="Arial" charset="0"/>
                </a:rPr>
                <a:t>IKADUHANG BAHIN</a:t>
              </a:r>
            </a:p>
          </p:txBody>
        </p:sp>
        <p:sp>
          <p:nvSpPr>
            <p:cNvPr id="454676" name="Text Box 20"/>
            <p:cNvSpPr txBox="1">
              <a:spLocks noChangeArrowheads="1"/>
            </p:cNvSpPr>
            <p:nvPr/>
          </p:nvSpPr>
          <p:spPr bwMode="auto">
            <a:xfrm>
              <a:off x="1099" y="2763"/>
              <a:ext cx="3641" cy="1299"/>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dirty="0">
                  <a:solidFill>
                    <a:srgbClr val="77FD68"/>
                  </a:solidFill>
                  <a:effectLst>
                    <a:outerShdw blurRad="38100" dist="38100" dir="2700000" algn="tl">
                      <a:srgbClr val="000000"/>
                    </a:outerShdw>
                  </a:effectLst>
                  <a:latin typeface="Arial" charset="0"/>
                </a:rPr>
                <a:t>ANG TUKMANG ORAS:</a:t>
              </a:r>
              <a:br>
                <a:rPr lang="en-US" sz="3200" b="1" dirty="0">
                  <a:solidFill>
                    <a:srgbClr val="77FD68"/>
                  </a:solidFill>
                  <a:effectLst>
                    <a:outerShdw blurRad="38100" dist="38100" dir="2700000" algn="tl">
                      <a:srgbClr val="000000"/>
                    </a:outerShdw>
                  </a:effectLst>
                  <a:latin typeface="Arial" charset="0"/>
                </a:rPr>
              </a:br>
              <a:r>
                <a:rPr lang="en-US" sz="3200" b="1" dirty="0">
                  <a:solidFill>
                    <a:srgbClr val="77FD68"/>
                  </a:solidFill>
                  <a:effectLst>
                    <a:outerShdw blurRad="38100" dist="38100" dir="2700000" algn="tl">
                      <a:srgbClr val="000000"/>
                    </a:outerShdw>
                  </a:effectLst>
                  <a:latin typeface="Arial" charset="0"/>
                </a:rPr>
                <a:t>ANG PAGHIMOG MAPA SA SINAUNANG PANAHON SA SILANGANG DAPIT</a:t>
              </a:r>
              <a:endParaRPr lang="en-US" b="1" i="0" dirty="0">
                <a:solidFill>
                  <a:srgbClr val="FFFFFF"/>
                </a:solidFill>
                <a:effectLst>
                  <a:outerShdw blurRad="38100" dist="38100" dir="2700000" algn="tl">
                    <a:srgbClr val="000000"/>
                  </a:outerShdw>
                </a:effectLst>
                <a:latin typeface="Arial" charset="0"/>
              </a:endParaRPr>
            </a:p>
          </p:txBody>
        </p:sp>
      </p:grpSp>
      <p:sp>
        <p:nvSpPr>
          <p:cNvPr id="454677" name="Rectangle 21"/>
          <p:cNvSpPr>
            <a:spLocks noChangeArrowheads="1"/>
          </p:cNvSpPr>
          <p:nvPr/>
        </p:nvSpPr>
        <p:spPr bwMode="auto">
          <a:xfrm>
            <a:off x="7515225" y="6518275"/>
            <a:ext cx="742950" cy="247650"/>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54668"/>
                                        </p:tgtEl>
                                        <p:attrNameLst>
                                          <p:attrName>style.visibility</p:attrName>
                                        </p:attrNameLst>
                                      </p:cBhvr>
                                      <p:to>
                                        <p:strVal val="visible"/>
                                      </p:to>
                                    </p:set>
                                    <p:animEffect transition="in" filter="fade">
                                      <p:cBhvr>
                                        <p:cTn id="7" dur="1000"/>
                                        <p:tgtEl>
                                          <p:spTgt spid="45466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54669"/>
                                        </p:tgtEl>
                                        <p:attrNameLst>
                                          <p:attrName>style.visibility</p:attrName>
                                        </p:attrNameLst>
                                      </p:cBhvr>
                                      <p:to>
                                        <p:strVal val="visible"/>
                                      </p:to>
                                    </p:set>
                                    <p:animEffect transition="in" filter="fade">
                                      <p:cBhvr>
                                        <p:cTn id="11" dur="1000"/>
                                        <p:tgtEl>
                                          <p:spTgt spid="454669"/>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454673"/>
                                        </p:tgtEl>
                                        <p:attrNameLst>
                                          <p:attrName>style.visibility</p:attrName>
                                        </p:attrNameLst>
                                      </p:cBhvr>
                                      <p:to>
                                        <p:strVal val="visible"/>
                                      </p:to>
                                    </p:set>
                                    <p:animEffect transition="in" filter="wipe(left)">
                                      <p:cBhvr>
                                        <p:cTn id="24" dur="2000"/>
                                        <p:tgtEl>
                                          <p:spTgt spid="454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9" grpId="0" animBg="1"/>
      <p:bldP spid="45467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9470"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947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947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3"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9474" name="Oval 18"/>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5" name="Freeform 19"/>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6" name="Freeform 20"/>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77" name="Freeform 21"/>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84" name="Rectangle 28"/>
          <p:cNvSpPr>
            <a:spLocks noChangeArrowheads="1"/>
          </p:cNvSpPr>
          <p:nvPr/>
        </p:nvSpPr>
        <p:spPr bwMode="auto">
          <a:xfrm>
            <a:off x="80787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20</a:t>
            </a:r>
          </a:p>
        </p:txBody>
      </p:sp>
      <p:sp>
        <p:nvSpPr>
          <p:cNvPr id="44053"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4054" name="Rectangle 30"/>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19491"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pic>
        <p:nvPicPr>
          <p:cNvPr id="19488" name="Picture 32"/>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7"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8"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89"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0"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2"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3"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0494"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2049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20496"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7"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20498"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499"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500"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510" name="Rectangle 30"/>
          <p:cNvSpPr>
            <a:spLocks noChangeArrowheads="1"/>
          </p:cNvSpPr>
          <p:nvPr/>
        </p:nvSpPr>
        <p:spPr bwMode="auto">
          <a:xfrm>
            <a:off x="8091488" y="6529388"/>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21</a:t>
            </a:r>
          </a:p>
        </p:txBody>
      </p:sp>
      <p:sp>
        <p:nvSpPr>
          <p:cNvPr id="46100"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46101" name="Rectangle 32"/>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20501" name="Rectangle 21"/>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LG</a:t>
            </a:r>
          </a:p>
        </p:txBody>
      </p:sp>
      <p:sp>
        <p:nvSpPr>
          <p:cNvPr id="20502" name="Oval 22"/>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20515"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0516" name="Text Box 36"/>
          <p:cNvSpPr txBox="1">
            <a:spLocks noChangeArrowheads="1"/>
          </p:cNvSpPr>
          <p:nvPr/>
        </p:nvSpPr>
        <p:spPr bwMode="auto">
          <a:xfrm>
            <a:off x="4567873"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rPr>
              <a:t>LANAW </a:t>
            </a:r>
            <a:r>
              <a:rPr lang="en-US" b="1" dirty="0" err="1">
                <a:solidFill>
                  <a:srgbClr val="66FF99"/>
                </a:solidFill>
                <a:effectLst>
                  <a:outerShdw blurRad="38100" dist="38100" dir="2700000" algn="tl">
                    <a:srgbClr val="000000"/>
                  </a:outerShdw>
                </a:effectLst>
              </a:rPr>
              <a:t>sa</a:t>
            </a:r>
            <a:r>
              <a:rPr lang="en-US" b="1" dirty="0">
                <a:solidFill>
                  <a:srgbClr val="66FF99"/>
                </a:solidFill>
                <a:effectLst>
                  <a:outerShdw blurRad="38100" dist="38100" dir="2700000" algn="tl">
                    <a:srgbClr val="000000"/>
                  </a:outerShdw>
                </a:effectLst>
              </a:rPr>
              <a:t> GALILEA</a:t>
            </a:r>
          </a:p>
        </p:txBody>
      </p:sp>
      <p:pic>
        <p:nvPicPr>
          <p:cNvPr id="20517" name="Picture 37"/>
          <p:cNvPicPr>
            <a:picLocks noChangeAspect="1" noChangeArrowheads="1"/>
          </p:cNvPicPr>
          <p:nvPr/>
        </p:nvPicPr>
        <p:blipFill>
          <a:blip r:embed="rId4"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16"/>
                                        </p:tgtEl>
                                        <p:attrNameLst>
                                          <p:attrName>style.visibility</p:attrName>
                                        </p:attrNameLst>
                                      </p:cBhvr>
                                      <p:to>
                                        <p:strVal val="visible"/>
                                      </p:to>
                                    </p:set>
                                    <p:animEffect transition="in" filter="fade">
                                      <p:cBhvr>
                                        <p:cTn id="7" dur="1000"/>
                                        <p:tgtEl>
                                          <p:spTgt spid="2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1"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2"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3"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4"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6"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17"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1518"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2151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21520"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1"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21522"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3"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4"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26" name="Rectangle 22"/>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KA</a:t>
            </a:r>
          </a:p>
        </p:txBody>
      </p:sp>
      <p:sp>
        <p:nvSpPr>
          <p:cNvPr id="21527" name="Oval 23"/>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34"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22</a:t>
            </a:r>
          </a:p>
        </p:txBody>
      </p:sp>
      <p:sp>
        <p:nvSpPr>
          <p:cNvPr id="48149" name="Rectangle 32"/>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21538" name="Picture 34"/>
          <p:cNvPicPr>
            <a:picLocks noChangeAspect="1" noChangeArrowheads="1"/>
          </p:cNvPicPr>
          <p:nvPr/>
        </p:nvPicPr>
        <p:blipFill>
          <a:blip r:embed="rId3" cstate="screen">
            <a:extLst>
              <a:ext uri="{28A0092B-C50C-407E-A947-70E740481C1C}">
                <a14:useLocalDpi xmlns:a14="http://schemas.microsoft.com/office/drawing/2010/main"/>
              </a:ext>
            </a:extLst>
          </a:blip>
          <a:srcRect b="7428"/>
          <a:stretch>
            <a:fillRect/>
          </a:stretch>
        </p:blipFill>
        <p:spPr bwMode="auto">
          <a:xfrm>
            <a:off x="3833813" y="3154363"/>
            <a:ext cx="3252787" cy="24495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25" name="Rectangle 21"/>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pic>
        <p:nvPicPr>
          <p:cNvPr id="21539" name="Picture 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6938" y="1139825"/>
            <a:ext cx="3060700" cy="2278063"/>
          </a:xfrm>
          <a:prstGeom prst="rect">
            <a:avLst/>
          </a:prstGeom>
          <a:noFill/>
          <a:effectLst>
            <a:outerShdw blurRad="63500" dist="107763" dir="2700000" algn="ctr" rotWithShape="0">
              <a:schemeClr val="bg2">
                <a:alpha val="74998"/>
              </a:schemeClr>
            </a:outerShdw>
          </a:effectLst>
        </p:spPr>
      </p:pic>
      <p:sp>
        <p:nvSpPr>
          <p:cNvPr id="21540" name="Text Box 36"/>
          <p:cNvSpPr txBox="1">
            <a:spLocks noChangeArrowheads="1"/>
          </p:cNvSpPr>
          <p:nvPr/>
        </p:nvSpPr>
        <p:spPr bwMode="auto">
          <a:xfrm>
            <a:off x="2557463" y="4197350"/>
            <a:ext cx="4060507"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rPr>
              <a:t>KATUBIGANG ASIN</a:t>
            </a:r>
          </a:p>
        </p:txBody>
      </p:sp>
      <p:sp>
        <p:nvSpPr>
          <p:cNvPr id="21541" name="Text Box 37"/>
          <p:cNvSpPr txBox="1">
            <a:spLocks noChangeArrowheads="1"/>
          </p:cNvSpPr>
          <p:nvPr/>
        </p:nvSpPr>
        <p:spPr bwMode="auto">
          <a:xfrm>
            <a:off x="4579303" y="2497138"/>
            <a:ext cx="4094162"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rPr>
              <a:t>LANAW </a:t>
            </a:r>
            <a:r>
              <a:rPr lang="en-US" b="1" dirty="0" err="1">
                <a:solidFill>
                  <a:srgbClr val="66FF99"/>
                </a:solidFill>
                <a:effectLst>
                  <a:outerShdw blurRad="38100" dist="38100" dir="2700000" algn="tl">
                    <a:srgbClr val="000000"/>
                  </a:outerShdw>
                </a:effectLst>
              </a:rPr>
              <a:t>sa</a:t>
            </a:r>
            <a:r>
              <a:rPr lang="en-US" b="1" dirty="0">
                <a:solidFill>
                  <a:srgbClr val="66FF99"/>
                </a:solidFill>
                <a:effectLst>
                  <a:outerShdw blurRad="38100" dist="38100" dir="2700000" algn="tl">
                    <a:srgbClr val="000000"/>
                  </a:outerShdw>
                </a:effectLst>
              </a:rPr>
              <a:t> GALILEA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40"/>
                                        </p:tgtEl>
                                        <p:attrNameLst>
                                          <p:attrName>style.visibility</p:attrName>
                                        </p:attrNameLst>
                                      </p:cBhvr>
                                      <p:to>
                                        <p:strVal val="visible"/>
                                      </p:to>
                                    </p:set>
                                    <p:animEffect transition="in" filter="fade">
                                      <p:cBhvr>
                                        <p:cTn id="7" dur="1000"/>
                                        <p:tgtEl>
                                          <p:spTgt spid="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3"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4"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5"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6"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8"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09" name="Rectangle 13"/>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9710" name="Rectangle 14"/>
          <p:cNvSpPr>
            <a:spLocks noChangeArrowheads="1"/>
          </p:cNvSpPr>
          <p:nvPr/>
        </p:nvSpPr>
        <p:spPr bwMode="auto">
          <a:xfrm>
            <a:off x="7259638" y="5259388"/>
            <a:ext cx="131127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a:p>
            <a:pPr algn="l">
              <a:spcBef>
                <a:spcPct val="50000"/>
              </a:spcBef>
              <a:defRPr/>
            </a:pPr>
            <a:endParaRPr lang="en-US" sz="2400" b="1" i="0" dirty="0">
              <a:solidFill>
                <a:schemeClr val="folHlink"/>
              </a:solidFill>
              <a:latin typeface="Times" pitchFamily="-110" charset="0"/>
              <a:ea typeface="+mn-ea"/>
              <a:cs typeface="+mn-cs"/>
            </a:endParaRPr>
          </a:p>
        </p:txBody>
      </p:sp>
      <p:sp>
        <p:nvSpPr>
          <p:cNvPr id="2971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29712"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3"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2971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715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9718"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50195"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9728" name="Rectangle 3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23</a:t>
            </a:r>
          </a:p>
        </p:txBody>
      </p:sp>
      <p:sp>
        <p:nvSpPr>
          <p:cNvPr id="50197" name="Text Box 33"/>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0198" name="Rectangle 34"/>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29731" name="Picture 35"/>
          <p:cNvPicPr>
            <a:picLocks noChangeAspect="1" noChangeArrowheads="1"/>
          </p:cNvPicPr>
          <p:nvPr/>
        </p:nvPicPr>
        <p:blipFill>
          <a:blip r:embed="rId3" cstate="screen">
            <a:extLst>
              <a:ext uri="{28A0092B-C50C-407E-A947-70E740481C1C}">
                <a14:useLocalDpi xmlns:a14="http://schemas.microsoft.com/office/drawing/2010/main"/>
              </a:ext>
            </a:extLst>
          </a:blip>
          <a:srcRect b="9668"/>
          <a:stretch>
            <a:fillRect/>
          </a:stretch>
        </p:blipFill>
        <p:spPr bwMode="auto">
          <a:xfrm>
            <a:off x="4140200" y="361950"/>
            <a:ext cx="4765675" cy="3203575"/>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17" name="Rectangle 21"/>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grpSp>
        <p:nvGrpSpPr>
          <p:cNvPr id="2" name="Group 37"/>
          <p:cNvGrpSpPr>
            <a:grpSpLocks/>
          </p:cNvGrpSpPr>
          <p:nvPr/>
        </p:nvGrpSpPr>
        <p:grpSpPr bwMode="auto">
          <a:xfrm>
            <a:off x="3375030" y="3125789"/>
            <a:ext cx="3581404" cy="1316038"/>
            <a:chOff x="2160" y="1978"/>
            <a:chExt cx="2256" cy="829"/>
          </a:xfrm>
        </p:grpSpPr>
        <p:sp>
          <p:nvSpPr>
            <p:cNvPr id="29719" name="Rectangle 23"/>
            <p:cNvSpPr>
              <a:spLocks noChangeArrowheads="1"/>
            </p:cNvSpPr>
            <p:nvPr/>
          </p:nvSpPr>
          <p:spPr bwMode="auto">
            <a:xfrm>
              <a:off x="2483" y="2479"/>
              <a:ext cx="193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dirty="0">
                  <a:solidFill>
                    <a:srgbClr val="FAF200"/>
                  </a:solidFill>
                  <a:effectLst>
                    <a:outerShdw blurRad="38100" dist="38100" dir="2700000" algn="tl">
                      <a:srgbClr val="000000"/>
                    </a:outerShdw>
                  </a:effectLst>
                  <a:latin typeface="Times" charset="0"/>
                </a:rPr>
                <a:t>SAPA SA JORDAN</a:t>
              </a:r>
            </a:p>
          </p:txBody>
        </p:sp>
        <p:sp>
          <p:nvSpPr>
            <p:cNvPr id="29720" name="Line 24"/>
            <p:cNvSpPr>
              <a:spLocks noChangeShapeType="1"/>
            </p:cNvSpPr>
            <p:nvPr/>
          </p:nvSpPr>
          <p:spPr bwMode="auto">
            <a:xfrm>
              <a:off x="2160" y="1978"/>
              <a:ext cx="754" cy="535"/>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withEffect">
                                  <p:stCondLst>
                                    <p:cond delay="0"/>
                                  </p:stCondLst>
                                  <p:childTnLst>
                                    <p:set>
                                      <p:cBhvr>
                                        <p:cTn id="6" dur="1" fill="hold">
                                          <p:stCondLst>
                                            <p:cond delay="0"/>
                                          </p:stCondLst>
                                        </p:cTn>
                                        <p:tgtEl>
                                          <p:spTgt spid="29716"/>
                                        </p:tgtEl>
                                        <p:attrNameLst>
                                          <p:attrName>style.visibility</p:attrName>
                                        </p:attrNameLst>
                                      </p:cBhvr>
                                      <p:to>
                                        <p:strVal val="visible"/>
                                      </p:to>
                                    </p:set>
                                    <p:anim calcmode="lin" valueType="num">
                                      <p:cBhvr>
                                        <p:cTn id="7" dur="500" fill="hold"/>
                                        <p:tgtEl>
                                          <p:spTgt spid="29716"/>
                                        </p:tgtEl>
                                        <p:attrNameLst>
                                          <p:attrName>ppt_w</p:attrName>
                                        </p:attrNameLst>
                                      </p:cBhvr>
                                      <p:tavLst>
                                        <p:tav tm="0">
                                          <p:val>
                                            <p:strVal val="(6*min(max(#ppt_w*#ppt_h,.3),1)-7.4)/-.7*#ppt_w"/>
                                          </p:val>
                                        </p:tav>
                                        <p:tav tm="100000">
                                          <p:val>
                                            <p:strVal val="#ppt_w"/>
                                          </p:val>
                                        </p:tav>
                                      </p:tavLst>
                                    </p:anim>
                                    <p:anim calcmode="lin" valueType="num">
                                      <p:cBhvr>
                                        <p:cTn id="8" dur="500" fill="hold"/>
                                        <p:tgtEl>
                                          <p:spTgt spid="29716"/>
                                        </p:tgtEl>
                                        <p:attrNameLst>
                                          <p:attrName>ppt_h</p:attrName>
                                        </p:attrNameLst>
                                      </p:cBhvr>
                                      <p:tavLst>
                                        <p:tav tm="0">
                                          <p:val>
                                            <p:strVal val="(6*min(max(#ppt_w*#ppt_h,.3),1)-7.4)/-.7*#ppt_h"/>
                                          </p:val>
                                        </p:tav>
                                        <p:tav tm="100000">
                                          <p:val>
                                            <p:strVal val="#ppt_h"/>
                                          </p:val>
                                        </p:tav>
                                      </p:tavLst>
                                    </p:anim>
                                    <p:anim calcmode="lin" valueType="num">
                                      <p:cBhvr>
                                        <p:cTn id="9" dur="500" fill="hold"/>
                                        <p:tgtEl>
                                          <p:spTgt spid="29716"/>
                                        </p:tgtEl>
                                        <p:attrNameLst>
                                          <p:attrName>ppt_x</p:attrName>
                                        </p:attrNameLst>
                                      </p:cBhvr>
                                      <p:tavLst>
                                        <p:tav tm="0">
                                          <p:val>
                                            <p:fltVal val="0.5"/>
                                          </p:val>
                                        </p:tav>
                                        <p:tav tm="100000">
                                          <p:val>
                                            <p:strVal val="#ppt_x"/>
                                          </p:val>
                                        </p:tav>
                                      </p:tavLst>
                                    </p:anim>
                                    <p:anim calcmode="lin" valueType="num">
                                      <p:cBhvr>
                                        <p:cTn id="10" dur="500" fill="hold"/>
                                        <p:tgtEl>
                                          <p:spTgt spid="29716"/>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731"/>
                                        </p:tgtEl>
                                        <p:attrNameLst>
                                          <p:attrName>style.visibility</p:attrName>
                                        </p:attrNameLst>
                                      </p:cBhvr>
                                      <p:to>
                                        <p:strVal val="visible"/>
                                      </p:to>
                                    </p:set>
                                    <p:animEffect transition="in" filter="fade">
                                      <p:cBhvr>
                                        <p:cTn id="18" dur="1000"/>
                                        <p:tgtEl>
                                          <p:spTgt spid="29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5" name="Freeform 7"/>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6" name="Rectangle 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7" name="Line 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38" name="Line 1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0" name="Line 1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1" name="Rectangle 13"/>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22542" name="Rectangle 14"/>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2254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22544" name="Freeform 1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5" name="Rectangle 17"/>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22546"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7"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8"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49" name="Rectangle 21"/>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22550"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52244"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2566"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24</a:t>
            </a:r>
          </a:p>
        </p:txBody>
      </p:sp>
      <p:sp>
        <p:nvSpPr>
          <p:cNvPr id="52246" name="Text Box 39"/>
          <p:cNvSpPr txBox="1">
            <a:spLocks noChangeArrowheads="1"/>
          </p:cNvSpPr>
          <p:nvPr/>
        </p:nvSpPr>
        <p:spPr bwMode="auto">
          <a:xfrm>
            <a:off x="87344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7</a:t>
            </a:r>
          </a:p>
        </p:txBody>
      </p:sp>
      <p:sp>
        <p:nvSpPr>
          <p:cNvPr id="52247"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2248" name="Rectangle 41"/>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22570"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b="9908"/>
          <a:stretch>
            <a:fillRect/>
          </a:stretch>
        </p:blipFill>
        <p:spPr bwMode="auto">
          <a:xfrm>
            <a:off x="557213" y="1435100"/>
            <a:ext cx="1808162" cy="1231900"/>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71" name="Picture 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48275" y="2119313"/>
            <a:ext cx="1985963" cy="1343025"/>
          </a:xfrm>
          <a:prstGeom prst="rect">
            <a:avLst/>
          </a:prstGeom>
          <a:noFill/>
          <a:effectLst>
            <a:outerShdw blurRad="63500" dist="107763" dir="2700000" algn="ctr" rotWithShape="0">
              <a:schemeClr val="bg2">
                <a:alpha val="74998"/>
              </a:schemeClr>
            </a:outerShdw>
          </a:effectLst>
        </p:spPr>
      </p:pic>
      <p:pic>
        <p:nvPicPr>
          <p:cNvPr id="22572" name="Picture 44"/>
          <p:cNvPicPr>
            <a:picLocks noChangeAspect="1" noChangeArrowheads="1"/>
          </p:cNvPicPr>
          <p:nvPr/>
        </p:nvPicPr>
        <p:blipFill>
          <a:blip r:embed="rId6" cstate="screen">
            <a:extLst>
              <a:ext uri="{28A0092B-C50C-407E-A947-70E740481C1C}">
                <a14:useLocalDpi xmlns:a14="http://schemas.microsoft.com/office/drawing/2010/main"/>
              </a:ext>
            </a:extLst>
          </a:blip>
          <a:srcRect b="7428"/>
          <a:stretch>
            <a:fillRect/>
          </a:stretch>
        </p:blipFill>
        <p:spPr bwMode="auto">
          <a:xfrm>
            <a:off x="666750" y="3249613"/>
            <a:ext cx="1990725" cy="150336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73" name="Picture 4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3575" y="1023938"/>
            <a:ext cx="1633538" cy="1241425"/>
          </a:xfrm>
          <a:prstGeom prst="rect">
            <a:avLst/>
          </a:prstGeom>
          <a:noFill/>
          <a:effectLst>
            <a:outerShdw blurRad="63500" dist="107763" dir="2700000" algn="ctr" rotWithShape="0">
              <a:schemeClr val="bg2">
                <a:alpha val="74998"/>
              </a:schemeClr>
            </a:outerShdw>
          </a:effectLst>
        </p:spPr>
      </p:pic>
      <p:pic>
        <p:nvPicPr>
          <p:cNvPr id="22574" name="Picture 46" descr="Coral Island from coast, tb n030300 sr"/>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3092450" y="5094288"/>
            <a:ext cx="1849438" cy="1385887"/>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2575" name="Picture 4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59438" y="4837113"/>
            <a:ext cx="1574800" cy="107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56" name="Oval 28"/>
          <p:cNvSpPr>
            <a:spLocks noChangeArrowheads="1"/>
          </p:cNvSpPr>
          <p:nvPr/>
        </p:nvSpPr>
        <p:spPr bwMode="auto">
          <a:xfrm>
            <a:off x="1914525" y="8763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5" name="Oval 27"/>
          <p:cNvSpPr>
            <a:spLocks noChangeArrowheads="1"/>
          </p:cNvSpPr>
          <p:nvPr/>
        </p:nvSpPr>
        <p:spPr bwMode="auto">
          <a:xfrm>
            <a:off x="3284538" y="2243138"/>
            <a:ext cx="830262"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2" name="Oval 24"/>
          <p:cNvSpPr>
            <a:spLocks noChangeArrowheads="1"/>
          </p:cNvSpPr>
          <p:nvPr/>
        </p:nvSpPr>
        <p:spPr bwMode="auto">
          <a:xfrm>
            <a:off x="4495800" y="25146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1" name="Oval 23"/>
          <p:cNvSpPr>
            <a:spLocks noChangeArrowheads="1"/>
          </p:cNvSpPr>
          <p:nvPr/>
        </p:nvSpPr>
        <p:spPr bwMode="auto">
          <a:xfrm>
            <a:off x="7083425" y="5094288"/>
            <a:ext cx="830263" cy="7286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3" name="Oval 25"/>
          <p:cNvSpPr>
            <a:spLocks noChangeArrowheads="1"/>
          </p:cNvSpPr>
          <p:nvPr/>
        </p:nvSpPr>
        <p:spPr bwMode="auto">
          <a:xfrm>
            <a:off x="2362200" y="54864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554" name="Oval 26"/>
          <p:cNvSpPr>
            <a:spLocks noChangeArrowheads="1"/>
          </p:cNvSpPr>
          <p:nvPr/>
        </p:nvSpPr>
        <p:spPr bwMode="auto">
          <a:xfrm>
            <a:off x="2514600" y="3505200"/>
            <a:ext cx="830263" cy="7286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49"/>
          <p:cNvGrpSpPr>
            <a:grpSpLocks/>
          </p:cNvGrpSpPr>
          <p:nvPr/>
        </p:nvGrpSpPr>
        <p:grpSpPr bwMode="auto">
          <a:xfrm>
            <a:off x="1131095" y="5556"/>
            <a:ext cx="7161212" cy="5487988"/>
            <a:chOff x="739" y="188"/>
            <a:chExt cx="4511" cy="3457"/>
          </a:xfrm>
        </p:grpSpPr>
        <p:sp>
          <p:nvSpPr>
            <p:cNvPr id="22578" name="Text Box 50"/>
            <p:cNvSpPr txBox="1">
              <a:spLocks noChangeArrowheads="1"/>
            </p:cNvSpPr>
            <p:nvPr/>
          </p:nvSpPr>
          <p:spPr bwMode="auto">
            <a:xfrm>
              <a:off x="1678" y="188"/>
              <a:ext cx="2438" cy="328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dirty="0">
                  <a:solidFill>
                    <a:srgbClr val="00FF00"/>
                  </a:solidFill>
                  <a:effectLst>
                    <a:outerShdw blurRad="38100" dist="38100" dir="2700000" algn="tl">
                      <a:srgbClr val="000000"/>
                    </a:outerShdw>
                  </a:effectLst>
                </a:rPr>
                <a:t>6</a:t>
              </a:r>
            </a:p>
          </p:txBody>
        </p:sp>
        <p:sp>
          <p:nvSpPr>
            <p:cNvPr id="22579" name="Text Box 51"/>
            <p:cNvSpPr txBox="1">
              <a:spLocks noChangeArrowheads="1"/>
            </p:cNvSpPr>
            <p:nvPr/>
          </p:nvSpPr>
          <p:spPr bwMode="auto">
            <a:xfrm>
              <a:off x="739" y="3122"/>
              <a:ext cx="4511"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800" b="1" dirty="0">
                  <a:solidFill>
                    <a:srgbClr val="00FF00"/>
                  </a:solidFill>
                  <a:effectLst>
                    <a:outerShdw blurRad="38100" dist="38100" dir="2700000" algn="tl">
                      <a:srgbClr val="000000"/>
                    </a:outerShdw>
                  </a:effectLst>
                </a:rPr>
                <a:t>KA LAWAS SA TUBIG</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2556"/>
                                        </p:tgtEl>
                                        <p:attrNameLst>
                                          <p:attrName>style.visibility</p:attrName>
                                        </p:attrNameLst>
                                      </p:cBhvr>
                                      <p:to>
                                        <p:strVal val="visible"/>
                                      </p:to>
                                    </p:set>
                                    <p:anim calcmode="lin" valueType="num">
                                      <p:cBhvr>
                                        <p:cTn id="7" dur="500" fill="hold"/>
                                        <p:tgtEl>
                                          <p:spTgt spid="22556"/>
                                        </p:tgtEl>
                                        <p:attrNameLst>
                                          <p:attrName>ppt_w</p:attrName>
                                        </p:attrNameLst>
                                      </p:cBhvr>
                                      <p:tavLst>
                                        <p:tav tm="0">
                                          <p:val>
                                            <p:fltVal val="0"/>
                                          </p:val>
                                        </p:tav>
                                        <p:tav tm="100000">
                                          <p:val>
                                            <p:strVal val="#ppt_w"/>
                                          </p:val>
                                        </p:tav>
                                      </p:tavLst>
                                    </p:anim>
                                    <p:anim calcmode="lin" valueType="num">
                                      <p:cBhvr>
                                        <p:cTn id="8" dur="500" fill="hold"/>
                                        <p:tgtEl>
                                          <p:spTgt spid="22556"/>
                                        </p:tgtEl>
                                        <p:attrNameLst>
                                          <p:attrName>ppt_h</p:attrName>
                                        </p:attrNameLst>
                                      </p:cBhvr>
                                      <p:tavLst>
                                        <p:tav tm="0">
                                          <p:val>
                                            <p:fltVal val="0"/>
                                          </p:val>
                                        </p:tav>
                                        <p:tav tm="100000">
                                          <p:val>
                                            <p:strVal val="#ppt_h"/>
                                          </p:val>
                                        </p:tav>
                                      </p:tavLst>
                                    </p:anim>
                                    <p:anim calcmode="lin" valueType="num">
                                      <p:cBhvr>
                                        <p:cTn id="9" dur="500" fill="hold"/>
                                        <p:tgtEl>
                                          <p:spTgt spid="22556"/>
                                        </p:tgtEl>
                                        <p:attrNameLst>
                                          <p:attrName>ppt_x</p:attrName>
                                        </p:attrNameLst>
                                      </p:cBhvr>
                                      <p:tavLst>
                                        <p:tav tm="0">
                                          <p:val>
                                            <p:fltVal val="0.5"/>
                                          </p:val>
                                        </p:tav>
                                        <p:tav tm="100000">
                                          <p:val>
                                            <p:strVal val="#ppt_x"/>
                                          </p:val>
                                        </p:tav>
                                      </p:tavLst>
                                    </p:anim>
                                    <p:anim calcmode="lin" valueType="num">
                                      <p:cBhvr>
                                        <p:cTn id="10" dur="500" fill="hold"/>
                                        <p:tgtEl>
                                          <p:spTgt spid="22556"/>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2570"/>
                                        </p:tgtEl>
                                        <p:attrNameLst>
                                          <p:attrName>style.visibility</p:attrName>
                                        </p:attrNameLst>
                                      </p:cBhvr>
                                      <p:to>
                                        <p:strVal val="visible"/>
                                      </p:to>
                                    </p:set>
                                    <p:animEffect transition="in" filter="fade">
                                      <p:cBhvr>
                                        <p:cTn id="13" dur="500"/>
                                        <p:tgtEl>
                                          <p:spTgt spid="22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22552"/>
                                        </p:tgtEl>
                                        <p:attrNameLst>
                                          <p:attrName>style.visibility</p:attrName>
                                        </p:attrNameLst>
                                      </p:cBhvr>
                                      <p:to>
                                        <p:strVal val="visible"/>
                                      </p:to>
                                    </p:set>
                                    <p:anim calcmode="lin" valueType="num">
                                      <p:cBhvr>
                                        <p:cTn id="18" dur="500" fill="hold"/>
                                        <p:tgtEl>
                                          <p:spTgt spid="22552"/>
                                        </p:tgtEl>
                                        <p:attrNameLst>
                                          <p:attrName>ppt_w</p:attrName>
                                        </p:attrNameLst>
                                      </p:cBhvr>
                                      <p:tavLst>
                                        <p:tav tm="0">
                                          <p:val>
                                            <p:fltVal val="0"/>
                                          </p:val>
                                        </p:tav>
                                        <p:tav tm="100000">
                                          <p:val>
                                            <p:strVal val="#ppt_w"/>
                                          </p:val>
                                        </p:tav>
                                      </p:tavLst>
                                    </p:anim>
                                    <p:anim calcmode="lin" valueType="num">
                                      <p:cBhvr>
                                        <p:cTn id="19" dur="500" fill="hold"/>
                                        <p:tgtEl>
                                          <p:spTgt spid="22552"/>
                                        </p:tgtEl>
                                        <p:attrNameLst>
                                          <p:attrName>ppt_h</p:attrName>
                                        </p:attrNameLst>
                                      </p:cBhvr>
                                      <p:tavLst>
                                        <p:tav tm="0">
                                          <p:val>
                                            <p:fltVal val="0"/>
                                          </p:val>
                                        </p:tav>
                                        <p:tav tm="100000">
                                          <p:val>
                                            <p:strVal val="#ppt_h"/>
                                          </p:val>
                                        </p:tav>
                                      </p:tavLst>
                                    </p:anim>
                                    <p:anim calcmode="lin" valueType="num">
                                      <p:cBhvr>
                                        <p:cTn id="20" dur="500" fill="hold"/>
                                        <p:tgtEl>
                                          <p:spTgt spid="22552"/>
                                        </p:tgtEl>
                                        <p:attrNameLst>
                                          <p:attrName>ppt_x</p:attrName>
                                        </p:attrNameLst>
                                      </p:cBhvr>
                                      <p:tavLst>
                                        <p:tav tm="0">
                                          <p:val>
                                            <p:fltVal val="0.5"/>
                                          </p:val>
                                        </p:tav>
                                        <p:tav tm="100000">
                                          <p:val>
                                            <p:strVal val="#ppt_x"/>
                                          </p:val>
                                        </p:tav>
                                      </p:tavLst>
                                    </p:anim>
                                    <p:anim calcmode="lin" valueType="num">
                                      <p:cBhvr>
                                        <p:cTn id="21" dur="500" fill="hold"/>
                                        <p:tgtEl>
                                          <p:spTgt spid="22552"/>
                                        </p:tgtEl>
                                        <p:attrNameLst>
                                          <p:attrName>ppt_y</p:attrName>
                                        </p:attrNameLst>
                                      </p:cBhvr>
                                      <p:tavLst>
                                        <p:tav tm="0">
                                          <p:val>
                                            <p:fltVal val="0.5"/>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571"/>
                                        </p:tgtEl>
                                        <p:attrNameLst>
                                          <p:attrName>style.visibility</p:attrName>
                                        </p:attrNameLst>
                                      </p:cBhvr>
                                      <p:to>
                                        <p:strVal val="visible"/>
                                      </p:to>
                                    </p:set>
                                    <p:animEffect transition="in" filter="fade">
                                      <p:cBhvr>
                                        <p:cTn id="24" dur="500"/>
                                        <p:tgtEl>
                                          <p:spTgt spid="2257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22551"/>
                                        </p:tgtEl>
                                        <p:attrNameLst>
                                          <p:attrName>style.visibility</p:attrName>
                                        </p:attrNameLst>
                                      </p:cBhvr>
                                      <p:to>
                                        <p:strVal val="visible"/>
                                      </p:to>
                                    </p:set>
                                    <p:anim calcmode="lin" valueType="num">
                                      <p:cBhvr>
                                        <p:cTn id="29" dur="500" fill="hold"/>
                                        <p:tgtEl>
                                          <p:spTgt spid="22551"/>
                                        </p:tgtEl>
                                        <p:attrNameLst>
                                          <p:attrName>ppt_w</p:attrName>
                                        </p:attrNameLst>
                                      </p:cBhvr>
                                      <p:tavLst>
                                        <p:tav tm="0">
                                          <p:val>
                                            <p:fltVal val="0"/>
                                          </p:val>
                                        </p:tav>
                                        <p:tav tm="100000">
                                          <p:val>
                                            <p:strVal val="#ppt_w"/>
                                          </p:val>
                                        </p:tav>
                                      </p:tavLst>
                                    </p:anim>
                                    <p:anim calcmode="lin" valueType="num">
                                      <p:cBhvr>
                                        <p:cTn id="30" dur="500" fill="hold"/>
                                        <p:tgtEl>
                                          <p:spTgt spid="22551"/>
                                        </p:tgtEl>
                                        <p:attrNameLst>
                                          <p:attrName>ppt_h</p:attrName>
                                        </p:attrNameLst>
                                      </p:cBhvr>
                                      <p:tavLst>
                                        <p:tav tm="0">
                                          <p:val>
                                            <p:fltVal val="0"/>
                                          </p:val>
                                        </p:tav>
                                        <p:tav tm="100000">
                                          <p:val>
                                            <p:strVal val="#ppt_h"/>
                                          </p:val>
                                        </p:tav>
                                      </p:tavLst>
                                    </p:anim>
                                    <p:anim calcmode="lin" valueType="num">
                                      <p:cBhvr>
                                        <p:cTn id="31" dur="500" fill="hold"/>
                                        <p:tgtEl>
                                          <p:spTgt spid="22551"/>
                                        </p:tgtEl>
                                        <p:attrNameLst>
                                          <p:attrName>ppt_x</p:attrName>
                                        </p:attrNameLst>
                                      </p:cBhvr>
                                      <p:tavLst>
                                        <p:tav tm="0">
                                          <p:val>
                                            <p:fltVal val="0.5"/>
                                          </p:val>
                                        </p:tav>
                                        <p:tav tm="100000">
                                          <p:val>
                                            <p:strVal val="#ppt_x"/>
                                          </p:val>
                                        </p:tav>
                                      </p:tavLst>
                                    </p:anim>
                                    <p:anim calcmode="lin" valueType="num">
                                      <p:cBhvr>
                                        <p:cTn id="32" dur="500" fill="hold"/>
                                        <p:tgtEl>
                                          <p:spTgt spid="22551"/>
                                        </p:tgtEl>
                                        <p:attrNameLst>
                                          <p:attrName>ppt_y</p:attrName>
                                        </p:attrNameLst>
                                      </p:cBhvr>
                                      <p:tavLst>
                                        <p:tav tm="0">
                                          <p:val>
                                            <p:fltVal val="0.5"/>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2575"/>
                                        </p:tgtEl>
                                        <p:attrNameLst>
                                          <p:attrName>style.visibility</p:attrName>
                                        </p:attrNameLst>
                                      </p:cBhvr>
                                      <p:to>
                                        <p:strVal val="visible"/>
                                      </p:to>
                                    </p:set>
                                    <p:animEffect transition="in" filter="fade">
                                      <p:cBhvr>
                                        <p:cTn id="35" dur="500"/>
                                        <p:tgtEl>
                                          <p:spTgt spid="225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22553"/>
                                        </p:tgtEl>
                                        <p:attrNameLst>
                                          <p:attrName>style.visibility</p:attrName>
                                        </p:attrNameLst>
                                      </p:cBhvr>
                                      <p:to>
                                        <p:strVal val="visible"/>
                                      </p:to>
                                    </p:set>
                                    <p:anim calcmode="lin" valueType="num">
                                      <p:cBhvr>
                                        <p:cTn id="40" dur="500" fill="hold"/>
                                        <p:tgtEl>
                                          <p:spTgt spid="22553"/>
                                        </p:tgtEl>
                                        <p:attrNameLst>
                                          <p:attrName>ppt_w</p:attrName>
                                        </p:attrNameLst>
                                      </p:cBhvr>
                                      <p:tavLst>
                                        <p:tav tm="0">
                                          <p:val>
                                            <p:fltVal val="0"/>
                                          </p:val>
                                        </p:tav>
                                        <p:tav tm="100000">
                                          <p:val>
                                            <p:strVal val="#ppt_w"/>
                                          </p:val>
                                        </p:tav>
                                      </p:tavLst>
                                    </p:anim>
                                    <p:anim calcmode="lin" valueType="num">
                                      <p:cBhvr>
                                        <p:cTn id="41" dur="500" fill="hold"/>
                                        <p:tgtEl>
                                          <p:spTgt spid="22553"/>
                                        </p:tgtEl>
                                        <p:attrNameLst>
                                          <p:attrName>ppt_h</p:attrName>
                                        </p:attrNameLst>
                                      </p:cBhvr>
                                      <p:tavLst>
                                        <p:tav tm="0">
                                          <p:val>
                                            <p:fltVal val="0"/>
                                          </p:val>
                                        </p:tav>
                                        <p:tav tm="100000">
                                          <p:val>
                                            <p:strVal val="#ppt_h"/>
                                          </p:val>
                                        </p:tav>
                                      </p:tavLst>
                                    </p:anim>
                                    <p:anim calcmode="lin" valueType="num">
                                      <p:cBhvr>
                                        <p:cTn id="42" dur="500" fill="hold"/>
                                        <p:tgtEl>
                                          <p:spTgt spid="22553"/>
                                        </p:tgtEl>
                                        <p:attrNameLst>
                                          <p:attrName>ppt_x</p:attrName>
                                        </p:attrNameLst>
                                      </p:cBhvr>
                                      <p:tavLst>
                                        <p:tav tm="0">
                                          <p:val>
                                            <p:fltVal val="0.5"/>
                                          </p:val>
                                        </p:tav>
                                        <p:tav tm="100000">
                                          <p:val>
                                            <p:strVal val="#ppt_x"/>
                                          </p:val>
                                        </p:tav>
                                      </p:tavLst>
                                    </p:anim>
                                    <p:anim calcmode="lin" valueType="num">
                                      <p:cBhvr>
                                        <p:cTn id="43" dur="500" fill="hold"/>
                                        <p:tgtEl>
                                          <p:spTgt spid="22553"/>
                                        </p:tgtEl>
                                        <p:attrNameLst>
                                          <p:attrName>ppt_y</p:attrName>
                                        </p:attrNameLst>
                                      </p:cBhvr>
                                      <p:tavLst>
                                        <p:tav tm="0">
                                          <p:val>
                                            <p:fltVal val="0.5"/>
                                          </p:val>
                                        </p:tav>
                                        <p:tav tm="100000">
                                          <p:val>
                                            <p:strVal val="#ppt_y"/>
                                          </p:val>
                                        </p:tav>
                                      </p:tavLst>
                                    </p:anim>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22574"/>
                                        </p:tgtEl>
                                        <p:attrNameLst>
                                          <p:attrName>style.visibility</p:attrName>
                                        </p:attrNameLst>
                                      </p:cBhvr>
                                      <p:to>
                                        <p:strVal val="visible"/>
                                      </p:to>
                                    </p:set>
                                    <p:animEffect transition="in" filter="fade">
                                      <p:cBhvr>
                                        <p:cTn id="46" dur="500"/>
                                        <p:tgtEl>
                                          <p:spTgt spid="2257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22554"/>
                                        </p:tgtEl>
                                        <p:attrNameLst>
                                          <p:attrName>style.visibility</p:attrName>
                                        </p:attrNameLst>
                                      </p:cBhvr>
                                      <p:to>
                                        <p:strVal val="visible"/>
                                      </p:to>
                                    </p:set>
                                    <p:anim calcmode="lin" valueType="num">
                                      <p:cBhvr>
                                        <p:cTn id="51" dur="500" fill="hold"/>
                                        <p:tgtEl>
                                          <p:spTgt spid="22554"/>
                                        </p:tgtEl>
                                        <p:attrNameLst>
                                          <p:attrName>ppt_w</p:attrName>
                                        </p:attrNameLst>
                                      </p:cBhvr>
                                      <p:tavLst>
                                        <p:tav tm="0">
                                          <p:val>
                                            <p:fltVal val="0"/>
                                          </p:val>
                                        </p:tav>
                                        <p:tav tm="100000">
                                          <p:val>
                                            <p:strVal val="#ppt_w"/>
                                          </p:val>
                                        </p:tav>
                                      </p:tavLst>
                                    </p:anim>
                                    <p:anim calcmode="lin" valueType="num">
                                      <p:cBhvr>
                                        <p:cTn id="52" dur="500" fill="hold"/>
                                        <p:tgtEl>
                                          <p:spTgt spid="22554"/>
                                        </p:tgtEl>
                                        <p:attrNameLst>
                                          <p:attrName>ppt_h</p:attrName>
                                        </p:attrNameLst>
                                      </p:cBhvr>
                                      <p:tavLst>
                                        <p:tav tm="0">
                                          <p:val>
                                            <p:fltVal val="0"/>
                                          </p:val>
                                        </p:tav>
                                        <p:tav tm="100000">
                                          <p:val>
                                            <p:strVal val="#ppt_h"/>
                                          </p:val>
                                        </p:tav>
                                      </p:tavLst>
                                    </p:anim>
                                    <p:anim calcmode="lin" valueType="num">
                                      <p:cBhvr>
                                        <p:cTn id="53" dur="500" fill="hold"/>
                                        <p:tgtEl>
                                          <p:spTgt spid="22554"/>
                                        </p:tgtEl>
                                        <p:attrNameLst>
                                          <p:attrName>ppt_x</p:attrName>
                                        </p:attrNameLst>
                                      </p:cBhvr>
                                      <p:tavLst>
                                        <p:tav tm="0">
                                          <p:val>
                                            <p:fltVal val="0.5"/>
                                          </p:val>
                                        </p:tav>
                                        <p:tav tm="100000">
                                          <p:val>
                                            <p:strVal val="#ppt_x"/>
                                          </p:val>
                                        </p:tav>
                                      </p:tavLst>
                                    </p:anim>
                                    <p:anim calcmode="lin" valueType="num">
                                      <p:cBhvr>
                                        <p:cTn id="54" dur="500" fill="hold"/>
                                        <p:tgtEl>
                                          <p:spTgt spid="22554"/>
                                        </p:tgtEl>
                                        <p:attrNameLst>
                                          <p:attrName>ppt_y</p:attrName>
                                        </p:attrNameLst>
                                      </p:cBhvr>
                                      <p:tavLst>
                                        <p:tav tm="0">
                                          <p:val>
                                            <p:fltVal val="0.5"/>
                                          </p:val>
                                        </p:tav>
                                        <p:tav tm="100000">
                                          <p:val>
                                            <p:strVal val="#ppt_y"/>
                                          </p:val>
                                        </p:tav>
                                      </p:tavLst>
                                    </p:anim>
                                  </p:childTnLst>
                                </p:cTn>
                              </p:par>
                              <p:par>
                                <p:cTn id="55" presetID="10" presetClass="entr" presetSubtype="0" fill="hold" nodeType="withEffect">
                                  <p:stCondLst>
                                    <p:cond delay="0"/>
                                  </p:stCondLst>
                                  <p:childTnLst>
                                    <p:set>
                                      <p:cBhvr>
                                        <p:cTn id="56" dur="1" fill="hold">
                                          <p:stCondLst>
                                            <p:cond delay="0"/>
                                          </p:stCondLst>
                                        </p:cTn>
                                        <p:tgtEl>
                                          <p:spTgt spid="22572"/>
                                        </p:tgtEl>
                                        <p:attrNameLst>
                                          <p:attrName>style.visibility</p:attrName>
                                        </p:attrNameLst>
                                      </p:cBhvr>
                                      <p:to>
                                        <p:strVal val="visible"/>
                                      </p:to>
                                    </p:set>
                                    <p:animEffect transition="in" filter="fade">
                                      <p:cBhvr>
                                        <p:cTn id="57" dur="500"/>
                                        <p:tgtEl>
                                          <p:spTgt spid="2257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grpId="0" nodeType="clickEffect">
                                  <p:stCondLst>
                                    <p:cond delay="0"/>
                                  </p:stCondLst>
                                  <p:childTnLst>
                                    <p:set>
                                      <p:cBhvr>
                                        <p:cTn id="61" dur="1" fill="hold">
                                          <p:stCondLst>
                                            <p:cond delay="0"/>
                                          </p:stCondLst>
                                        </p:cTn>
                                        <p:tgtEl>
                                          <p:spTgt spid="22555"/>
                                        </p:tgtEl>
                                        <p:attrNameLst>
                                          <p:attrName>style.visibility</p:attrName>
                                        </p:attrNameLst>
                                      </p:cBhvr>
                                      <p:to>
                                        <p:strVal val="visible"/>
                                      </p:to>
                                    </p:set>
                                    <p:anim calcmode="lin" valueType="num">
                                      <p:cBhvr>
                                        <p:cTn id="62" dur="500" fill="hold"/>
                                        <p:tgtEl>
                                          <p:spTgt spid="22555"/>
                                        </p:tgtEl>
                                        <p:attrNameLst>
                                          <p:attrName>ppt_w</p:attrName>
                                        </p:attrNameLst>
                                      </p:cBhvr>
                                      <p:tavLst>
                                        <p:tav tm="0">
                                          <p:val>
                                            <p:fltVal val="0"/>
                                          </p:val>
                                        </p:tav>
                                        <p:tav tm="100000">
                                          <p:val>
                                            <p:strVal val="#ppt_w"/>
                                          </p:val>
                                        </p:tav>
                                      </p:tavLst>
                                    </p:anim>
                                    <p:anim calcmode="lin" valueType="num">
                                      <p:cBhvr>
                                        <p:cTn id="63" dur="500" fill="hold"/>
                                        <p:tgtEl>
                                          <p:spTgt spid="22555"/>
                                        </p:tgtEl>
                                        <p:attrNameLst>
                                          <p:attrName>ppt_h</p:attrName>
                                        </p:attrNameLst>
                                      </p:cBhvr>
                                      <p:tavLst>
                                        <p:tav tm="0">
                                          <p:val>
                                            <p:fltVal val="0"/>
                                          </p:val>
                                        </p:tav>
                                        <p:tav tm="100000">
                                          <p:val>
                                            <p:strVal val="#ppt_h"/>
                                          </p:val>
                                        </p:tav>
                                      </p:tavLst>
                                    </p:anim>
                                    <p:anim calcmode="lin" valueType="num">
                                      <p:cBhvr>
                                        <p:cTn id="64" dur="500" fill="hold"/>
                                        <p:tgtEl>
                                          <p:spTgt spid="22555"/>
                                        </p:tgtEl>
                                        <p:attrNameLst>
                                          <p:attrName>ppt_x</p:attrName>
                                        </p:attrNameLst>
                                      </p:cBhvr>
                                      <p:tavLst>
                                        <p:tav tm="0">
                                          <p:val>
                                            <p:fltVal val="0.5"/>
                                          </p:val>
                                        </p:tav>
                                        <p:tav tm="100000">
                                          <p:val>
                                            <p:strVal val="#ppt_x"/>
                                          </p:val>
                                        </p:tav>
                                      </p:tavLst>
                                    </p:anim>
                                    <p:anim calcmode="lin" valueType="num">
                                      <p:cBhvr>
                                        <p:cTn id="65" dur="500" fill="hold"/>
                                        <p:tgtEl>
                                          <p:spTgt spid="22555"/>
                                        </p:tgtEl>
                                        <p:attrNameLst>
                                          <p:attrName>ppt_y</p:attrName>
                                        </p:attrNameLst>
                                      </p:cBhvr>
                                      <p:tavLst>
                                        <p:tav tm="0">
                                          <p:val>
                                            <p:fltVal val="0.5"/>
                                          </p:val>
                                        </p:tav>
                                        <p:tav tm="100000">
                                          <p:val>
                                            <p:strVal val="#ppt_y"/>
                                          </p:val>
                                        </p:tav>
                                      </p:tavLst>
                                    </p:anim>
                                  </p:childTnLst>
                                </p:cTn>
                              </p:par>
                              <p:par>
                                <p:cTn id="66" presetID="10" presetClass="entr" presetSubtype="0" fill="hold" nodeType="withEffect">
                                  <p:stCondLst>
                                    <p:cond delay="0"/>
                                  </p:stCondLst>
                                  <p:childTnLst>
                                    <p:set>
                                      <p:cBhvr>
                                        <p:cTn id="67" dur="1" fill="hold">
                                          <p:stCondLst>
                                            <p:cond delay="0"/>
                                          </p:stCondLst>
                                        </p:cTn>
                                        <p:tgtEl>
                                          <p:spTgt spid="22573"/>
                                        </p:tgtEl>
                                        <p:attrNameLst>
                                          <p:attrName>style.visibility</p:attrName>
                                        </p:attrNameLst>
                                      </p:cBhvr>
                                      <p:to>
                                        <p:strVal val="visible"/>
                                      </p:to>
                                    </p:set>
                                    <p:animEffect transition="in" filter="fade">
                                      <p:cBhvr>
                                        <p:cTn id="68" dur="500"/>
                                        <p:tgtEl>
                                          <p:spTgt spid="2257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528"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 calcmode="lin" valueType="num">
                                      <p:cBhvr>
                                        <p:cTn id="75" dur="500" fill="hold"/>
                                        <p:tgtEl>
                                          <p:spTgt spid="2"/>
                                        </p:tgtEl>
                                        <p:attrNameLst>
                                          <p:attrName>ppt_x</p:attrName>
                                        </p:attrNameLst>
                                      </p:cBhvr>
                                      <p:tavLst>
                                        <p:tav tm="0">
                                          <p:val>
                                            <p:fltVal val="0.5"/>
                                          </p:val>
                                        </p:tav>
                                        <p:tav tm="100000">
                                          <p:val>
                                            <p:strVal val="#ppt_x"/>
                                          </p:val>
                                        </p:tav>
                                      </p:tavLst>
                                    </p:anim>
                                    <p:anim calcmode="lin" valueType="num">
                                      <p:cBhvr>
                                        <p:cTn id="7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4" grpId="0" autoUpdateAnimBg="0"/>
      <p:bldP spid="22556" grpId="0" animBg="1"/>
      <p:bldP spid="22555" grpId="0" animBg="1"/>
      <p:bldP spid="22552" grpId="0" animBg="1"/>
      <p:bldP spid="22551" grpId="0" animBg="1"/>
      <p:bldP spid="22553" grpId="0" animBg="1"/>
      <p:bldP spid="225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2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072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3073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073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073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3073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3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074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0747" name="Freeform 27"/>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4293" name="Text Box 2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0754"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25</a:t>
            </a:r>
          </a:p>
        </p:txBody>
      </p:sp>
      <p:sp>
        <p:nvSpPr>
          <p:cNvPr id="54295"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4296" name="Rectangle 36"/>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30757" name="Picture 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92263" y="89693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4298" name="Text Box 38"/>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30757"/>
                                        </p:tgtEl>
                                      </p:cBhvr>
                                    </p:animEffect>
                                    <p:set>
                                      <p:cBhvr>
                                        <p:cTn id="7" dur="1" fill="hold">
                                          <p:stCondLst>
                                            <p:cond delay="499"/>
                                          </p:stCondLst>
                                        </p:cTn>
                                        <p:tgtEl>
                                          <p:spTgt spid="30757"/>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47"/>
                                        </p:tgtEl>
                                        <p:attrNameLst>
                                          <p:attrName>style.visibility</p:attrName>
                                        </p:attrNameLst>
                                      </p:cBhvr>
                                      <p:to>
                                        <p:strVal val="visible"/>
                                      </p:to>
                                    </p:set>
                                    <p:animEffect transition="in" filter="wipe(left)">
                                      <p:cBhvr>
                                        <p:cTn id="11" dur="500"/>
                                        <p:tgtEl>
                                          <p:spTgt spid="30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299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1300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1"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21300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5"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13006"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21300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MS</a:t>
            </a:r>
          </a:p>
        </p:txBody>
      </p:sp>
      <p:sp>
        <p:nvSpPr>
          <p:cNvPr id="21300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0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3012"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2130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25"/>
          <p:cNvGrpSpPr>
            <a:grpSpLocks/>
          </p:cNvGrpSpPr>
          <p:nvPr/>
        </p:nvGrpSpPr>
        <p:grpSpPr bwMode="auto">
          <a:xfrm>
            <a:off x="3493754" y="677862"/>
            <a:ext cx="4075113" cy="612775"/>
            <a:chOff x="2267" y="412"/>
            <a:chExt cx="2567" cy="386"/>
          </a:xfrm>
        </p:grpSpPr>
        <p:sp>
          <p:nvSpPr>
            <p:cNvPr id="213014" name="Rectangle 22"/>
            <p:cNvSpPr>
              <a:spLocks noChangeArrowheads="1"/>
            </p:cNvSpPr>
            <p:nvPr/>
          </p:nvSpPr>
          <p:spPr bwMode="auto">
            <a:xfrm>
              <a:off x="2496" y="483"/>
              <a:ext cx="2338"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213015" name="Oval 23"/>
            <p:cNvSpPr>
              <a:spLocks noChangeArrowheads="1"/>
            </p:cNvSpPr>
            <p:nvPr/>
          </p:nvSpPr>
          <p:spPr bwMode="auto">
            <a:xfrm>
              <a:off x="2267" y="412"/>
              <a:ext cx="1653" cy="386"/>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56341" name="Text Box 2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grpSp>
        <p:nvGrpSpPr>
          <p:cNvPr id="3" name="Group 35"/>
          <p:cNvGrpSpPr>
            <a:grpSpLocks/>
          </p:cNvGrpSpPr>
          <p:nvPr/>
        </p:nvGrpSpPr>
        <p:grpSpPr bwMode="auto">
          <a:xfrm>
            <a:off x="1387483" y="762000"/>
            <a:ext cx="7265988" cy="5576888"/>
            <a:chOff x="822" y="336"/>
            <a:chExt cx="4577" cy="3513"/>
          </a:xfrm>
        </p:grpSpPr>
        <p:sp>
          <p:nvSpPr>
            <p:cNvPr id="213025" name="Text Box 33"/>
            <p:cNvSpPr txBox="1">
              <a:spLocks noChangeArrowheads="1"/>
            </p:cNvSpPr>
            <p:nvPr/>
          </p:nvSpPr>
          <p:spPr bwMode="auto">
            <a:xfrm>
              <a:off x="1636" y="336"/>
              <a:ext cx="3103" cy="2717"/>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7700" dirty="0">
                  <a:solidFill>
                    <a:srgbClr val="00FF00"/>
                  </a:solidFill>
                  <a:effectLst>
                    <a:outerShdw blurRad="38100" dist="38100" dir="2700000" algn="tl">
                      <a:srgbClr val="000000"/>
                    </a:outerShdw>
                  </a:effectLst>
                </a:rPr>
                <a:t>10</a:t>
              </a:r>
            </a:p>
          </p:txBody>
        </p:sp>
        <p:sp>
          <p:nvSpPr>
            <p:cNvPr id="213026" name="Text Box 34"/>
            <p:cNvSpPr txBox="1">
              <a:spLocks noChangeArrowheads="1"/>
            </p:cNvSpPr>
            <p:nvPr/>
          </p:nvSpPr>
          <p:spPr bwMode="auto">
            <a:xfrm>
              <a:off x="822" y="2628"/>
              <a:ext cx="4577" cy="1221"/>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6000" b="1" dirty="0" err="1">
                  <a:solidFill>
                    <a:srgbClr val="00FF00"/>
                  </a:solidFill>
                  <a:effectLst>
                    <a:outerShdw blurRad="38100" dist="38100" dir="2700000" algn="tl">
                      <a:srgbClr val="000000"/>
                    </a:outerShdw>
                  </a:effectLst>
                </a:rPr>
                <a:t>Ka</a:t>
              </a:r>
              <a:r>
                <a:rPr lang="en-US" sz="6000" b="1" dirty="0">
                  <a:solidFill>
                    <a:srgbClr val="00FF00"/>
                  </a:solidFill>
                  <a:effectLst>
                    <a:outerShdw blurRad="38100" dist="38100" dir="2700000" algn="tl">
                      <a:srgbClr val="000000"/>
                    </a:outerShdw>
                  </a:effectLst>
                </a:rPr>
                <a:t> LOKASYON        </a:t>
              </a:r>
              <a:r>
                <a:rPr lang="en-US" sz="6000" b="1" dirty="0" err="1">
                  <a:solidFill>
                    <a:srgbClr val="00FF00"/>
                  </a:solidFill>
                  <a:effectLst>
                    <a:outerShdw blurRad="38100" dist="38100" dir="2700000" algn="tl">
                      <a:srgbClr val="000000"/>
                    </a:outerShdw>
                  </a:effectLst>
                </a:rPr>
                <a:t>sa</a:t>
              </a:r>
              <a:r>
                <a:rPr lang="en-US" sz="6000" b="1" dirty="0">
                  <a:solidFill>
                    <a:srgbClr val="00FF00"/>
                  </a:solidFill>
                  <a:effectLst>
                    <a:outerShdw blurRad="38100" dist="38100" dir="2700000" algn="tl">
                      <a:srgbClr val="000000"/>
                    </a:outerShdw>
                  </a:effectLst>
                </a:rPr>
                <a:t> LUGAR</a:t>
              </a:r>
            </a:p>
          </p:txBody>
        </p:sp>
      </p:grpSp>
      <p:sp>
        <p:nvSpPr>
          <p:cNvPr id="2130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26</a:t>
            </a:r>
          </a:p>
        </p:txBody>
      </p:sp>
      <p:sp>
        <p:nvSpPr>
          <p:cNvPr id="56344"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6345" name="Rectangle 38"/>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56346"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0" fill="hold"/>
                                        <p:tgtEl>
                                          <p:spTgt spid="2"/>
                                        </p:tgtEl>
                                        <p:attrNameLst>
                                          <p:attrName>ppt_x</p:attrName>
                                        </p:attrNameLst>
                                      </p:cBhvr>
                                      <p:tavLst>
                                        <p:tav tm="0">
                                          <p:val>
                                            <p:strVal val="1+#ppt_w/2"/>
                                          </p:val>
                                        </p:tav>
                                        <p:tav tm="100000">
                                          <p:val>
                                            <p:strVal val="#ppt_x"/>
                                          </p:val>
                                        </p:tav>
                                      </p:tavLst>
                                    </p:anim>
                                    <p:anim calcmode="lin" valueType="num">
                                      <p:cBhvr additive="base">
                                        <p:cTn id="14" dur="5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3277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7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3277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3278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32784" name="AutoShape 16"/>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5" name="Rectangle 17"/>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32786"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7"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88"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0"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32791"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2"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3" name="Rectangle 2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32794" name="Oval 26"/>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2795" name="Rectangle 27"/>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3279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58394"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2803"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27</a:t>
            </a:r>
          </a:p>
        </p:txBody>
      </p:sp>
      <p:sp>
        <p:nvSpPr>
          <p:cNvPr id="58396"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58397" name="Rectangle 37"/>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79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3380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3380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3380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33808" name="AutoShape 16"/>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09" name="AutoShape 17"/>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0" name="Rectangle 18"/>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33811" name="Rectangle 19"/>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2" name="Line 20"/>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3" name="Line 21"/>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5" name="Rectangle 23"/>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33816" name="Line 24"/>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18"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33819" name="Oval 27"/>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382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382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60443"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3828"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28</a:t>
            </a:r>
          </a:p>
        </p:txBody>
      </p:sp>
      <p:sp>
        <p:nvSpPr>
          <p:cNvPr id="60445"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0446" name="Rectangle 38"/>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33831" name="Text Box 39"/>
          <p:cNvSpPr txBox="1">
            <a:spLocks noChangeArrowheads="1"/>
          </p:cNvSpPr>
          <p:nvPr/>
        </p:nvSpPr>
        <p:spPr bwMode="auto">
          <a:xfrm>
            <a:off x="3714750" y="3659188"/>
            <a:ext cx="3346450" cy="230832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altLang="ja-JP" sz="3600" b="1" dirty="0" err="1">
                <a:solidFill>
                  <a:srgbClr val="FFEA18"/>
                </a:solidFill>
                <a:effectLst>
                  <a:outerShdw blurRad="38100" dist="38100" dir="2700000" algn="tl">
                    <a:srgbClr val="000000"/>
                  </a:outerShdw>
                </a:effectLst>
              </a:rPr>
              <a:t>Ang</a:t>
            </a:r>
            <a:r>
              <a:rPr lang="en-US" altLang="ja-JP" sz="3600" b="1" dirty="0">
                <a:solidFill>
                  <a:srgbClr val="FFEA18"/>
                </a:solidFill>
                <a:effectLst>
                  <a:outerShdw blurRad="38100" dist="38100" dir="2700000" algn="tl">
                    <a:srgbClr val="000000"/>
                  </a:outerShdw>
                </a:effectLst>
              </a:rPr>
              <a:t> </a:t>
            </a:r>
            <a:r>
              <a:rPr lang="en-US" altLang="ja-JP" sz="3600" b="1" dirty="0" err="1">
                <a:solidFill>
                  <a:srgbClr val="FFEA18"/>
                </a:solidFill>
                <a:effectLst>
                  <a:outerShdw blurRad="38100" dist="38100" dir="2700000" algn="tl">
                    <a:srgbClr val="000000"/>
                  </a:outerShdw>
                </a:effectLst>
              </a:rPr>
              <a:t>Biblikanhong</a:t>
            </a:r>
            <a:r>
              <a:rPr lang="en-US" altLang="ja-JP" sz="3600" b="1" dirty="0">
                <a:solidFill>
                  <a:srgbClr val="FFEA18"/>
                </a:solidFill>
                <a:effectLst>
                  <a:outerShdw blurRad="38100" dist="38100" dir="2700000" algn="tl">
                    <a:srgbClr val="000000"/>
                  </a:outerShdw>
                </a:effectLst>
              </a:rPr>
              <a:t> “</a:t>
            </a:r>
            <a:r>
              <a:rPr lang="en-US" sz="3600" b="1" dirty="0" err="1">
                <a:solidFill>
                  <a:srgbClr val="FFEA18"/>
                </a:solidFill>
                <a:effectLst>
                  <a:outerShdw blurRad="38100" dist="38100" dir="2700000" algn="tl">
                    <a:srgbClr val="000000"/>
                  </a:outerShdw>
                </a:effectLst>
              </a:rPr>
              <a:t>Yugto</a:t>
            </a:r>
            <a:r>
              <a:rPr lang="en-US" sz="3600" b="1" dirty="0">
                <a:solidFill>
                  <a:srgbClr val="FFEA18"/>
                </a:solidFill>
                <a:effectLst>
                  <a:outerShdw blurRad="38100" dist="38100" dir="2700000" algn="tl">
                    <a:srgbClr val="000000"/>
                  </a:outerShdw>
                </a:effectLst>
              </a:rPr>
              <a:t> </a:t>
            </a:r>
            <a:r>
              <a:rPr lang="en-US" sz="3600" b="1" dirty="0" err="1">
                <a:solidFill>
                  <a:srgbClr val="FFEA18"/>
                </a:solidFill>
                <a:effectLst>
                  <a:outerShdw blurRad="38100" dist="38100" dir="2700000" algn="tl">
                    <a:srgbClr val="000000"/>
                  </a:outerShdw>
                </a:effectLst>
              </a:rPr>
              <a:t>sa</a:t>
            </a:r>
            <a:r>
              <a:rPr lang="en-US" sz="3600" b="1" dirty="0">
                <a:solidFill>
                  <a:srgbClr val="FFEA18"/>
                </a:solidFill>
                <a:effectLst>
                  <a:outerShdw blurRad="38100" dist="38100" dir="2700000" algn="tl">
                    <a:srgbClr val="000000"/>
                  </a:outerShdw>
                </a:effectLst>
              </a:rPr>
              <a:t> </a:t>
            </a:r>
            <a:r>
              <a:rPr lang="en-US" sz="3600" b="1" dirty="0" err="1">
                <a:solidFill>
                  <a:srgbClr val="FFEA18"/>
                </a:solidFill>
                <a:effectLst>
                  <a:outerShdw blurRad="38100" dist="38100" dir="2700000" algn="tl">
                    <a:srgbClr val="000000"/>
                  </a:outerShdw>
                </a:effectLst>
              </a:rPr>
              <a:t>Aksyon</a:t>
            </a:r>
            <a:r>
              <a:rPr lang="en-US" altLang="ja-JP" sz="3600" b="1" dirty="0">
                <a:solidFill>
                  <a:srgbClr val="FFEA18"/>
                </a:solidFill>
                <a:effectLst>
                  <a:outerShdw blurRad="38100" dist="38100" dir="2700000" algn="tl">
                    <a:srgbClr val="000000"/>
                  </a:outerShdw>
                </a:effectLst>
              </a:rPr>
              <a:t>"</a:t>
            </a:r>
            <a:endParaRPr lang="en-US" sz="3600" b="1" dirty="0">
              <a:solidFill>
                <a:srgbClr val="FFEA18"/>
              </a:solidFill>
              <a:effectLst>
                <a:outerShdw blurRad="38100" dist="38100" dir="2700000" algn="tl">
                  <a:srgbClr val="000000"/>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33831"/>
                                        </p:tgtEl>
                                        <p:attrNameLst>
                                          <p:attrName>style.visibility</p:attrName>
                                        </p:attrNameLst>
                                      </p:cBhvr>
                                      <p:to>
                                        <p:strVal val="visible"/>
                                      </p:to>
                                    </p:set>
                                    <p:anim calcmode="lin" valueType="num">
                                      <p:cBhvr>
                                        <p:cTn id="7" dur="500" fill="hold"/>
                                        <p:tgtEl>
                                          <p:spTgt spid="33831"/>
                                        </p:tgtEl>
                                        <p:attrNameLst>
                                          <p:attrName>ppt_w</p:attrName>
                                        </p:attrNameLst>
                                      </p:cBhvr>
                                      <p:tavLst>
                                        <p:tav tm="0">
                                          <p:val>
                                            <p:strVal val="2/3*#ppt_w"/>
                                          </p:val>
                                        </p:tav>
                                        <p:tav tm="100000">
                                          <p:val>
                                            <p:strVal val="#ppt_w"/>
                                          </p:val>
                                        </p:tav>
                                      </p:tavLst>
                                    </p:anim>
                                    <p:anim calcmode="lin" valueType="num">
                                      <p:cBhvr>
                                        <p:cTn id="8" dur="500" fill="hold"/>
                                        <p:tgtEl>
                                          <p:spTgt spid="3383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584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3585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58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bg1"/>
                </a:solidFill>
                <a:latin typeface="Times" charset="0"/>
              </a:rPr>
              <a:t>RS</a:t>
            </a:r>
            <a:endParaRPr lang="en-US" sz="2400" b="1" i="0">
              <a:solidFill>
                <a:schemeClr val="folHlink"/>
              </a:solidFill>
              <a:latin typeface="Times" charset="0"/>
            </a:endParaRPr>
          </a:p>
        </p:txBody>
      </p:sp>
      <p:sp>
        <p:nvSpPr>
          <p:cNvPr id="3585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3585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5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58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67" name="Rectangle 27"/>
          <p:cNvSpPr>
            <a:spLocks noChangeArrowheads="1"/>
          </p:cNvSpPr>
          <p:nvPr/>
        </p:nvSpPr>
        <p:spPr bwMode="auto">
          <a:xfrm>
            <a:off x="4097338" y="763588"/>
            <a:ext cx="37115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rgbClr val="FAF200"/>
                </a:solidFill>
                <a:latin typeface="Times" pitchFamily="-110" charset="0"/>
                <a:ea typeface="+mn-ea"/>
                <a:cs typeface="+mn-cs"/>
              </a:rPr>
              <a:t>10 PLACES</a:t>
            </a:r>
          </a:p>
        </p:txBody>
      </p:sp>
      <p:sp>
        <p:nvSpPr>
          <p:cNvPr id="3586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586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5870" name="Oval 30"/>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5872" name="Rectangle 32"/>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35871" name="Oval 31"/>
          <p:cNvSpPr>
            <a:spLocks noChangeArrowheads="1"/>
          </p:cNvSpPr>
          <p:nvPr/>
        </p:nvSpPr>
        <p:spPr bwMode="auto">
          <a:xfrm>
            <a:off x="6596063" y="4298950"/>
            <a:ext cx="728662" cy="731838"/>
          </a:xfrm>
          <a:prstGeom prst="ellipse">
            <a:avLst/>
          </a:prstGeom>
          <a:noFill/>
          <a:ln w="508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2494" name="Text Box 3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5879" name="Rectangle 3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29</a:t>
            </a:r>
          </a:p>
        </p:txBody>
      </p:sp>
      <p:sp>
        <p:nvSpPr>
          <p:cNvPr id="62496" name="Text Box 40"/>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2497" name="Rectangle 41"/>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35891" name="Rectangle 51"/>
          <p:cNvSpPr>
            <a:spLocks noChangeArrowheads="1"/>
          </p:cNvSpPr>
          <p:nvPr/>
        </p:nvSpPr>
        <p:spPr bwMode="auto">
          <a:xfrm>
            <a:off x="830263" y="2487613"/>
            <a:ext cx="4625975" cy="3616325"/>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62499" name="Group 50"/>
          <p:cNvGrpSpPr>
            <a:grpSpLocks/>
          </p:cNvGrpSpPr>
          <p:nvPr/>
        </p:nvGrpSpPr>
        <p:grpSpPr bwMode="auto">
          <a:xfrm>
            <a:off x="1789113" y="1811338"/>
            <a:ext cx="4573587" cy="3632200"/>
            <a:chOff x="490" y="1498"/>
            <a:chExt cx="2881" cy="2288"/>
          </a:xfrm>
        </p:grpSpPr>
        <p:grpSp>
          <p:nvGrpSpPr>
            <p:cNvPr id="62501" name="Group 48"/>
            <p:cNvGrpSpPr>
              <a:grpSpLocks/>
            </p:cNvGrpSpPr>
            <p:nvPr/>
          </p:nvGrpSpPr>
          <p:grpSpPr bwMode="auto">
            <a:xfrm>
              <a:off x="511" y="1498"/>
              <a:ext cx="2860" cy="2288"/>
              <a:chOff x="519" y="1506"/>
              <a:chExt cx="2860" cy="2288"/>
            </a:xfrm>
          </p:grpSpPr>
          <p:pic>
            <p:nvPicPr>
              <p:cNvPr id="62503" name="Picture 4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 y="1506"/>
                <a:ext cx="2860" cy="2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5887" name="Rectangle 47"/>
              <p:cNvSpPr>
                <a:spLocks noChangeArrowheads="1"/>
              </p:cNvSpPr>
              <p:nvPr/>
            </p:nvSpPr>
            <p:spPr bwMode="auto">
              <a:xfrm>
                <a:off x="525" y="3509"/>
                <a:ext cx="2849" cy="285"/>
              </a:xfrm>
              <a:prstGeom prst="rect">
                <a:avLst/>
              </a:prstGeom>
              <a:solidFill>
                <a:srgbClr val="FFFFFF"/>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9" name="Rectangle 49"/>
            <p:cNvSpPr>
              <a:spLocks noChangeArrowheads="1"/>
            </p:cNvSpPr>
            <p:nvPr/>
          </p:nvSpPr>
          <p:spPr bwMode="auto">
            <a:xfrm>
              <a:off x="490" y="1502"/>
              <a:ext cx="2874" cy="2277"/>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35883" name="Text Box 43"/>
          <p:cNvSpPr txBox="1">
            <a:spLocks noChangeArrowheads="1"/>
          </p:cNvSpPr>
          <p:nvPr/>
        </p:nvSpPr>
        <p:spPr bwMode="auto">
          <a:xfrm>
            <a:off x="1077913" y="5429250"/>
            <a:ext cx="600392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latin typeface="Arial Black" charset="0"/>
              </a:rPr>
              <a:t>UR SA MGA CALDEHANON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871"/>
                                        </p:tgtEl>
                                        <p:attrNameLst>
                                          <p:attrName>style.visibility</p:attrName>
                                        </p:attrNameLst>
                                      </p:cBhvr>
                                      <p:to>
                                        <p:strVal val="visible"/>
                                      </p:to>
                                    </p:set>
                                    <p:anim calcmode="lin" valueType="num">
                                      <p:cBhvr>
                                        <p:cTn id="7" dur="500" fill="hold"/>
                                        <p:tgtEl>
                                          <p:spTgt spid="35871"/>
                                        </p:tgtEl>
                                        <p:attrNameLst>
                                          <p:attrName>ppt_w</p:attrName>
                                        </p:attrNameLst>
                                      </p:cBhvr>
                                      <p:tavLst>
                                        <p:tav tm="0">
                                          <p:val>
                                            <p:fltVal val="0"/>
                                          </p:val>
                                        </p:tav>
                                        <p:tav tm="100000">
                                          <p:val>
                                            <p:strVal val="#ppt_w"/>
                                          </p:val>
                                        </p:tav>
                                      </p:tavLst>
                                    </p:anim>
                                    <p:anim calcmode="lin" valueType="num">
                                      <p:cBhvr>
                                        <p:cTn id="8" dur="500" fill="hold"/>
                                        <p:tgtEl>
                                          <p:spTgt spid="35871"/>
                                        </p:tgtEl>
                                        <p:attrNameLst>
                                          <p:attrName>ppt_h</p:attrName>
                                        </p:attrNameLst>
                                      </p:cBhvr>
                                      <p:tavLst>
                                        <p:tav tm="0">
                                          <p:val>
                                            <p:fltVal val="0"/>
                                          </p:val>
                                        </p:tav>
                                        <p:tav tm="100000">
                                          <p:val>
                                            <p:strVal val="#ppt_h"/>
                                          </p:val>
                                        </p:tav>
                                      </p:tavLst>
                                    </p:anim>
                                    <p:anim calcmode="lin" valueType="num">
                                      <p:cBhvr>
                                        <p:cTn id="9" dur="500" fill="hold"/>
                                        <p:tgtEl>
                                          <p:spTgt spid="35871"/>
                                        </p:tgtEl>
                                        <p:attrNameLst>
                                          <p:attrName>ppt_x</p:attrName>
                                        </p:attrNameLst>
                                      </p:cBhvr>
                                      <p:tavLst>
                                        <p:tav tm="0">
                                          <p:val>
                                            <p:fltVal val="0.5"/>
                                          </p:val>
                                        </p:tav>
                                        <p:tav tm="100000">
                                          <p:val>
                                            <p:strVal val="#ppt_x"/>
                                          </p:val>
                                        </p:tav>
                                      </p:tavLst>
                                    </p:anim>
                                    <p:anim calcmode="lin" valueType="num">
                                      <p:cBhvr>
                                        <p:cTn id="10" dur="500" fill="hold"/>
                                        <p:tgtEl>
                                          <p:spTgt spid="3587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5883"/>
                                        </p:tgtEl>
                                        <p:attrNameLst>
                                          <p:attrName>style.visibility</p:attrName>
                                        </p:attrNameLst>
                                      </p:cBhvr>
                                      <p:to>
                                        <p:strVal val="visible"/>
                                      </p:to>
                                    </p:set>
                                    <p:animEffect transition="in" filter="fade">
                                      <p:cBhvr>
                                        <p:cTn id="14" dur="1000"/>
                                        <p:tgtEl>
                                          <p:spTgt spid="35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1" grpId="0" animBg="1"/>
      <p:bldP spid="3588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Text Box 2"/>
          <p:cNvSpPr txBox="1">
            <a:spLocks noChangeArrowheads="1"/>
          </p:cNvSpPr>
          <p:nvPr/>
        </p:nvSpPr>
        <p:spPr bwMode="auto">
          <a:xfrm>
            <a:off x="11945938" y="812165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470020" name="Text Box 4"/>
          <p:cNvSpPr txBox="1">
            <a:spLocks noChangeArrowheads="1"/>
          </p:cNvSpPr>
          <p:nvPr/>
        </p:nvSpPr>
        <p:spPr bwMode="auto">
          <a:xfrm>
            <a:off x="11963400" y="8137525"/>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9219" name="Text Box 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0023" name="Rectangle 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9221" name="Text Box 8"/>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26" name="Rectangle 10"/>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7" name="Rectangle 11"/>
          <p:cNvSpPr>
            <a:spLocks noChangeArrowheads="1"/>
          </p:cNvSpPr>
          <p:nvPr/>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8" name="Rectangle 12"/>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29" name="Freeform 13"/>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0" name="Freeform 14"/>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1" name="Freeform 15"/>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3" name="Freeform 17"/>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4" name="Freeform 18"/>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68" name="Picture 52"/>
          <p:cNvPicPr>
            <a:picLocks noChangeAspect="1" noChangeArrowheads="1"/>
          </p:cNvPicPr>
          <p:nvPr/>
        </p:nvPicPr>
        <p:blipFill>
          <a:blip r:embed="rId3" cstate="screen">
            <a:lum contrast="-10000"/>
            <a:extLst>
              <a:ext uri="{28A0092B-C50C-407E-A947-70E740481C1C}">
                <a14:useLocalDpi xmlns:a14="http://schemas.microsoft.com/office/drawing/2010/main"/>
              </a:ext>
            </a:extLst>
          </a:blip>
          <a:srcRect l="9019" r="11223"/>
          <a:stretch>
            <a:fillRect/>
          </a:stretch>
        </p:blipFill>
        <p:spPr bwMode="auto">
          <a:xfrm>
            <a:off x="2465387" y="533390"/>
            <a:ext cx="5924499" cy="5664200"/>
          </a:xfrm>
          <a:prstGeom prst="rect">
            <a:avLst/>
          </a:prstGeom>
          <a:noFill/>
          <a:ln w="698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5" name="Freeform 19"/>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pic>
        <p:nvPicPr>
          <p:cNvPr id="470074" name="Picture 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5905" y="609600"/>
            <a:ext cx="7866062" cy="563562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0036" name="Freeform 20"/>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7" name="Freeform 21"/>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8" name="Freeform 22"/>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39" name="Freeform 23"/>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0" name="Freeform 24"/>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1" name="Freeform 25"/>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2" name="Freeform 26"/>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8" name="Rectangle 32"/>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241" name="Text Box 34"/>
          <p:cNvSpPr txBox="1">
            <a:spLocks noChangeArrowheads="1"/>
          </p:cNvSpPr>
          <p:nvPr/>
        </p:nvSpPr>
        <p:spPr bwMode="auto">
          <a:xfrm>
            <a:off x="263525" y="6542088"/>
            <a:ext cx="10334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000" b="1" i="0">
                <a:solidFill>
                  <a:srgbClr val="FFFFFF"/>
                </a:solidFill>
                <a:latin typeface="Arial" charset="0"/>
              </a:rPr>
              <a:t>© 2006 TBBMI</a:t>
            </a:r>
          </a:p>
        </p:txBody>
      </p:sp>
      <p:sp>
        <p:nvSpPr>
          <p:cNvPr id="470051" name="Rectangle 35"/>
          <p:cNvSpPr>
            <a:spLocks noChangeArrowheads="1"/>
          </p:cNvSpPr>
          <p:nvPr/>
        </p:nvSpPr>
        <p:spPr bwMode="auto">
          <a:xfrm>
            <a:off x="7539038" y="6519863"/>
            <a:ext cx="736600"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9.65.02.</a:t>
            </a:r>
          </a:p>
        </p:txBody>
      </p:sp>
      <p:sp>
        <p:nvSpPr>
          <p:cNvPr id="470058" name="Oval 42"/>
          <p:cNvSpPr>
            <a:spLocks noChangeArrowheads="1"/>
          </p:cNvSpPr>
          <p:nvPr/>
        </p:nvSpPr>
        <p:spPr bwMode="auto">
          <a:xfrm>
            <a:off x="7342188" y="3078163"/>
            <a:ext cx="947737" cy="2293937"/>
          </a:xfrm>
          <a:prstGeom prst="ellipse">
            <a:avLst/>
          </a:prstGeom>
          <a:noFill/>
          <a:ln w="76200">
            <a:solidFill>
              <a:srgbClr val="FF020B"/>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9" name="Oval 43"/>
          <p:cNvSpPr>
            <a:spLocks noChangeArrowheads="1"/>
          </p:cNvSpPr>
          <p:nvPr/>
        </p:nvSpPr>
        <p:spPr bwMode="auto">
          <a:xfrm>
            <a:off x="7018338" y="2763838"/>
            <a:ext cx="1570037" cy="2901950"/>
          </a:xfrm>
          <a:prstGeom prst="ellipse">
            <a:avLst/>
          </a:prstGeom>
          <a:noFill/>
          <a:ln w="76200">
            <a:solidFill>
              <a:srgbClr val="2EF9FF"/>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470060" name="Oval 44"/>
          <p:cNvSpPr>
            <a:spLocks noChangeArrowheads="1"/>
          </p:cNvSpPr>
          <p:nvPr/>
        </p:nvSpPr>
        <p:spPr bwMode="auto">
          <a:xfrm>
            <a:off x="7170738" y="2932113"/>
            <a:ext cx="1284287" cy="2592387"/>
          </a:xfrm>
          <a:prstGeom prst="ellipse">
            <a:avLst/>
          </a:prstGeom>
          <a:noFill/>
          <a:ln w="76200">
            <a:solidFill>
              <a:schemeClr val="tx1"/>
            </a:solidFill>
            <a:round/>
            <a:headEnd/>
            <a:tailEnd/>
          </a:ln>
          <a:effectLst>
            <a:outerShdw blurRad="63500" dist="91581" dir="337859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1" name="Oval 45"/>
          <p:cNvSpPr>
            <a:spLocks noChangeArrowheads="1"/>
          </p:cNvSpPr>
          <p:nvPr/>
        </p:nvSpPr>
        <p:spPr bwMode="auto">
          <a:xfrm rot="995914">
            <a:off x="1069975" y="1200150"/>
            <a:ext cx="8061325" cy="4738688"/>
          </a:xfrm>
          <a:prstGeom prst="ellipse">
            <a:avLst/>
          </a:prstGeom>
          <a:noFill/>
          <a:ln w="76200" cmpd="tri">
            <a:solidFill>
              <a:srgbClr val="00FF00"/>
            </a:solidFill>
            <a:round/>
            <a:headEnd/>
            <a:tailEnd/>
          </a:ln>
          <a:effectLst>
            <a:outerShdw blurRad="63500" dist="142274" dir="474509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62" name="Text Box 46"/>
          <p:cNvSpPr txBox="1">
            <a:spLocks noChangeArrowheads="1"/>
          </p:cNvSpPr>
          <p:nvPr/>
        </p:nvSpPr>
        <p:spPr bwMode="auto">
          <a:xfrm>
            <a:off x="3546475" y="563563"/>
            <a:ext cx="1100138" cy="52133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3600" b="1" i="0" dirty="0">
                <a:solidFill>
                  <a:srgbClr val="FF020B"/>
                </a:solidFill>
                <a:effectLst>
                  <a:outerShdw blurRad="38100" dist="38100" dir="2700000" algn="tl">
                    <a:srgbClr val="000000"/>
                  </a:outerShdw>
                </a:effectLst>
                <a:latin typeface="Arial" charset="0"/>
              </a:rPr>
              <a:t>?</a:t>
            </a:r>
          </a:p>
        </p:txBody>
      </p:sp>
      <p:sp>
        <p:nvSpPr>
          <p:cNvPr id="470063" name="Text Box 47"/>
          <p:cNvSpPr txBox="1">
            <a:spLocks noChangeArrowheads="1"/>
          </p:cNvSpPr>
          <p:nvPr/>
        </p:nvSpPr>
        <p:spPr bwMode="auto">
          <a:xfrm>
            <a:off x="2103438" y="4921250"/>
            <a:ext cx="4683125" cy="138499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dirty="0" err="1">
                <a:solidFill>
                  <a:srgbClr val="FFEA18"/>
                </a:solidFill>
                <a:effectLst>
                  <a:outerShdw blurRad="38100" dist="38100" dir="2700000" algn="tl">
                    <a:srgbClr val="000000"/>
                  </a:outerShdw>
                </a:effectLst>
              </a:rPr>
              <a:t>Ang</a:t>
            </a:r>
            <a:r>
              <a:rPr lang="en-US" dirty="0">
                <a:solidFill>
                  <a:srgbClr val="FFEA18"/>
                </a:solidFill>
                <a:effectLst>
                  <a:outerShdw blurRad="38100" dist="38100" dir="2700000" algn="tl">
                    <a:srgbClr val="000000"/>
                  </a:outerShdw>
                </a:effectLst>
              </a:rPr>
              <a:t> </a:t>
            </a:r>
            <a:r>
              <a:rPr lang="en-US" dirty="0" err="1">
                <a:solidFill>
                  <a:srgbClr val="FFEA18"/>
                </a:solidFill>
                <a:effectLst>
                  <a:outerShdw blurRad="38100" dist="38100" dir="2700000" algn="tl">
                    <a:srgbClr val="000000"/>
                  </a:outerShdw>
                </a:effectLst>
              </a:rPr>
              <a:t>panahon</a:t>
            </a:r>
            <a:r>
              <a:rPr lang="en-US" dirty="0">
                <a:solidFill>
                  <a:srgbClr val="FFEA18"/>
                </a:solidFill>
                <a:effectLst>
                  <a:outerShdw blurRad="38100" dist="38100" dir="2700000" algn="tl">
                    <a:srgbClr val="000000"/>
                  </a:outerShdw>
                </a:effectLst>
              </a:rPr>
              <a:t> </a:t>
            </a:r>
            <a:r>
              <a:rPr lang="en-US" dirty="0" err="1">
                <a:solidFill>
                  <a:srgbClr val="FFEA18"/>
                </a:solidFill>
                <a:effectLst>
                  <a:outerShdw blurRad="38100" dist="38100" dir="2700000" algn="tl">
                    <a:srgbClr val="000000"/>
                  </a:outerShdw>
                </a:effectLst>
              </a:rPr>
              <a:t>sa</a:t>
            </a:r>
            <a:r>
              <a:rPr lang="en-US" dirty="0">
                <a:solidFill>
                  <a:srgbClr val="FFEA18"/>
                </a:solidFill>
                <a:effectLst>
                  <a:outerShdw blurRad="38100" dist="38100" dir="2700000" algn="tl">
                    <a:srgbClr val="000000"/>
                  </a:outerShdw>
                </a:effectLst>
              </a:rPr>
              <a:t> </a:t>
            </a:r>
            <a:r>
              <a:rPr lang="en-US" dirty="0" err="1">
                <a:solidFill>
                  <a:srgbClr val="FFEA18"/>
                </a:solidFill>
                <a:effectLst>
                  <a:outerShdw blurRad="38100" dist="38100" dir="2700000" algn="tl">
                    <a:srgbClr val="000000"/>
                  </a:outerShdw>
                </a:effectLst>
              </a:rPr>
              <a:t>Mediteranya</a:t>
            </a:r>
            <a:r>
              <a:rPr lang="en-US" dirty="0">
                <a:solidFill>
                  <a:srgbClr val="FFEA18"/>
                </a:solidFill>
                <a:effectLst>
                  <a:outerShdw blurRad="38100" dist="38100" dir="2700000" algn="tl">
                    <a:srgbClr val="000000"/>
                  </a:outerShdw>
                </a:effectLst>
              </a:rPr>
              <a:t> </a:t>
            </a:r>
            <a:r>
              <a:rPr lang="en-US" dirty="0" err="1">
                <a:solidFill>
                  <a:srgbClr val="FFEA18"/>
                </a:solidFill>
                <a:effectLst>
                  <a:outerShdw blurRad="38100" dist="38100" dir="2700000" algn="tl">
                    <a:srgbClr val="000000"/>
                  </a:outerShdw>
                </a:effectLst>
              </a:rPr>
              <a:t>sa</a:t>
            </a:r>
            <a:r>
              <a:rPr lang="en-US" dirty="0">
                <a:solidFill>
                  <a:srgbClr val="FFEA18"/>
                </a:solidFill>
                <a:effectLst>
                  <a:outerShdw blurRad="38100" dist="38100" dir="2700000" algn="tl">
                    <a:srgbClr val="000000"/>
                  </a:outerShdw>
                </a:effectLst>
              </a:rPr>
              <a:t> </a:t>
            </a:r>
            <a:r>
              <a:rPr lang="en-US" dirty="0" err="1">
                <a:solidFill>
                  <a:srgbClr val="FFEA18"/>
                </a:solidFill>
                <a:effectLst>
                  <a:outerShdw blurRad="38100" dist="38100" dir="2700000" algn="tl">
                    <a:srgbClr val="000000"/>
                  </a:outerShdw>
                </a:effectLst>
              </a:rPr>
              <a:t>Biblikanhong</a:t>
            </a:r>
            <a:r>
              <a:rPr lang="en-US" dirty="0">
                <a:solidFill>
                  <a:srgbClr val="FFEA18"/>
                </a:solidFill>
                <a:effectLst>
                  <a:outerShdw blurRad="38100" dist="38100" dir="2700000" algn="tl">
                    <a:srgbClr val="000000"/>
                  </a:outerShdw>
                </a:effectLst>
              </a:rPr>
              <a:t> </a:t>
            </a:r>
            <a:r>
              <a:rPr lang="en-US" dirty="0" err="1">
                <a:solidFill>
                  <a:srgbClr val="FFEA18"/>
                </a:solidFill>
                <a:effectLst>
                  <a:outerShdw blurRad="38100" dist="38100" dir="2700000" algn="tl">
                    <a:srgbClr val="000000"/>
                  </a:outerShdw>
                </a:effectLst>
              </a:rPr>
              <a:t>Aksyon</a:t>
            </a:r>
            <a:endParaRPr lang="en-US" dirty="0">
              <a:solidFill>
                <a:srgbClr val="FFEA18"/>
              </a:solidFill>
              <a:effectLst>
                <a:outerShdw blurRad="38100" dist="38100" dir="2700000" algn="tl">
                  <a:srgbClr val="000000"/>
                </a:outerShdw>
              </a:effectLst>
            </a:endParaRPr>
          </a:p>
        </p:txBody>
      </p:sp>
      <p:sp>
        <p:nvSpPr>
          <p:cNvPr id="470072" name="Rectangle 56"/>
          <p:cNvSpPr>
            <a:spLocks noChangeArrowheads="1"/>
          </p:cNvSpPr>
          <p:nvPr/>
        </p:nvSpPr>
        <p:spPr bwMode="auto">
          <a:xfrm>
            <a:off x="8086725" y="6519863"/>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03</a:t>
            </a:r>
          </a:p>
        </p:txBody>
      </p:sp>
      <p:sp>
        <p:nvSpPr>
          <p:cNvPr id="9250" name="Text Box 57"/>
          <p:cNvSpPr txBox="1">
            <a:spLocks noChangeArrowheads="1"/>
          </p:cNvSpPr>
          <p:nvPr/>
        </p:nvSpPr>
        <p:spPr bwMode="auto">
          <a:xfrm>
            <a:off x="8743950"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4</a:t>
            </a:r>
          </a:p>
        </p:txBody>
      </p:sp>
      <p:sp>
        <p:nvSpPr>
          <p:cNvPr id="470032" name="Freeform 16"/>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57" name="Oval 41"/>
          <p:cNvSpPr>
            <a:spLocks noChangeArrowheads="1"/>
          </p:cNvSpPr>
          <p:nvPr/>
        </p:nvSpPr>
        <p:spPr bwMode="auto">
          <a:xfrm>
            <a:off x="3505200" y="931863"/>
            <a:ext cx="2005013" cy="1158875"/>
          </a:xfrm>
          <a:prstGeom prst="ellipse">
            <a:avLst/>
          </a:prstGeom>
          <a:noFill/>
          <a:ln w="76200">
            <a:solidFill>
              <a:srgbClr val="FF0B3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7" name="Rectangle 31"/>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9254" name="Group 27"/>
          <p:cNvGrpSpPr>
            <a:grpSpLocks/>
          </p:cNvGrpSpPr>
          <p:nvPr/>
        </p:nvGrpSpPr>
        <p:grpSpPr bwMode="auto">
          <a:xfrm>
            <a:off x="0" y="0"/>
            <a:ext cx="1978025" cy="1955800"/>
            <a:chOff x="0" y="0"/>
            <a:chExt cx="1246" cy="1232"/>
          </a:xfrm>
        </p:grpSpPr>
        <p:sp>
          <p:nvSpPr>
            <p:cNvPr id="47004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004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0049" name="Rectangle 33"/>
          <p:cNvSpPr>
            <a:spLocks noChangeArrowheads="1"/>
          </p:cNvSpPr>
          <p:nvPr/>
        </p:nvSpPr>
        <p:spPr bwMode="auto">
          <a:xfrm>
            <a:off x="76450" y="438150"/>
            <a:ext cx="1892300" cy="1012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extLst>
      <p:ext uri="{BB962C8B-B14F-4D97-AF65-F5344CB8AC3E}">
        <p14:creationId xmlns:p14="http://schemas.microsoft.com/office/powerpoint/2010/main" val="632523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70068"/>
                                        </p:tgtEl>
                                        <p:attrNameLst>
                                          <p:attrName>style.visibility</p:attrName>
                                        </p:attrNameLst>
                                      </p:cBhvr>
                                      <p:to>
                                        <p:strVal val="visible"/>
                                      </p:to>
                                    </p:set>
                                    <p:anim calcmode="lin" valueType="num">
                                      <p:cBhvr>
                                        <p:cTn id="7" dur="500" fill="hold"/>
                                        <p:tgtEl>
                                          <p:spTgt spid="470068"/>
                                        </p:tgtEl>
                                        <p:attrNameLst>
                                          <p:attrName>ppt_w</p:attrName>
                                        </p:attrNameLst>
                                      </p:cBhvr>
                                      <p:tavLst>
                                        <p:tav tm="0">
                                          <p:val>
                                            <p:fltVal val="0"/>
                                          </p:val>
                                        </p:tav>
                                        <p:tav tm="100000">
                                          <p:val>
                                            <p:strVal val="#ppt_w"/>
                                          </p:val>
                                        </p:tav>
                                      </p:tavLst>
                                    </p:anim>
                                    <p:anim calcmode="lin" valueType="num">
                                      <p:cBhvr>
                                        <p:cTn id="8" dur="500" fill="hold"/>
                                        <p:tgtEl>
                                          <p:spTgt spid="4700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6" fill="hold" grpId="0" nodeType="clickEffect">
                                  <p:stCondLst>
                                    <p:cond delay="0"/>
                                  </p:stCondLst>
                                  <p:childTnLst>
                                    <p:set>
                                      <p:cBhvr>
                                        <p:cTn id="12" dur="1" fill="hold">
                                          <p:stCondLst>
                                            <p:cond delay="0"/>
                                          </p:stCondLst>
                                        </p:cTn>
                                        <p:tgtEl>
                                          <p:spTgt spid="470057"/>
                                        </p:tgtEl>
                                        <p:attrNameLst>
                                          <p:attrName>style.visibility</p:attrName>
                                        </p:attrNameLst>
                                      </p:cBhvr>
                                      <p:to>
                                        <p:strVal val="visible"/>
                                      </p:to>
                                    </p:set>
                                    <p:anim calcmode="lin" valueType="num">
                                      <p:cBhvr>
                                        <p:cTn id="13" dur="500" fill="hold"/>
                                        <p:tgtEl>
                                          <p:spTgt spid="47005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005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0057"/>
                                        </p:tgtEl>
                                        <p:attrNameLst>
                                          <p:attrName>ppt_x</p:attrName>
                                        </p:attrNameLst>
                                      </p:cBhvr>
                                      <p:tavLst>
                                        <p:tav tm="0">
                                          <p:val>
                                            <p:fltVal val="0.5"/>
                                          </p:val>
                                        </p:tav>
                                        <p:tav tm="100000">
                                          <p:val>
                                            <p:strVal val="#ppt_x"/>
                                          </p:val>
                                        </p:tav>
                                      </p:tavLst>
                                    </p:anim>
                                    <p:anim calcmode="lin" valueType="num">
                                      <p:cBhvr>
                                        <p:cTn id="16" dur="500" fill="hold"/>
                                        <p:tgtEl>
                                          <p:spTgt spid="470057"/>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2000"/>
                                        <p:tgtEl>
                                          <p:spTgt spid="470057"/>
                                        </p:tgtEl>
                                      </p:cBhvr>
                                    </p:animEffect>
                                    <p:set>
                                      <p:cBhvr>
                                        <p:cTn id="21" dur="1" fill="hold">
                                          <p:stCondLst>
                                            <p:cond delay="1999"/>
                                          </p:stCondLst>
                                        </p:cTn>
                                        <p:tgtEl>
                                          <p:spTgt spid="470057"/>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470062"/>
                                        </p:tgtEl>
                                        <p:attrNameLst>
                                          <p:attrName>style.visibility</p:attrName>
                                        </p:attrNameLst>
                                      </p:cBhvr>
                                      <p:to>
                                        <p:strVal val="visible"/>
                                      </p:to>
                                    </p:set>
                                    <p:animEffect transition="in" filter="fade">
                                      <p:cBhvr>
                                        <p:cTn id="24" dur="500"/>
                                        <p:tgtEl>
                                          <p:spTgt spid="47006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2000"/>
                                        <p:tgtEl>
                                          <p:spTgt spid="470062"/>
                                        </p:tgtEl>
                                      </p:cBhvr>
                                    </p:animEffect>
                                    <p:set>
                                      <p:cBhvr>
                                        <p:cTn id="29" dur="1" fill="hold">
                                          <p:stCondLst>
                                            <p:cond delay="1999"/>
                                          </p:stCondLst>
                                        </p:cTn>
                                        <p:tgtEl>
                                          <p:spTgt spid="470062"/>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470074"/>
                                        </p:tgtEl>
                                        <p:attrNameLst>
                                          <p:attrName>style.visibility</p:attrName>
                                        </p:attrNameLst>
                                      </p:cBhvr>
                                      <p:to>
                                        <p:strVal val="visible"/>
                                      </p:to>
                                    </p:set>
                                    <p:animEffect transition="in" filter="fade">
                                      <p:cBhvr>
                                        <p:cTn id="32" dur="2000"/>
                                        <p:tgtEl>
                                          <p:spTgt spid="470074"/>
                                        </p:tgtEl>
                                      </p:cBhvr>
                                    </p:animEffect>
                                  </p:childTnLst>
                                </p:cTn>
                              </p:par>
                            </p:childTnLst>
                          </p:cTn>
                        </p:par>
                        <p:par>
                          <p:cTn id="33" fill="hold" nodeType="afterGroup">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70058"/>
                                        </p:tgtEl>
                                        <p:attrNameLst>
                                          <p:attrName>style.visibility</p:attrName>
                                        </p:attrNameLst>
                                      </p:cBhvr>
                                      <p:to>
                                        <p:strVal val="visible"/>
                                      </p:to>
                                    </p:set>
                                    <p:animEffect transition="in" filter="fade">
                                      <p:cBhvr>
                                        <p:cTn id="36" dur="500"/>
                                        <p:tgtEl>
                                          <p:spTgt spid="470058"/>
                                        </p:tgtEl>
                                      </p:cBhvr>
                                    </p:animEffect>
                                  </p:childTnLst>
                                </p:cTn>
                              </p:par>
                            </p:childTnLst>
                          </p:cTn>
                        </p:par>
                        <p:par>
                          <p:cTn id="37" fill="hold" nodeType="afterGroup">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470060"/>
                                        </p:tgtEl>
                                        <p:attrNameLst>
                                          <p:attrName>style.visibility</p:attrName>
                                        </p:attrNameLst>
                                      </p:cBhvr>
                                      <p:to>
                                        <p:strVal val="visible"/>
                                      </p:to>
                                    </p:set>
                                    <p:animEffect transition="in" filter="fade">
                                      <p:cBhvr>
                                        <p:cTn id="40" dur="500"/>
                                        <p:tgtEl>
                                          <p:spTgt spid="470060"/>
                                        </p:tgtEl>
                                      </p:cBhvr>
                                    </p:animEffect>
                                  </p:childTnLst>
                                </p:cTn>
                              </p:par>
                            </p:childTnLst>
                          </p:cTn>
                        </p:par>
                        <p:par>
                          <p:cTn id="41" fill="hold" nodeType="afterGroup">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70059"/>
                                        </p:tgtEl>
                                        <p:attrNameLst>
                                          <p:attrName>style.visibility</p:attrName>
                                        </p:attrNameLst>
                                      </p:cBhvr>
                                      <p:to>
                                        <p:strVal val="visible"/>
                                      </p:to>
                                    </p:set>
                                    <p:animEffect transition="in" filter="fade">
                                      <p:cBhvr>
                                        <p:cTn id="44" dur="500"/>
                                        <p:tgtEl>
                                          <p:spTgt spid="47005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70061"/>
                                        </p:tgtEl>
                                        <p:attrNameLst>
                                          <p:attrName>style.visibility</p:attrName>
                                        </p:attrNameLst>
                                      </p:cBhvr>
                                      <p:to>
                                        <p:strVal val="visible"/>
                                      </p:to>
                                    </p:set>
                                    <p:anim calcmode="lin" valueType="num">
                                      <p:cBhvr>
                                        <p:cTn id="49" dur="500" fill="hold"/>
                                        <p:tgtEl>
                                          <p:spTgt spid="470061"/>
                                        </p:tgtEl>
                                        <p:attrNameLst>
                                          <p:attrName>ppt_w</p:attrName>
                                        </p:attrNameLst>
                                      </p:cBhvr>
                                      <p:tavLst>
                                        <p:tav tm="0">
                                          <p:val>
                                            <p:fltVal val="0"/>
                                          </p:val>
                                        </p:tav>
                                        <p:tav tm="100000">
                                          <p:val>
                                            <p:strVal val="#ppt_w"/>
                                          </p:val>
                                        </p:tav>
                                      </p:tavLst>
                                    </p:anim>
                                    <p:anim calcmode="lin" valueType="num">
                                      <p:cBhvr>
                                        <p:cTn id="50" dur="500" fill="hold"/>
                                        <p:tgtEl>
                                          <p:spTgt spid="470061"/>
                                        </p:tgtEl>
                                        <p:attrNameLst>
                                          <p:attrName>ppt_h</p:attrName>
                                        </p:attrNameLst>
                                      </p:cBhvr>
                                      <p:tavLst>
                                        <p:tav tm="0">
                                          <p:val>
                                            <p:fltVal val="0"/>
                                          </p:val>
                                        </p:tav>
                                        <p:tav tm="100000">
                                          <p:val>
                                            <p:strVal val="#ppt_h"/>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470063"/>
                                        </p:tgtEl>
                                        <p:attrNameLst>
                                          <p:attrName>style.visibility</p:attrName>
                                        </p:attrNameLst>
                                      </p:cBhvr>
                                      <p:to>
                                        <p:strVal val="visible"/>
                                      </p:to>
                                    </p:set>
                                    <p:animEffect transition="in" filter="fade">
                                      <p:cBhvr>
                                        <p:cTn id="53" dur="2000"/>
                                        <p:tgtEl>
                                          <p:spTgt spid="470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58" grpId="0" animBg="1"/>
      <p:bldP spid="470059" grpId="0" animBg="1" autoUpdateAnimBg="0"/>
      <p:bldP spid="470060" grpId="0" animBg="1"/>
      <p:bldP spid="470061" grpId="0" animBg="1"/>
      <p:bldP spid="470062" grpId="0"/>
      <p:bldP spid="470062" grpId="1"/>
      <p:bldP spid="470063" grpId="0"/>
      <p:bldP spid="470057" grpId="0" animBg="1"/>
      <p:bldP spid="47005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6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3687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3687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7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368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688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3688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68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8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1"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3689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689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6894" name="Oval 30"/>
          <p:cNvSpPr>
            <a:spLocks noChangeArrowheads="1"/>
          </p:cNvSpPr>
          <p:nvPr/>
        </p:nvSpPr>
        <p:spPr bwMode="auto">
          <a:xfrm>
            <a:off x="5599113" y="28082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5"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6896" name="Rectangle 32"/>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36897"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6898" name="Oval 34"/>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4544"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6905"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30</a:t>
            </a:r>
          </a:p>
        </p:txBody>
      </p:sp>
      <p:sp>
        <p:nvSpPr>
          <p:cNvPr id="64546" name="Text Box 42"/>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4547" name="Rectangle 43"/>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36908" name="Picture 44"/>
          <p:cNvPicPr>
            <a:picLocks noChangeAspect="1" noChangeArrowheads="1"/>
          </p:cNvPicPr>
          <p:nvPr/>
        </p:nvPicPr>
        <p:blipFill>
          <a:blip r:embed="rId3">
            <a:lum contrast="36000"/>
          </a:blip>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6909" name="Text Box 45"/>
          <p:cNvSpPr txBox="1">
            <a:spLocks noChangeArrowheads="1"/>
          </p:cNvSpPr>
          <p:nvPr/>
        </p:nvSpPr>
        <p:spPr bwMode="auto">
          <a:xfrm>
            <a:off x="5229225" y="3522663"/>
            <a:ext cx="265906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b="1" dirty="0">
                <a:solidFill>
                  <a:srgbClr val="66FF99"/>
                </a:solidFill>
                <a:effectLst>
                  <a:outerShdw blurRad="38100" dist="38100" dir="2700000" algn="tl">
                    <a:srgbClr val="000000"/>
                  </a:outerShdw>
                </a:effectLst>
                <a:latin typeface="Arial Black" charset="0"/>
              </a:rPr>
              <a:t>BABILONIA</a:t>
            </a:r>
          </a:p>
        </p:txBody>
      </p:sp>
      <p:sp>
        <p:nvSpPr>
          <p:cNvPr id="36911" name="Rectangle 47"/>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6894"/>
                                        </p:tgtEl>
                                        <p:attrNameLst>
                                          <p:attrName>style.visibility</p:attrName>
                                        </p:attrNameLst>
                                      </p:cBhvr>
                                      <p:to>
                                        <p:strVal val="visible"/>
                                      </p:to>
                                    </p:set>
                                    <p:anim calcmode="lin" valueType="num">
                                      <p:cBhvr>
                                        <p:cTn id="7" dur="500" fill="hold"/>
                                        <p:tgtEl>
                                          <p:spTgt spid="36894"/>
                                        </p:tgtEl>
                                        <p:attrNameLst>
                                          <p:attrName>ppt_w</p:attrName>
                                        </p:attrNameLst>
                                      </p:cBhvr>
                                      <p:tavLst>
                                        <p:tav tm="0">
                                          <p:val>
                                            <p:fltVal val="0"/>
                                          </p:val>
                                        </p:tav>
                                        <p:tav tm="100000">
                                          <p:val>
                                            <p:strVal val="#ppt_w"/>
                                          </p:val>
                                        </p:tav>
                                      </p:tavLst>
                                    </p:anim>
                                    <p:anim calcmode="lin" valueType="num">
                                      <p:cBhvr>
                                        <p:cTn id="8" dur="500" fill="hold"/>
                                        <p:tgtEl>
                                          <p:spTgt spid="36894"/>
                                        </p:tgtEl>
                                        <p:attrNameLst>
                                          <p:attrName>ppt_h</p:attrName>
                                        </p:attrNameLst>
                                      </p:cBhvr>
                                      <p:tavLst>
                                        <p:tav tm="0">
                                          <p:val>
                                            <p:fltVal val="0"/>
                                          </p:val>
                                        </p:tav>
                                        <p:tav tm="100000">
                                          <p:val>
                                            <p:strVal val="#ppt_h"/>
                                          </p:val>
                                        </p:tav>
                                      </p:tavLst>
                                    </p:anim>
                                    <p:anim calcmode="lin" valueType="num">
                                      <p:cBhvr>
                                        <p:cTn id="9" dur="500" fill="hold"/>
                                        <p:tgtEl>
                                          <p:spTgt spid="36894"/>
                                        </p:tgtEl>
                                        <p:attrNameLst>
                                          <p:attrName>ppt_x</p:attrName>
                                        </p:attrNameLst>
                                      </p:cBhvr>
                                      <p:tavLst>
                                        <p:tav tm="0">
                                          <p:val>
                                            <p:fltVal val="0.5"/>
                                          </p:val>
                                        </p:tav>
                                        <p:tav tm="100000">
                                          <p:val>
                                            <p:strVal val="#ppt_x"/>
                                          </p:val>
                                        </p:tav>
                                      </p:tavLst>
                                    </p:anim>
                                    <p:anim calcmode="lin" valueType="num">
                                      <p:cBhvr>
                                        <p:cTn id="10" dur="500" fill="hold"/>
                                        <p:tgtEl>
                                          <p:spTgt spid="368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6909"/>
                                        </p:tgtEl>
                                        <p:attrNameLst>
                                          <p:attrName>style.visibility</p:attrName>
                                        </p:attrNameLst>
                                      </p:cBhvr>
                                      <p:to>
                                        <p:strVal val="visible"/>
                                      </p:to>
                                    </p:set>
                                    <p:animEffect transition="in" filter="fade">
                                      <p:cBhvr>
                                        <p:cTn id="14" dur="1000"/>
                                        <p:tgtEl>
                                          <p:spTgt spid="36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animBg="1"/>
      <p:bldP spid="3690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3789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89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3789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3790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RS</a:t>
            </a:r>
          </a:p>
        </p:txBody>
      </p:sp>
      <p:sp>
        <p:nvSpPr>
          <p:cNvPr id="3790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379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0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79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2"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3"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4"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15"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37916"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7917"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7919"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7920"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7921"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2" name="Rectangle 34"/>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37923"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24" name="Oval 36"/>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6593" name="Text Box 3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7918" name="Oval 30"/>
          <p:cNvSpPr>
            <a:spLocks noChangeArrowheads="1"/>
          </p:cNvSpPr>
          <p:nvPr/>
        </p:nvSpPr>
        <p:spPr bwMode="auto">
          <a:xfrm>
            <a:off x="5233988" y="1733550"/>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1" name="Rectangle 4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31</a:t>
            </a:r>
          </a:p>
        </p:txBody>
      </p:sp>
      <p:sp>
        <p:nvSpPr>
          <p:cNvPr id="66596" name="Text Box 4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6597" name="Rectangle 45"/>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37934" name="Picture 46"/>
          <p:cNvPicPr>
            <a:picLocks noChangeAspect="1" noChangeArrowheads="1"/>
          </p:cNvPicPr>
          <p:nvPr/>
        </p:nvPicPr>
        <p:blipFill>
          <a:blip r:embed="rId3"/>
          <a:srcRect/>
          <a:stretch>
            <a:fillRect/>
          </a:stretch>
        </p:blipFill>
        <p:spPr bwMode="auto">
          <a:xfrm>
            <a:off x="1255713" y="3032125"/>
            <a:ext cx="3983037" cy="2954338"/>
          </a:xfrm>
          <a:prstGeom prst="rect">
            <a:avLst/>
          </a:prstGeom>
          <a:noFill/>
          <a:effectLst>
            <a:outerShdw blurRad="63500" dist="107763" dir="2700000" algn="ctr" rotWithShape="0">
              <a:schemeClr val="bg2">
                <a:alpha val="74998"/>
              </a:schemeClr>
            </a:outerShdw>
          </a:effectLst>
        </p:spPr>
      </p:pic>
      <p:sp>
        <p:nvSpPr>
          <p:cNvPr id="37935" name="Text Box 47"/>
          <p:cNvSpPr txBox="1">
            <a:spLocks noChangeArrowheads="1"/>
          </p:cNvSpPr>
          <p:nvPr/>
        </p:nvSpPr>
        <p:spPr bwMode="auto">
          <a:xfrm>
            <a:off x="2924175" y="4943475"/>
            <a:ext cx="2759075"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66FF99"/>
                </a:solidFill>
                <a:effectLst>
                  <a:outerShdw blurRad="38100" dist="38100" dir="2700000" algn="tl">
                    <a:srgbClr val="000000"/>
                  </a:outerShdw>
                </a:effectLst>
                <a:latin typeface="Arial Black" charset="0"/>
              </a:rPr>
              <a:t>HARAN</a:t>
            </a:r>
          </a:p>
        </p:txBody>
      </p:sp>
      <p:sp>
        <p:nvSpPr>
          <p:cNvPr id="37936" name="Rectangle 48"/>
          <p:cNvSpPr>
            <a:spLocks noChangeArrowheads="1"/>
          </p:cNvSpPr>
          <p:nvPr/>
        </p:nvSpPr>
        <p:spPr bwMode="auto">
          <a:xfrm>
            <a:off x="1228725" y="3017838"/>
            <a:ext cx="4000500" cy="2949575"/>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7937" name="Text Box 49"/>
          <p:cNvSpPr txBox="1">
            <a:spLocks noChangeArrowheads="1"/>
          </p:cNvSpPr>
          <p:nvPr/>
        </p:nvSpPr>
        <p:spPr bwMode="auto">
          <a:xfrm>
            <a:off x="1100138" y="5381625"/>
            <a:ext cx="4511675"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400" b="1" dirty="0">
                <a:solidFill>
                  <a:schemeClr val="tx1"/>
                </a:solidFill>
                <a:effectLst>
                  <a:outerShdw blurRad="38100" dist="38100" dir="2700000" algn="tl">
                    <a:srgbClr val="000000"/>
                  </a:outerShdw>
                </a:effectLst>
                <a:latin typeface="Arial Black" charset="0"/>
              </a:rPr>
              <a:t>(HARAN,TURKEY)</a:t>
            </a:r>
            <a:endParaRPr lang="en-US" sz="2400" b="1" dirty="0">
              <a:solidFill>
                <a:srgbClr val="66FF99"/>
              </a:solidFill>
              <a:effectLst>
                <a:outerShdw blurRad="38100" dist="38100" dir="2700000" algn="tl">
                  <a:srgbClr val="000000"/>
                </a:outerShdw>
              </a:effectLst>
              <a:latin typeface="Arial Black"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7918"/>
                                        </p:tgtEl>
                                        <p:attrNameLst>
                                          <p:attrName>style.visibility</p:attrName>
                                        </p:attrNameLst>
                                      </p:cBhvr>
                                      <p:to>
                                        <p:strVal val="visible"/>
                                      </p:to>
                                    </p:set>
                                    <p:anim calcmode="lin" valueType="num">
                                      <p:cBhvr>
                                        <p:cTn id="7" dur="500" fill="hold"/>
                                        <p:tgtEl>
                                          <p:spTgt spid="37918"/>
                                        </p:tgtEl>
                                        <p:attrNameLst>
                                          <p:attrName>ppt_w</p:attrName>
                                        </p:attrNameLst>
                                      </p:cBhvr>
                                      <p:tavLst>
                                        <p:tav tm="0">
                                          <p:val>
                                            <p:fltVal val="0"/>
                                          </p:val>
                                        </p:tav>
                                        <p:tav tm="100000">
                                          <p:val>
                                            <p:strVal val="#ppt_w"/>
                                          </p:val>
                                        </p:tav>
                                      </p:tavLst>
                                    </p:anim>
                                    <p:anim calcmode="lin" valueType="num">
                                      <p:cBhvr>
                                        <p:cTn id="8" dur="500" fill="hold"/>
                                        <p:tgtEl>
                                          <p:spTgt spid="37918"/>
                                        </p:tgtEl>
                                        <p:attrNameLst>
                                          <p:attrName>ppt_h</p:attrName>
                                        </p:attrNameLst>
                                      </p:cBhvr>
                                      <p:tavLst>
                                        <p:tav tm="0">
                                          <p:val>
                                            <p:fltVal val="0"/>
                                          </p:val>
                                        </p:tav>
                                        <p:tav tm="100000">
                                          <p:val>
                                            <p:strVal val="#ppt_h"/>
                                          </p:val>
                                        </p:tav>
                                      </p:tavLst>
                                    </p:anim>
                                    <p:anim calcmode="lin" valueType="num">
                                      <p:cBhvr>
                                        <p:cTn id="9" dur="500" fill="hold"/>
                                        <p:tgtEl>
                                          <p:spTgt spid="37918"/>
                                        </p:tgtEl>
                                        <p:attrNameLst>
                                          <p:attrName>ppt_x</p:attrName>
                                        </p:attrNameLst>
                                      </p:cBhvr>
                                      <p:tavLst>
                                        <p:tav tm="0">
                                          <p:val>
                                            <p:fltVal val="0.5"/>
                                          </p:val>
                                        </p:tav>
                                        <p:tav tm="100000">
                                          <p:val>
                                            <p:strVal val="#ppt_x"/>
                                          </p:val>
                                        </p:tav>
                                      </p:tavLst>
                                    </p:anim>
                                    <p:anim calcmode="lin" valueType="num">
                                      <p:cBhvr>
                                        <p:cTn id="10" dur="500" fill="hold"/>
                                        <p:tgtEl>
                                          <p:spTgt spid="379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7935"/>
                                        </p:tgtEl>
                                        <p:attrNameLst>
                                          <p:attrName>style.visibility</p:attrName>
                                        </p:attrNameLst>
                                      </p:cBhvr>
                                      <p:to>
                                        <p:strVal val="visible"/>
                                      </p:to>
                                    </p:set>
                                    <p:animEffect transition="in" filter="fade">
                                      <p:cBhvr>
                                        <p:cTn id="14" dur="1000"/>
                                        <p:tgtEl>
                                          <p:spTgt spid="37935"/>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7937"/>
                                        </p:tgtEl>
                                        <p:attrNameLst>
                                          <p:attrName>style.visibility</p:attrName>
                                        </p:attrNameLst>
                                      </p:cBhvr>
                                      <p:to>
                                        <p:strVal val="visible"/>
                                      </p:to>
                                    </p:set>
                                    <p:animEffect transition="in" filter="fade">
                                      <p:cBhvr>
                                        <p:cTn id="18" dur="1000"/>
                                        <p:tgtEl>
                                          <p:spTgt spid="37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8" grpId="0" animBg="1"/>
      <p:bldP spid="37935" grpId="0" autoUpdateAnimBg="0"/>
      <p:bldP spid="3793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389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389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3892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3892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389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DS</a:t>
            </a:r>
          </a:p>
        </p:txBody>
      </p:sp>
      <p:sp>
        <p:nvSpPr>
          <p:cNvPr id="389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6"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7"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8"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39"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38940"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8941"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8943" name="Rectangle 31"/>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8944" name="Rectangle 32"/>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8945" name="Oval 3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6" name="Rectangle 34"/>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8947" name="Oval 35"/>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48" name="Rectangle 36"/>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38949" name="Oval 3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8950" name="Oval 38"/>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8643" name="Text Box 4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8957" name="Rectangle 4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32</a:t>
            </a:r>
          </a:p>
        </p:txBody>
      </p:sp>
      <p:sp>
        <p:nvSpPr>
          <p:cNvPr id="68645" name="Text Box 4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68646" name="Rectangle 47"/>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38942" name="Oval 30"/>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 name="Text Box 49"/>
          <p:cNvSpPr txBox="1">
            <a:spLocks noChangeArrowheads="1"/>
          </p:cNvSpPr>
          <p:nvPr/>
        </p:nvSpPr>
        <p:spPr bwMode="auto">
          <a:xfrm>
            <a:off x="3764916" y="2617262"/>
            <a:ext cx="4679950" cy="1323439"/>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128"/>
              </a:defRPr>
            </a:lvl1pPr>
            <a:lvl2pPr marL="37931725" indent="-37474525">
              <a:defRPr sz="2800" i="1">
                <a:solidFill>
                  <a:schemeClr val="hlink"/>
                </a:solidFill>
                <a:latin typeface="Comic Sans MS" charset="0"/>
                <a:ea typeface="ＭＳ Ｐゴシック" charset="-128"/>
              </a:defRPr>
            </a:lvl2pPr>
            <a:lvl3pPr>
              <a:defRPr sz="2800" i="1">
                <a:solidFill>
                  <a:schemeClr val="hlink"/>
                </a:solidFill>
                <a:latin typeface="Comic Sans MS" charset="0"/>
                <a:ea typeface="ＭＳ Ｐゴシック" charset="-128"/>
              </a:defRPr>
            </a:lvl3pPr>
            <a:lvl4pPr>
              <a:defRPr sz="2800" i="1">
                <a:solidFill>
                  <a:schemeClr val="hlink"/>
                </a:solidFill>
                <a:latin typeface="Comic Sans MS" charset="0"/>
                <a:ea typeface="ＭＳ Ｐゴシック" charset="-128"/>
              </a:defRPr>
            </a:lvl4pPr>
            <a:lvl5pPr>
              <a:defRPr sz="2800" i="1">
                <a:solidFill>
                  <a:schemeClr val="hlink"/>
                </a:solidFill>
                <a:latin typeface="Comic Sans MS" charset="0"/>
                <a:ea typeface="ＭＳ Ｐゴシック" charset="-128"/>
              </a:defRPr>
            </a:lvl5pPr>
            <a:lvl6pPr marL="457200" eaLnBrk="0" fontAlgn="base" hangingPunct="0">
              <a:spcBef>
                <a:spcPct val="0"/>
              </a:spcBef>
              <a:spcAft>
                <a:spcPct val="0"/>
              </a:spcAft>
              <a:defRPr sz="2800" i="1">
                <a:solidFill>
                  <a:schemeClr val="hlink"/>
                </a:solidFill>
                <a:latin typeface="Comic Sans MS" charset="0"/>
                <a:ea typeface="ＭＳ Ｐゴシック" charset="-128"/>
              </a:defRPr>
            </a:lvl6pPr>
            <a:lvl7pPr marL="914400" eaLnBrk="0" fontAlgn="base" hangingPunct="0">
              <a:spcBef>
                <a:spcPct val="0"/>
              </a:spcBef>
              <a:spcAft>
                <a:spcPct val="0"/>
              </a:spcAft>
              <a:defRPr sz="2800" i="1">
                <a:solidFill>
                  <a:schemeClr val="hlink"/>
                </a:solidFill>
                <a:latin typeface="Comic Sans MS" charset="0"/>
                <a:ea typeface="ＭＳ Ｐゴシック" charset="-128"/>
              </a:defRPr>
            </a:lvl7pPr>
            <a:lvl8pPr marL="1371600" eaLnBrk="0" fontAlgn="base" hangingPunct="0">
              <a:spcBef>
                <a:spcPct val="0"/>
              </a:spcBef>
              <a:spcAft>
                <a:spcPct val="0"/>
              </a:spcAft>
              <a:defRPr sz="2800" i="1">
                <a:solidFill>
                  <a:schemeClr val="hlink"/>
                </a:solidFill>
                <a:latin typeface="Comic Sans MS" charset="0"/>
                <a:ea typeface="ＭＳ Ｐゴシック" charset="-128"/>
              </a:defRPr>
            </a:lvl8pPr>
            <a:lvl9pPr marL="1828800" eaLnBrk="0" fontAlgn="base" hangingPunct="0">
              <a:spcBef>
                <a:spcPct val="0"/>
              </a:spcBef>
              <a:spcAft>
                <a:spcPct val="0"/>
              </a:spcAft>
              <a:defRPr sz="2800" i="1">
                <a:solidFill>
                  <a:schemeClr val="hlink"/>
                </a:solidFill>
                <a:latin typeface="Comic Sans MS" charset="0"/>
                <a:ea typeface="ＭＳ Ｐゴシック" charset="-128"/>
              </a:defRPr>
            </a:lvl9pPr>
          </a:lstStyle>
          <a:p>
            <a:pPr algn="r">
              <a:spcBef>
                <a:spcPct val="50000"/>
              </a:spcBef>
              <a:defRPr/>
            </a:pPr>
            <a:r>
              <a:rPr lang="en-US" b="1" dirty="0">
                <a:solidFill>
                  <a:srgbClr val="66FF99"/>
                </a:solidFill>
                <a:effectLst>
                  <a:outerShdw blurRad="38100" dist="38100" dir="2700000" algn="tl">
                    <a:srgbClr val="000000"/>
                  </a:outerShdw>
                </a:effectLst>
                <a:latin typeface="Arial Black" charset="0"/>
                <a:cs typeface="+mn-cs"/>
              </a:rPr>
              <a:t> NINIVE        (ASSYRIA)          </a:t>
            </a:r>
            <a:r>
              <a:rPr lang="en-US" sz="2400" b="1" dirty="0">
                <a:solidFill>
                  <a:schemeClr val="tx1"/>
                </a:solidFill>
                <a:effectLst>
                  <a:outerShdw blurRad="38100" dist="38100" dir="2700000" algn="tl">
                    <a:srgbClr val="000000"/>
                  </a:outerShdw>
                </a:effectLst>
                <a:latin typeface="Arial Black" charset="0"/>
                <a:cs typeface="+mn-cs"/>
              </a:rPr>
              <a:t>MOSUL, IRAK</a:t>
            </a:r>
            <a:endParaRPr lang="en-US" b="1" dirty="0">
              <a:solidFill>
                <a:srgbClr val="66FF99"/>
              </a:solidFill>
              <a:effectLst>
                <a:outerShdw blurRad="38100" dist="38100" dir="2700000" algn="tl">
                  <a:srgbClr val="000000"/>
                </a:outerShdw>
              </a:effectLst>
              <a:latin typeface="Arial Black" charset="0"/>
              <a:cs typeface="+mn-cs"/>
            </a:endParaRPr>
          </a:p>
        </p:txBody>
      </p:sp>
      <p:grpSp>
        <p:nvGrpSpPr>
          <p:cNvPr id="68649" name="Group 44"/>
          <p:cNvGrpSpPr>
            <a:grpSpLocks/>
          </p:cNvGrpSpPr>
          <p:nvPr/>
        </p:nvGrpSpPr>
        <p:grpSpPr bwMode="auto">
          <a:xfrm>
            <a:off x="1612900" y="2413000"/>
            <a:ext cx="4022725" cy="2995613"/>
            <a:chOff x="491378" y="2093164"/>
            <a:chExt cx="4022726" cy="2994974"/>
          </a:xfrm>
        </p:grpSpPr>
        <p:pic>
          <p:nvPicPr>
            <p:cNvPr id="46" name="Picture 48"/>
            <p:cNvPicPr>
              <a:picLocks noChangeAspect="1" noChangeArrowheads="1"/>
            </p:cNvPicPr>
            <p:nvPr/>
          </p:nvPicPr>
          <p:blipFill>
            <a:blip r:embed="rId3" cstate="screen">
              <a:lum contrast="12000"/>
              <a:extLst>
                <a:ext uri="{28A0092B-C50C-407E-A947-70E740481C1C}">
                  <a14:useLocalDpi xmlns:a14="http://schemas.microsoft.com/office/drawing/2010/main"/>
                </a:ext>
              </a:extLst>
            </a:blip>
            <a:srcRect/>
            <a:stretch>
              <a:fillRect/>
            </a:stretch>
          </p:blipFill>
          <p:spPr bwMode="auto">
            <a:xfrm>
              <a:off x="491378" y="2134430"/>
              <a:ext cx="3983039" cy="2953708"/>
            </a:xfrm>
            <a:prstGeom prst="rect">
              <a:avLst/>
            </a:prstGeom>
            <a:noFill/>
            <a:effectLst>
              <a:outerShdw blurRad="63500" dist="107763" dir="2700000" algn="ctr" rotWithShape="0">
                <a:schemeClr val="bg2">
                  <a:alpha val="74998"/>
                </a:schemeClr>
              </a:outerShdw>
            </a:effectLst>
          </p:spPr>
        </p:pic>
        <p:sp>
          <p:nvSpPr>
            <p:cNvPr id="47" name="Rectangle 50"/>
            <p:cNvSpPr>
              <a:spLocks noChangeArrowheads="1"/>
            </p:cNvSpPr>
            <p:nvPr/>
          </p:nvSpPr>
          <p:spPr bwMode="auto">
            <a:xfrm>
              <a:off x="513603" y="2093164"/>
              <a:ext cx="4000501" cy="2948946"/>
            </a:xfrm>
            <a:prstGeom prst="rect">
              <a:avLst/>
            </a:prstGeom>
            <a:noFill/>
            <a:ln w="76200">
              <a:solidFill>
                <a:srgbClr val="65FE98"/>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8942"/>
                                        </p:tgtEl>
                                        <p:attrNameLst>
                                          <p:attrName>style.visibility</p:attrName>
                                        </p:attrNameLst>
                                      </p:cBhvr>
                                      <p:to>
                                        <p:strVal val="visible"/>
                                      </p:to>
                                    </p:set>
                                    <p:anim calcmode="lin" valueType="num">
                                      <p:cBhvr>
                                        <p:cTn id="7" dur="500" fill="hold"/>
                                        <p:tgtEl>
                                          <p:spTgt spid="38942"/>
                                        </p:tgtEl>
                                        <p:attrNameLst>
                                          <p:attrName>ppt_w</p:attrName>
                                        </p:attrNameLst>
                                      </p:cBhvr>
                                      <p:tavLst>
                                        <p:tav tm="0">
                                          <p:val>
                                            <p:fltVal val="0"/>
                                          </p:val>
                                        </p:tav>
                                        <p:tav tm="100000">
                                          <p:val>
                                            <p:strVal val="#ppt_w"/>
                                          </p:val>
                                        </p:tav>
                                      </p:tavLst>
                                    </p:anim>
                                    <p:anim calcmode="lin" valueType="num">
                                      <p:cBhvr>
                                        <p:cTn id="8" dur="500" fill="hold"/>
                                        <p:tgtEl>
                                          <p:spTgt spid="38942"/>
                                        </p:tgtEl>
                                        <p:attrNameLst>
                                          <p:attrName>ppt_h</p:attrName>
                                        </p:attrNameLst>
                                      </p:cBhvr>
                                      <p:tavLst>
                                        <p:tav tm="0">
                                          <p:val>
                                            <p:fltVal val="0"/>
                                          </p:val>
                                        </p:tav>
                                        <p:tav tm="100000">
                                          <p:val>
                                            <p:strVal val="#ppt_h"/>
                                          </p:val>
                                        </p:tav>
                                      </p:tavLst>
                                    </p:anim>
                                    <p:anim calcmode="lin" valueType="num">
                                      <p:cBhvr>
                                        <p:cTn id="9" dur="500" fill="hold"/>
                                        <p:tgtEl>
                                          <p:spTgt spid="38942"/>
                                        </p:tgtEl>
                                        <p:attrNameLst>
                                          <p:attrName>ppt_x</p:attrName>
                                        </p:attrNameLst>
                                      </p:cBhvr>
                                      <p:tavLst>
                                        <p:tav tm="0">
                                          <p:val>
                                            <p:fltVal val="0.5"/>
                                          </p:val>
                                        </p:tav>
                                        <p:tav tm="100000">
                                          <p:val>
                                            <p:strVal val="#ppt_x"/>
                                          </p:val>
                                        </p:tav>
                                      </p:tavLst>
                                    </p:anim>
                                    <p:anim calcmode="lin" valueType="num">
                                      <p:cBhvr>
                                        <p:cTn id="10" dur="500" fill="hold"/>
                                        <p:tgtEl>
                                          <p:spTgt spid="3894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2" grpId="0" animBg="1"/>
      <p:bldP spid="4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3994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3994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4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3995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3995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3995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39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0"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1"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2"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3"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39964"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39965"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39966"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39967"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39968"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69"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39970"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1"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39972"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3" name="Oval 37"/>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4" name="Oval 38"/>
          <p:cNvSpPr>
            <a:spLocks noChangeArrowheads="1"/>
          </p:cNvSpPr>
          <p:nvPr/>
        </p:nvSpPr>
        <p:spPr bwMode="auto">
          <a:xfrm>
            <a:off x="6553200" y="41910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5" name="Oval 39"/>
          <p:cNvSpPr>
            <a:spLocks noChangeArrowheads="1"/>
          </p:cNvSpPr>
          <p:nvPr/>
        </p:nvSpPr>
        <p:spPr bwMode="auto">
          <a:xfrm>
            <a:off x="5486400" y="27432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6" name="Oval 40"/>
          <p:cNvSpPr>
            <a:spLocks noChangeArrowheads="1"/>
          </p:cNvSpPr>
          <p:nvPr/>
        </p:nvSpPr>
        <p:spPr bwMode="auto">
          <a:xfrm>
            <a:off x="5181600" y="167640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39979" name="Oval 43"/>
          <p:cNvSpPr>
            <a:spLocks noChangeArrowheads="1"/>
          </p:cNvSpPr>
          <p:nvPr/>
        </p:nvSpPr>
        <p:spPr bwMode="auto">
          <a:xfrm>
            <a:off x="6697663" y="1417638"/>
            <a:ext cx="15033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0695"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39985"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33</a:t>
            </a:r>
          </a:p>
        </p:txBody>
      </p:sp>
      <p:sp>
        <p:nvSpPr>
          <p:cNvPr id="70697"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0698" name="Rectangle 51"/>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74"/>
                                        </p:tgtEl>
                                        <p:attrNameLst>
                                          <p:attrName>style.visibility</p:attrName>
                                        </p:attrNameLst>
                                      </p:cBhvr>
                                      <p:to>
                                        <p:strVal val="visible"/>
                                      </p:to>
                                    </p:set>
                                    <p:animEffect transition="in" filter="fade">
                                      <p:cBhvr>
                                        <p:cTn id="7" dur="500"/>
                                        <p:tgtEl>
                                          <p:spTgt spid="39974"/>
                                        </p:tgtEl>
                                      </p:cBhvr>
                                    </p:animEffect>
                                  </p:childTnLst>
                                </p:cTn>
                              </p:par>
                            </p:childTnLst>
                          </p:cTn>
                        </p:par>
                        <p:par>
                          <p:cTn id="8" fill="hold" nodeType="afterGroup">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9975"/>
                                        </p:tgtEl>
                                        <p:attrNameLst>
                                          <p:attrName>style.visibility</p:attrName>
                                        </p:attrNameLst>
                                      </p:cBhvr>
                                      <p:to>
                                        <p:strVal val="visible"/>
                                      </p:to>
                                    </p:set>
                                    <p:animEffect transition="in" filter="fade">
                                      <p:cBhvr>
                                        <p:cTn id="11" dur="500"/>
                                        <p:tgtEl>
                                          <p:spTgt spid="3997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39976"/>
                                        </p:tgtEl>
                                        <p:attrNameLst>
                                          <p:attrName>style.visibility</p:attrName>
                                        </p:attrNameLst>
                                      </p:cBhvr>
                                      <p:to>
                                        <p:strVal val="visible"/>
                                      </p:to>
                                    </p:set>
                                    <p:animEffect transition="in" filter="fade">
                                      <p:cBhvr>
                                        <p:cTn id="15" dur="500"/>
                                        <p:tgtEl>
                                          <p:spTgt spid="39976"/>
                                        </p:tgtEl>
                                      </p:cBhvr>
                                    </p:animEffect>
                                  </p:childTnLst>
                                </p:cTn>
                              </p:par>
                            </p:childTnLst>
                          </p:cTn>
                        </p:par>
                        <p:par>
                          <p:cTn id="16" fill="hold" nodeType="afterGroup">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9979"/>
                                        </p:tgtEl>
                                        <p:attrNameLst>
                                          <p:attrName>style.visibility</p:attrName>
                                        </p:attrNameLst>
                                      </p:cBhvr>
                                      <p:to>
                                        <p:strVal val="visible"/>
                                      </p:to>
                                    </p:set>
                                    <p:animEffect transition="in" filter="fade">
                                      <p:cBhvr>
                                        <p:cTn id="19" dur="500"/>
                                        <p:tgtEl>
                                          <p:spTgt spid="39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74" grpId="0" animBg="1"/>
      <p:bldP spid="39975" grpId="0" animBg="1"/>
      <p:bldP spid="39976" grpId="0" animBg="1"/>
      <p:bldP spid="3997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09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09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4097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4097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409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409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4"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5"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6"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87"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40988"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0989"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0990"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0991"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0992"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3"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0994"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5"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0996"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7" name="Oval 37"/>
          <p:cNvSpPr>
            <a:spLocks noChangeArrowheads="1"/>
          </p:cNvSpPr>
          <p:nvPr/>
        </p:nvSpPr>
        <p:spPr bwMode="auto">
          <a:xfrm>
            <a:off x="3914775" y="1012825"/>
            <a:ext cx="728663" cy="731838"/>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8" name="Oval 38"/>
          <p:cNvSpPr>
            <a:spLocks noChangeArrowheads="1"/>
          </p:cNvSpPr>
          <p:nvPr/>
        </p:nvSpPr>
        <p:spPr bwMode="auto">
          <a:xfrm>
            <a:off x="2787650" y="30654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0999" name="Rectangle 39"/>
          <p:cNvSpPr>
            <a:spLocks noChangeArrowheads="1"/>
          </p:cNvSpPr>
          <p:nvPr/>
        </p:nvSpPr>
        <p:spPr bwMode="auto">
          <a:xfrm>
            <a:off x="2960688" y="2798763"/>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41000" name="Oval 40"/>
          <p:cNvSpPr>
            <a:spLocks noChangeArrowheads="1"/>
          </p:cNvSpPr>
          <p:nvPr/>
        </p:nvSpPr>
        <p:spPr bwMode="auto">
          <a:xfrm>
            <a:off x="2681288" y="27781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2742" name="Text Box 4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1007"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34</a:t>
            </a:r>
          </a:p>
        </p:txBody>
      </p:sp>
      <p:sp>
        <p:nvSpPr>
          <p:cNvPr id="72744"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2745" name="Rectangle 4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41012" name="Picture 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7325" y="2236788"/>
            <a:ext cx="4903788" cy="35226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72747" name="Text Box 53"/>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41014" name="Text Box 54"/>
          <p:cNvSpPr txBox="1">
            <a:spLocks noChangeArrowheads="1"/>
          </p:cNvSpPr>
          <p:nvPr/>
        </p:nvSpPr>
        <p:spPr bwMode="auto">
          <a:xfrm>
            <a:off x="3914775" y="2238375"/>
            <a:ext cx="4857750" cy="519113"/>
          </a:xfrm>
          <a:prstGeom prst="rect">
            <a:avLst/>
          </a:prstGeom>
          <a:noFill/>
          <a:ln w="12700">
            <a:noFill/>
            <a:miter lim="800000"/>
            <a:headEnd/>
            <a:tailEnd/>
          </a:ln>
          <a:effectLst>
            <a:outerShdw blurRad="63500" dist="63500" dir="2212194" algn="ctr" rotWithShape="0">
              <a:schemeClr val="folHlink">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chemeClr val="accent1"/>
                </a:solidFill>
                <a:effectLst>
                  <a:outerShdw blurRad="38100" dist="38100" dir="2700000" algn="tl">
                    <a:srgbClr val="000000"/>
                  </a:outerShdw>
                </a:effectLst>
                <a:latin typeface="Arial Black" charset="0"/>
              </a:rPr>
              <a:t>CANAAN KARON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1000"/>
                                        </p:tgtEl>
                                        <p:attrNameLst>
                                          <p:attrName>style.visibility</p:attrName>
                                        </p:attrNameLst>
                                      </p:cBhvr>
                                      <p:to>
                                        <p:strVal val="visible"/>
                                      </p:to>
                                    </p:set>
                                    <p:anim calcmode="lin" valueType="num">
                                      <p:cBhvr>
                                        <p:cTn id="7" dur="500" fill="hold"/>
                                        <p:tgtEl>
                                          <p:spTgt spid="41000"/>
                                        </p:tgtEl>
                                        <p:attrNameLst>
                                          <p:attrName>ppt_w</p:attrName>
                                        </p:attrNameLst>
                                      </p:cBhvr>
                                      <p:tavLst>
                                        <p:tav tm="0">
                                          <p:val>
                                            <p:fltVal val="0"/>
                                          </p:val>
                                        </p:tav>
                                        <p:tav tm="100000">
                                          <p:val>
                                            <p:strVal val="#ppt_w"/>
                                          </p:val>
                                        </p:tav>
                                      </p:tavLst>
                                    </p:anim>
                                    <p:anim calcmode="lin" valueType="num">
                                      <p:cBhvr>
                                        <p:cTn id="8" dur="500" fill="hold"/>
                                        <p:tgtEl>
                                          <p:spTgt spid="41000"/>
                                        </p:tgtEl>
                                        <p:attrNameLst>
                                          <p:attrName>ppt_h</p:attrName>
                                        </p:attrNameLst>
                                      </p:cBhvr>
                                      <p:tavLst>
                                        <p:tav tm="0">
                                          <p:val>
                                            <p:fltVal val="0"/>
                                          </p:val>
                                        </p:tav>
                                        <p:tav tm="100000">
                                          <p:val>
                                            <p:strVal val="#ppt_h"/>
                                          </p:val>
                                        </p:tav>
                                      </p:tavLst>
                                    </p:anim>
                                    <p:anim calcmode="lin" valueType="num">
                                      <p:cBhvr>
                                        <p:cTn id="9" dur="500" fill="hold"/>
                                        <p:tgtEl>
                                          <p:spTgt spid="41000"/>
                                        </p:tgtEl>
                                        <p:attrNameLst>
                                          <p:attrName>ppt_x</p:attrName>
                                        </p:attrNameLst>
                                      </p:cBhvr>
                                      <p:tavLst>
                                        <p:tav tm="0">
                                          <p:val>
                                            <p:fltVal val="0.5"/>
                                          </p:val>
                                        </p:tav>
                                        <p:tav tm="100000">
                                          <p:val>
                                            <p:strVal val="#ppt_x"/>
                                          </p:val>
                                        </p:tav>
                                      </p:tavLst>
                                    </p:anim>
                                    <p:anim calcmode="lin" valueType="num">
                                      <p:cBhvr>
                                        <p:cTn id="10" dur="500" fill="hold"/>
                                        <p:tgtEl>
                                          <p:spTgt spid="4100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1012"/>
                                        </p:tgtEl>
                                        <p:attrNameLst>
                                          <p:attrName>style.visibility</p:attrName>
                                        </p:attrNameLst>
                                      </p:cBhvr>
                                      <p:to>
                                        <p:strVal val="visible"/>
                                      </p:to>
                                    </p:set>
                                    <p:animEffect transition="in" filter="fade">
                                      <p:cBhvr>
                                        <p:cTn id="14" dur="1000"/>
                                        <p:tgtEl>
                                          <p:spTgt spid="41012"/>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1014"/>
                                        </p:tgtEl>
                                        <p:attrNameLst>
                                          <p:attrName>style.visibility</p:attrName>
                                        </p:attrNameLst>
                                      </p:cBhvr>
                                      <p:to>
                                        <p:strVal val="visible"/>
                                      </p:to>
                                    </p:set>
                                    <p:animEffect transition="in" filter="fade">
                                      <p:cBhvr>
                                        <p:cTn id="18" dur="1000"/>
                                        <p:tgtEl>
                                          <p:spTgt spid="4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animBg="1"/>
      <p:bldP spid="41014"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19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19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199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4199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4200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420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420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8" name="AutoShape 2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09" name="AutoShape 2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0" name="Line 2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1" name="Rectangle 2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42012" name="Rectangle 2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2013" name="Rectangle 2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20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2015"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20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7"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2018"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19" name="Rectangle 35"/>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2020"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1" name="Oval 3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2" name="Oval 38"/>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3" name="Rectangle 3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2024" name="Oval 4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4790" name="Rectangle 41"/>
          <p:cNvSpPr>
            <a:spLocks noChangeArrowheads="1"/>
          </p:cNvSpPr>
          <p:nvPr/>
        </p:nvSpPr>
        <p:spPr bwMode="auto">
          <a:xfrm>
            <a:off x="2701925" y="2987675"/>
            <a:ext cx="384175"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pPr>
            <a:r>
              <a:rPr lang="en-US" sz="3200" b="1" i="0">
                <a:solidFill>
                  <a:srgbClr val="FAF200"/>
                </a:solidFill>
                <a:latin typeface="Times" charset="0"/>
              </a:rPr>
              <a:t>J</a:t>
            </a:r>
          </a:p>
        </p:txBody>
      </p:sp>
      <p:sp>
        <p:nvSpPr>
          <p:cNvPr id="42026" name="Oval 42"/>
          <p:cNvSpPr>
            <a:spLocks noChangeArrowheads="1"/>
          </p:cNvSpPr>
          <p:nvPr/>
        </p:nvSpPr>
        <p:spPr bwMode="auto">
          <a:xfrm>
            <a:off x="2609850" y="29273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2027" name="Text Box 43"/>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74793" name="Text Box 4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2033" name="Rectangle 4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35</a:t>
            </a:r>
          </a:p>
        </p:txBody>
      </p:sp>
      <p:sp>
        <p:nvSpPr>
          <p:cNvPr id="74795" name="Text Box 50"/>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4796" name="Rectangle 51"/>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42040" name="Picture 56"/>
          <p:cNvPicPr>
            <a:picLocks noChangeAspect="1" noChangeArrowheads="1"/>
          </p:cNvPicPr>
          <p:nvPr/>
        </p:nvPicPr>
        <p:blipFill>
          <a:blip r:embed="rId3" cstate="screen">
            <a:extLst>
              <a:ext uri="{28A0092B-C50C-407E-A947-70E740481C1C}">
                <a14:useLocalDpi xmlns:a14="http://schemas.microsoft.com/office/drawing/2010/main"/>
              </a:ext>
            </a:extLst>
          </a:blip>
          <a:srcRect l="4976" t="4689" b="7010"/>
          <a:stretch>
            <a:fillRect/>
          </a:stretch>
        </p:blipFill>
        <p:spPr bwMode="auto">
          <a:xfrm>
            <a:off x="3949700" y="2522538"/>
            <a:ext cx="4951413" cy="3495675"/>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2041" name="Text Box 57"/>
          <p:cNvSpPr txBox="1">
            <a:spLocks noChangeArrowheads="1"/>
          </p:cNvSpPr>
          <p:nvPr/>
        </p:nvSpPr>
        <p:spPr bwMode="auto">
          <a:xfrm>
            <a:off x="3821113" y="2546350"/>
            <a:ext cx="32115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a:solidFill>
                  <a:srgbClr val="2EF9FF"/>
                </a:solidFill>
                <a:effectLst>
                  <a:outerShdw blurRad="38100" dist="38100" dir="2700000" algn="tl">
                    <a:srgbClr val="000000"/>
                  </a:outerShdw>
                </a:effectLst>
                <a:latin typeface="Arial Black" charset="0"/>
              </a:rPr>
              <a:t>JERUSALEM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2026"/>
                                        </p:tgtEl>
                                        <p:attrNameLst>
                                          <p:attrName>style.visibility</p:attrName>
                                        </p:attrNameLst>
                                      </p:cBhvr>
                                      <p:to>
                                        <p:strVal val="visible"/>
                                      </p:to>
                                    </p:set>
                                    <p:anim calcmode="lin" valueType="num">
                                      <p:cBhvr>
                                        <p:cTn id="7" dur="500" fill="hold"/>
                                        <p:tgtEl>
                                          <p:spTgt spid="42026"/>
                                        </p:tgtEl>
                                        <p:attrNameLst>
                                          <p:attrName>ppt_w</p:attrName>
                                        </p:attrNameLst>
                                      </p:cBhvr>
                                      <p:tavLst>
                                        <p:tav tm="0">
                                          <p:val>
                                            <p:fltVal val="0"/>
                                          </p:val>
                                        </p:tav>
                                        <p:tav tm="100000">
                                          <p:val>
                                            <p:strVal val="#ppt_w"/>
                                          </p:val>
                                        </p:tav>
                                      </p:tavLst>
                                    </p:anim>
                                    <p:anim calcmode="lin" valueType="num">
                                      <p:cBhvr>
                                        <p:cTn id="8" dur="500" fill="hold"/>
                                        <p:tgtEl>
                                          <p:spTgt spid="42026"/>
                                        </p:tgtEl>
                                        <p:attrNameLst>
                                          <p:attrName>ppt_h</p:attrName>
                                        </p:attrNameLst>
                                      </p:cBhvr>
                                      <p:tavLst>
                                        <p:tav tm="0">
                                          <p:val>
                                            <p:fltVal val="0"/>
                                          </p:val>
                                        </p:tav>
                                        <p:tav tm="100000">
                                          <p:val>
                                            <p:strVal val="#ppt_h"/>
                                          </p:val>
                                        </p:tav>
                                      </p:tavLst>
                                    </p:anim>
                                    <p:anim calcmode="lin" valueType="num">
                                      <p:cBhvr>
                                        <p:cTn id="9" dur="500" fill="hold"/>
                                        <p:tgtEl>
                                          <p:spTgt spid="42026"/>
                                        </p:tgtEl>
                                        <p:attrNameLst>
                                          <p:attrName>ppt_x</p:attrName>
                                        </p:attrNameLst>
                                      </p:cBhvr>
                                      <p:tavLst>
                                        <p:tav tm="0">
                                          <p:val>
                                            <p:fltVal val="0.5"/>
                                          </p:val>
                                        </p:tav>
                                        <p:tav tm="100000">
                                          <p:val>
                                            <p:strVal val="#ppt_x"/>
                                          </p:val>
                                        </p:tav>
                                      </p:tavLst>
                                    </p:anim>
                                    <p:anim calcmode="lin" valueType="num">
                                      <p:cBhvr>
                                        <p:cTn id="10" dur="500" fill="hold"/>
                                        <p:tgtEl>
                                          <p:spTgt spid="420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041"/>
                                        </p:tgtEl>
                                        <p:attrNameLst>
                                          <p:attrName>style.visibility</p:attrName>
                                        </p:attrNameLst>
                                      </p:cBhvr>
                                      <p:to>
                                        <p:strVal val="visible"/>
                                      </p:to>
                                    </p:set>
                                    <p:animEffect transition="in" filter="fade">
                                      <p:cBhvr>
                                        <p:cTn id="14" dur="1000"/>
                                        <p:tgtEl>
                                          <p:spTgt spid="4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6" grpId="0" animBg="1"/>
      <p:bldP spid="42041"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4301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1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301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4302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4302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4302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2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4303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1"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3"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4"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3035"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3036"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7"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3038"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39"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3040"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1"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2"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3043"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4"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3045"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8" name="AutoShape 40"/>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49" name="AutoShape 41"/>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0" name="Line 42"/>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51" name="Rectangle 43"/>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43052" name="Rectangle 44"/>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3053" name="Rectangle 45"/>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3054" name="Oval 4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6842" name="Text Box 4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3061" name="Rectangle 5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36</a:t>
            </a:r>
          </a:p>
        </p:txBody>
      </p:sp>
      <p:sp>
        <p:nvSpPr>
          <p:cNvPr id="76844" name="Text Box 5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6845" name="Rectangle 55"/>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43064" name="Picture 56"/>
          <p:cNvPicPr>
            <a:picLocks noChangeAspect="1" noChangeArrowheads="1"/>
          </p:cNvPicPr>
          <p:nvPr/>
        </p:nvPicPr>
        <p:blipFill>
          <a:blip r:embed="rId3" cstate="screen">
            <a:extLst>
              <a:ext uri="{28A0092B-C50C-407E-A947-70E740481C1C}">
                <a14:useLocalDpi xmlns:a14="http://schemas.microsoft.com/office/drawing/2010/main"/>
              </a:ext>
            </a:extLst>
          </a:blip>
          <a:srcRect l="13779" r="5080" b="18709"/>
          <a:stretch>
            <a:fillRect/>
          </a:stretch>
        </p:blipFill>
        <p:spPr bwMode="auto">
          <a:xfrm>
            <a:off x="4384675" y="2979738"/>
            <a:ext cx="4471988" cy="3154362"/>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3046" name="Rectangle 38"/>
          <p:cNvSpPr>
            <a:spLocks noChangeArrowheads="1"/>
          </p:cNvSpPr>
          <p:nvPr/>
        </p:nvSpPr>
        <p:spPr bwMode="auto">
          <a:xfrm>
            <a:off x="3724601" y="2987675"/>
            <a:ext cx="75341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BN</a:t>
            </a:r>
          </a:p>
        </p:txBody>
      </p:sp>
      <p:sp>
        <p:nvSpPr>
          <p:cNvPr id="43047" name="Oval 39"/>
          <p:cNvSpPr>
            <a:spLocks noChangeArrowheads="1"/>
          </p:cNvSpPr>
          <p:nvPr/>
        </p:nvSpPr>
        <p:spPr bwMode="auto">
          <a:xfrm>
            <a:off x="3387725" y="2909888"/>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3065" name="Text Box 57"/>
          <p:cNvSpPr txBox="1">
            <a:spLocks noChangeArrowheads="1"/>
          </p:cNvSpPr>
          <p:nvPr/>
        </p:nvSpPr>
        <p:spPr bwMode="auto">
          <a:xfrm>
            <a:off x="4846638" y="3357563"/>
            <a:ext cx="3735387"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b="1" dirty="0">
                <a:solidFill>
                  <a:schemeClr val="accent1"/>
                </a:solidFill>
                <a:latin typeface="Arial Black" charset="0"/>
              </a:rPr>
              <a:t>BUKID NEBO</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3047"/>
                                        </p:tgtEl>
                                        <p:attrNameLst>
                                          <p:attrName>style.visibility</p:attrName>
                                        </p:attrNameLst>
                                      </p:cBhvr>
                                      <p:to>
                                        <p:strVal val="visible"/>
                                      </p:to>
                                    </p:set>
                                    <p:anim calcmode="lin" valueType="num">
                                      <p:cBhvr>
                                        <p:cTn id="7" dur="500" fill="hold"/>
                                        <p:tgtEl>
                                          <p:spTgt spid="43047"/>
                                        </p:tgtEl>
                                        <p:attrNameLst>
                                          <p:attrName>ppt_w</p:attrName>
                                        </p:attrNameLst>
                                      </p:cBhvr>
                                      <p:tavLst>
                                        <p:tav tm="0">
                                          <p:val>
                                            <p:fltVal val="0"/>
                                          </p:val>
                                        </p:tav>
                                        <p:tav tm="100000">
                                          <p:val>
                                            <p:strVal val="#ppt_w"/>
                                          </p:val>
                                        </p:tav>
                                      </p:tavLst>
                                    </p:anim>
                                    <p:anim calcmode="lin" valueType="num">
                                      <p:cBhvr>
                                        <p:cTn id="8" dur="500" fill="hold"/>
                                        <p:tgtEl>
                                          <p:spTgt spid="43047"/>
                                        </p:tgtEl>
                                        <p:attrNameLst>
                                          <p:attrName>ppt_h</p:attrName>
                                        </p:attrNameLst>
                                      </p:cBhvr>
                                      <p:tavLst>
                                        <p:tav tm="0">
                                          <p:val>
                                            <p:fltVal val="0"/>
                                          </p:val>
                                        </p:tav>
                                        <p:tav tm="100000">
                                          <p:val>
                                            <p:strVal val="#ppt_h"/>
                                          </p:val>
                                        </p:tav>
                                      </p:tavLst>
                                    </p:anim>
                                    <p:anim calcmode="lin" valueType="num">
                                      <p:cBhvr>
                                        <p:cTn id="9" dur="500" fill="hold"/>
                                        <p:tgtEl>
                                          <p:spTgt spid="43047"/>
                                        </p:tgtEl>
                                        <p:attrNameLst>
                                          <p:attrName>ppt_x</p:attrName>
                                        </p:attrNameLst>
                                      </p:cBhvr>
                                      <p:tavLst>
                                        <p:tav tm="0">
                                          <p:val>
                                            <p:fltVal val="0.5"/>
                                          </p:val>
                                        </p:tav>
                                        <p:tav tm="100000">
                                          <p:val>
                                            <p:strVal val="#ppt_x"/>
                                          </p:val>
                                        </p:tav>
                                      </p:tavLst>
                                    </p:anim>
                                    <p:anim calcmode="lin" valueType="num">
                                      <p:cBhvr>
                                        <p:cTn id="10" dur="500" fill="hold"/>
                                        <p:tgtEl>
                                          <p:spTgt spid="430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3065"/>
                                        </p:tgtEl>
                                        <p:attrNameLst>
                                          <p:attrName>style.visibility</p:attrName>
                                        </p:attrNameLst>
                                      </p:cBhvr>
                                      <p:to>
                                        <p:strVal val="visible"/>
                                      </p:to>
                                    </p:set>
                                    <p:animEffect transition="in" filter="fade">
                                      <p:cBhvr>
                                        <p:cTn id="14" dur="1000"/>
                                        <p:tgtEl>
                                          <p:spTgt spid="43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7" grpId="0" animBg="1"/>
      <p:bldP spid="4306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3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404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4404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4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44047"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44048"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4404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440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7"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58"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4059"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4060"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1"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4062"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3"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4064"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5"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6"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4067"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68"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4069"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0" name="Rectangle 38"/>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4071" name="Oval 3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2" name="Rectangle 40"/>
          <p:cNvSpPr>
            <a:spLocks noChangeArrowheads="1"/>
          </p:cNvSpPr>
          <p:nvPr/>
        </p:nvSpPr>
        <p:spPr bwMode="auto">
          <a:xfrm>
            <a:off x="3088808" y="4360863"/>
            <a:ext cx="75341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CB</a:t>
            </a:r>
          </a:p>
        </p:txBody>
      </p:sp>
      <p:sp>
        <p:nvSpPr>
          <p:cNvPr id="44073" name="Oval 41"/>
          <p:cNvSpPr>
            <a:spLocks noChangeArrowheads="1"/>
          </p:cNvSpPr>
          <p:nvPr/>
        </p:nvSpPr>
        <p:spPr bwMode="auto">
          <a:xfrm>
            <a:off x="2676525" y="43100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4"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5"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6"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4077" name="Rectangle 4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44078"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4079"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4080"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8894" name="Text Box 5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4087" name="Rectangle 5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37</a:t>
            </a:r>
          </a:p>
        </p:txBody>
      </p:sp>
      <p:sp>
        <p:nvSpPr>
          <p:cNvPr id="78896" name="Text Box 5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78897" name="Rectangle 57"/>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44091" name="Picture 59"/>
          <p:cNvPicPr>
            <a:picLocks noChangeAspect="1" noChangeArrowheads="1"/>
          </p:cNvPicPr>
          <p:nvPr/>
        </p:nvPicPr>
        <p:blipFill>
          <a:blip r:embed="rId3"/>
          <a:srcRect/>
          <a:stretch>
            <a:fillRect/>
          </a:stretch>
        </p:blipFill>
        <p:spPr bwMode="auto">
          <a:xfrm>
            <a:off x="4184650" y="1928813"/>
            <a:ext cx="4368800" cy="28781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44092" name="Text Box 60"/>
          <p:cNvSpPr txBox="1">
            <a:spLocks noChangeArrowheads="1"/>
          </p:cNvSpPr>
          <p:nvPr/>
        </p:nvSpPr>
        <p:spPr bwMode="auto">
          <a:xfrm>
            <a:off x="4241800" y="1876425"/>
            <a:ext cx="4216400"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chemeClr val="accent1"/>
                </a:solidFill>
                <a:effectLst>
                  <a:outerShdw blurRad="38100" dist="38100" dir="2700000" algn="tl">
                    <a:srgbClr val="000000"/>
                  </a:outerShdw>
                </a:effectLst>
                <a:latin typeface="Arial Black" charset="0"/>
              </a:rPr>
              <a:t>CADES BARNEA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4073"/>
                                        </p:tgtEl>
                                        <p:attrNameLst>
                                          <p:attrName>style.visibility</p:attrName>
                                        </p:attrNameLst>
                                      </p:cBhvr>
                                      <p:to>
                                        <p:strVal val="visible"/>
                                      </p:to>
                                    </p:set>
                                    <p:anim calcmode="lin" valueType="num">
                                      <p:cBhvr>
                                        <p:cTn id="7" dur="500" fill="hold"/>
                                        <p:tgtEl>
                                          <p:spTgt spid="44073"/>
                                        </p:tgtEl>
                                        <p:attrNameLst>
                                          <p:attrName>ppt_w</p:attrName>
                                        </p:attrNameLst>
                                      </p:cBhvr>
                                      <p:tavLst>
                                        <p:tav tm="0">
                                          <p:val>
                                            <p:fltVal val="0"/>
                                          </p:val>
                                        </p:tav>
                                        <p:tav tm="100000">
                                          <p:val>
                                            <p:strVal val="#ppt_w"/>
                                          </p:val>
                                        </p:tav>
                                      </p:tavLst>
                                    </p:anim>
                                    <p:anim calcmode="lin" valueType="num">
                                      <p:cBhvr>
                                        <p:cTn id="8" dur="500" fill="hold"/>
                                        <p:tgtEl>
                                          <p:spTgt spid="44073"/>
                                        </p:tgtEl>
                                        <p:attrNameLst>
                                          <p:attrName>ppt_h</p:attrName>
                                        </p:attrNameLst>
                                      </p:cBhvr>
                                      <p:tavLst>
                                        <p:tav tm="0">
                                          <p:val>
                                            <p:fltVal val="0"/>
                                          </p:val>
                                        </p:tav>
                                        <p:tav tm="100000">
                                          <p:val>
                                            <p:strVal val="#ppt_h"/>
                                          </p:val>
                                        </p:tav>
                                      </p:tavLst>
                                    </p:anim>
                                    <p:anim calcmode="lin" valueType="num">
                                      <p:cBhvr>
                                        <p:cTn id="9" dur="500" fill="hold"/>
                                        <p:tgtEl>
                                          <p:spTgt spid="44073"/>
                                        </p:tgtEl>
                                        <p:attrNameLst>
                                          <p:attrName>ppt_x</p:attrName>
                                        </p:attrNameLst>
                                      </p:cBhvr>
                                      <p:tavLst>
                                        <p:tav tm="0">
                                          <p:val>
                                            <p:fltVal val="0.5"/>
                                          </p:val>
                                        </p:tav>
                                        <p:tav tm="100000">
                                          <p:val>
                                            <p:strVal val="#ppt_x"/>
                                          </p:val>
                                        </p:tav>
                                      </p:tavLst>
                                    </p:anim>
                                    <p:anim calcmode="lin" valueType="num">
                                      <p:cBhvr>
                                        <p:cTn id="10" dur="500" fill="hold"/>
                                        <p:tgtEl>
                                          <p:spTgt spid="4407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4092"/>
                                        </p:tgtEl>
                                        <p:attrNameLst>
                                          <p:attrName>style.visibility</p:attrName>
                                        </p:attrNameLst>
                                      </p:cBhvr>
                                      <p:to>
                                        <p:strVal val="visible"/>
                                      </p:to>
                                    </p:set>
                                    <p:animEffect transition="in" filter="fade">
                                      <p:cBhvr>
                                        <p:cTn id="14" dur="1000"/>
                                        <p:tgtEl>
                                          <p:spTgt spid="44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3" grpId="0" animBg="1"/>
      <p:bldP spid="44092"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8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608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PG</a:t>
            </a:r>
          </a:p>
        </p:txBody>
      </p:sp>
      <p:sp>
        <p:nvSpPr>
          <p:cNvPr id="4609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4609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4609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460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0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461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06"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461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61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61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61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61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61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61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6"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18"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6119"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0" name="Rectangle 4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6121" name="Oval 4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3" name="Rectangle 43"/>
          <p:cNvSpPr>
            <a:spLocks noChangeArrowheads="1"/>
          </p:cNvSpPr>
          <p:nvPr/>
        </p:nvSpPr>
        <p:spPr bwMode="auto">
          <a:xfrm>
            <a:off x="2972022" y="42973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46126" name="Oval 46"/>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7" name="Rectangle 47"/>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46128" name="Oval 48"/>
          <p:cNvSpPr>
            <a:spLocks noChangeArrowheads="1"/>
          </p:cNvSpPr>
          <p:nvPr/>
        </p:nvSpPr>
        <p:spPr bwMode="auto">
          <a:xfrm>
            <a:off x="1595438" y="3875088"/>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6129" name="Rectangle 49"/>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46130" name="Oval 50"/>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0941"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613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38</a:t>
            </a:r>
          </a:p>
        </p:txBody>
      </p:sp>
      <p:sp>
        <p:nvSpPr>
          <p:cNvPr id="80943"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0944" name="Rectangle 5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46141" name="Picture 61"/>
          <p:cNvPicPr>
            <a:picLocks noChangeAspect="1" noChangeArrowheads="1"/>
          </p:cNvPicPr>
          <p:nvPr/>
        </p:nvPicPr>
        <p:blipFill>
          <a:blip r:embed="rId3" cstate="screen">
            <a:extLst>
              <a:ext uri="{28A0092B-C50C-407E-A947-70E740481C1C}">
                <a14:useLocalDpi xmlns:a14="http://schemas.microsoft.com/office/drawing/2010/main"/>
              </a:ext>
            </a:extLst>
          </a:blip>
          <a:srcRect b="15181"/>
          <a:stretch>
            <a:fillRect/>
          </a:stretch>
        </p:blipFill>
        <p:spPr bwMode="auto">
          <a:xfrm>
            <a:off x="3519488" y="1858963"/>
            <a:ext cx="5381625" cy="3824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6142" name="Text Box 62"/>
          <p:cNvSpPr txBox="1">
            <a:spLocks noChangeArrowheads="1"/>
          </p:cNvSpPr>
          <p:nvPr/>
        </p:nvSpPr>
        <p:spPr bwMode="auto">
          <a:xfrm>
            <a:off x="3490913" y="1946275"/>
            <a:ext cx="5413375" cy="95410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b="1" dirty="0">
                <a:solidFill>
                  <a:schemeClr val="tx1"/>
                </a:solidFill>
                <a:effectLst>
                  <a:outerShdw blurRad="38100" dist="38100" dir="2700000" algn="tl">
                    <a:srgbClr val="000000"/>
                  </a:outerShdw>
                </a:effectLst>
                <a:latin typeface="Arial Black" charset="0"/>
              </a:rPr>
              <a:t>EHIPTO:                         </a:t>
            </a:r>
            <a:r>
              <a:rPr lang="en-US" b="1" dirty="0" err="1">
                <a:solidFill>
                  <a:schemeClr val="tx1"/>
                </a:solidFill>
                <a:effectLst>
                  <a:outerShdw blurRad="38100" dist="38100" dir="2700000" algn="tl">
                    <a:srgbClr val="000000"/>
                  </a:outerShdw>
                </a:effectLst>
                <a:latin typeface="Arial Black" charset="0"/>
              </a:rPr>
              <a:t>Ang</a:t>
            </a:r>
            <a:r>
              <a:rPr lang="en-US" b="1" dirty="0">
                <a:solidFill>
                  <a:schemeClr val="tx1"/>
                </a:solidFill>
                <a:effectLst>
                  <a:outerShdw blurRad="38100" dist="38100" dir="2700000" algn="tl">
                    <a:srgbClr val="000000"/>
                  </a:outerShdw>
                </a:effectLst>
                <a:latin typeface="Arial Black" charset="0"/>
              </a:rPr>
              <a:t> </a:t>
            </a:r>
            <a:r>
              <a:rPr lang="en-US" b="1" dirty="0" err="1">
                <a:solidFill>
                  <a:schemeClr val="tx1"/>
                </a:solidFill>
                <a:effectLst>
                  <a:outerShdw blurRad="38100" dist="38100" dir="2700000" algn="tl">
                    <a:srgbClr val="000000"/>
                  </a:outerShdw>
                </a:effectLst>
                <a:latin typeface="Arial Black" charset="0"/>
              </a:rPr>
              <a:t>Talampas</a:t>
            </a:r>
            <a:r>
              <a:rPr lang="en-US" b="1" dirty="0">
                <a:solidFill>
                  <a:schemeClr val="tx1"/>
                </a:solidFill>
                <a:effectLst>
                  <a:outerShdw blurRad="38100" dist="38100" dir="2700000" algn="tl">
                    <a:srgbClr val="000000"/>
                  </a:outerShdw>
                </a:effectLst>
                <a:latin typeface="Arial Black" charset="0"/>
              </a:rPr>
              <a:t> </a:t>
            </a:r>
            <a:r>
              <a:rPr lang="en-US" b="1" dirty="0" err="1">
                <a:solidFill>
                  <a:schemeClr val="tx1"/>
                </a:solidFill>
                <a:effectLst>
                  <a:outerShdw blurRad="38100" dist="38100" dir="2700000" algn="tl">
                    <a:srgbClr val="000000"/>
                  </a:outerShdw>
                </a:effectLst>
                <a:latin typeface="Arial Black" charset="0"/>
              </a:rPr>
              <a:t>sa</a:t>
            </a:r>
            <a:r>
              <a:rPr lang="en-US" b="1" dirty="0">
                <a:solidFill>
                  <a:schemeClr val="tx1"/>
                </a:solidFill>
                <a:effectLst>
                  <a:outerShdw blurRad="38100" dist="38100" dir="2700000" algn="tl">
                    <a:srgbClr val="000000"/>
                  </a:outerShdw>
                </a:effectLst>
                <a:latin typeface="Arial Black" charset="0"/>
              </a:rPr>
              <a:t> Giza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128"/>
                                        </p:tgtEl>
                                        <p:attrNameLst>
                                          <p:attrName>style.visibility</p:attrName>
                                        </p:attrNameLst>
                                      </p:cBhvr>
                                      <p:to>
                                        <p:strVal val="visible"/>
                                      </p:to>
                                    </p:set>
                                    <p:anim calcmode="lin" valueType="num">
                                      <p:cBhvr>
                                        <p:cTn id="7" dur="500" fill="hold"/>
                                        <p:tgtEl>
                                          <p:spTgt spid="46128"/>
                                        </p:tgtEl>
                                        <p:attrNameLst>
                                          <p:attrName>ppt_w</p:attrName>
                                        </p:attrNameLst>
                                      </p:cBhvr>
                                      <p:tavLst>
                                        <p:tav tm="0">
                                          <p:val>
                                            <p:fltVal val="0"/>
                                          </p:val>
                                        </p:tav>
                                        <p:tav tm="100000">
                                          <p:val>
                                            <p:strVal val="#ppt_w"/>
                                          </p:val>
                                        </p:tav>
                                      </p:tavLst>
                                    </p:anim>
                                    <p:anim calcmode="lin" valueType="num">
                                      <p:cBhvr>
                                        <p:cTn id="8" dur="500" fill="hold"/>
                                        <p:tgtEl>
                                          <p:spTgt spid="46128"/>
                                        </p:tgtEl>
                                        <p:attrNameLst>
                                          <p:attrName>ppt_h</p:attrName>
                                        </p:attrNameLst>
                                      </p:cBhvr>
                                      <p:tavLst>
                                        <p:tav tm="0">
                                          <p:val>
                                            <p:fltVal val="0"/>
                                          </p:val>
                                        </p:tav>
                                        <p:tav tm="100000">
                                          <p:val>
                                            <p:strVal val="#ppt_h"/>
                                          </p:val>
                                        </p:tav>
                                      </p:tavLst>
                                    </p:anim>
                                    <p:anim calcmode="lin" valueType="num">
                                      <p:cBhvr>
                                        <p:cTn id="9" dur="500" fill="hold"/>
                                        <p:tgtEl>
                                          <p:spTgt spid="46128"/>
                                        </p:tgtEl>
                                        <p:attrNameLst>
                                          <p:attrName>ppt_x</p:attrName>
                                        </p:attrNameLst>
                                      </p:cBhvr>
                                      <p:tavLst>
                                        <p:tav tm="0">
                                          <p:val>
                                            <p:fltVal val="0.5"/>
                                          </p:val>
                                        </p:tav>
                                        <p:tav tm="100000">
                                          <p:val>
                                            <p:strVal val="#ppt_x"/>
                                          </p:val>
                                        </p:tav>
                                      </p:tavLst>
                                    </p:anim>
                                    <p:anim calcmode="lin" valueType="num">
                                      <p:cBhvr>
                                        <p:cTn id="10" dur="500" fill="hold"/>
                                        <p:tgtEl>
                                          <p:spTgt spid="4612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6142"/>
                                        </p:tgtEl>
                                        <p:attrNameLst>
                                          <p:attrName>style.visibility</p:attrName>
                                        </p:attrNameLst>
                                      </p:cBhvr>
                                      <p:to>
                                        <p:strVal val="visible"/>
                                      </p:to>
                                    </p:set>
                                    <p:animEffect transition="in" filter="fade">
                                      <p:cBhvr>
                                        <p:cTn id="14" dur="1000"/>
                                        <p:tgtEl>
                                          <p:spTgt spid="46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28" grpId="0" animBg="1"/>
      <p:bldP spid="4614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1"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2"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3"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45065"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45067"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8"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69"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4507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45072"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45073"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450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7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1"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2"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5083"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5084"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5"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5086"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7"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088"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89"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0"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5091"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2"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5093"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4"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5" name="Rectangle 39"/>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45096"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7" name="Rectangle 41"/>
          <p:cNvSpPr>
            <a:spLocks noChangeArrowheads="1"/>
          </p:cNvSpPr>
          <p:nvPr/>
        </p:nvSpPr>
        <p:spPr bwMode="auto">
          <a:xfrm>
            <a:off x="3191534" y="5073650"/>
            <a:ext cx="68448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BS</a:t>
            </a:r>
          </a:p>
        </p:txBody>
      </p:sp>
      <p:sp>
        <p:nvSpPr>
          <p:cNvPr id="45098" name="Oval 42"/>
          <p:cNvSpPr>
            <a:spLocks noChangeArrowheads="1"/>
          </p:cNvSpPr>
          <p:nvPr/>
        </p:nvSpPr>
        <p:spPr bwMode="auto">
          <a:xfrm>
            <a:off x="2828925" y="5008563"/>
            <a:ext cx="1260475"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099"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0"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1"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2" name="Rectangle 4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45103"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5104"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5105" name="Oval 49"/>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6" name="Rectangle 50"/>
          <p:cNvSpPr>
            <a:spLocks noChangeArrowheads="1"/>
          </p:cNvSpPr>
          <p:nvPr/>
        </p:nvSpPr>
        <p:spPr bwMode="auto">
          <a:xfrm>
            <a:off x="3790379" y="3078163"/>
            <a:ext cx="610743"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BN</a:t>
            </a:r>
          </a:p>
          <a:p>
            <a:pPr>
              <a:spcBef>
                <a:spcPct val="50000"/>
              </a:spcBef>
              <a:defRPr/>
            </a:pPr>
            <a:endParaRPr lang="en-US" sz="2400" b="1" i="0" dirty="0">
              <a:solidFill>
                <a:schemeClr val="folHlink"/>
              </a:solidFill>
              <a:latin typeface="Times" pitchFamily="-110" charset="0"/>
              <a:ea typeface="+mn-ea"/>
              <a:cs typeface="+mn-cs"/>
            </a:endParaRPr>
          </a:p>
        </p:txBody>
      </p:sp>
      <p:sp>
        <p:nvSpPr>
          <p:cNvPr id="45108" name="Oval 5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109" name="Rectangle 5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82994" name="Text Box 5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116"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39</a:t>
            </a:r>
          </a:p>
        </p:txBody>
      </p:sp>
      <p:sp>
        <p:nvSpPr>
          <p:cNvPr id="82996"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2997" name="Rectangle 62"/>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45119" name="Picture 63"/>
          <p:cNvPicPr>
            <a:picLocks noChangeAspect="1" noChangeArrowheads="1"/>
          </p:cNvPicPr>
          <p:nvPr/>
        </p:nvPicPr>
        <p:blipFill>
          <a:blip r:embed="rId3" cstate="screen">
            <a:extLst>
              <a:ext uri="{28A0092B-C50C-407E-A947-70E740481C1C}">
                <a14:useLocalDpi xmlns:a14="http://schemas.microsoft.com/office/drawing/2010/main"/>
              </a:ext>
            </a:extLst>
          </a:blip>
          <a:srcRect b="8914"/>
          <a:stretch>
            <a:fillRect/>
          </a:stretch>
        </p:blipFill>
        <p:spPr bwMode="auto">
          <a:xfrm>
            <a:off x="4143375" y="2193925"/>
            <a:ext cx="4757738" cy="3248025"/>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45121" name="Text Box 65"/>
          <p:cNvSpPr txBox="1">
            <a:spLocks noChangeArrowheads="1"/>
          </p:cNvSpPr>
          <p:nvPr/>
        </p:nvSpPr>
        <p:spPr bwMode="auto">
          <a:xfrm>
            <a:off x="4180205" y="2250917"/>
            <a:ext cx="2687638"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chemeClr val="accent1"/>
                </a:solidFill>
                <a:effectLst>
                  <a:outerShdw blurRad="38100" dist="38100" dir="2700000" algn="tl">
                    <a:srgbClr val="000000"/>
                  </a:outerShdw>
                </a:effectLst>
                <a:latin typeface="Arial Black" charset="0"/>
              </a:rPr>
              <a:t>BUKID SINAI</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5098"/>
                                        </p:tgtEl>
                                        <p:attrNameLst>
                                          <p:attrName>style.visibility</p:attrName>
                                        </p:attrNameLst>
                                      </p:cBhvr>
                                      <p:to>
                                        <p:strVal val="visible"/>
                                      </p:to>
                                    </p:set>
                                    <p:anim calcmode="lin" valueType="num">
                                      <p:cBhvr>
                                        <p:cTn id="7" dur="500" fill="hold"/>
                                        <p:tgtEl>
                                          <p:spTgt spid="45098"/>
                                        </p:tgtEl>
                                        <p:attrNameLst>
                                          <p:attrName>ppt_w</p:attrName>
                                        </p:attrNameLst>
                                      </p:cBhvr>
                                      <p:tavLst>
                                        <p:tav tm="0">
                                          <p:val>
                                            <p:fltVal val="0"/>
                                          </p:val>
                                        </p:tav>
                                        <p:tav tm="100000">
                                          <p:val>
                                            <p:strVal val="#ppt_w"/>
                                          </p:val>
                                        </p:tav>
                                      </p:tavLst>
                                    </p:anim>
                                    <p:anim calcmode="lin" valueType="num">
                                      <p:cBhvr>
                                        <p:cTn id="8" dur="500" fill="hold"/>
                                        <p:tgtEl>
                                          <p:spTgt spid="45098"/>
                                        </p:tgtEl>
                                        <p:attrNameLst>
                                          <p:attrName>ppt_h</p:attrName>
                                        </p:attrNameLst>
                                      </p:cBhvr>
                                      <p:tavLst>
                                        <p:tav tm="0">
                                          <p:val>
                                            <p:fltVal val="0"/>
                                          </p:val>
                                        </p:tav>
                                        <p:tav tm="100000">
                                          <p:val>
                                            <p:strVal val="#ppt_h"/>
                                          </p:val>
                                        </p:tav>
                                      </p:tavLst>
                                    </p:anim>
                                    <p:anim calcmode="lin" valueType="num">
                                      <p:cBhvr>
                                        <p:cTn id="9" dur="500" fill="hold"/>
                                        <p:tgtEl>
                                          <p:spTgt spid="45098"/>
                                        </p:tgtEl>
                                        <p:attrNameLst>
                                          <p:attrName>ppt_x</p:attrName>
                                        </p:attrNameLst>
                                      </p:cBhvr>
                                      <p:tavLst>
                                        <p:tav tm="0">
                                          <p:val>
                                            <p:fltVal val="0.5"/>
                                          </p:val>
                                        </p:tav>
                                        <p:tav tm="100000">
                                          <p:val>
                                            <p:strVal val="#ppt_x"/>
                                          </p:val>
                                        </p:tav>
                                      </p:tavLst>
                                    </p:anim>
                                    <p:anim calcmode="lin" valueType="num">
                                      <p:cBhvr>
                                        <p:cTn id="10" dur="500" fill="hold"/>
                                        <p:tgtEl>
                                          <p:spTgt spid="450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121"/>
                                        </p:tgtEl>
                                        <p:attrNameLst>
                                          <p:attrName>style.visibility</p:attrName>
                                        </p:attrNameLst>
                                      </p:cBhvr>
                                      <p:to>
                                        <p:strVal val="visible"/>
                                      </p:to>
                                    </p:set>
                                    <p:animEffect transition="in" filter="fade">
                                      <p:cBhvr>
                                        <p:cTn id="14" dur="1000"/>
                                        <p:tgtEl>
                                          <p:spTgt spid="4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98" grpId="0" animBg="1"/>
      <p:bldP spid="4512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27"/>
          <p:cNvGrpSpPr>
            <a:grpSpLocks/>
          </p:cNvGrpSpPr>
          <p:nvPr/>
        </p:nvGrpSpPr>
        <p:grpSpPr bwMode="auto">
          <a:xfrm>
            <a:off x="0" y="0"/>
            <a:ext cx="1978025" cy="1955800"/>
            <a:chOff x="0" y="0"/>
            <a:chExt cx="1246" cy="1232"/>
          </a:xfrm>
        </p:grpSpPr>
        <p:sp>
          <p:nvSpPr>
            <p:cNvPr id="79"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0"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1"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18178" name="Text Box 66"/>
          <p:cNvSpPr txBox="1">
            <a:spLocks noChangeArrowheads="1"/>
          </p:cNvSpPr>
          <p:nvPr/>
        </p:nvSpPr>
        <p:spPr bwMode="auto">
          <a:xfrm>
            <a:off x="1689100" y="1260475"/>
            <a:ext cx="1768475" cy="70326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dirty="0" err="1">
                <a:solidFill>
                  <a:srgbClr val="99CCFF"/>
                </a:solidFill>
                <a:effectLst>
                  <a:outerShdw blurRad="38100" dist="38100" dir="2700000" algn="tl">
                    <a:srgbClr val="000000"/>
                  </a:outerShdw>
                </a:effectLst>
                <a:latin typeface="Book Antiqua" charset="0"/>
              </a:rPr>
              <a:t>Dagat</a:t>
            </a:r>
            <a:endParaRPr lang="en-US" sz="1600" b="1" dirty="0">
              <a:solidFill>
                <a:srgbClr val="99CCFF"/>
              </a:solidFill>
              <a:effectLst>
                <a:outerShdw blurRad="38100" dist="38100" dir="2700000" algn="tl">
                  <a:srgbClr val="000000"/>
                </a:outerShdw>
              </a:effectLst>
              <a:latin typeface="Book Antiqua" charset="0"/>
            </a:endParaRPr>
          </a:p>
          <a:p>
            <a:pPr>
              <a:spcBef>
                <a:spcPct val="50000"/>
              </a:spcBef>
              <a:defRPr/>
            </a:pPr>
            <a:r>
              <a:rPr lang="en-US" sz="1600" b="1" dirty="0">
                <a:solidFill>
                  <a:srgbClr val="99CCFF"/>
                </a:solidFill>
                <a:effectLst>
                  <a:outerShdw blurRad="38100" dist="38100" dir="2700000" algn="tl">
                    <a:srgbClr val="000000"/>
                  </a:outerShdw>
                </a:effectLst>
                <a:latin typeface="Book Antiqua" charset="0"/>
              </a:rPr>
              <a:t>Sa </a:t>
            </a:r>
            <a:r>
              <a:rPr lang="en-US" sz="1600" b="1" dirty="0" err="1">
                <a:solidFill>
                  <a:srgbClr val="99CCFF"/>
                </a:solidFill>
                <a:effectLst>
                  <a:outerShdw blurRad="38100" dist="38100" dir="2700000" algn="tl">
                    <a:srgbClr val="000000"/>
                  </a:outerShdw>
                </a:effectLst>
                <a:latin typeface="Book Antiqua" charset="0"/>
              </a:rPr>
              <a:t>Mediteranya</a:t>
            </a:r>
            <a:endParaRPr lang="en-US" sz="1600" b="1" dirty="0">
              <a:solidFill>
                <a:srgbClr val="99CCFF"/>
              </a:solidFill>
              <a:effectLst>
                <a:outerShdw blurRad="38100" dist="38100" dir="2700000" algn="tl">
                  <a:srgbClr val="000000"/>
                </a:outerShdw>
              </a:effectLst>
              <a:latin typeface="Book Antiqua" charset="0"/>
            </a:endParaRPr>
          </a:p>
        </p:txBody>
      </p:sp>
      <p:sp>
        <p:nvSpPr>
          <p:cNvPr id="218126"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218128" name="Freeform 16"/>
          <p:cNvSpPr>
            <a:spLocks/>
          </p:cNvSpPr>
          <p:nvPr/>
        </p:nvSpPr>
        <p:spPr bwMode="auto">
          <a:xfrm>
            <a:off x="1676400" y="901700"/>
            <a:ext cx="2349500" cy="2959100"/>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29" name="Freeform 17"/>
          <p:cNvSpPr>
            <a:spLocks/>
          </p:cNvSpPr>
          <p:nvPr/>
        </p:nvSpPr>
        <p:spPr bwMode="auto">
          <a:xfrm>
            <a:off x="3517900" y="901700"/>
            <a:ext cx="1233488" cy="965200"/>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0" name="Line 18"/>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36" name="Line 24"/>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1" name="Line 29"/>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49" name="Freeform 37"/>
          <p:cNvSpPr>
            <a:spLocks/>
          </p:cNvSpPr>
          <p:nvPr/>
        </p:nvSpPr>
        <p:spPr bwMode="auto">
          <a:xfrm>
            <a:off x="3695700" y="3086100"/>
            <a:ext cx="212725" cy="1035050"/>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1" name="Freeform 39"/>
          <p:cNvSpPr>
            <a:spLocks/>
          </p:cNvSpPr>
          <p:nvPr/>
        </p:nvSpPr>
        <p:spPr bwMode="auto">
          <a:xfrm>
            <a:off x="3195638" y="2327275"/>
            <a:ext cx="741362" cy="1330325"/>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2" name="Freeform 40"/>
          <p:cNvSpPr>
            <a:spLocks/>
          </p:cNvSpPr>
          <p:nvPr/>
        </p:nvSpPr>
        <p:spPr bwMode="auto">
          <a:xfrm>
            <a:off x="2546350" y="3454400"/>
            <a:ext cx="241300" cy="304800"/>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6" name="Freeform 44"/>
          <p:cNvSpPr>
            <a:spLocks/>
          </p:cNvSpPr>
          <p:nvPr/>
        </p:nvSpPr>
        <p:spPr bwMode="auto">
          <a:xfrm>
            <a:off x="3736975" y="3257550"/>
            <a:ext cx="179388" cy="50800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7" name="Freeform 45"/>
          <p:cNvSpPr>
            <a:spLocks/>
          </p:cNvSpPr>
          <p:nvPr/>
        </p:nvSpPr>
        <p:spPr bwMode="auto">
          <a:xfrm>
            <a:off x="3884613" y="2012950"/>
            <a:ext cx="173037" cy="273050"/>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58" name="Freeform 46"/>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61" name="Oval 49"/>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79" name="Oval 67"/>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183" name="Text Box 71"/>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a:solidFill>
                  <a:srgbClr val="99CCFF"/>
                </a:solidFill>
                <a:effectLst>
                  <a:outerShdw blurRad="38100" dist="38100" dir="2700000" algn="tl">
                    <a:srgbClr val="000000"/>
                  </a:outerShdw>
                </a:effectLst>
                <a:latin typeface="Book Antiqua" charset="0"/>
              </a:rPr>
              <a:t>LooK                   Aqaba</a:t>
            </a:r>
          </a:p>
        </p:txBody>
      </p:sp>
      <p:sp>
        <p:nvSpPr>
          <p:cNvPr id="218195" name="Text Box 83"/>
          <p:cNvSpPr txBox="1">
            <a:spLocks noChangeArrowheads="1"/>
          </p:cNvSpPr>
          <p:nvPr/>
        </p:nvSpPr>
        <p:spPr bwMode="auto">
          <a:xfrm>
            <a:off x="4406900" y="44196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JORDAN</a:t>
            </a:r>
          </a:p>
        </p:txBody>
      </p:sp>
      <p:sp>
        <p:nvSpPr>
          <p:cNvPr id="218197" name="Text Box 85"/>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EHIPTO</a:t>
            </a:r>
          </a:p>
        </p:txBody>
      </p:sp>
      <p:sp>
        <p:nvSpPr>
          <p:cNvPr id="218198" name="Text Box 86"/>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IRAK</a:t>
            </a:r>
          </a:p>
        </p:txBody>
      </p:sp>
      <p:sp>
        <p:nvSpPr>
          <p:cNvPr id="218199" name="Text Box 87"/>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SIRYA</a:t>
            </a:r>
          </a:p>
        </p:txBody>
      </p:sp>
      <p:sp>
        <p:nvSpPr>
          <p:cNvPr id="218200" name="Text Box 88"/>
          <p:cNvSpPr txBox="1">
            <a:spLocks noChangeArrowheads="1"/>
          </p:cNvSpPr>
          <p:nvPr/>
        </p:nvSpPr>
        <p:spPr bwMode="auto">
          <a:xfrm>
            <a:off x="3111500" y="1193800"/>
            <a:ext cx="1460500" cy="33655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LEBANON</a:t>
            </a:r>
          </a:p>
        </p:txBody>
      </p:sp>
      <p:sp>
        <p:nvSpPr>
          <p:cNvPr id="218202" name="Line 90"/>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03" name="Text Box 91"/>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SAUDI ARABIA</a:t>
            </a:r>
          </a:p>
        </p:txBody>
      </p:sp>
      <p:sp>
        <p:nvSpPr>
          <p:cNvPr id="218206" name="Text Box 94"/>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a:solidFill>
                  <a:srgbClr val="FAF200"/>
                </a:solidFill>
                <a:effectLst>
                  <a:outerShdw blurRad="38100" dist="38100" dir="2700000" algn="tl">
                    <a:srgbClr val="000000"/>
                  </a:outerShdw>
                </a:effectLst>
                <a:latin typeface="Helvetica" charset="0"/>
              </a:rPr>
              <a:t>AMMAN</a:t>
            </a:r>
          </a:p>
        </p:txBody>
      </p:sp>
      <p:sp>
        <p:nvSpPr>
          <p:cNvPr id="218234" name="Line 122"/>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5" name="Line 123"/>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6" name="Line 124"/>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7" name="Line 125"/>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8" name="Line 126"/>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39" name="Line 127"/>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0" name="Line 128"/>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1" name="Line 129"/>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2" name="Line 130"/>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3" name="Line 131"/>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4" name="Line 132"/>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5" name="Line 133"/>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6" name="Line 134"/>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7" name="Freeform 135"/>
          <p:cNvSpPr>
            <a:spLocks/>
          </p:cNvSpPr>
          <p:nvPr/>
        </p:nvSpPr>
        <p:spPr bwMode="auto">
          <a:xfrm>
            <a:off x="3889375" y="1600200"/>
            <a:ext cx="200025" cy="149225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8" name="Freeform 136"/>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49" name="Freeform 137"/>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199"/>
          <p:cNvGrpSpPr>
            <a:grpSpLocks/>
          </p:cNvGrpSpPr>
          <p:nvPr/>
        </p:nvGrpSpPr>
        <p:grpSpPr bwMode="auto">
          <a:xfrm>
            <a:off x="2517775" y="1611313"/>
            <a:ext cx="1557338" cy="3910012"/>
            <a:chOff x="1584" y="1019"/>
            <a:chExt cx="981" cy="2463"/>
          </a:xfrm>
        </p:grpSpPr>
        <p:sp>
          <p:nvSpPr>
            <p:cNvPr id="218310" name="Freeform 198"/>
            <p:cNvSpPr>
              <a:spLocks/>
            </p:cNvSpPr>
            <p:nvPr/>
          </p:nvSpPr>
          <p:spPr bwMode="auto">
            <a:xfrm>
              <a:off x="1616" y="1019"/>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0314" name="Group 196"/>
            <p:cNvGrpSpPr>
              <a:grpSpLocks/>
            </p:cNvGrpSpPr>
            <p:nvPr/>
          </p:nvGrpSpPr>
          <p:grpSpPr bwMode="auto">
            <a:xfrm>
              <a:off x="1584" y="1477"/>
              <a:ext cx="907" cy="896"/>
              <a:chOff x="1584" y="1477"/>
              <a:chExt cx="907" cy="896"/>
            </a:xfrm>
          </p:grpSpPr>
          <p:sp>
            <p:nvSpPr>
              <p:cNvPr id="218306" name="Freeform 194"/>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307" name="Freeform 195"/>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grpSp>
        <p:nvGrpSpPr>
          <p:cNvPr id="10282" name="Group 167"/>
          <p:cNvGrpSpPr>
            <a:grpSpLocks/>
          </p:cNvGrpSpPr>
          <p:nvPr/>
        </p:nvGrpSpPr>
        <p:grpSpPr bwMode="auto">
          <a:xfrm>
            <a:off x="1816100" y="1857375"/>
            <a:ext cx="3273425" cy="3906838"/>
            <a:chOff x="1128" y="1176"/>
            <a:chExt cx="2062" cy="2461"/>
          </a:xfrm>
        </p:grpSpPr>
        <p:sp>
          <p:nvSpPr>
            <p:cNvPr id="218280" name="Text Box 168"/>
            <p:cNvSpPr txBox="1">
              <a:spLocks noChangeArrowheads="1"/>
            </p:cNvSpPr>
            <p:nvPr/>
          </p:nvSpPr>
          <p:spPr bwMode="auto">
            <a:xfrm>
              <a:off x="2128" y="1987"/>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Jericho</a:t>
              </a:r>
            </a:p>
          </p:txBody>
        </p:sp>
        <p:grpSp>
          <p:nvGrpSpPr>
            <p:cNvPr id="10288" name="Group 169"/>
            <p:cNvGrpSpPr>
              <a:grpSpLocks/>
            </p:cNvGrpSpPr>
            <p:nvPr/>
          </p:nvGrpSpPr>
          <p:grpSpPr bwMode="auto">
            <a:xfrm>
              <a:off x="1128" y="1176"/>
              <a:ext cx="2062" cy="2461"/>
              <a:chOff x="1128" y="1176"/>
              <a:chExt cx="2062" cy="2461"/>
            </a:xfrm>
          </p:grpSpPr>
          <p:sp>
            <p:nvSpPr>
              <p:cNvPr id="218282" name="Oval 170"/>
              <p:cNvSpPr>
                <a:spLocks noChangeArrowheads="1"/>
              </p:cNvSpPr>
              <p:nvPr/>
            </p:nvSpPr>
            <p:spPr bwMode="auto">
              <a:xfrm>
                <a:off x="2060" y="348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3" name="Oval 171"/>
              <p:cNvSpPr>
                <a:spLocks noChangeArrowheads="1"/>
              </p:cNvSpPr>
              <p:nvPr/>
            </p:nvSpPr>
            <p:spPr bwMode="auto">
              <a:xfrm>
                <a:off x="1992" y="34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84" name="Text Box 172"/>
              <p:cNvSpPr txBox="1">
                <a:spLocks noChangeArrowheads="1"/>
              </p:cNvSpPr>
              <p:nvPr/>
            </p:nvSpPr>
            <p:spPr bwMode="auto">
              <a:xfrm>
                <a:off x="2320" y="2104"/>
                <a:ext cx="870" cy="330"/>
              </a:xfrm>
              <a:prstGeom prst="rect">
                <a:avLst/>
              </a:prstGeom>
              <a:noFill/>
              <a:ln w="12700">
                <a:noFill/>
                <a:miter lim="800000"/>
                <a:headEnd/>
                <a:tailEnd/>
              </a:ln>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dirty="0">
                    <a:solidFill>
                      <a:srgbClr val="99CCFF"/>
                    </a:solidFill>
                    <a:effectLst>
                      <a:outerShdw blurRad="38100" dist="38100" dir="2700000" algn="tl">
                        <a:srgbClr val="000000"/>
                      </a:outerShdw>
                    </a:effectLst>
                    <a:latin typeface="Book Antiqua" charset="0"/>
                  </a:rPr>
                  <a:t>KATUBGANG ASIN</a:t>
                </a:r>
              </a:p>
            </p:txBody>
          </p:sp>
          <p:sp>
            <p:nvSpPr>
              <p:cNvPr id="218285" name="Text Box 173"/>
              <p:cNvSpPr txBox="1">
                <a:spLocks noChangeArrowheads="1"/>
              </p:cNvSpPr>
              <p:nvPr/>
            </p:nvSpPr>
            <p:spPr bwMode="auto">
              <a:xfrm>
                <a:off x="1608" y="208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Hebron</a:t>
                </a:r>
              </a:p>
            </p:txBody>
          </p:sp>
          <p:sp>
            <p:nvSpPr>
              <p:cNvPr id="218286" name="Text Box 174"/>
              <p:cNvSpPr txBox="1">
                <a:spLocks noChangeArrowheads="1"/>
              </p:cNvSpPr>
              <p:nvPr/>
            </p:nvSpPr>
            <p:spPr bwMode="auto">
              <a:xfrm>
                <a:off x="2456" y="1208"/>
                <a:ext cx="520" cy="465"/>
              </a:xfrm>
              <a:prstGeom prst="rect">
                <a:avLst/>
              </a:prstGeom>
              <a:noFill/>
              <a:ln w="381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dirty="0" err="1">
                    <a:solidFill>
                      <a:srgbClr val="99CCFF"/>
                    </a:solidFill>
                    <a:effectLst>
                      <a:outerShdw blurRad="38100" dist="38100" dir="2700000" algn="tl">
                        <a:srgbClr val="000000"/>
                      </a:outerShdw>
                    </a:effectLst>
                    <a:latin typeface="Helvetica" charset="0"/>
                  </a:rPr>
                  <a:t>Lanaw</a:t>
                </a:r>
                <a:r>
                  <a:rPr lang="en-US" sz="1400" dirty="0">
                    <a:solidFill>
                      <a:srgbClr val="99CCFF"/>
                    </a:solidFill>
                    <a:effectLst>
                      <a:outerShdw blurRad="38100" dist="38100" dir="2700000" algn="tl">
                        <a:srgbClr val="000000"/>
                      </a:outerShdw>
                    </a:effectLst>
                    <a:latin typeface="Helvetica" charset="0"/>
                  </a:rPr>
                  <a:t> </a:t>
                </a:r>
                <a:r>
                  <a:rPr lang="en-US" sz="1400" dirty="0" err="1">
                    <a:solidFill>
                      <a:srgbClr val="99CCFF"/>
                    </a:solidFill>
                    <a:effectLst>
                      <a:outerShdw blurRad="38100" dist="38100" dir="2700000" algn="tl">
                        <a:srgbClr val="000000"/>
                      </a:outerShdw>
                    </a:effectLst>
                    <a:latin typeface="Helvetica" charset="0"/>
                  </a:rPr>
                  <a:t>sa</a:t>
                </a:r>
                <a:r>
                  <a:rPr lang="en-US" sz="1400" dirty="0">
                    <a:solidFill>
                      <a:srgbClr val="99CCFF"/>
                    </a:solidFill>
                    <a:effectLst>
                      <a:outerShdw blurRad="38100" dist="38100" dir="2700000" algn="tl">
                        <a:srgbClr val="000000"/>
                      </a:outerShdw>
                    </a:effectLst>
                    <a:latin typeface="Helvetica" charset="0"/>
                  </a:rPr>
                  <a:t> </a:t>
                </a:r>
                <a:r>
                  <a:rPr lang="en-US" sz="1400" dirty="0" err="1">
                    <a:solidFill>
                      <a:srgbClr val="99CCFF"/>
                    </a:solidFill>
                    <a:effectLst>
                      <a:outerShdw blurRad="38100" dist="38100" dir="2700000" algn="tl">
                        <a:srgbClr val="000000"/>
                      </a:outerShdw>
                    </a:effectLst>
                    <a:latin typeface="Helvetica" charset="0"/>
                  </a:rPr>
                  <a:t>Galiiea</a:t>
                </a:r>
                <a:endParaRPr lang="en-US" sz="1400" dirty="0">
                  <a:solidFill>
                    <a:srgbClr val="99CCFF"/>
                  </a:solidFill>
                  <a:effectLst>
                    <a:outerShdw blurRad="38100" dist="38100" dir="2700000" algn="tl">
                      <a:srgbClr val="000000"/>
                    </a:outerShdw>
                  </a:effectLst>
                  <a:latin typeface="Helvetica" charset="0"/>
                </a:endParaRPr>
              </a:p>
            </p:txBody>
          </p:sp>
          <p:sp>
            <p:nvSpPr>
              <p:cNvPr id="218287" name="Text Box 175"/>
              <p:cNvSpPr txBox="1">
                <a:spLocks noChangeArrowheads="1"/>
              </p:cNvSpPr>
              <p:nvPr/>
            </p:nvSpPr>
            <p:spPr bwMode="auto">
              <a:xfrm>
                <a:off x="1488" y="33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Eilat</a:t>
                </a:r>
              </a:p>
            </p:txBody>
          </p:sp>
          <p:sp>
            <p:nvSpPr>
              <p:cNvPr id="218288" name="Text Box 176"/>
              <p:cNvSpPr txBox="1">
                <a:spLocks noChangeArrowheads="1"/>
              </p:cNvSpPr>
              <p:nvPr/>
            </p:nvSpPr>
            <p:spPr bwMode="auto">
              <a:xfrm>
                <a:off x="2000" y="3464"/>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Al</a:t>
                </a:r>
                <a:r>
                  <a:rPr lang="ja-JP" altLang="en-US" sz="1200" b="1" i="0">
                    <a:solidFill>
                      <a:srgbClr val="FAF200"/>
                    </a:solidFill>
                    <a:effectLst>
                      <a:outerShdw blurRad="38100" dist="38100" dir="2700000" algn="tl">
                        <a:srgbClr val="000000"/>
                      </a:outerShdw>
                    </a:effectLst>
                    <a:latin typeface="Helvetica" charset="0"/>
                  </a:rPr>
                  <a:t>’</a:t>
                </a:r>
                <a:r>
                  <a:rPr lang="en-US" sz="1200" b="1" i="0">
                    <a:solidFill>
                      <a:srgbClr val="FAF200"/>
                    </a:solidFill>
                    <a:effectLst>
                      <a:outerShdw blurRad="38100" dist="38100" dir="2700000" algn="tl">
                        <a:srgbClr val="000000"/>
                      </a:outerShdw>
                    </a:effectLst>
                    <a:latin typeface="Helvetica" charset="0"/>
                  </a:rPr>
                  <a:t> Aqaba</a:t>
                </a:r>
              </a:p>
            </p:txBody>
          </p:sp>
          <p:sp>
            <p:nvSpPr>
              <p:cNvPr id="218289" name="Oval 177"/>
              <p:cNvSpPr>
                <a:spLocks noChangeArrowheads="1"/>
              </p:cNvSpPr>
              <p:nvPr/>
            </p:nvSpPr>
            <p:spPr bwMode="auto">
              <a:xfrm>
                <a:off x="2296" y="1356"/>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0" name="Oval 178"/>
              <p:cNvSpPr>
                <a:spLocks noChangeArrowheads="1"/>
              </p:cNvSpPr>
              <p:nvPr/>
            </p:nvSpPr>
            <p:spPr bwMode="auto">
              <a:xfrm>
                <a:off x="2096" y="130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1" name="Oval 179"/>
              <p:cNvSpPr>
                <a:spLocks noChangeArrowheads="1"/>
              </p:cNvSpPr>
              <p:nvPr/>
            </p:nvSpPr>
            <p:spPr bwMode="auto">
              <a:xfrm>
                <a:off x="2356" y="1940"/>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2" name="Oval 180"/>
              <p:cNvSpPr>
                <a:spLocks noChangeArrowheads="1"/>
              </p:cNvSpPr>
              <p:nvPr/>
            </p:nvSpPr>
            <p:spPr bwMode="auto">
              <a:xfrm>
                <a:off x="1944" y="23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3" name="Oval 181"/>
              <p:cNvSpPr>
                <a:spLocks noChangeArrowheads="1"/>
              </p:cNvSpPr>
              <p:nvPr/>
            </p:nvSpPr>
            <p:spPr bwMode="auto">
              <a:xfrm>
                <a:off x="1716"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4" name="Oval 182"/>
              <p:cNvSpPr>
                <a:spLocks noChangeArrowheads="1"/>
              </p:cNvSpPr>
              <p:nvPr/>
            </p:nvSpPr>
            <p:spPr bwMode="auto">
              <a:xfrm>
                <a:off x="1928" y="1824"/>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5" name="Oval 183"/>
              <p:cNvSpPr>
                <a:spLocks noChangeArrowheads="1"/>
              </p:cNvSpPr>
              <p:nvPr/>
            </p:nvSpPr>
            <p:spPr bwMode="auto">
              <a:xfrm>
                <a:off x="2148" y="2152"/>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6" name="Oval 184"/>
              <p:cNvSpPr>
                <a:spLocks noChangeArrowheads="1"/>
              </p:cNvSpPr>
              <p:nvPr/>
            </p:nvSpPr>
            <p:spPr bwMode="auto">
              <a:xfrm>
                <a:off x="1996" y="1628"/>
                <a:ext cx="92" cy="88"/>
              </a:xfrm>
              <a:prstGeom prst="ellipse">
                <a:avLst/>
              </a:prstGeom>
              <a:solidFill>
                <a:srgbClr val="00CC00"/>
              </a:solidFill>
              <a:ln w="127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8297" name="Text Box 185"/>
              <p:cNvSpPr txBox="1">
                <a:spLocks noChangeArrowheads="1"/>
              </p:cNvSpPr>
              <p:nvPr/>
            </p:nvSpPr>
            <p:spPr bwMode="auto">
              <a:xfrm>
                <a:off x="1528" y="117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Haifa</a:t>
                </a:r>
              </a:p>
            </p:txBody>
          </p:sp>
          <p:sp>
            <p:nvSpPr>
              <p:cNvPr id="218298" name="Text Box 186"/>
              <p:cNvSpPr txBox="1">
                <a:spLocks noChangeArrowheads="1"/>
              </p:cNvSpPr>
              <p:nvPr/>
            </p:nvSpPr>
            <p:spPr bwMode="auto">
              <a:xfrm>
                <a:off x="1656" y="13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Nazaret</a:t>
                </a:r>
              </a:p>
            </p:txBody>
          </p:sp>
          <p:sp>
            <p:nvSpPr>
              <p:cNvPr id="218299" name="Text Box 187"/>
              <p:cNvSpPr txBox="1">
                <a:spLocks noChangeArrowheads="1"/>
              </p:cNvSpPr>
              <p:nvPr/>
            </p:nvSpPr>
            <p:spPr bwMode="auto">
              <a:xfrm>
                <a:off x="1344" y="1568"/>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Netanya</a:t>
                </a:r>
              </a:p>
            </p:txBody>
          </p:sp>
          <p:sp>
            <p:nvSpPr>
              <p:cNvPr id="218300" name="Text Box 188"/>
              <p:cNvSpPr txBox="1">
                <a:spLocks noChangeArrowheads="1"/>
              </p:cNvSpPr>
              <p:nvPr/>
            </p:nvSpPr>
            <p:spPr bwMode="auto">
              <a:xfrm>
                <a:off x="1128" y="1760"/>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Tel Aviv-Jaffa</a:t>
                </a:r>
              </a:p>
            </p:txBody>
          </p:sp>
          <p:sp>
            <p:nvSpPr>
              <p:cNvPr id="218301" name="Text Box 189"/>
              <p:cNvSpPr txBox="1">
                <a:spLocks noChangeArrowheads="1"/>
              </p:cNvSpPr>
              <p:nvPr/>
            </p:nvSpPr>
            <p:spPr bwMode="auto">
              <a:xfrm>
                <a:off x="1208" y="1912"/>
                <a:ext cx="832" cy="19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400" b="1" i="0">
                    <a:solidFill>
                      <a:srgbClr val="FAF200"/>
                    </a:solidFill>
                    <a:effectLst>
                      <a:outerShdw blurRad="38100" dist="38100" dir="2700000" algn="tl">
                        <a:srgbClr val="000000"/>
                      </a:outerShdw>
                    </a:effectLst>
                    <a:latin typeface="Helvetica" charset="0"/>
                  </a:rPr>
                  <a:t>JERUSALEM</a:t>
                </a:r>
              </a:p>
            </p:txBody>
          </p:sp>
          <p:sp>
            <p:nvSpPr>
              <p:cNvPr id="218302" name="Text Box 190"/>
              <p:cNvSpPr txBox="1">
                <a:spLocks noChangeArrowheads="1"/>
              </p:cNvSpPr>
              <p:nvPr/>
            </p:nvSpPr>
            <p:spPr bwMode="auto">
              <a:xfrm>
                <a:off x="1232" y="2296"/>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Beersheba</a:t>
                </a:r>
              </a:p>
            </p:txBody>
          </p:sp>
          <p:sp>
            <p:nvSpPr>
              <p:cNvPr id="218303" name="Text Box 191"/>
              <p:cNvSpPr txBox="1">
                <a:spLocks noChangeArrowheads="1"/>
              </p:cNvSpPr>
              <p:nvPr/>
            </p:nvSpPr>
            <p:spPr bwMode="auto">
              <a:xfrm>
                <a:off x="1160" y="2081"/>
                <a:ext cx="752" cy="173"/>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00" b="1" i="0">
                    <a:solidFill>
                      <a:srgbClr val="FAF200"/>
                    </a:solidFill>
                    <a:effectLst>
                      <a:outerShdw blurRad="38100" dist="38100" dir="2700000" algn="tl">
                        <a:srgbClr val="000000"/>
                      </a:outerShdw>
                    </a:effectLst>
                    <a:latin typeface="Helvetica" charset="0"/>
                  </a:rPr>
                  <a:t>Gaza</a:t>
                </a:r>
              </a:p>
            </p:txBody>
          </p:sp>
          <p:sp>
            <p:nvSpPr>
              <p:cNvPr id="218304" name="Text Box 192"/>
              <p:cNvSpPr txBox="1">
                <a:spLocks noChangeArrowheads="1"/>
              </p:cNvSpPr>
              <p:nvPr/>
            </p:nvSpPr>
            <p:spPr bwMode="auto">
              <a:xfrm>
                <a:off x="1576" y="2448"/>
                <a:ext cx="920" cy="212"/>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600" b="1" i="0">
                    <a:solidFill>
                      <a:srgbClr val="FF0000"/>
                    </a:solidFill>
                    <a:effectLst>
                      <a:outerShdw blurRad="38100" dist="38100" dir="2700000" algn="tl">
                        <a:srgbClr val="000000"/>
                      </a:outerShdw>
                    </a:effectLst>
                    <a:latin typeface="Times" charset="0"/>
                  </a:rPr>
                  <a:t>ISRAEL</a:t>
                </a:r>
              </a:p>
            </p:txBody>
          </p:sp>
          <p:sp>
            <p:nvSpPr>
              <p:cNvPr id="218305" name="Oval 19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sp>
        <p:nvSpPr>
          <p:cNvPr id="218210" name="Oval 98"/>
          <p:cNvSpPr>
            <a:spLocks noChangeArrowheads="1"/>
          </p:cNvSpPr>
          <p:nvPr/>
        </p:nvSpPr>
        <p:spPr bwMode="auto">
          <a:xfrm>
            <a:off x="2178050" y="1308100"/>
            <a:ext cx="2286000" cy="4648200"/>
          </a:xfrm>
          <a:prstGeom prst="ellipse">
            <a:avLst/>
          </a:prstGeom>
          <a:noFill/>
          <a:ln w="762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84" name="Text Box 20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8317" name="Rectangle 20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04</a:t>
            </a:r>
          </a:p>
        </p:txBody>
      </p:sp>
      <p:sp>
        <p:nvSpPr>
          <p:cNvPr id="10286" name="Text Box 207"/>
          <p:cNvSpPr txBox="1">
            <a:spLocks noChangeArrowheads="1"/>
          </p:cNvSpPr>
          <p:nvPr/>
        </p:nvSpPr>
        <p:spPr bwMode="auto">
          <a:xfrm>
            <a:off x="872172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
        <p:nvSpPr>
          <p:cNvPr id="82"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extLst>
      <p:ext uri="{BB962C8B-B14F-4D97-AF65-F5344CB8AC3E}">
        <p14:creationId xmlns:p14="http://schemas.microsoft.com/office/powerpoint/2010/main" val="40054476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218210"/>
                                        </p:tgtEl>
                                        <p:attrNameLst>
                                          <p:attrName>style.visibility</p:attrName>
                                        </p:attrNameLst>
                                      </p:cBhvr>
                                      <p:to>
                                        <p:strVal val="visible"/>
                                      </p:to>
                                    </p:set>
                                    <p:anim calcmode="lin" valueType="num">
                                      <p:cBhvr>
                                        <p:cTn id="14" dur="500" fill="hold"/>
                                        <p:tgtEl>
                                          <p:spTgt spid="218210"/>
                                        </p:tgtEl>
                                        <p:attrNameLst>
                                          <p:attrName>ppt_w</p:attrName>
                                        </p:attrNameLst>
                                      </p:cBhvr>
                                      <p:tavLst>
                                        <p:tav tm="0">
                                          <p:val>
                                            <p:fltVal val="0"/>
                                          </p:val>
                                        </p:tav>
                                        <p:tav tm="100000">
                                          <p:val>
                                            <p:strVal val="#ppt_w"/>
                                          </p:val>
                                        </p:tav>
                                      </p:tavLst>
                                    </p:anim>
                                    <p:anim calcmode="lin" valueType="num">
                                      <p:cBhvr>
                                        <p:cTn id="15" dur="500" fill="hold"/>
                                        <p:tgtEl>
                                          <p:spTgt spid="218210"/>
                                        </p:tgtEl>
                                        <p:attrNameLst>
                                          <p:attrName>ppt_h</p:attrName>
                                        </p:attrNameLst>
                                      </p:cBhvr>
                                      <p:tavLst>
                                        <p:tav tm="0">
                                          <p:val>
                                            <p:fltVal val="0"/>
                                          </p:val>
                                        </p:tav>
                                        <p:tav tm="100000">
                                          <p:val>
                                            <p:strVal val="#ppt_h"/>
                                          </p:val>
                                        </p:tav>
                                      </p:tavLst>
                                    </p:anim>
                                    <p:anim calcmode="lin" valueType="num">
                                      <p:cBhvr>
                                        <p:cTn id="16" dur="500" fill="hold"/>
                                        <p:tgtEl>
                                          <p:spTgt spid="218210"/>
                                        </p:tgtEl>
                                        <p:attrNameLst>
                                          <p:attrName>ppt_x</p:attrName>
                                        </p:attrNameLst>
                                      </p:cBhvr>
                                      <p:tavLst>
                                        <p:tav tm="0">
                                          <p:val>
                                            <p:fltVal val="0.5"/>
                                          </p:val>
                                        </p:tav>
                                        <p:tav tm="100000">
                                          <p:val>
                                            <p:strVal val="#ppt_x"/>
                                          </p:val>
                                        </p:tav>
                                      </p:tavLst>
                                    </p:anim>
                                    <p:anim calcmode="lin" valueType="num">
                                      <p:cBhvr>
                                        <p:cTn id="17" dur="500" fill="hold"/>
                                        <p:tgtEl>
                                          <p:spTgt spid="2182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2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0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4711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4711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1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47119"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47120"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4712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4712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29" name="Rectangle 25"/>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0" name="Rectangle 26"/>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47131" name="Rectangle 27"/>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47132" name="Oval 28"/>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3" name="Rectangle 29"/>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47134" name="Oval 30"/>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5" name="Rectangle 31"/>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7136" name="Oval 32"/>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7" name="Oval 33"/>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38" name="Rectangle 34"/>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47139" name="Oval 35"/>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0" name="Rectangle 36"/>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47141" name="Oval 37"/>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2"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3" name="Rectangle 39"/>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47144" name="Oval 40"/>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5" name="Rectangle 41"/>
          <p:cNvSpPr>
            <a:spLocks noChangeArrowheads="1"/>
          </p:cNvSpPr>
          <p:nvPr/>
        </p:nvSpPr>
        <p:spPr bwMode="auto">
          <a:xfrm>
            <a:off x="3321719" y="5164138"/>
            <a:ext cx="38160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S</a:t>
            </a:r>
          </a:p>
        </p:txBody>
      </p:sp>
      <p:sp>
        <p:nvSpPr>
          <p:cNvPr id="47146" name="Oval 42"/>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7" name="Rectangle 4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47148" name="AutoShape 44"/>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49" name="AutoShape 45"/>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0" name="Line 46"/>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1" name="Rectangle 47"/>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p>
        </p:txBody>
      </p:sp>
      <p:sp>
        <p:nvSpPr>
          <p:cNvPr id="47152" name="Rectangle 48"/>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47153" name="Rectangle 49"/>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47154" name="Oval 50"/>
          <p:cNvSpPr>
            <a:spLocks noChangeArrowheads="1"/>
          </p:cNvSpPr>
          <p:nvPr/>
        </p:nvSpPr>
        <p:spPr bwMode="auto">
          <a:xfrm>
            <a:off x="3914775" y="1012825"/>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5" name="Rectangle 51"/>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BN</a:t>
            </a:r>
          </a:p>
        </p:txBody>
      </p:sp>
      <p:sp>
        <p:nvSpPr>
          <p:cNvPr id="47157" name="Oval 53"/>
          <p:cNvSpPr>
            <a:spLocks noChangeArrowheads="1"/>
          </p:cNvSpPr>
          <p:nvPr/>
        </p:nvSpPr>
        <p:spPr bwMode="auto">
          <a:xfrm>
            <a:off x="1500188" y="39084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8" name="Oval 54"/>
          <p:cNvSpPr>
            <a:spLocks noChangeArrowheads="1"/>
          </p:cNvSpPr>
          <p:nvPr/>
        </p:nvSpPr>
        <p:spPr bwMode="auto">
          <a:xfrm>
            <a:off x="2720975" y="50323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59" name="Oval 55"/>
          <p:cNvSpPr>
            <a:spLocks noChangeArrowheads="1"/>
          </p:cNvSpPr>
          <p:nvPr/>
        </p:nvSpPr>
        <p:spPr bwMode="auto">
          <a:xfrm>
            <a:off x="2625725" y="4300538"/>
            <a:ext cx="728663"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0" name="Oval 56"/>
          <p:cNvSpPr>
            <a:spLocks noChangeArrowheads="1"/>
          </p:cNvSpPr>
          <p:nvPr/>
        </p:nvSpPr>
        <p:spPr bwMode="auto">
          <a:xfrm>
            <a:off x="2663825" y="298767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1" name="Oval 57"/>
          <p:cNvSpPr>
            <a:spLocks noChangeArrowheads="1"/>
          </p:cNvSpPr>
          <p:nvPr/>
        </p:nvSpPr>
        <p:spPr bwMode="auto">
          <a:xfrm>
            <a:off x="2625725" y="2470150"/>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2" name="Oval 58"/>
          <p:cNvSpPr>
            <a:spLocks noChangeArrowheads="1"/>
          </p:cNvSpPr>
          <p:nvPr/>
        </p:nvSpPr>
        <p:spPr bwMode="auto">
          <a:xfrm>
            <a:off x="3236913" y="293211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3"/>
          <p:cNvGrpSpPr>
            <a:grpSpLocks/>
          </p:cNvGrpSpPr>
          <p:nvPr/>
        </p:nvGrpSpPr>
        <p:grpSpPr bwMode="auto">
          <a:xfrm>
            <a:off x="5181600" y="1371600"/>
            <a:ext cx="2819400" cy="3551238"/>
            <a:chOff x="3264" y="864"/>
            <a:chExt cx="1776" cy="2237"/>
          </a:xfrm>
        </p:grpSpPr>
        <p:sp>
          <p:nvSpPr>
            <p:cNvPr id="47163" name="Oval 59"/>
            <p:cNvSpPr>
              <a:spLocks noChangeArrowheads="1"/>
            </p:cNvSpPr>
            <p:nvPr/>
          </p:nvSpPr>
          <p:spPr bwMode="auto">
            <a:xfrm>
              <a:off x="4128" y="2640"/>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4" name="Oval 60"/>
            <p:cNvSpPr>
              <a:spLocks noChangeArrowheads="1"/>
            </p:cNvSpPr>
            <p:nvPr/>
          </p:nvSpPr>
          <p:spPr bwMode="auto">
            <a:xfrm>
              <a:off x="3456" y="1728"/>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5" name="Oval 61"/>
            <p:cNvSpPr>
              <a:spLocks noChangeArrowheads="1"/>
            </p:cNvSpPr>
            <p:nvPr/>
          </p:nvSpPr>
          <p:spPr bwMode="auto">
            <a:xfrm>
              <a:off x="3264" y="1056"/>
              <a:ext cx="459"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7166" name="Oval 62"/>
            <p:cNvSpPr>
              <a:spLocks noChangeArrowheads="1"/>
            </p:cNvSpPr>
            <p:nvPr/>
          </p:nvSpPr>
          <p:spPr bwMode="auto">
            <a:xfrm>
              <a:off x="4272" y="864"/>
              <a:ext cx="768" cy="461"/>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47168" name="Text Box 64"/>
          <p:cNvSpPr txBox="1">
            <a:spLocks noChangeArrowheads="1"/>
          </p:cNvSpPr>
          <p:nvPr/>
        </p:nvSpPr>
        <p:spPr bwMode="auto">
          <a:xfrm>
            <a:off x="555625" y="1503908"/>
            <a:ext cx="7575550" cy="4539704"/>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2900" b="1" dirty="0">
                <a:solidFill>
                  <a:srgbClr val="FFFF00"/>
                </a:solidFill>
                <a:effectLst>
                  <a:glow rad="101600">
                    <a:schemeClr val="bg2">
                      <a:alpha val="75000"/>
                    </a:schemeClr>
                  </a:glow>
                  <a:outerShdw blurRad="38100" dist="38100" dir="2700000" algn="tl">
                    <a:srgbClr val="000000"/>
                  </a:outerShdw>
                </a:effectLst>
                <a:latin typeface="Arial Black" charset="0"/>
              </a:rPr>
              <a:t>10        </a:t>
            </a:r>
            <a:r>
              <a:rPr lang="en-US" sz="8000" b="1" dirty="0" err="1">
                <a:solidFill>
                  <a:srgbClr val="FFFF00"/>
                </a:solidFill>
                <a:effectLst>
                  <a:glow rad="101600">
                    <a:schemeClr val="bg2">
                      <a:alpha val="75000"/>
                    </a:schemeClr>
                  </a:glow>
                  <a:outerShdw blurRad="38100" dist="38100" dir="2700000" algn="tl">
                    <a:srgbClr val="000000"/>
                  </a:outerShdw>
                </a:effectLst>
                <a:latin typeface="Arial Black" charset="0"/>
              </a:rPr>
              <a:t>ka</a:t>
            </a:r>
            <a:r>
              <a:rPr lang="en-US" sz="8000" b="1" dirty="0">
                <a:solidFill>
                  <a:srgbClr val="FFFF00"/>
                </a:solidFill>
                <a:effectLst>
                  <a:glow rad="101600">
                    <a:schemeClr val="bg2">
                      <a:alpha val="75000"/>
                    </a:schemeClr>
                  </a:glow>
                  <a:outerShdw blurRad="38100" dist="38100" dir="2700000" algn="tl">
                    <a:srgbClr val="000000"/>
                  </a:outerShdw>
                </a:effectLst>
                <a:latin typeface="Arial Black" charset="0"/>
              </a:rPr>
              <a:t> </a:t>
            </a:r>
            <a:r>
              <a:rPr lang="en-US" sz="8000" b="1" dirty="0" err="1">
                <a:solidFill>
                  <a:srgbClr val="FFFF00"/>
                </a:solidFill>
                <a:effectLst>
                  <a:glow rad="101600">
                    <a:schemeClr val="bg2">
                      <a:alpha val="75000"/>
                    </a:schemeClr>
                  </a:glow>
                  <a:outerShdw blurRad="38100" dist="38100" dir="2700000" algn="tl">
                    <a:srgbClr val="000000"/>
                  </a:outerShdw>
                </a:effectLst>
                <a:latin typeface="Arial Black" charset="0"/>
              </a:rPr>
              <a:t>Lokasyon</a:t>
            </a:r>
            <a:r>
              <a:rPr lang="en-US" sz="8000" b="1" dirty="0">
                <a:solidFill>
                  <a:srgbClr val="FFFF00"/>
                </a:solidFill>
                <a:effectLst>
                  <a:glow rad="101600">
                    <a:schemeClr val="bg2">
                      <a:alpha val="75000"/>
                    </a:schemeClr>
                  </a:glow>
                  <a:outerShdw blurRad="38100" dist="38100" dir="2700000" algn="tl">
                    <a:srgbClr val="000000"/>
                  </a:outerShdw>
                </a:effectLst>
                <a:latin typeface="Arial Black" charset="0"/>
              </a:rPr>
              <a:t> </a:t>
            </a:r>
            <a:r>
              <a:rPr lang="en-US" sz="8000" b="1" dirty="0" err="1">
                <a:solidFill>
                  <a:srgbClr val="FFFF00"/>
                </a:solidFill>
                <a:effectLst>
                  <a:glow rad="101600">
                    <a:schemeClr val="bg2">
                      <a:alpha val="75000"/>
                    </a:schemeClr>
                  </a:glow>
                  <a:outerShdw blurRad="38100" dist="38100" dir="2700000" algn="tl">
                    <a:srgbClr val="000000"/>
                  </a:outerShdw>
                </a:effectLst>
                <a:latin typeface="Arial Black" charset="0"/>
              </a:rPr>
              <a:t>sa</a:t>
            </a:r>
            <a:r>
              <a:rPr lang="en-US" sz="8000" b="1" dirty="0">
                <a:solidFill>
                  <a:srgbClr val="FFFF00"/>
                </a:solidFill>
                <a:effectLst>
                  <a:glow rad="101600">
                    <a:schemeClr val="bg2">
                      <a:alpha val="75000"/>
                    </a:schemeClr>
                  </a:glow>
                  <a:outerShdw blurRad="38100" dist="38100" dir="2700000" algn="tl">
                    <a:srgbClr val="000000"/>
                  </a:outerShdw>
                </a:effectLst>
                <a:latin typeface="Arial Black" charset="0"/>
              </a:rPr>
              <a:t> Lugar</a:t>
            </a:r>
            <a:endParaRPr lang="en-US" sz="12900" b="1" dirty="0">
              <a:solidFill>
                <a:srgbClr val="FFFF00"/>
              </a:solidFill>
              <a:effectLst>
                <a:glow rad="101600">
                  <a:schemeClr val="bg2">
                    <a:alpha val="75000"/>
                  </a:schemeClr>
                </a:glow>
                <a:outerShdw blurRad="38100" dist="38100" dir="2700000" algn="tl">
                  <a:srgbClr val="000000"/>
                </a:outerShdw>
              </a:effectLst>
              <a:latin typeface="Arial Black" charset="0"/>
            </a:endParaRPr>
          </a:p>
        </p:txBody>
      </p:sp>
      <p:sp>
        <p:nvSpPr>
          <p:cNvPr id="85049" name="Text Box 6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7174" name="Rectangle 7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40</a:t>
            </a:r>
          </a:p>
        </p:txBody>
      </p:sp>
      <p:sp>
        <p:nvSpPr>
          <p:cNvPr id="8505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85052" name="Text Box 72"/>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5053" name="Rectangle 73"/>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47168"/>
                                        </p:tgtEl>
                                        <p:attrNameLst>
                                          <p:attrName>style.visibility</p:attrName>
                                        </p:attrNameLst>
                                      </p:cBhvr>
                                      <p:to>
                                        <p:strVal val="visible"/>
                                      </p:to>
                                    </p:set>
                                    <p:anim calcmode="lin" valueType="num">
                                      <p:cBhvr>
                                        <p:cTn id="12" dur="500" fill="hold"/>
                                        <p:tgtEl>
                                          <p:spTgt spid="47168"/>
                                        </p:tgtEl>
                                        <p:attrNameLst>
                                          <p:attrName>ppt_w</p:attrName>
                                        </p:attrNameLst>
                                      </p:cBhvr>
                                      <p:tavLst>
                                        <p:tav tm="0">
                                          <p:val>
                                            <p:fltVal val="0"/>
                                          </p:val>
                                        </p:tav>
                                        <p:tav tm="100000">
                                          <p:val>
                                            <p:strVal val="#ppt_w"/>
                                          </p:val>
                                        </p:tav>
                                      </p:tavLst>
                                    </p:anim>
                                    <p:anim calcmode="lin" valueType="num">
                                      <p:cBhvr>
                                        <p:cTn id="13" dur="500" fill="hold"/>
                                        <p:tgtEl>
                                          <p:spTgt spid="47168"/>
                                        </p:tgtEl>
                                        <p:attrNameLst>
                                          <p:attrName>ppt_h</p:attrName>
                                        </p:attrNameLst>
                                      </p:cBhvr>
                                      <p:tavLst>
                                        <p:tav tm="0">
                                          <p:val>
                                            <p:fltVal val="0"/>
                                          </p:val>
                                        </p:tav>
                                        <p:tav tm="100000">
                                          <p:val>
                                            <p:strVal val="#ppt_h"/>
                                          </p:val>
                                        </p:tav>
                                      </p:tavLst>
                                    </p:anim>
                                    <p:anim calcmode="lin" valueType="num">
                                      <p:cBhvr>
                                        <p:cTn id="14" dur="500" fill="hold"/>
                                        <p:tgtEl>
                                          <p:spTgt spid="47168"/>
                                        </p:tgtEl>
                                        <p:attrNameLst>
                                          <p:attrName>ppt_x</p:attrName>
                                        </p:attrNameLst>
                                      </p:cBhvr>
                                      <p:tavLst>
                                        <p:tav tm="0">
                                          <p:val>
                                            <p:fltVal val="0.5"/>
                                          </p:val>
                                        </p:tav>
                                        <p:tav tm="100000">
                                          <p:val>
                                            <p:strVal val="#ppt_x"/>
                                          </p:val>
                                        </p:tav>
                                      </p:tavLst>
                                    </p:anim>
                                    <p:anim calcmode="lin" valueType="num">
                                      <p:cBhvr>
                                        <p:cTn id="15" dur="500" fill="hold"/>
                                        <p:tgtEl>
                                          <p:spTgt spid="471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6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tx1"/>
                </a:solidFill>
                <a:latin typeface="Times" pitchFamily="-110" charset="0"/>
                <a:ea typeface="+mn-ea"/>
                <a:cs typeface="+mn-cs"/>
              </a:rPr>
              <a:t>BN</a:t>
            </a:r>
          </a:p>
        </p:txBody>
      </p:sp>
      <p:sp>
        <p:nvSpPr>
          <p:cNvPr id="4577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SE</a:t>
            </a:r>
          </a:p>
        </p:txBody>
      </p:sp>
      <p:sp>
        <p:nvSpPr>
          <p:cNvPr id="45773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45773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LG</a:t>
            </a:r>
          </a:p>
        </p:txBody>
      </p:sp>
      <p:sp>
        <p:nvSpPr>
          <p:cNvPr id="45774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45774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DM</a:t>
            </a:r>
          </a:p>
        </p:txBody>
      </p:sp>
      <p:sp>
        <p:nvSpPr>
          <p:cNvPr id="45774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KA</a:t>
            </a:r>
          </a:p>
        </p:txBody>
      </p:sp>
      <p:sp>
        <p:nvSpPr>
          <p:cNvPr id="4577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0"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3"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4"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10 </a:t>
            </a:r>
            <a:r>
              <a:rPr lang="en-US" sz="2400" b="1" i="0" dirty="0" err="1">
                <a:solidFill>
                  <a:schemeClr val="tx1"/>
                </a:solidFill>
                <a:latin typeface="Times" pitchFamily="-110" charset="0"/>
                <a:ea typeface="+mn-ea"/>
                <a:cs typeface="+mn-cs"/>
              </a:rPr>
              <a:t>ka</a:t>
            </a:r>
            <a:r>
              <a:rPr lang="en-US" sz="2400" b="1" i="0" dirty="0">
                <a:solidFill>
                  <a:schemeClr val="tx1"/>
                </a:solidFill>
                <a:latin typeface="Times" pitchFamily="-110" charset="0"/>
                <a:ea typeface="+mn-ea"/>
                <a:cs typeface="+mn-cs"/>
              </a:rPr>
              <a:t> LUGAR</a:t>
            </a:r>
          </a:p>
        </p:txBody>
      </p:sp>
      <p:sp>
        <p:nvSpPr>
          <p:cNvPr id="45775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5775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57757"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57758"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57759"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0"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57761"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2"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7763"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4"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5"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57766"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7"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57768"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9"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0"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1" name="Rectangle 43"/>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BS</a:t>
            </a:r>
          </a:p>
        </p:txBody>
      </p:sp>
      <p:sp>
        <p:nvSpPr>
          <p:cNvPr id="457772"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3"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57774" name="Line 4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5" name="Oval 47"/>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6" name="Oval 48"/>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7" name="Text Box 49"/>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effectLst>
                <a:outerShdw blurRad="38100" dist="38100" dir="2700000" algn="tl">
                  <a:srgbClr val="000000"/>
                </a:outerShdw>
              </a:effectLst>
              <a:latin typeface="Times" pitchFamily="-110" charset="0"/>
              <a:ea typeface="+mn-ea"/>
              <a:cs typeface="+mn-cs"/>
            </a:endParaRPr>
          </a:p>
        </p:txBody>
      </p:sp>
      <p:sp>
        <p:nvSpPr>
          <p:cNvPr id="457778" name="Rectangle 50"/>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tx1"/>
                </a:solidFill>
                <a:latin typeface="Times" pitchFamily="-110" charset="0"/>
                <a:ea typeface="+mn-ea"/>
                <a:cs typeface="+mn-cs"/>
              </a:rPr>
              <a:t>CB</a:t>
            </a:r>
          </a:p>
        </p:txBody>
      </p:sp>
      <p:sp>
        <p:nvSpPr>
          <p:cNvPr id="457780" name="Text Box 52"/>
          <p:cNvSpPr txBox="1">
            <a:spLocks noChangeArrowheads="1"/>
          </p:cNvSpPr>
          <p:nvPr/>
        </p:nvSpPr>
        <p:spPr bwMode="auto">
          <a:xfrm>
            <a:off x="2016125" y="52388"/>
            <a:ext cx="5619750" cy="304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1400" b="1" i="0" dirty="0" err="1">
                <a:effectLst>
                  <a:outerShdw blurRad="38100" dist="38100" dir="2700000" algn="tl">
                    <a:srgbClr val="000000"/>
                  </a:outerShdw>
                </a:effectLst>
              </a:rPr>
              <a:t>Mga</a:t>
            </a:r>
            <a:r>
              <a:rPr lang="en-US" sz="1400" b="1" i="0" dirty="0">
                <a:effectLst>
                  <a:outerShdw blurRad="38100" dist="38100" dir="2700000" algn="tl">
                    <a:srgbClr val="000000"/>
                  </a:outerShdw>
                </a:effectLst>
              </a:rPr>
              <a:t> </a:t>
            </a:r>
            <a:r>
              <a:rPr lang="en-US" sz="1400" b="1" i="0" dirty="0" err="1">
                <a:effectLst>
                  <a:outerShdw blurRad="38100" dist="38100" dir="2700000" algn="tl">
                    <a:srgbClr val="000000"/>
                  </a:outerShdw>
                </a:effectLst>
              </a:rPr>
              <a:t>Maghuhukom</a:t>
            </a:r>
            <a:r>
              <a:rPr lang="en-US" sz="1400" b="1" i="0" dirty="0">
                <a:effectLst>
                  <a:outerShdw blurRad="38100" dist="38100" dir="2700000" algn="tl">
                    <a:srgbClr val="000000"/>
                  </a:outerShdw>
                </a:effectLst>
              </a:rPr>
              <a:t> 20:1;  2 Sam. 17:11;  1 </a:t>
            </a:r>
            <a:r>
              <a:rPr lang="en-US" sz="1400" b="1" i="0" dirty="0" err="1">
                <a:effectLst>
                  <a:outerShdw blurRad="38100" dist="38100" dir="2700000" algn="tl">
                    <a:srgbClr val="000000"/>
                  </a:outerShdw>
                </a:effectLst>
              </a:rPr>
              <a:t>Mga</a:t>
            </a:r>
            <a:r>
              <a:rPr lang="en-US" sz="1400" b="1" i="0" dirty="0">
                <a:effectLst>
                  <a:outerShdw blurRad="38100" dist="38100" dir="2700000" algn="tl">
                    <a:srgbClr val="000000"/>
                  </a:outerShdw>
                </a:effectLst>
              </a:rPr>
              <a:t> </a:t>
            </a:r>
            <a:r>
              <a:rPr lang="en-US" sz="1400" b="1" i="0" dirty="0" err="1">
                <a:effectLst>
                  <a:outerShdw blurRad="38100" dist="38100" dir="2700000" algn="tl">
                    <a:srgbClr val="000000"/>
                  </a:outerShdw>
                </a:effectLst>
              </a:rPr>
              <a:t>Hari</a:t>
            </a:r>
            <a:r>
              <a:rPr lang="en-US" sz="1400" b="1" i="0" dirty="0">
                <a:effectLst>
                  <a:outerShdw blurRad="38100" dist="38100" dir="2700000" algn="tl">
                    <a:srgbClr val="000000"/>
                  </a:outerShdw>
                </a:effectLst>
              </a:rPr>
              <a:t> 4:25</a:t>
            </a:r>
          </a:p>
        </p:txBody>
      </p:sp>
      <p:sp>
        <p:nvSpPr>
          <p:cNvPr id="457786" name="Oval 58"/>
          <p:cNvSpPr>
            <a:spLocks noChangeArrowheads="1"/>
          </p:cNvSpPr>
          <p:nvPr/>
        </p:nvSpPr>
        <p:spPr bwMode="auto">
          <a:xfrm>
            <a:off x="1614487" y="-3175"/>
            <a:ext cx="6364855" cy="409575"/>
          </a:xfrm>
          <a:prstGeom prst="ellips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91" name="Text Box 5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7788"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41</a:t>
            </a:r>
          </a:p>
        </p:txBody>
      </p:sp>
      <p:sp>
        <p:nvSpPr>
          <p:cNvPr id="87093"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7094" name="Rectangle 62"/>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87095" name="Text Box 63"/>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457804" name="AutoShape 76"/>
          <p:cNvSpPr>
            <a:spLocks noChangeArrowheads="1"/>
          </p:cNvSpPr>
          <p:nvPr/>
        </p:nvSpPr>
        <p:spPr bwMode="auto">
          <a:xfrm rot="-3349850">
            <a:off x="2293653" y="3063242"/>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
        <p:nvSpPr>
          <p:cNvPr id="457805" name="Line 77"/>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6" name="Line 78"/>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87099" name="Group 79"/>
          <p:cNvGrpSpPr>
            <a:grpSpLocks/>
          </p:cNvGrpSpPr>
          <p:nvPr/>
        </p:nvGrpSpPr>
        <p:grpSpPr bwMode="auto">
          <a:xfrm>
            <a:off x="1614488" y="765175"/>
            <a:ext cx="808037" cy="3687763"/>
            <a:chOff x="1017" y="482"/>
            <a:chExt cx="509" cy="2323"/>
          </a:xfrm>
        </p:grpSpPr>
        <p:sp>
          <p:nvSpPr>
            <p:cNvPr id="457808" name="Oval 80"/>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9" name="Rectangle 81"/>
            <p:cNvSpPr>
              <a:spLocks noChangeArrowheads="1"/>
            </p:cNvSpPr>
            <p:nvPr/>
          </p:nvSpPr>
          <p:spPr bwMode="auto">
            <a:xfrm rot="18000000">
              <a:off x="153" y="1432"/>
              <a:ext cx="2323" cy="4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b="1" dirty="0">
                  <a:solidFill>
                    <a:srgbClr val="FAF200"/>
                  </a:solidFill>
                  <a:effectLst>
                    <a:outerShdw blurRad="38100" dist="38100" dir="2700000" algn="tl">
                      <a:srgbClr val="000000"/>
                    </a:outerShdw>
                  </a:effectLst>
                  <a:latin typeface="Times" charset="0"/>
                </a:rPr>
                <a:t>ANG YUTA</a:t>
              </a:r>
            </a:p>
          </p:txBody>
        </p:sp>
      </p:grpSp>
      <p:grpSp>
        <p:nvGrpSpPr>
          <p:cNvPr id="3" name="Group 82"/>
          <p:cNvGrpSpPr>
            <a:grpSpLocks/>
          </p:cNvGrpSpPr>
          <p:nvPr/>
        </p:nvGrpSpPr>
        <p:grpSpPr bwMode="auto">
          <a:xfrm>
            <a:off x="3442493" y="1316358"/>
            <a:ext cx="5021263" cy="3292476"/>
            <a:chOff x="2448" y="2208"/>
            <a:chExt cx="1584" cy="2074"/>
          </a:xfrm>
        </p:grpSpPr>
        <p:sp>
          <p:nvSpPr>
            <p:cNvPr id="457811" name="Text Box 83"/>
            <p:cNvSpPr txBox="1">
              <a:spLocks noChangeArrowheads="1"/>
            </p:cNvSpPr>
            <p:nvPr/>
          </p:nvSpPr>
          <p:spPr bwMode="auto">
            <a:xfrm>
              <a:off x="2448" y="2304"/>
              <a:ext cx="1584" cy="197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endParaRPr lang="en-US" sz="4400" b="1" dirty="0">
                <a:solidFill>
                  <a:srgbClr val="FFFF00"/>
                </a:solidFill>
                <a:effectLst>
                  <a:outerShdw blurRad="38100" dist="38100" dir="2700000" algn="tl">
                    <a:srgbClr val="000000"/>
                  </a:outerShdw>
                </a:effectLst>
                <a:latin typeface="Arial Black" charset="0"/>
              </a:endParaRPr>
            </a:p>
            <a:p>
              <a:pPr>
                <a:lnSpc>
                  <a:spcPct val="60000"/>
                </a:lnSpc>
                <a:spcBef>
                  <a:spcPct val="50000"/>
                </a:spcBef>
                <a:defRPr/>
              </a:pPr>
              <a:r>
                <a:rPr lang="en-US" altLang="ja-JP" sz="4400" b="1" dirty="0">
                  <a:solidFill>
                    <a:srgbClr val="FFFF00"/>
                  </a:solidFill>
                  <a:effectLst>
                    <a:outerShdw blurRad="38100" dist="38100" dir="2700000" algn="tl">
                      <a:srgbClr val="000000"/>
                    </a:outerShdw>
                  </a:effectLst>
                  <a:latin typeface="Arial Black" charset="0"/>
                </a:rPr>
                <a:t>“</a:t>
              </a:r>
              <a:r>
                <a:rPr lang="en-US" sz="4400" b="1" dirty="0">
                  <a:solidFill>
                    <a:srgbClr val="FFFF00"/>
                  </a:solidFill>
                  <a:effectLst>
                    <a:outerShdw blurRad="38100" dist="38100" dir="2700000" algn="tl">
                      <a:srgbClr val="000000"/>
                    </a:outerShdw>
                  </a:effectLst>
                  <a:latin typeface="Arial Black" charset="0"/>
                </a:rPr>
                <a:t>GIKAN SA </a:t>
              </a:r>
            </a:p>
            <a:p>
              <a:pPr>
                <a:lnSpc>
                  <a:spcPct val="60000"/>
                </a:lnSpc>
                <a:spcBef>
                  <a:spcPct val="50000"/>
                </a:spcBef>
                <a:defRPr/>
              </a:pPr>
              <a:r>
                <a:rPr lang="en-US" sz="4400" b="1" dirty="0">
                  <a:solidFill>
                    <a:srgbClr val="FFFF00"/>
                  </a:solidFill>
                  <a:effectLst>
                    <a:outerShdw blurRad="38100" dist="38100" dir="2700000" algn="tl">
                      <a:srgbClr val="000000"/>
                    </a:outerShdw>
                  </a:effectLst>
                  <a:latin typeface="Arial Black" charset="0"/>
                </a:rPr>
                <a:t>DAN HANGTOD </a:t>
              </a:r>
            </a:p>
            <a:p>
              <a:pPr>
                <a:lnSpc>
                  <a:spcPct val="60000"/>
                </a:lnSpc>
                <a:spcBef>
                  <a:spcPct val="50000"/>
                </a:spcBef>
                <a:defRPr/>
              </a:pPr>
              <a:r>
                <a:rPr lang="en-US" sz="4400" b="1" dirty="0">
                  <a:solidFill>
                    <a:srgbClr val="FFFF00"/>
                  </a:solidFill>
                  <a:effectLst>
                    <a:outerShdw blurRad="38100" dist="38100" dir="2700000" algn="tl">
                      <a:srgbClr val="000000"/>
                    </a:outerShdw>
                  </a:effectLst>
                  <a:latin typeface="Arial Black" charset="0"/>
                </a:rPr>
                <a:t>SA BEER-SEBA</a:t>
              </a:r>
              <a:r>
                <a:rPr lang="en-US" altLang="ja-JP" sz="4400" b="1" dirty="0">
                  <a:solidFill>
                    <a:srgbClr val="FFFF00"/>
                  </a:solidFill>
                  <a:effectLst>
                    <a:outerShdw blurRad="38100" dist="38100" dir="2700000" algn="tl">
                      <a:srgbClr val="000000"/>
                    </a:outerShdw>
                  </a:effectLst>
                  <a:latin typeface="Arial Black" charset="0"/>
                </a:rPr>
                <a:t>"</a:t>
              </a:r>
              <a:br>
                <a:rPr lang="en-US" sz="4400" b="1" dirty="0">
                  <a:solidFill>
                    <a:srgbClr val="FFFF00"/>
                  </a:solidFill>
                  <a:effectLst>
                    <a:outerShdw blurRad="38100" dist="38100" dir="2700000" algn="tl">
                      <a:srgbClr val="000000"/>
                    </a:outerShdw>
                  </a:effectLst>
                  <a:latin typeface="Arial Black" charset="0"/>
                </a:rPr>
              </a:br>
              <a:endParaRPr lang="en-US" sz="4400" b="1" dirty="0">
                <a:solidFill>
                  <a:srgbClr val="FFFF00"/>
                </a:solidFill>
                <a:effectLst>
                  <a:outerShdw blurRad="38100" dist="38100" dir="2700000" algn="tl">
                    <a:srgbClr val="000000"/>
                  </a:outerShdw>
                </a:effectLst>
                <a:latin typeface="Arial Black" charset="0"/>
              </a:endParaRPr>
            </a:p>
          </p:txBody>
        </p:sp>
        <p:sp>
          <p:nvSpPr>
            <p:cNvPr id="457812" name="AutoShape 84"/>
            <p:cNvSpPr>
              <a:spLocks noChangeArrowheads="1"/>
            </p:cNvSpPr>
            <p:nvPr/>
          </p:nvSpPr>
          <p:spPr bwMode="auto">
            <a:xfrm>
              <a:off x="2448" y="2208"/>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7780"/>
                                        </p:tgtEl>
                                        <p:attrNameLst>
                                          <p:attrName>style.visibility</p:attrName>
                                        </p:attrNameLst>
                                      </p:cBhvr>
                                      <p:to>
                                        <p:strVal val="visible"/>
                                      </p:to>
                                    </p:set>
                                    <p:anim calcmode="lin" valueType="num">
                                      <p:cBhvr additive="base">
                                        <p:cTn id="7" dur="500" fill="hold"/>
                                        <p:tgtEl>
                                          <p:spTgt spid="457780"/>
                                        </p:tgtEl>
                                        <p:attrNameLst>
                                          <p:attrName>ppt_x</p:attrName>
                                        </p:attrNameLst>
                                      </p:cBhvr>
                                      <p:tavLst>
                                        <p:tav tm="0">
                                          <p:val>
                                            <p:strVal val="#ppt_x"/>
                                          </p:val>
                                        </p:tav>
                                        <p:tav tm="100000">
                                          <p:val>
                                            <p:strVal val="#ppt_x"/>
                                          </p:val>
                                        </p:tav>
                                      </p:tavLst>
                                    </p:anim>
                                    <p:anim calcmode="lin" valueType="num">
                                      <p:cBhvr additive="base">
                                        <p:cTn id="8" dur="500" fill="hold"/>
                                        <p:tgtEl>
                                          <p:spTgt spid="45778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7786"/>
                                        </p:tgtEl>
                                        <p:attrNameLst>
                                          <p:attrName>style.visibility</p:attrName>
                                        </p:attrNameLst>
                                      </p:cBhvr>
                                      <p:to>
                                        <p:strVal val="visible"/>
                                      </p:to>
                                    </p:set>
                                    <p:anim calcmode="lin" valueType="num">
                                      <p:cBhvr additive="base">
                                        <p:cTn id="12" dur="500" fill="hold"/>
                                        <p:tgtEl>
                                          <p:spTgt spid="457786"/>
                                        </p:tgtEl>
                                        <p:attrNameLst>
                                          <p:attrName>ppt_x</p:attrName>
                                        </p:attrNameLst>
                                      </p:cBhvr>
                                      <p:tavLst>
                                        <p:tav tm="0">
                                          <p:val>
                                            <p:strVal val="#ppt_x"/>
                                          </p:val>
                                        </p:tav>
                                        <p:tav tm="100000">
                                          <p:val>
                                            <p:strVal val="#ppt_x"/>
                                          </p:val>
                                        </p:tav>
                                      </p:tavLst>
                                    </p:anim>
                                    <p:anim calcmode="lin" valueType="num">
                                      <p:cBhvr additive="base">
                                        <p:cTn id="13" dur="500" fill="hold"/>
                                        <p:tgtEl>
                                          <p:spTgt spid="45778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457805"/>
                                        </p:tgtEl>
                                        <p:attrNameLst>
                                          <p:attrName>style.visibility</p:attrName>
                                        </p:attrNameLst>
                                      </p:cBhvr>
                                      <p:to>
                                        <p:strVal val="visible"/>
                                      </p:to>
                                    </p:set>
                                    <p:animEffect transition="in" filter="wipe(left)">
                                      <p:cBhvr>
                                        <p:cTn id="18" dur="500"/>
                                        <p:tgtEl>
                                          <p:spTgt spid="457805"/>
                                        </p:tgtEl>
                                      </p:cBhvr>
                                    </p:animEffect>
                                  </p:childTnLst>
                                </p:cTn>
                              </p:par>
                            </p:childTnLst>
                          </p:cTn>
                        </p:par>
                        <p:par>
                          <p:cTn id="19" fill="hold" nodeType="afterGroup">
                            <p:stCondLst>
                              <p:cond delay="500"/>
                            </p:stCondLst>
                            <p:childTnLst>
                              <p:par>
                                <p:cTn id="20" presetID="22" presetClass="entr" presetSubtype="8" fill="hold" nodeType="afterEffect">
                                  <p:stCondLst>
                                    <p:cond delay="0"/>
                                  </p:stCondLst>
                                  <p:childTnLst>
                                    <p:set>
                                      <p:cBhvr>
                                        <p:cTn id="21" dur="1" fill="hold">
                                          <p:stCondLst>
                                            <p:cond delay="0"/>
                                          </p:stCondLst>
                                        </p:cTn>
                                        <p:tgtEl>
                                          <p:spTgt spid="457806"/>
                                        </p:tgtEl>
                                        <p:attrNameLst>
                                          <p:attrName>style.visibility</p:attrName>
                                        </p:attrNameLst>
                                      </p:cBhvr>
                                      <p:to>
                                        <p:strVal val="visible"/>
                                      </p:to>
                                    </p:set>
                                    <p:animEffect transition="in" filter="wipe(left)">
                                      <p:cBhvr>
                                        <p:cTn id="22" dur="500"/>
                                        <p:tgtEl>
                                          <p:spTgt spid="457806"/>
                                        </p:tgtEl>
                                      </p:cBhvr>
                                    </p:animEffect>
                                  </p:childTnLst>
                                </p:cTn>
                              </p:par>
                            </p:childTnLst>
                          </p:cTn>
                        </p:par>
                        <p:par>
                          <p:cTn id="23" fill="hold" nodeType="afterGroup">
                            <p:stCondLst>
                              <p:cond delay="1000"/>
                            </p:stCondLst>
                            <p:childTnLst>
                              <p:par>
                                <p:cTn id="24" presetID="16" presetClass="entr" presetSubtype="42" fill="hold" grpId="0" nodeType="afterEffect">
                                  <p:stCondLst>
                                    <p:cond delay="0"/>
                                  </p:stCondLst>
                                  <p:childTnLst>
                                    <p:set>
                                      <p:cBhvr>
                                        <p:cTn id="25" dur="1" fill="hold">
                                          <p:stCondLst>
                                            <p:cond delay="0"/>
                                          </p:stCondLst>
                                        </p:cTn>
                                        <p:tgtEl>
                                          <p:spTgt spid="457804"/>
                                        </p:tgtEl>
                                        <p:attrNameLst>
                                          <p:attrName>style.visibility</p:attrName>
                                        </p:attrNameLst>
                                      </p:cBhvr>
                                      <p:to>
                                        <p:strVal val="visible"/>
                                      </p:to>
                                    </p:set>
                                    <p:animEffect transition="in" filter="barn(outHorizontal)">
                                      <p:cBhvr>
                                        <p:cTn id="26" dur="500"/>
                                        <p:tgtEl>
                                          <p:spTgt spid="4578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 calcmode="lin" valueType="num">
                                      <p:cBhvr>
                                        <p:cTn id="33" dur="500" fill="hold"/>
                                        <p:tgtEl>
                                          <p:spTgt spid="3"/>
                                        </p:tgtEl>
                                        <p:attrNameLst>
                                          <p:attrName>ppt_x</p:attrName>
                                        </p:attrNameLst>
                                      </p:cBhvr>
                                      <p:tavLst>
                                        <p:tav tm="0">
                                          <p:val>
                                            <p:fltVal val="0.5"/>
                                          </p:val>
                                        </p:tav>
                                        <p:tav tm="100000">
                                          <p:val>
                                            <p:strVal val="#ppt_x"/>
                                          </p:val>
                                        </p:tav>
                                      </p:tavLst>
                                    </p:anim>
                                    <p:anim calcmode="lin" valueType="num">
                                      <p:cBhvr>
                                        <p:cTn id="34"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80" grpId="0" autoUpdateAnimBg="0"/>
      <p:bldP spid="457786" grpId="0" animBg="1"/>
      <p:bldP spid="457804"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5120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5121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5121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5121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5121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51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5122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5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512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5123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512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512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7" name="Oval 37"/>
          <p:cNvSpPr>
            <a:spLocks noChangeArrowheads="1"/>
          </p:cNvSpPr>
          <p:nvPr/>
        </p:nvSpPr>
        <p:spPr bwMode="auto">
          <a:xfrm>
            <a:off x="292957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8" name="Rectangle 38"/>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5123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0" name="Rectangle 40"/>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BS</a:t>
            </a:r>
          </a:p>
        </p:txBody>
      </p:sp>
      <p:sp>
        <p:nvSpPr>
          <p:cNvPr id="5124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51243" name="Rectangle 43"/>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BN</a:t>
            </a:r>
          </a:p>
        </p:txBody>
      </p:sp>
      <p:sp>
        <p:nvSpPr>
          <p:cNvPr id="51244" name="Text Box 44"/>
          <p:cNvSpPr txBox="1">
            <a:spLocks noChangeArrowheads="1"/>
          </p:cNvSpPr>
          <p:nvPr/>
        </p:nvSpPr>
        <p:spPr bwMode="auto">
          <a:xfrm>
            <a:off x="3202782" y="3318188"/>
            <a:ext cx="4221162" cy="192052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3600" b="1" dirty="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r>
              <a:rPr lang="en-US" altLang="ja-JP" sz="3600" b="1" dirty="0">
                <a:solidFill>
                  <a:srgbClr val="FFFA35"/>
                </a:solidFill>
                <a:effectLst>
                  <a:outerShdw blurRad="38100" dist="38100" dir="2700000" algn="tl">
                    <a:srgbClr val="000000"/>
                  </a:outerShdw>
                </a:effectLst>
                <a:latin typeface="Arial Black" charset="0"/>
              </a:rPr>
              <a:t>“</a:t>
            </a:r>
            <a:r>
              <a:rPr lang="en-US" sz="3600" b="1" dirty="0">
                <a:solidFill>
                  <a:srgbClr val="FFFA35"/>
                </a:solidFill>
                <a:effectLst>
                  <a:outerShdw blurRad="38100" dist="38100" dir="2700000" algn="tl">
                    <a:srgbClr val="000000"/>
                  </a:outerShdw>
                </a:effectLst>
                <a:latin typeface="Arial Black" charset="0"/>
              </a:rPr>
              <a:t>YUGTO SA </a:t>
            </a:r>
          </a:p>
          <a:p>
            <a:pPr>
              <a:lnSpc>
                <a:spcPct val="45000"/>
              </a:lnSpc>
              <a:spcBef>
                <a:spcPct val="50000"/>
              </a:spcBef>
              <a:defRPr/>
            </a:pPr>
            <a:r>
              <a:rPr lang="en-US" sz="3600" b="1" dirty="0">
                <a:solidFill>
                  <a:srgbClr val="FFFA35"/>
                </a:solidFill>
                <a:effectLst>
                  <a:outerShdw blurRad="38100" dist="38100" dir="2700000" algn="tl">
                    <a:srgbClr val="000000"/>
                  </a:outerShdw>
                </a:effectLst>
                <a:latin typeface="Arial Black" charset="0"/>
              </a:rPr>
              <a:t>AKSYON”</a:t>
            </a:r>
          </a:p>
          <a:p>
            <a:pPr>
              <a:lnSpc>
                <a:spcPct val="45000"/>
              </a:lnSpc>
              <a:spcBef>
                <a:spcPct val="50000"/>
              </a:spcBef>
              <a:defRPr/>
            </a:pPr>
            <a:endParaRPr lang="en-US" sz="3600" b="1" dirty="0">
              <a:solidFill>
                <a:srgbClr val="FFFA35"/>
              </a:solidFill>
              <a:effectLst>
                <a:outerShdw blurRad="38100" dist="38100" dir="2700000" algn="tl">
                  <a:srgbClr val="000000"/>
                </a:outerShdw>
              </a:effectLst>
              <a:latin typeface="Arial Black" charset="0"/>
            </a:endParaRPr>
          </a:p>
        </p:txBody>
      </p:sp>
      <p:sp>
        <p:nvSpPr>
          <p:cNvPr id="89130"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251"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42</a:t>
            </a:r>
          </a:p>
        </p:txBody>
      </p:sp>
      <p:sp>
        <p:nvSpPr>
          <p:cNvPr id="89132"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9133" name="Rectangle 53"/>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1244"/>
                                        </p:tgtEl>
                                        <p:attrNameLst>
                                          <p:attrName>style.visibility</p:attrName>
                                        </p:attrNameLst>
                                      </p:cBhvr>
                                      <p:to>
                                        <p:strVal val="visible"/>
                                      </p:to>
                                    </p:set>
                                    <p:anim calcmode="lin" valueType="num">
                                      <p:cBhvr>
                                        <p:cTn id="7" dur="500" fill="hold"/>
                                        <p:tgtEl>
                                          <p:spTgt spid="51244"/>
                                        </p:tgtEl>
                                        <p:attrNameLst>
                                          <p:attrName>ppt_w</p:attrName>
                                        </p:attrNameLst>
                                      </p:cBhvr>
                                      <p:tavLst>
                                        <p:tav tm="0">
                                          <p:val>
                                            <p:fltVal val="0"/>
                                          </p:val>
                                        </p:tav>
                                        <p:tav tm="100000">
                                          <p:val>
                                            <p:strVal val="#ppt_w"/>
                                          </p:val>
                                        </p:tav>
                                      </p:tavLst>
                                    </p:anim>
                                    <p:anim calcmode="lin" valueType="num">
                                      <p:cBhvr>
                                        <p:cTn id="8" dur="500" fill="hold"/>
                                        <p:tgtEl>
                                          <p:spTgt spid="51244"/>
                                        </p:tgtEl>
                                        <p:attrNameLst>
                                          <p:attrName>ppt_h</p:attrName>
                                        </p:attrNameLst>
                                      </p:cBhvr>
                                      <p:tavLst>
                                        <p:tav tm="0">
                                          <p:val>
                                            <p:fltVal val="0"/>
                                          </p:val>
                                        </p:tav>
                                        <p:tav tm="100000">
                                          <p:val>
                                            <p:strVal val="#ppt_h"/>
                                          </p:val>
                                        </p:tav>
                                      </p:tavLst>
                                    </p:anim>
                                    <p:anim calcmode="lin" valueType="num">
                                      <p:cBhvr>
                                        <p:cTn id="9" dur="500" fill="hold"/>
                                        <p:tgtEl>
                                          <p:spTgt spid="51244"/>
                                        </p:tgtEl>
                                        <p:attrNameLst>
                                          <p:attrName>ppt_x</p:attrName>
                                        </p:attrNameLst>
                                      </p:cBhvr>
                                      <p:tavLst>
                                        <p:tav tm="0">
                                          <p:val>
                                            <p:fltVal val="0.5"/>
                                          </p:val>
                                        </p:tav>
                                        <p:tav tm="100000">
                                          <p:val>
                                            <p:strVal val="#ppt_x"/>
                                          </p:val>
                                        </p:tav>
                                      </p:tavLst>
                                    </p:anim>
                                    <p:anim calcmode="lin" valueType="num">
                                      <p:cBhvr>
                                        <p:cTn id="10" dur="500" fill="hold"/>
                                        <p:tgtEl>
                                          <p:spTgt spid="51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3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6060" name="Text Box 44"/>
          <p:cNvSpPr txBox="1">
            <a:spLocks noChangeArrowheads="1"/>
          </p:cNvSpPr>
          <p:nvPr/>
        </p:nvSpPr>
        <p:spPr bwMode="auto">
          <a:xfrm>
            <a:off x="2100263" y="2682875"/>
            <a:ext cx="6311900" cy="193899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a:solidFill>
                  <a:srgbClr val="FFFA35"/>
                </a:solidFill>
                <a:effectLst>
                  <a:outerShdw blurRad="38100" dist="38100" dir="2700000" algn="tl">
                    <a:srgbClr val="000000"/>
                  </a:outerShdw>
                </a:effectLst>
                <a:latin typeface="Arial Black" charset="0"/>
              </a:rPr>
              <a:t>KARON…                   PARA SA PASPAS NGA PAGTUON...</a:t>
            </a:r>
          </a:p>
        </p:txBody>
      </p:sp>
      <p:sp>
        <p:nvSpPr>
          <p:cNvPr id="91141"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6068"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43</a:t>
            </a:r>
          </a:p>
        </p:txBody>
      </p:sp>
      <p:sp>
        <p:nvSpPr>
          <p:cNvPr id="91143"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1144" name="Rectangle 54"/>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3"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4"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5"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6"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8"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49"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7050"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3"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7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44</a:t>
            </a:r>
          </a:p>
        </p:txBody>
      </p:sp>
      <p:sp>
        <p:nvSpPr>
          <p:cNvPr id="93195"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3196" name="Rectangle 1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8909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524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89105"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45</a:t>
            </a:r>
          </a:p>
        </p:txBody>
      </p:sp>
      <p:sp>
        <p:nvSpPr>
          <p:cNvPr id="95242"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5243" name="Rectangle 1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508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4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505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057" name="Rectangle 1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46</a:t>
            </a:r>
          </a:p>
        </p:txBody>
      </p:sp>
      <p:sp>
        <p:nvSpPr>
          <p:cNvPr id="97291" name="Text Box 1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7292" name="Rectangle 1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reeform 2"/>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1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012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8" name="Text Box 1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01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47</a:t>
            </a:r>
          </a:p>
        </p:txBody>
      </p:sp>
      <p:sp>
        <p:nvSpPr>
          <p:cNvPr id="99340" name="Text Box 1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99341" name="Rectangle 20"/>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5" name="Rectangle 11"/>
          <p:cNvSpPr>
            <a:spLocks noChangeArrowheads="1"/>
          </p:cNvSpPr>
          <p:nvPr/>
        </p:nvSpPr>
        <p:spPr bwMode="auto">
          <a:xfrm>
            <a:off x="2020888" y="992188"/>
            <a:ext cx="9080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DM</a:t>
            </a:r>
          </a:p>
        </p:txBody>
      </p:sp>
      <p:sp>
        <p:nvSpPr>
          <p:cNvPr id="93196" name="Oval 12"/>
          <p:cNvSpPr>
            <a:spLocks noChangeArrowheads="1"/>
          </p:cNvSpPr>
          <p:nvPr/>
        </p:nvSpPr>
        <p:spPr bwMode="auto">
          <a:xfrm>
            <a:off x="2006600" y="8794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3197"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Text Box 1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3204"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48</a:t>
            </a:r>
          </a:p>
        </p:txBody>
      </p:sp>
      <p:sp>
        <p:nvSpPr>
          <p:cNvPr id="101390" name="Text Box 21"/>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1391" name="Rectangle 22"/>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4"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5"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6"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8"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19" name="Rectangle 11"/>
          <p:cNvSpPr>
            <a:spLocks noChangeArrowheads="1"/>
          </p:cNvSpPr>
          <p:nvPr/>
        </p:nvSpPr>
        <p:spPr bwMode="auto">
          <a:xfrm>
            <a:off x="2020888" y="992188"/>
            <a:ext cx="969963"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DM</a:t>
            </a:r>
          </a:p>
        </p:txBody>
      </p:sp>
      <p:sp>
        <p:nvSpPr>
          <p:cNvPr id="94221" name="Freeform 13"/>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4222" name="Rectangle 14"/>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SE</a:t>
            </a:r>
          </a:p>
        </p:txBody>
      </p:sp>
      <p:sp>
        <p:nvSpPr>
          <p:cNvPr id="94220" name="Oval 12"/>
          <p:cNvSpPr>
            <a:spLocks noChangeArrowheads="1"/>
          </p:cNvSpPr>
          <p:nvPr/>
        </p:nvSpPr>
        <p:spPr bwMode="auto">
          <a:xfrm>
            <a:off x="4513263" y="2538413"/>
            <a:ext cx="881062"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7"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4229"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49</a:t>
            </a:r>
          </a:p>
        </p:txBody>
      </p:sp>
      <p:sp>
        <p:nvSpPr>
          <p:cNvPr id="103439" name="Text Box 22"/>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3440" name="Rectangle 23"/>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7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charset="0"/>
                <a:ea typeface="ＭＳ Ｐゴシック" charset="-128"/>
                <a:cs typeface="ＭＳ Ｐゴシック" charset="-128"/>
              </a:rPr>
              <a:t>SE</a:t>
            </a:r>
          </a:p>
        </p:txBody>
      </p:sp>
      <p:sp>
        <p:nvSpPr>
          <p:cNvPr id="20788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charset="0"/>
                <a:ea typeface="ＭＳ Ｐゴシック" charset="-128"/>
                <a:cs typeface="ＭＳ Ｐゴシック" charset="-128"/>
              </a:rPr>
              <a:t>GP</a:t>
            </a:r>
          </a:p>
        </p:txBody>
      </p:sp>
      <p:sp>
        <p:nvSpPr>
          <p:cNvPr id="20788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charset="0"/>
                <a:ea typeface="ＭＳ Ｐゴシック" charset="-128"/>
                <a:cs typeface="ＭＳ Ｐゴシック" charset="-128"/>
              </a:rPr>
              <a:t>LG</a:t>
            </a:r>
          </a:p>
        </p:txBody>
      </p:sp>
      <p:sp>
        <p:nvSpPr>
          <p:cNvPr id="207886" name="Rectangle 14"/>
          <p:cNvSpPr>
            <a:spLocks noChangeArrowheads="1"/>
          </p:cNvSpPr>
          <p:nvPr/>
        </p:nvSpPr>
        <p:spPr bwMode="auto">
          <a:xfrm>
            <a:off x="2756218" y="5640388"/>
            <a:ext cx="92868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charset="0"/>
                <a:ea typeface="ＭＳ Ｐゴシック" charset="-128"/>
                <a:cs typeface="ＭＳ Ｐゴシック" charset="-128"/>
              </a:rPr>
              <a:t>DT</a:t>
            </a:r>
          </a:p>
        </p:txBody>
      </p:sp>
      <p:sp>
        <p:nvSpPr>
          <p:cNvPr id="207887"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charset="0"/>
                <a:ea typeface="ＭＳ Ｐゴシック" charset="-128"/>
                <a:cs typeface="ＭＳ Ｐゴシック" charset="-128"/>
              </a:rPr>
              <a:t>DM</a:t>
            </a:r>
          </a:p>
        </p:txBody>
      </p:sp>
      <p:sp>
        <p:nvSpPr>
          <p:cNvPr id="20788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8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2" name="Rectangle 20"/>
          <p:cNvSpPr>
            <a:spLocks noChangeArrowheads="1"/>
          </p:cNvSpPr>
          <p:nvPr/>
        </p:nvSpPr>
        <p:spPr bwMode="auto">
          <a:xfrm>
            <a:off x="2613025" y="3613150"/>
            <a:ext cx="173037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charset="0"/>
                <a:ea typeface="ＭＳ Ｐゴシック" charset="-128"/>
                <a:cs typeface="ＭＳ Ｐゴシック" charset="-128"/>
              </a:rPr>
              <a:t>KA</a:t>
            </a:r>
          </a:p>
          <a:p>
            <a:pPr algn="l">
              <a:spcBef>
                <a:spcPct val="50000"/>
              </a:spcBef>
              <a:defRPr/>
            </a:pPr>
            <a:endParaRPr lang="en-US" sz="2400" b="1" i="0" dirty="0">
              <a:solidFill>
                <a:schemeClr val="folHlink"/>
              </a:solidFill>
              <a:latin typeface="Times" charset="0"/>
              <a:ea typeface="ＭＳ Ｐゴシック" charset="-128"/>
              <a:cs typeface="ＭＳ Ｐゴシック" charset="-128"/>
            </a:endParaRPr>
          </a:p>
        </p:txBody>
      </p:sp>
      <p:sp>
        <p:nvSpPr>
          <p:cNvPr id="20789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6"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07897"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07899"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07901"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07902"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4"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07906"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J</a:t>
            </a:r>
          </a:p>
        </p:txBody>
      </p:sp>
      <p:sp>
        <p:nvSpPr>
          <p:cNvPr id="207909" name="Rectangle 37"/>
          <p:cNvSpPr>
            <a:spLocks noChangeArrowheads="1"/>
          </p:cNvSpPr>
          <p:nvPr/>
        </p:nvSpPr>
        <p:spPr bwMode="auto">
          <a:xfrm>
            <a:off x="3074988" y="4451350"/>
            <a:ext cx="6048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CB</a:t>
            </a:r>
          </a:p>
        </p:txBody>
      </p:sp>
      <p:sp>
        <p:nvSpPr>
          <p:cNvPr id="207911" name="Rectangle 39"/>
          <p:cNvSpPr>
            <a:spLocks noChangeArrowheads="1"/>
          </p:cNvSpPr>
          <p:nvPr/>
        </p:nvSpPr>
        <p:spPr bwMode="auto">
          <a:xfrm>
            <a:off x="3221038" y="5164138"/>
            <a:ext cx="5540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charset="0"/>
                <a:ea typeface="ＭＳ Ｐゴシック" charset="-128"/>
                <a:cs typeface="ＭＳ Ｐゴシック" charset="-128"/>
              </a:rPr>
              <a:t>BS</a:t>
            </a:r>
          </a:p>
        </p:txBody>
      </p:sp>
      <p:sp>
        <p:nvSpPr>
          <p:cNvPr id="207913"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07914"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07915"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6"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7"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8"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9"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0"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1"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2" name="Freeform 50"/>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1"/>
          <p:cNvGrpSpPr>
            <a:grpSpLocks/>
          </p:cNvGrpSpPr>
          <p:nvPr/>
        </p:nvGrpSpPr>
        <p:grpSpPr bwMode="auto">
          <a:xfrm>
            <a:off x="6477000" y="1066800"/>
            <a:ext cx="1066800" cy="1295400"/>
            <a:chOff x="4080" y="672"/>
            <a:chExt cx="672" cy="816"/>
          </a:xfrm>
        </p:grpSpPr>
        <p:sp>
          <p:nvSpPr>
            <p:cNvPr id="207924"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5"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6"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7"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07928"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29"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0" name="Text Box 58"/>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2331"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07903"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898"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0"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5"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7"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08"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0"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12"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7938" name="Rectangle 6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05</a:t>
            </a:r>
          </a:p>
        </p:txBody>
      </p:sp>
      <p:sp>
        <p:nvSpPr>
          <p:cNvPr id="207939" name="Text Box 67"/>
          <p:cNvSpPr txBox="1">
            <a:spLocks noChangeArrowheads="1"/>
          </p:cNvSpPr>
          <p:nvPr/>
        </p:nvSpPr>
        <p:spPr bwMode="auto">
          <a:xfrm>
            <a:off x="3525838" y="4711700"/>
            <a:ext cx="3962400" cy="1066800"/>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200" b="1" dirty="0">
                <a:solidFill>
                  <a:srgbClr val="FFFF00"/>
                </a:solidFill>
                <a:effectLst>
                  <a:outerShdw blurRad="38100" dist="38100" dir="2700000" algn="tl">
                    <a:srgbClr val="000000"/>
                  </a:outerShdw>
                </a:effectLst>
              </a:rPr>
              <a:t>ANG MGA RASON PARA SA MAPA!</a:t>
            </a:r>
          </a:p>
        </p:txBody>
      </p:sp>
      <p:sp>
        <p:nvSpPr>
          <p:cNvPr id="12343" name="Text Box 6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344" name="Rectangle 69"/>
          <p:cNvSpPr>
            <a:spLocks noChangeArrowheads="1"/>
          </p:cNvSpPr>
          <p:nvPr/>
        </p:nvSpPr>
        <p:spPr bwMode="auto">
          <a:xfrm>
            <a:off x="7001698" y="6269038"/>
            <a:ext cx="176683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12345" name="Text Box 70"/>
          <p:cNvSpPr txBox="1">
            <a:spLocks noChangeArrowheads="1"/>
          </p:cNvSpPr>
          <p:nvPr/>
        </p:nvSpPr>
        <p:spPr bwMode="auto">
          <a:xfrm>
            <a:off x="872172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grpSp>
        <p:nvGrpSpPr>
          <p:cNvPr id="63" name="Group 27"/>
          <p:cNvGrpSpPr>
            <a:grpSpLocks/>
          </p:cNvGrpSpPr>
          <p:nvPr/>
        </p:nvGrpSpPr>
        <p:grpSpPr bwMode="auto">
          <a:xfrm>
            <a:off x="0" y="0"/>
            <a:ext cx="1978025" cy="1955800"/>
            <a:chOff x="0" y="0"/>
            <a:chExt cx="1246" cy="1232"/>
          </a:xfrm>
        </p:grpSpPr>
        <p:sp>
          <p:nvSpPr>
            <p:cNvPr id="64"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5"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66"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67"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extLst>
      <p:ext uri="{BB962C8B-B14F-4D97-AF65-F5344CB8AC3E}">
        <p14:creationId xmlns:p14="http://schemas.microsoft.com/office/powerpoint/2010/main" val="3252509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207939">
                                            <p:txEl>
                                              <p:pRg st="0" end="0"/>
                                            </p:txEl>
                                          </p:spTgt>
                                        </p:tgtEl>
                                        <p:attrNameLst>
                                          <p:attrName>style.visibility</p:attrName>
                                        </p:attrNameLst>
                                      </p:cBhvr>
                                      <p:to>
                                        <p:strVal val="visible"/>
                                      </p:to>
                                    </p:set>
                                    <p:animEffect transition="in" filter="wipe(up)">
                                      <p:cBhvr>
                                        <p:cTn id="7" dur="75"/>
                                        <p:tgtEl>
                                          <p:spTgt spid="207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07915"/>
                                        </p:tgtEl>
                                        <p:attrNameLst>
                                          <p:attrName>style.visibility</p:attrName>
                                        </p:attrNameLst>
                                      </p:cBhvr>
                                      <p:to>
                                        <p:strVal val="visible"/>
                                      </p:to>
                                    </p:set>
                                    <p:animEffect transition="in" filter="wipe(right)">
                                      <p:cBhvr>
                                        <p:cTn id="12" dur="1000"/>
                                        <p:tgtEl>
                                          <p:spTgt spid="207915"/>
                                        </p:tgtEl>
                                      </p:cBhvr>
                                    </p:animEffect>
                                  </p:childTnLst>
                                </p:cTn>
                              </p:par>
                            </p:childTnLst>
                          </p:cTn>
                        </p:par>
                        <p:par>
                          <p:cTn id="13" fill="hold" nodeType="afterGroup">
                            <p:stCondLst>
                              <p:cond delay="1000"/>
                            </p:stCondLst>
                            <p:childTnLst>
                              <p:par>
                                <p:cTn id="14" presetID="22" presetClass="entr" presetSubtype="2" fill="hold" nodeType="afterEffect">
                                  <p:stCondLst>
                                    <p:cond delay="500"/>
                                  </p:stCondLst>
                                  <p:childTnLst>
                                    <p:set>
                                      <p:cBhvr>
                                        <p:cTn id="15" dur="1" fill="hold">
                                          <p:stCondLst>
                                            <p:cond delay="0"/>
                                          </p:stCondLst>
                                        </p:cTn>
                                        <p:tgtEl>
                                          <p:spTgt spid="207916"/>
                                        </p:tgtEl>
                                        <p:attrNameLst>
                                          <p:attrName>style.visibility</p:attrName>
                                        </p:attrNameLst>
                                      </p:cBhvr>
                                      <p:to>
                                        <p:strVal val="visible"/>
                                      </p:to>
                                    </p:set>
                                    <p:animEffect transition="in" filter="wipe(right)">
                                      <p:cBhvr>
                                        <p:cTn id="16" dur="1000"/>
                                        <p:tgtEl>
                                          <p:spTgt spid="207916"/>
                                        </p:tgtEl>
                                      </p:cBhvr>
                                    </p:animEffect>
                                  </p:childTnLst>
                                </p:cTn>
                              </p:par>
                            </p:childTnLst>
                          </p:cTn>
                        </p:par>
                        <p:par>
                          <p:cTn id="17" fill="hold" nodeType="afterGroup">
                            <p:stCondLst>
                              <p:cond delay="2500"/>
                            </p:stCondLst>
                            <p:childTnLst>
                              <p:par>
                                <p:cTn id="18" presetID="22" presetClass="entr" presetSubtype="2" fill="hold" nodeType="afterEffect">
                                  <p:stCondLst>
                                    <p:cond delay="500"/>
                                  </p:stCondLst>
                                  <p:childTnLst>
                                    <p:set>
                                      <p:cBhvr>
                                        <p:cTn id="19" dur="1" fill="hold">
                                          <p:stCondLst>
                                            <p:cond delay="0"/>
                                          </p:stCondLst>
                                        </p:cTn>
                                        <p:tgtEl>
                                          <p:spTgt spid="207917"/>
                                        </p:tgtEl>
                                        <p:attrNameLst>
                                          <p:attrName>style.visibility</p:attrName>
                                        </p:attrNameLst>
                                      </p:cBhvr>
                                      <p:to>
                                        <p:strVal val="visible"/>
                                      </p:to>
                                    </p:set>
                                    <p:animEffect transition="in" filter="wipe(right)">
                                      <p:cBhvr>
                                        <p:cTn id="20" dur="1000"/>
                                        <p:tgtEl>
                                          <p:spTgt spid="207917"/>
                                        </p:tgtEl>
                                      </p:cBhvr>
                                    </p:animEffect>
                                  </p:childTnLst>
                                </p:cTn>
                              </p:par>
                            </p:childTnLst>
                          </p:cTn>
                        </p:par>
                        <p:par>
                          <p:cTn id="21" fill="hold" nodeType="afterGroup">
                            <p:stCondLst>
                              <p:cond delay="4000"/>
                            </p:stCondLst>
                            <p:childTnLst>
                              <p:par>
                                <p:cTn id="22" presetID="22" presetClass="entr" presetSubtype="1" fill="hold" nodeType="afterEffect">
                                  <p:stCondLst>
                                    <p:cond delay="500"/>
                                  </p:stCondLst>
                                  <p:childTnLst>
                                    <p:set>
                                      <p:cBhvr>
                                        <p:cTn id="23" dur="1" fill="hold">
                                          <p:stCondLst>
                                            <p:cond delay="0"/>
                                          </p:stCondLst>
                                        </p:cTn>
                                        <p:tgtEl>
                                          <p:spTgt spid="207918"/>
                                        </p:tgtEl>
                                        <p:attrNameLst>
                                          <p:attrName>style.visibility</p:attrName>
                                        </p:attrNameLst>
                                      </p:cBhvr>
                                      <p:to>
                                        <p:strVal val="visible"/>
                                      </p:to>
                                    </p:set>
                                    <p:animEffect transition="in" filter="wipe(up)">
                                      <p:cBhvr>
                                        <p:cTn id="24" dur="1000"/>
                                        <p:tgtEl>
                                          <p:spTgt spid="207918"/>
                                        </p:tgtEl>
                                      </p:cBhvr>
                                    </p:animEffect>
                                  </p:childTnLst>
                                </p:cTn>
                              </p:par>
                            </p:childTnLst>
                          </p:cTn>
                        </p:par>
                        <p:par>
                          <p:cTn id="25" fill="hold" nodeType="afterGroup">
                            <p:stCondLst>
                              <p:cond delay="5500"/>
                            </p:stCondLst>
                            <p:childTnLst>
                              <p:par>
                                <p:cTn id="26" presetID="22" presetClass="entr" presetSubtype="4" fill="hold" nodeType="afterEffect">
                                  <p:stCondLst>
                                    <p:cond delay="500"/>
                                  </p:stCondLst>
                                  <p:childTnLst>
                                    <p:set>
                                      <p:cBhvr>
                                        <p:cTn id="27" dur="1" fill="hold">
                                          <p:stCondLst>
                                            <p:cond delay="0"/>
                                          </p:stCondLst>
                                        </p:cTn>
                                        <p:tgtEl>
                                          <p:spTgt spid="207919"/>
                                        </p:tgtEl>
                                        <p:attrNameLst>
                                          <p:attrName>style.visibility</p:attrName>
                                        </p:attrNameLst>
                                      </p:cBhvr>
                                      <p:to>
                                        <p:strVal val="visible"/>
                                      </p:to>
                                    </p:set>
                                    <p:animEffect transition="in" filter="wipe(down)">
                                      <p:cBhvr>
                                        <p:cTn id="28" dur="1000"/>
                                        <p:tgtEl>
                                          <p:spTgt spid="207919"/>
                                        </p:tgtEl>
                                      </p:cBhvr>
                                    </p:animEffect>
                                  </p:childTnLst>
                                </p:cTn>
                              </p:par>
                            </p:childTnLst>
                          </p:cTn>
                        </p:par>
                        <p:par>
                          <p:cTn id="29" fill="hold" nodeType="afterGroup">
                            <p:stCondLst>
                              <p:cond delay="7000"/>
                            </p:stCondLst>
                            <p:childTnLst>
                              <p:par>
                                <p:cTn id="30" presetID="22" presetClass="entr" presetSubtype="8" fill="hold" nodeType="afterEffect">
                                  <p:stCondLst>
                                    <p:cond delay="500"/>
                                  </p:stCondLst>
                                  <p:childTnLst>
                                    <p:set>
                                      <p:cBhvr>
                                        <p:cTn id="31" dur="1" fill="hold">
                                          <p:stCondLst>
                                            <p:cond delay="0"/>
                                          </p:stCondLst>
                                        </p:cTn>
                                        <p:tgtEl>
                                          <p:spTgt spid="207920"/>
                                        </p:tgtEl>
                                        <p:attrNameLst>
                                          <p:attrName>style.visibility</p:attrName>
                                        </p:attrNameLst>
                                      </p:cBhvr>
                                      <p:to>
                                        <p:strVal val="visible"/>
                                      </p:to>
                                    </p:set>
                                    <p:animEffect transition="in" filter="wipe(left)">
                                      <p:cBhvr>
                                        <p:cTn id="32" dur="1000"/>
                                        <p:tgtEl>
                                          <p:spTgt spid="207920"/>
                                        </p:tgtEl>
                                      </p:cBhvr>
                                    </p:animEffect>
                                  </p:childTnLst>
                                </p:cTn>
                              </p:par>
                            </p:childTnLst>
                          </p:cTn>
                        </p:par>
                        <p:par>
                          <p:cTn id="33" fill="hold" nodeType="afterGroup">
                            <p:stCondLst>
                              <p:cond delay="8500"/>
                            </p:stCondLst>
                            <p:childTnLst>
                              <p:par>
                                <p:cTn id="34" presetID="22" presetClass="entr" presetSubtype="2" fill="hold" nodeType="afterEffect">
                                  <p:stCondLst>
                                    <p:cond delay="500"/>
                                  </p:stCondLst>
                                  <p:childTnLst>
                                    <p:set>
                                      <p:cBhvr>
                                        <p:cTn id="35" dur="1" fill="hold">
                                          <p:stCondLst>
                                            <p:cond delay="0"/>
                                          </p:stCondLst>
                                        </p:cTn>
                                        <p:tgtEl>
                                          <p:spTgt spid="207921"/>
                                        </p:tgtEl>
                                        <p:attrNameLst>
                                          <p:attrName>style.visibility</p:attrName>
                                        </p:attrNameLst>
                                      </p:cBhvr>
                                      <p:to>
                                        <p:strVal val="visible"/>
                                      </p:to>
                                    </p:set>
                                    <p:animEffect transition="in" filter="wipe(right)">
                                      <p:cBhvr>
                                        <p:cTn id="36" dur="1000"/>
                                        <p:tgtEl>
                                          <p:spTgt spid="207921"/>
                                        </p:tgtEl>
                                      </p:cBhvr>
                                    </p:animEffect>
                                  </p:childTnLst>
                                </p:cTn>
                              </p:par>
                            </p:childTnLst>
                          </p:cTn>
                        </p:par>
                        <p:par>
                          <p:cTn id="37" fill="hold" nodeType="afterGroup">
                            <p:stCondLst>
                              <p:cond delay="10000"/>
                            </p:stCondLst>
                            <p:childTnLst>
                              <p:par>
                                <p:cTn id="38" presetID="22" presetClass="entr" presetSubtype="8" fill="hold" nodeType="afterEffect">
                                  <p:stCondLst>
                                    <p:cond delay="500"/>
                                  </p:stCondLst>
                                  <p:childTnLst>
                                    <p:set>
                                      <p:cBhvr>
                                        <p:cTn id="39" dur="1" fill="hold">
                                          <p:stCondLst>
                                            <p:cond delay="0"/>
                                          </p:stCondLst>
                                        </p:cTn>
                                        <p:tgtEl>
                                          <p:spTgt spid="207922"/>
                                        </p:tgtEl>
                                        <p:attrNameLst>
                                          <p:attrName>style.visibility</p:attrName>
                                        </p:attrNameLst>
                                      </p:cBhvr>
                                      <p:to>
                                        <p:strVal val="visible"/>
                                      </p:to>
                                    </p:set>
                                    <p:animEffect transition="in" filter="wipe(left)">
                                      <p:cBhvr>
                                        <p:cTn id="40" dur="1000"/>
                                        <p:tgtEl>
                                          <p:spTgt spid="207922"/>
                                        </p:tgtEl>
                                      </p:cBhvr>
                                    </p:animEffect>
                                  </p:childTnLst>
                                </p:cTn>
                              </p:par>
                            </p:childTnLst>
                          </p:cTn>
                        </p:par>
                        <p:par>
                          <p:cTn id="41" fill="hold" nodeType="afterGroup">
                            <p:stCondLst>
                              <p:cond delay="11500"/>
                            </p:stCondLst>
                            <p:childTnLst>
                              <p:par>
                                <p:cTn id="42" presetID="23" presetClass="entr" presetSubtype="528" fill="hold" nodeType="afterEffect">
                                  <p:stCondLst>
                                    <p:cond delay="500"/>
                                  </p:stCondLst>
                                  <p:childTnLst>
                                    <p:set>
                                      <p:cBhvr>
                                        <p:cTn id="43" dur="1" fill="hold">
                                          <p:stCondLst>
                                            <p:cond delay="0"/>
                                          </p:stCondLst>
                                        </p:cTn>
                                        <p:tgtEl>
                                          <p:spTgt spid="2"/>
                                        </p:tgtEl>
                                        <p:attrNameLst>
                                          <p:attrName>style.visibility</p:attrName>
                                        </p:attrNameLst>
                                      </p:cBhvr>
                                      <p:to>
                                        <p:strVal val="visible"/>
                                      </p:to>
                                    </p:set>
                                    <p:anim calcmode="lin" valueType="num">
                                      <p:cBhvr>
                                        <p:cTn id="44" dur="1000" fill="hold"/>
                                        <p:tgtEl>
                                          <p:spTgt spid="2"/>
                                        </p:tgtEl>
                                        <p:attrNameLst>
                                          <p:attrName>ppt_w</p:attrName>
                                        </p:attrNameLst>
                                      </p:cBhvr>
                                      <p:tavLst>
                                        <p:tav tm="0">
                                          <p:val>
                                            <p:fltVal val="0"/>
                                          </p:val>
                                        </p:tav>
                                        <p:tav tm="100000">
                                          <p:val>
                                            <p:strVal val="#ppt_w"/>
                                          </p:val>
                                        </p:tav>
                                      </p:tavLst>
                                    </p:anim>
                                    <p:anim calcmode="lin" valueType="num">
                                      <p:cBhvr>
                                        <p:cTn id="45" dur="1000" fill="hold"/>
                                        <p:tgtEl>
                                          <p:spTgt spid="2"/>
                                        </p:tgtEl>
                                        <p:attrNameLst>
                                          <p:attrName>ppt_h</p:attrName>
                                        </p:attrNameLst>
                                      </p:cBhvr>
                                      <p:tavLst>
                                        <p:tav tm="0">
                                          <p:val>
                                            <p:fltVal val="0"/>
                                          </p:val>
                                        </p:tav>
                                        <p:tav tm="100000">
                                          <p:val>
                                            <p:strVal val="#ppt_h"/>
                                          </p:val>
                                        </p:tav>
                                      </p:tavLst>
                                    </p:anim>
                                    <p:anim calcmode="lin" valueType="num">
                                      <p:cBhvr>
                                        <p:cTn id="46" dur="1000" fill="hold"/>
                                        <p:tgtEl>
                                          <p:spTgt spid="2"/>
                                        </p:tgtEl>
                                        <p:attrNameLst>
                                          <p:attrName>ppt_x</p:attrName>
                                        </p:attrNameLst>
                                      </p:cBhvr>
                                      <p:tavLst>
                                        <p:tav tm="0">
                                          <p:val>
                                            <p:fltVal val="0.5"/>
                                          </p:val>
                                        </p:tav>
                                        <p:tav tm="100000">
                                          <p:val>
                                            <p:strVal val="#ppt_x"/>
                                          </p:val>
                                        </p:tav>
                                      </p:tavLst>
                                    </p:anim>
                                    <p:anim calcmode="lin" valueType="num">
                                      <p:cBhvr>
                                        <p:cTn id="47" dur="1000" fill="hold"/>
                                        <p:tgtEl>
                                          <p:spTgt spid="2"/>
                                        </p:tgtEl>
                                        <p:attrNameLst>
                                          <p:attrName>ppt_y</p:attrName>
                                        </p:attrNameLst>
                                      </p:cBhvr>
                                      <p:tavLst>
                                        <p:tav tm="0">
                                          <p:val>
                                            <p:fltVal val="0.5"/>
                                          </p:val>
                                        </p:tav>
                                        <p:tav tm="100000">
                                          <p:val>
                                            <p:strVal val="#ppt_y"/>
                                          </p:val>
                                        </p:tav>
                                      </p:tavLst>
                                    </p:anim>
                                  </p:childTnLst>
                                </p:cTn>
                              </p:par>
                            </p:childTnLst>
                          </p:cTn>
                        </p:par>
                        <p:par>
                          <p:cTn id="48" fill="hold" nodeType="afterGroup">
                            <p:stCondLst>
                              <p:cond delay="13000"/>
                            </p:stCondLst>
                            <p:childTnLst>
                              <p:par>
                                <p:cTn id="49" presetID="22" presetClass="entr" presetSubtype="8" fill="hold" nodeType="afterEffect">
                                  <p:stCondLst>
                                    <p:cond delay="500"/>
                                  </p:stCondLst>
                                  <p:childTnLst>
                                    <p:set>
                                      <p:cBhvr>
                                        <p:cTn id="50" dur="1" fill="hold">
                                          <p:stCondLst>
                                            <p:cond delay="0"/>
                                          </p:stCondLst>
                                        </p:cTn>
                                        <p:tgtEl>
                                          <p:spTgt spid="207928"/>
                                        </p:tgtEl>
                                        <p:attrNameLst>
                                          <p:attrName>style.visibility</p:attrName>
                                        </p:attrNameLst>
                                      </p:cBhvr>
                                      <p:to>
                                        <p:strVal val="visible"/>
                                      </p:to>
                                    </p:set>
                                    <p:animEffect transition="in" filter="wipe(left)">
                                      <p:cBhvr>
                                        <p:cTn id="51" dur="1000"/>
                                        <p:tgtEl>
                                          <p:spTgt spid="207928"/>
                                        </p:tgtEl>
                                      </p:cBhvr>
                                    </p:animEffect>
                                  </p:childTnLst>
                                </p:cTn>
                              </p:par>
                            </p:childTnLst>
                          </p:cTn>
                        </p:par>
                        <p:par>
                          <p:cTn id="52" fill="hold" nodeType="afterGroup">
                            <p:stCondLst>
                              <p:cond delay="14500"/>
                            </p:stCondLst>
                            <p:childTnLst>
                              <p:par>
                                <p:cTn id="53" presetID="22" presetClass="entr" presetSubtype="2" fill="hold" nodeType="afterEffect">
                                  <p:stCondLst>
                                    <p:cond delay="500"/>
                                  </p:stCondLst>
                                  <p:childTnLst>
                                    <p:set>
                                      <p:cBhvr>
                                        <p:cTn id="54" dur="1" fill="hold">
                                          <p:stCondLst>
                                            <p:cond delay="0"/>
                                          </p:stCondLst>
                                        </p:cTn>
                                        <p:tgtEl>
                                          <p:spTgt spid="207929"/>
                                        </p:tgtEl>
                                        <p:attrNameLst>
                                          <p:attrName>style.visibility</p:attrName>
                                        </p:attrNameLst>
                                      </p:cBhvr>
                                      <p:to>
                                        <p:strVal val="visible"/>
                                      </p:to>
                                    </p:set>
                                    <p:animEffect transition="in" filter="wipe(right)">
                                      <p:cBhvr>
                                        <p:cTn id="55" dur="1000"/>
                                        <p:tgtEl>
                                          <p:spTgt spid="207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9"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2"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3"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4"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6"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67" name="Rectangle 11"/>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GP</a:t>
            </a:r>
          </a:p>
        </p:txBody>
      </p:sp>
      <p:sp>
        <p:nvSpPr>
          <p:cNvPr id="96268" name="Rectangle 12"/>
          <p:cNvSpPr>
            <a:spLocks noChangeArrowheads="1"/>
          </p:cNvSpPr>
          <p:nvPr/>
        </p:nvSpPr>
        <p:spPr bwMode="auto">
          <a:xfrm>
            <a:off x="2020888" y="992188"/>
            <a:ext cx="969963"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DM</a:t>
            </a:r>
          </a:p>
        </p:txBody>
      </p:sp>
      <p:sp>
        <p:nvSpPr>
          <p:cNvPr id="96269" name="Oval 13"/>
          <p:cNvSpPr>
            <a:spLocks noChangeArrowheads="1"/>
          </p:cNvSpPr>
          <p:nvPr/>
        </p:nvSpPr>
        <p:spPr bwMode="auto">
          <a:xfrm>
            <a:off x="7137400" y="5111750"/>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0"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6271" name="Rectangle 15"/>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SE</a:t>
            </a:r>
          </a:p>
        </p:txBody>
      </p:sp>
      <p:sp>
        <p:nvSpPr>
          <p:cNvPr id="10548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6278"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50</a:t>
            </a:r>
          </a:p>
        </p:txBody>
      </p:sp>
      <p:sp>
        <p:nvSpPr>
          <p:cNvPr id="105488"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5489" name="Rectangle 24"/>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6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0"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1"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2"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4"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5" name="Rectangle 11"/>
          <p:cNvSpPr>
            <a:spLocks noChangeArrowheads="1"/>
          </p:cNvSpPr>
          <p:nvPr/>
        </p:nvSpPr>
        <p:spPr bwMode="auto">
          <a:xfrm>
            <a:off x="7259638" y="5259388"/>
            <a:ext cx="13112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GP</a:t>
            </a:r>
          </a:p>
        </p:txBody>
      </p:sp>
      <p:sp>
        <p:nvSpPr>
          <p:cNvPr id="216076" name="Rectangle 12"/>
          <p:cNvSpPr>
            <a:spLocks noChangeArrowheads="1"/>
          </p:cNvSpPr>
          <p:nvPr/>
        </p:nvSpPr>
        <p:spPr bwMode="auto">
          <a:xfrm>
            <a:off x="1885950" y="992188"/>
            <a:ext cx="969963"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DM</a:t>
            </a:r>
          </a:p>
        </p:txBody>
      </p:sp>
      <p:sp>
        <p:nvSpPr>
          <p:cNvPr id="216078" name="Freeform 14"/>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6079" name="Rectangle 15"/>
          <p:cNvSpPr>
            <a:spLocks noChangeArrowheads="1"/>
          </p:cNvSpPr>
          <p:nvPr/>
        </p:nvSpPr>
        <p:spPr bwMode="auto">
          <a:xfrm>
            <a:off x="4630738" y="2649538"/>
            <a:ext cx="15208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SE</a:t>
            </a:r>
          </a:p>
        </p:txBody>
      </p:sp>
      <p:sp>
        <p:nvSpPr>
          <p:cNvPr id="216082" name="Text Box 18"/>
          <p:cNvSpPr txBox="1">
            <a:spLocks noChangeArrowheads="1"/>
          </p:cNvSpPr>
          <p:nvPr/>
        </p:nvSpPr>
        <p:spPr bwMode="auto">
          <a:xfrm>
            <a:off x="2590800" y="1022350"/>
            <a:ext cx="5500688" cy="52322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rPr>
              <a:t>(DAGAT SA MEDITERANYA)</a:t>
            </a:r>
          </a:p>
        </p:txBody>
      </p:sp>
      <p:sp>
        <p:nvSpPr>
          <p:cNvPr id="216083" name="Text Box 19"/>
          <p:cNvSpPr txBox="1">
            <a:spLocks noChangeArrowheads="1"/>
          </p:cNvSpPr>
          <p:nvPr/>
        </p:nvSpPr>
        <p:spPr bwMode="auto">
          <a:xfrm>
            <a:off x="2514600" y="3076575"/>
            <a:ext cx="49530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rPr>
              <a:t>(SAPA </a:t>
            </a:r>
            <a:r>
              <a:rPr lang="en-US" b="1" dirty="0" err="1">
                <a:solidFill>
                  <a:srgbClr val="66FF99"/>
                </a:solidFill>
                <a:effectLst>
                  <a:outerShdw blurRad="38100" dist="38100" dir="2700000" algn="tl">
                    <a:srgbClr val="000000"/>
                  </a:outerShdw>
                </a:effectLst>
              </a:rPr>
              <a:t>sa</a:t>
            </a:r>
            <a:r>
              <a:rPr lang="en-US" b="1" dirty="0">
                <a:solidFill>
                  <a:srgbClr val="66FF99"/>
                </a:solidFill>
                <a:effectLst>
                  <a:outerShdw blurRad="38100" dist="38100" dir="2700000" algn="tl">
                    <a:srgbClr val="000000"/>
                  </a:outerShdw>
                </a:effectLst>
              </a:rPr>
              <a:t> EUFRATES)</a:t>
            </a:r>
          </a:p>
        </p:txBody>
      </p:sp>
      <p:sp>
        <p:nvSpPr>
          <p:cNvPr id="216084" name="Text Box 20"/>
          <p:cNvSpPr txBox="1">
            <a:spLocks noChangeArrowheads="1"/>
          </p:cNvSpPr>
          <p:nvPr/>
        </p:nvSpPr>
        <p:spPr bwMode="auto">
          <a:xfrm>
            <a:off x="4714875" y="5618163"/>
            <a:ext cx="4024313"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66FF99"/>
                </a:solidFill>
                <a:effectLst>
                  <a:outerShdw blurRad="38100" dist="38100" dir="2700000" algn="tl">
                    <a:srgbClr val="000000"/>
                  </a:outerShdw>
                </a:effectLst>
              </a:rPr>
              <a:t>(GOLPO </a:t>
            </a:r>
            <a:r>
              <a:rPr lang="en-US" b="1" dirty="0" err="1">
                <a:solidFill>
                  <a:srgbClr val="66FF99"/>
                </a:solidFill>
                <a:effectLst>
                  <a:outerShdw blurRad="38100" dist="38100" dir="2700000" algn="tl">
                    <a:srgbClr val="000000"/>
                  </a:outerShdw>
                </a:effectLst>
              </a:rPr>
              <a:t>sa</a:t>
            </a:r>
            <a:r>
              <a:rPr lang="en-US" b="1" dirty="0">
                <a:solidFill>
                  <a:srgbClr val="66FF99"/>
                </a:solidFill>
                <a:effectLst>
                  <a:outerShdw blurRad="38100" dist="38100" dir="2700000" algn="tl">
                    <a:srgbClr val="000000"/>
                  </a:outerShdw>
                </a:effectLst>
              </a:rPr>
              <a:t> PERSYA)</a:t>
            </a:r>
          </a:p>
        </p:txBody>
      </p:sp>
      <p:sp>
        <p:nvSpPr>
          <p:cNvPr id="107536" name="Text Box 2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60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51</a:t>
            </a:r>
          </a:p>
        </p:txBody>
      </p:sp>
      <p:sp>
        <p:nvSpPr>
          <p:cNvPr id="107538" name="Text Box 27"/>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7539" name="Rectangle 28"/>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6082"/>
                                        </p:tgtEl>
                                        <p:attrNameLst>
                                          <p:attrName>style.visibility</p:attrName>
                                        </p:attrNameLst>
                                      </p:cBhvr>
                                      <p:to>
                                        <p:strVal val="visible"/>
                                      </p:to>
                                    </p:set>
                                    <p:animEffect transition="in" filter="fade">
                                      <p:cBhvr>
                                        <p:cTn id="7" dur="1000"/>
                                        <p:tgtEl>
                                          <p:spTgt spid="21608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6083"/>
                                        </p:tgtEl>
                                        <p:attrNameLst>
                                          <p:attrName>style.visibility</p:attrName>
                                        </p:attrNameLst>
                                      </p:cBhvr>
                                      <p:to>
                                        <p:strVal val="visible"/>
                                      </p:to>
                                    </p:set>
                                    <p:animEffect transition="in" filter="fade">
                                      <p:cBhvr>
                                        <p:cTn id="11" dur="1000"/>
                                        <p:tgtEl>
                                          <p:spTgt spid="216083"/>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16084"/>
                                        </p:tgtEl>
                                        <p:attrNameLst>
                                          <p:attrName>style.visibility</p:attrName>
                                        </p:attrNameLst>
                                      </p:cBhvr>
                                      <p:to>
                                        <p:strVal val="visible"/>
                                      </p:to>
                                    </p:set>
                                    <p:animEffect transition="in" filter="fade">
                                      <p:cBhvr>
                                        <p:cTn id="15" dur="1000"/>
                                        <p:tgtEl>
                                          <p:spTgt spid="21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2" grpId="0" autoUpdateAnimBg="0"/>
      <p:bldP spid="216083" grpId="0" autoUpdateAnimBg="0"/>
      <p:bldP spid="216084"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8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2"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97293"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97294"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9729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7296" name="Oval 16"/>
          <p:cNvSpPr>
            <a:spLocks noChangeArrowheads="1"/>
          </p:cNvSpPr>
          <p:nvPr/>
        </p:nvSpPr>
        <p:spPr bwMode="auto">
          <a:xfrm>
            <a:off x="1230313" y="4181475"/>
            <a:ext cx="3471862" cy="21510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9583"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7303"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52</a:t>
            </a:r>
          </a:p>
        </p:txBody>
      </p:sp>
      <p:sp>
        <p:nvSpPr>
          <p:cNvPr id="109585"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09586" name="Rectangle 25"/>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16"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98317"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98318"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9831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8320" name="Rectangle 16"/>
          <p:cNvSpPr>
            <a:spLocks noChangeArrowheads="1"/>
          </p:cNvSpPr>
          <p:nvPr/>
        </p:nvSpPr>
        <p:spPr bwMode="auto">
          <a:xfrm>
            <a:off x="2516188" y="5640388"/>
            <a:ext cx="79375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DT</a:t>
            </a:r>
          </a:p>
        </p:txBody>
      </p:sp>
      <p:sp>
        <p:nvSpPr>
          <p:cNvPr id="98321" name="Oval 17"/>
          <p:cNvSpPr>
            <a:spLocks noChangeArrowheads="1"/>
          </p:cNvSpPr>
          <p:nvPr/>
        </p:nvSpPr>
        <p:spPr bwMode="auto">
          <a:xfrm>
            <a:off x="2413000" y="5516563"/>
            <a:ext cx="881063" cy="830262"/>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Text Box 1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8328"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53</a:t>
            </a:r>
          </a:p>
        </p:txBody>
      </p:sp>
      <p:sp>
        <p:nvSpPr>
          <p:cNvPr id="111634"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1635" name="Rectangle 26"/>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4"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3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0"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99341"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99342"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99343"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4"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99345"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6"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7"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99348" name="Oval 20"/>
          <p:cNvSpPr>
            <a:spLocks noChangeArrowheads="1"/>
          </p:cNvSpPr>
          <p:nvPr/>
        </p:nvSpPr>
        <p:spPr bwMode="auto">
          <a:xfrm>
            <a:off x="2751138" y="2303463"/>
            <a:ext cx="1066800" cy="23193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3683"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99355"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54</a:t>
            </a:r>
          </a:p>
        </p:txBody>
      </p:sp>
      <p:sp>
        <p:nvSpPr>
          <p:cNvPr id="113685"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3686" name="Rectangle 2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8"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59"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0"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1"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3"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4"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00365"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00366"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00367"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68"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00369" name="Oval 17"/>
          <p:cNvSpPr>
            <a:spLocks noChangeArrowheads="1"/>
          </p:cNvSpPr>
          <p:nvPr/>
        </p:nvSpPr>
        <p:spPr bwMode="auto">
          <a:xfrm>
            <a:off x="2971800" y="2376488"/>
            <a:ext cx="955675" cy="8064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0"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1"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0372"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0379"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55</a:t>
            </a:r>
          </a:p>
        </p:txBody>
      </p:sp>
      <p:sp>
        <p:nvSpPr>
          <p:cNvPr id="115733"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5734" name="Rectangle 2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88"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01389"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01390"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0139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2"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01393" name="Oval 17"/>
          <p:cNvSpPr>
            <a:spLocks noChangeArrowheads="1"/>
          </p:cNvSpPr>
          <p:nvPr/>
        </p:nvSpPr>
        <p:spPr bwMode="auto">
          <a:xfrm>
            <a:off x="2840038" y="3149600"/>
            <a:ext cx="955675" cy="12858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4" name="Freeform 18"/>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5" name="Freeform 19"/>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1396" name="Freeform 20"/>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50800" cap="rnd" cmpd="sng">
            <a:solidFill>
              <a:srgbClr val="FAF200"/>
            </a:solidFill>
            <a:prstDash val="solid"/>
            <a:round/>
            <a:headEnd type="none" w="med" len="med"/>
            <a:tailEnd type="none" w="med" len="med"/>
          </a:ln>
          <a:effectLst>
            <a:outerShdw blurRad="63500" dist="107763" dir="2700000" algn="ctr" rotWithShape="0">
              <a:schemeClr val="bg2"/>
            </a:outerShdw>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1403"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56</a:t>
            </a:r>
          </a:p>
        </p:txBody>
      </p:sp>
      <p:sp>
        <p:nvSpPr>
          <p:cNvPr id="117781" name="Text Box 2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7782" name="Rectangle 2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6"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7"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8"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09"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1"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2"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02413"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02414"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02415"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6"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02417"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8"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19"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2420" name="Rectangle 20"/>
          <p:cNvSpPr>
            <a:spLocks noChangeArrowheads="1"/>
          </p:cNvSpPr>
          <p:nvPr/>
        </p:nvSpPr>
        <p:spPr bwMode="auto">
          <a:xfrm>
            <a:off x="3449638" y="2382838"/>
            <a:ext cx="12731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LG</a:t>
            </a:r>
          </a:p>
        </p:txBody>
      </p:sp>
      <p:sp>
        <p:nvSpPr>
          <p:cNvPr id="102421" name="Oval 21"/>
          <p:cNvSpPr>
            <a:spLocks noChangeArrowheads="1"/>
          </p:cNvSpPr>
          <p:nvPr/>
        </p:nvSpPr>
        <p:spPr bwMode="auto">
          <a:xfrm>
            <a:off x="3346450" y="2251075"/>
            <a:ext cx="881063"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2428"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57</a:t>
            </a:r>
          </a:p>
        </p:txBody>
      </p:sp>
      <p:sp>
        <p:nvSpPr>
          <p:cNvPr id="119830" name="Text Box 2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19831" name="Rectangle 30"/>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0"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1"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2"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3"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5"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36"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03437"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03438"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03439"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0"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03441"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2"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3"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03444" name="Rectangle 20"/>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03445" name="Rectangle 21"/>
          <p:cNvSpPr>
            <a:spLocks noChangeArrowheads="1"/>
          </p:cNvSpPr>
          <p:nvPr/>
        </p:nvSpPr>
        <p:spPr bwMode="auto">
          <a:xfrm>
            <a:off x="2613025" y="3613150"/>
            <a:ext cx="17303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dirty="0">
                <a:solidFill>
                  <a:srgbClr val="FAF200"/>
                </a:solidFill>
                <a:latin typeface="Times" pitchFamily="-110" charset="0"/>
                <a:ea typeface="+mn-ea"/>
                <a:cs typeface="+mn-cs"/>
              </a:rPr>
              <a:t>KA</a:t>
            </a:r>
          </a:p>
        </p:txBody>
      </p:sp>
      <p:sp>
        <p:nvSpPr>
          <p:cNvPr id="103446" name="Oval 22"/>
          <p:cNvSpPr>
            <a:spLocks noChangeArrowheads="1"/>
          </p:cNvSpPr>
          <p:nvPr/>
        </p:nvSpPr>
        <p:spPr bwMode="auto">
          <a:xfrm>
            <a:off x="2516188" y="3486150"/>
            <a:ext cx="881062" cy="830263"/>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7"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03453"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58</a:t>
            </a:r>
          </a:p>
        </p:txBody>
      </p:sp>
      <p:sp>
        <p:nvSpPr>
          <p:cNvPr id="121879" name="Text Box 30"/>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1880" name="Rectangle 31"/>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1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2" name="Freeform 6"/>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3"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4"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5"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7"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28" name="Rectangle 12"/>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11629" name="Rectangle 13"/>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11630" name="Rectangle 14"/>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11631" name="Freeform 15"/>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2" name="Rectangle 16"/>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11633" name="Freeform 17"/>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4" name="Freeform 18"/>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5" name="Freeform 19"/>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2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36" name="Rectangle 20"/>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1163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11638" name="Rectangle 22"/>
          <p:cNvSpPr>
            <a:spLocks noChangeArrowheads="1"/>
          </p:cNvSpPr>
          <p:nvPr/>
        </p:nvSpPr>
        <p:spPr bwMode="auto">
          <a:xfrm>
            <a:off x="3785328" y="3130550"/>
            <a:ext cx="2968761"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dirty="0">
                <a:solidFill>
                  <a:srgbClr val="FAF200"/>
                </a:solidFill>
                <a:effectLst>
                  <a:outerShdw blurRad="38100" dist="38100" dir="2700000" algn="tl">
                    <a:srgbClr val="000000"/>
                  </a:outerShdw>
                </a:effectLst>
                <a:latin typeface="Times" charset="0"/>
              </a:rPr>
              <a:t>SAPA </a:t>
            </a:r>
            <a:r>
              <a:rPr lang="en-US" b="1" dirty="0" err="1">
                <a:solidFill>
                  <a:srgbClr val="FAF200"/>
                </a:solidFill>
                <a:effectLst>
                  <a:outerShdw blurRad="38100" dist="38100" dir="2700000" algn="tl">
                    <a:srgbClr val="000000"/>
                  </a:outerShdw>
                </a:effectLst>
                <a:latin typeface="Times" charset="0"/>
              </a:rPr>
              <a:t>sa</a:t>
            </a:r>
            <a:r>
              <a:rPr lang="en-US" b="1" dirty="0">
                <a:solidFill>
                  <a:srgbClr val="FAF200"/>
                </a:solidFill>
                <a:effectLst>
                  <a:outerShdw blurRad="38100" dist="38100" dir="2700000" algn="tl">
                    <a:srgbClr val="000000"/>
                  </a:outerShdw>
                </a:effectLst>
                <a:latin typeface="Times" charset="0"/>
              </a:rPr>
              <a:t> JORDAN</a:t>
            </a:r>
          </a:p>
        </p:txBody>
      </p:sp>
      <p:sp>
        <p:nvSpPr>
          <p:cNvPr id="111639" name="Line 23"/>
          <p:cNvSpPr>
            <a:spLocks noChangeShapeType="1"/>
          </p:cNvSpPr>
          <p:nvPr/>
        </p:nvSpPr>
        <p:spPr bwMode="auto">
          <a:xfrm>
            <a:off x="3446463" y="3167063"/>
            <a:ext cx="508000" cy="134937"/>
          </a:xfrm>
          <a:prstGeom prst="line">
            <a:avLst/>
          </a:prstGeom>
          <a:noFill/>
          <a:ln w="50800">
            <a:solidFill>
              <a:srgbClr val="FAF200"/>
            </a:solidFill>
            <a:round/>
            <a:headEnd type="triangle" w="med" len="me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1" name="Oval 25"/>
          <p:cNvSpPr>
            <a:spLocks noChangeArrowheads="1"/>
          </p:cNvSpPr>
          <p:nvPr/>
        </p:nvSpPr>
        <p:spPr bwMode="auto">
          <a:xfrm>
            <a:off x="1963738" y="8667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2" name="Oval 26"/>
          <p:cNvSpPr>
            <a:spLocks noChangeArrowheads="1"/>
          </p:cNvSpPr>
          <p:nvPr/>
        </p:nvSpPr>
        <p:spPr bwMode="auto">
          <a:xfrm>
            <a:off x="3346450" y="2232025"/>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3" name="Oval 27"/>
          <p:cNvSpPr>
            <a:spLocks noChangeArrowheads="1"/>
          </p:cNvSpPr>
          <p:nvPr/>
        </p:nvSpPr>
        <p:spPr bwMode="auto">
          <a:xfrm>
            <a:off x="4533900" y="2500313"/>
            <a:ext cx="750888"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4" name="Oval 28"/>
          <p:cNvSpPr>
            <a:spLocks noChangeArrowheads="1"/>
          </p:cNvSpPr>
          <p:nvPr/>
        </p:nvSpPr>
        <p:spPr bwMode="auto">
          <a:xfrm>
            <a:off x="7173913" y="5133975"/>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5" name="Oval 29"/>
          <p:cNvSpPr>
            <a:spLocks noChangeArrowheads="1"/>
          </p:cNvSpPr>
          <p:nvPr/>
        </p:nvSpPr>
        <p:spPr bwMode="auto">
          <a:xfrm>
            <a:off x="2535238" y="3460750"/>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1646" name="Oval 30"/>
          <p:cNvSpPr>
            <a:spLocks noChangeArrowheads="1"/>
          </p:cNvSpPr>
          <p:nvPr/>
        </p:nvSpPr>
        <p:spPr bwMode="auto">
          <a:xfrm>
            <a:off x="2417763" y="5535613"/>
            <a:ext cx="750887" cy="692150"/>
          </a:xfrm>
          <a:prstGeom prst="ellipse">
            <a:avLst/>
          </a:prstGeom>
          <a:noFill/>
          <a:ln w="57150">
            <a:solidFill>
              <a:srgbClr val="FFFFFF"/>
            </a:solidFill>
            <a:round/>
            <a:headEnd/>
            <a:tailEnd/>
          </a:ln>
          <a:effectLst>
            <a:outerShdw blurRad="63500" dist="63500" dir="2212194"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2" name="Text Box 3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1652" name="Rectangle 3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59</a:t>
            </a:r>
          </a:p>
        </p:txBody>
      </p:sp>
      <p:sp>
        <p:nvSpPr>
          <p:cNvPr id="123934" name="Text Box 37"/>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3935" name="Rectangle 38"/>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123936" name="Text Box 39"/>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11641"/>
                                        </p:tgtEl>
                                        <p:attrNameLst>
                                          <p:attrName>style.visibility</p:attrName>
                                        </p:attrNameLst>
                                      </p:cBhvr>
                                      <p:to>
                                        <p:strVal val="visible"/>
                                      </p:to>
                                    </p:set>
                                    <p:anim calcmode="lin" valueType="num">
                                      <p:cBhvr>
                                        <p:cTn id="7" dur="500" fill="hold"/>
                                        <p:tgtEl>
                                          <p:spTgt spid="111641"/>
                                        </p:tgtEl>
                                        <p:attrNameLst>
                                          <p:attrName>ppt_w</p:attrName>
                                        </p:attrNameLst>
                                      </p:cBhvr>
                                      <p:tavLst>
                                        <p:tav tm="0">
                                          <p:val>
                                            <p:fltVal val="0"/>
                                          </p:val>
                                        </p:tav>
                                        <p:tav tm="100000">
                                          <p:val>
                                            <p:strVal val="#ppt_w"/>
                                          </p:val>
                                        </p:tav>
                                      </p:tavLst>
                                    </p:anim>
                                    <p:anim calcmode="lin" valueType="num">
                                      <p:cBhvr>
                                        <p:cTn id="8" dur="500" fill="hold"/>
                                        <p:tgtEl>
                                          <p:spTgt spid="111641"/>
                                        </p:tgtEl>
                                        <p:attrNameLst>
                                          <p:attrName>ppt_h</p:attrName>
                                        </p:attrNameLst>
                                      </p:cBhvr>
                                      <p:tavLst>
                                        <p:tav tm="0">
                                          <p:val>
                                            <p:fltVal val="0"/>
                                          </p:val>
                                        </p:tav>
                                        <p:tav tm="100000">
                                          <p:val>
                                            <p:strVal val="#ppt_h"/>
                                          </p:val>
                                        </p:tav>
                                      </p:tavLst>
                                    </p:anim>
                                    <p:anim calcmode="lin" valueType="num">
                                      <p:cBhvr>
                                        <p:cTn id="9" dur="500" fill="hold"/>
                                        <p:tgtEl>
                                          <p:spTgt spid="111641"/>
                                        </p:tgtEl>
                                        <p:attrNameLst>
                                          <p:attrName>ppt_x</p:attrName>
                                        </p:attrNameLst>
                                      </p:cBhvr>
                                      <p:tavLst>
                                        <p:tav tm="0">
                                          <p:val>
                                            <p:fltVal val="0.5"/>
                                          </p:val>
                                        </p:tav>
                                        <p:tav tm="100000">
                                          <p:val>
                                            <p:strVal val="#ppt_x"/>
                                          </p:val>
                                        </p:tav>
                                      </p:tavLst>
                                    </p:anim>
                                    <p:anim calcmode="lin" valueType="num">
                                      <p:cBhvr>
                                        <p:cTn id="10" dur="500" fill="hold"/>
                                        <p:tgtEl>
                                          <p:spTgt spid="11164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11643"/>
                                        </p:tgtEl>
                                        <p:attrNameLst>
                                          <p:attrName>style.visibility</p:attrName>
                                        </p:attrNameLst>
                                      </p:cBhvr>
                                      <p:to>
                                        <p:strVal val="visible"/>
                                      </p:to>
                                    </p:set>
                                    <p:anim calcmode="lin" valueType="num">
                                      <p:cBhvr>
                                        <p:cTn id="14" dur="500" fill="hold"/>
                                        <p:tgtEl>
                                          <p:spTgt spid="111643"/>
                                        </p:tgtEl>
                                        <p:attrNameLst>
                                          <p:attrName>ppt_w</p:attrName>
                                        </p:attrNameLst>
                                      </p:cBhvr>
                                      <p:tavLst>
                                        <p:tav tm="0">
                                          <p:val>
                                            <p:fltVal val="0"/>
                                          </p:val>
                                        </p:tav>
                                        <p:tav tm="100000">
                                          <p:val>
                                            <p:strVal val="#ppt_w"/>
                                          </p:val>
                                        </p:tav>
                                      </p:tavLst>
                                    </p:anim>
                                    <p:anim calcmode="lin" valueType="num">
                                      <p:cBhvr>
                                        <p:cTn id="15" dur="500" fill="hold"/>
                                        <p:tgtEl>
                                          <p:spTgt spid="111643"/>
                                        </p:tgtEl>
                                        <p:attrNameLst>
                                          <p:attrName>ppt_h</p:attrName>
                                        </p:attrNameLst>
                                      </p:cBhvr>
                                      <p:tavLst>
                                        <p:tav tm="0">
                                          <p:val>
                                            <p:fltVal val="0"/>
                                          </p:val>
                                        </p:tav>
                                        <p:tav tm="100000">
                                          <p:val>
                                            <p:strVal val="#ppt_h"/>
                                          </p:val>
                                        </p:tav>
                                      </p:tavLst>
                                    </p:anim>
                                    <p:anim calcmode="lin" valueType="num">
                                      <p:cBhvr>
                                        <p:cTn id="16" dur="500" fill="hold"/>
                                        <p:tgtEl>
                                          <p:spTgt spid="111643"/>
                                        </p:tgtEl>
                                        <p:attrNameLst>
                                          <p:attrName>ppt_x</p:attrName>
                                        </p:attrNameLst>
                                      </p:cBhvr>
                                      <p:tavLst>
                                        <p:tav tm="0">
                                          <p:val>
                                            <p:fltVal val="0.5"/>
                                          </p:val>
                                        </p:tav>
                                        <p:tav tm="100000">
                                          <p:val>
                                            <p:strVal val="#ppt_x"/>
                                          </p:val>
                                        </p:tav>
                                      </p:tavLst>
                                    </p:anim>
                                    <p:anim calcmode="lin" valueType="num">
                                      <p:cBhvr>
                                        <p:cTn id="17" dur="500" fill="hold"/>
                                        <p:tgtEl>
                                          <p:spTgt spid="1116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111644"/>
                                        </p:tgtEl>
                                        <p:attrNameLst>
                                          <p:attrName>style.visibility</p:attrName>
                                        </p:attrNameLst>
                                      </p:cBhvr>
                                      <p:to>
                                        <p:strVal val="visible"/>
                                      </p:to>
                                    </p:set>
                                    <p:anim calcmode="lin" valueType="num">
                                      <p:cBhvr>
                                        <p:cTn id="21" dur="500" fill="hold"/>
                                        <p:tgtEl>
                                          <p:spTgt spid="111644"/>
                                        </p:tgtEl>
                                        <p:attrNameLst>
                                          <p:attrName>ppt_w</p:attrName>
                                        </p:attrNameLst>
                                      </p:cBhvr>
                                      <p:tavLst>
                                        <p:tav tm="0">
                                          <p:val>
                                            <p:fltVal val="0"/>
                                          </p:val>
                                        </p:tav>
                                        <p:tav tm="100000">
                                          <p:val>
                                            <p:strVal val="#ppt_w"/>
                                          </p:val>
                                        </p:tav>
                                      </p:tavLst>
                                    </p:anim>
                                    <p:anim calcmode="lin" valueType="num">
                                      <p:cBhvr>
                                        <p:cTn id="22" dur="500" fill="hold"/>
                                        <p:tgtEl>
                                          <p:spTgt spid="111644"/>
                                        </p:tgtEl>
                                        <p:attrNameLst>
                                          <p:attrName>ppt_h</p:attrName>
                                        </p:attrNameLst>
                                      </p:cBhvr>
                                      <p:tavLst>
                                        <p:tav tm="0">
                                          <p:val>
                                            <p:fltVal val="0"/>
                                          </p:val>
                                        </p:tav>
                                        <p:tav tm="100000">
                                          <p:val>
                                            <p:strVal val="#ppt_h"/>
                                          </p:val>
                                        </p:tav>
                                      </p:tavLst>
                                    </p:anim>
                                    <p:anim calcmode="lin" valueType="num">
                                      <p:cBhvr>
                                        <p:cTn id="23" dur="500" fill="hold"/>
                                        <p:tgtEl>
                                          <p:spTgt spid="111644"/>
                                        </p:tgtEl>
                                        <p:attrNameLst>
                                          <p:attrName>ppt_x</p:attrName>
                                        </p:attrNameLst>
                                      </p:cBhvr>
                                      <p:tavLst>
                                        <p:tav tm="0">
                                          <p:val>
                                            <p:fltVal val="0.5"/>
                                          </p:val>
                                        </p:tav>
                                        <p:tav tm="100000">
                                          <p:val>
                                            <p:strVal val="#ppt_x"/>
                                          </p:val>
                                        </p:tav>
                                      </p:tavLst>
                                    </p:anim>
                                    <p:anim calcmode="lin" valueType="num">
                                      <p:cBhvr>
                                        <p:cTn id="24" dur="500" fill="hold"/>
                                        <p:tgtEl>
                                          <p:spTgt spid="111644"/>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111646"/>
                                        </p:tgtEl>
                                        <p:attrNameLst>
                                          <p:attrName>style.visibility</p:attrName>
                                        </p:attrNameLst>
                                      </p:cBhvr>
                                      <p:to>
                                        <p:strVal val="visible"/>
                                      </p:to>
                                    </p:set>
                                    <p:anim calcmode="lin" valueType="num">
                                      <p:cBhvr>
                                        <p:cTn id="28" dur="500" fill="hold"/>
                                        <p:tgtEl>
                                          <p:spTgt spid="111646"/>
                                        </p:tgtEl>
                                        <p:attrNameLst>
                                          <p:attrName>ppt_w</p:attrName>
                                        </p:attrNameLst>
                                      </p:cBhvr>
                                      <p:tavLst>
                                        <p:tav tm="0">
                                          <p:val>
                                            <p:fltVal val="0"/>
                                          </p:val>
                                        </p:tav>
                                        <p:tav tm="100000">
                                          <p:val>
                                            <p:strVal val="#ppt_w"/>
                                          </p:val>
                                        </p:tav>
                                      </p:tavLst>
                                    </p:anim>
                                    <p:anim calcmode="lin" valueType="num">
                                      <p:cBhvr>
                                        <p:cTn id="29" dur="500" fill="hold"/>
                                        <p:tgtEl>
                                          <p:spTgt spid="111646"/>
                                        </p:tgtEl>
                                        <p:attrNameLst>
                                          <p:attrName>ppt_h</p:attrName>
                                        </p:attrNameLst>
                                      </p:cBhvr>
                                      <p:tavLst>
                                        <p:tav tm="0">
                                          <p:val>
                                            <p:fltVal val="0"/>
                                          </p:val>
                                        </p:tav>
                                        <p:tav tm="100000">
                                          <p:val>
                                            <p:strVal val="#ppt_h"/>
                                          </p:val>
                                        </p:tav>
                                      </p:tavLst>
                                    </p:anim>
                                    <p:anim calcmode="lin" valueType="num">
                                      <p:cBhvr>
                                        <p:cTn id="30" dur="500" fill="hold"/>
                                        <p:tgtEl>
                                          <p:spTgt spid="111646"/>
                                        </p:tgtEl>
                                        <p:attrNameLst>
                                          <p:attrName>ppt_x</p:attrName>
                                        </p:attrNameLst>
                                      </p:cBhvr>
                                      <p:tavLst>
                                        <p:tav tm="0">
                                          <p:val>
                                            <p:fltVal val="0.5"/>
                                          </p:val>
                                        </p:tav>
                                        <p:tav tm="100000">
                                          <p:val>
                                            <p:strVal val="#ppt_x"/>
                                          </p:val>
                                        </p:tav>
                                      </p:tavLst>
                                    </p:anim>
                                    <p:anim calcmode="lin" valueType="num">
                                      <p:cBhvr>
                                        <p:cTn id="31" dur="500" fill="hold"/>
                                        <p:tgtEl>
                                          <p:spTgt spid="11164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111642"/>
                                        </p:tgtEl>
                                        <p:attrNameLst>
                                          <p:attrName>style.visibility</p:attrName>
                                        </p:attrNameLst>
                                      </p:cBhvr>
                                      <p:to>
                                        <p:strVal val="visible"/>
                                      </p:to>
                                    </p:set>
                                    <p:anim calcmode="lin" valueType="num">
                                      <p:cBhvr>
                                        <p:cTn id="35" dur="500" fill="hold"/>
                                        <p:tgtEl>
                                          <p:spTgt spid="111642"/>
                                        </p:tgtEl>
                                        <p:attrNameLst>
                                          <p:attrName>ppt_w</p:attrName>
                                        </p:attrNameLst>
                                      </p:cBhvr>
                                      <p:tavLst>
                                        <p:tav tm="0">
                                          <p:val>
                                            <p:fltVal val="0"/>
                                          </p:val>
                                        </p:tav>
                                        <p:tav tm="100000">
                                          <p:val>
                                            <p:strVal val="#ppt_w"/>
                                          </p:val>
                                        </p:tav>
                                      </p:tavLst>
                                    </p:anim>
                                    <p:anim calcmode="lin" valueType="num">
                                      <p:cBhvr>
                                        <p:cTn id="36" dur="500" fill="hold"/>
                                        <p:tgtEl>
                                          <p:spTgt spid="111642"/>
                                        </p:tgtEl>
                                        <p:attrNameLst>
                                          <p:attrName>ppt_h</p:attrName>
                                        </p:attrNameLst>
                                      </p:cBhvr>
                                      <p:tavLst>
                                        <p:tav tm="0">
                                          <p:val>
                                            <p:fltVal val="0"/>
                                          </p:val>
                                        </p:tav>
                                        <p:tav tm="100000">
                                          <p:val>
                                            <p:strVal val="#ppt_h"/>
                                          </p:val>
                                        </p:tav>
                                      </p:tavLst>
                                    </p:anim>
                                    <p:anim calcmode="lin" valueType="num">
                                      <p:cBhvr>
                                        <p:cTn id="37" dur="500" fill="hold"/>
                                        <p:tgtEl>
                                          <p:spTgt spid="111642"/>
                                        </p:tgtEl>
                                        <p:attrNameLst>
                                          <p:attrName>ppt_x</p:attrName>
                                        </p:attrNameLst>
                                      </p:cBhvr>
                                      <p:tavLst>
                                        <p:tav tm="0">
                                          <p:val>
                                            <p:fltVal val="0.5"/>
                                          </p:val>
                                        </p:tav>
                                        <p:tav tm="100000">
                                          <p:val>
                                            <p:strVal val="#ppt_x"/>
                                          </p:val>
                                        </p:tav>
                                      </p:tavLst>
                                    </p:anim>
                                    <p:anim calcmode="lin" valueType="num">
                                      <p:cBhvr>
                                        <p:cTn id="38" dur="500" fill="hold"/>
                                        <p:tgtEl>
                                          <p:spTgt spid="111642"/>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111645"/>
                                        </p:tgtEl>
                                        <p:attrNameLst>
                                          <p:attrName>style.visibility</p:attrName>
                                        </p:attrNameLst>
                                      </p:cBhvr>
                                      <p:to>
                                        <p:strVal val="visible"/>
                                      </p:to>
                                    </p:set>
                                    <p:anim calcmode="lin" valueType="num">
                                      <p:cBhvr>
                                        <p:cTn id="42" dur="500" fill="hold"/>
                                        <p:tgtEl>
                                          <p:spTgt spid="111645"/>
                                        </p:tgtEl>
                                        <p:attrNameLst>
                                          <p:attrName>ppt_w</p:attrName>
                                        </p:attrNameLst>
                                      </p:cBhvr>
                                      <p:tavLst>
                                        <p:tav tm="0">
                                          <p:val>
                                            <p:fltVal val="0"/>
                                          </p:val>
                                        </p:tav>
                                        <p:tav tm="100000">
                                          <p:val>
                                            <p:strVal val="#ppt_w"/>
                                          </p:val>
                                        </p:tav>
                                      </p:tavLst>
                                    </p:anim>
                                    <p:anim calcmode="lin" valueType="num">
                                      <p:cBhvr>
                                        <p:cTn id="43" dur="500" fill="hold"/>
                                        <p:tgtEl>
                                          <p:spTgt spid="111645"/>
                                        </p:tgtEl>
                                        <p:attrNameLst>
                                          <p:attrName>ppt_h</p:attrName>
                                        </p:attrNameLst>
                                      </p:cBhvr>
                                      <p:tavLst>
                                        <p:tav tm="0">
                                          <p:val>
                                            <p:fltVal val="0"/>
                                          </p:val>
                                        </p:tav>
                                        <p:tav tm="100000">
                                          <p:val>
                                            <p:strVal val="#ppt_h"/>
                                          </p:val>
                                        </p:tav>
                                      </p:tavLst>
                                    </p:anim>
                                    <p:anim calcmode="lin" valueType="num">
                                      <p:cBhvr>
                                        <p:cTn id="44" dur="500" fill="hold"/>
                                        <p:tgtEl>
                                          <p:spTgt spid="111645"/>
                                        </p:tgtEl>
                                        <p:attrNameLst>
                                          <p:attrName>ppt_x</p:attrName>
                                        </p:attrNameLst>
                                      </p:cBhvr>
                                      <p:tavLst>
                                        <p:tav tm="0">
                                          <p:val>
                                            <p:fltVal val="0.5"/>
                                          </p:val>
                                        </p:tav>
                                        <p:tav tm="100000">
                                          <p:val>
                                            <p:strVal val="#ppt_x"/>
                                          </p:val>
                                        </p:tav>
                                      </p:tavLst>
                                    </p:anim>
                                    <p:anim calcmode="lin" valueType="num">
                                      <p:cBhvr>
                                        <p:cTn id="45" dur="500" fill="hold"/>
                                        <p:tgtEl>
                                          <p:spTgt spid="1116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41" grpId="0" animBg="1"/>
      <p:bldP spid="111642" grpId="0" animBg="1"/>
      <p:bldP spid="111643" grpId="0" animBg="1"/>
      <p:bldP spid="111644" grpId="0" animBg="1"/>
      <p:bldP spid="111645" grpId="0" animBg="1"/>
      <p:bldP spid="1116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7"/>
          <p:cNvGrpSpPr>
            <a:grpSpLocks/>
          </p:cNvGrpSpPr>
          <p:nvPr/>
        </p:nvGrpSpPr>
        <p:grpSpPr bwMode="auto">
          <a:xfrm>
            <a:off x="0" y="0"/>
            <a:ext cx="1978025" cy="1955800"/>
            <a:chOff x="0" y="0"/>
            <a:chExt cx="1246" cy="1232"/>
          </a:xfrm>
        </p:grpSpPr>
        <p:sp>
          <p:nvSpPr>
            <p:cNvPr id="16"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9"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
        <p:nvSpPr>
          <p:cNvPr id="51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5" name="Rectangle 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9" name="Line 9"/>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34" name="Text Box 14"/>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5366"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4675" y="1330325"/>
            <a:ext cx="2001838" cy="133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5213" y="2740025"/>
            <a:ext cx="1995487"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8"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42" name="Text Box 22"/>
          <p:cNvSpPr txBox="1">
            <a:spLocks noChangeArrowheads="1"/>
          </p:cNvSpPr>
          <p:nvPr/>
        </p:nvSpPr>
        <p:spPr bwMode="auto">
          <a:xfrm>
            <a:off x="255587" y="32176"/>
            <a:ext cx="8495825" cy="83099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wrap="square" anchor="ctr">
            <a:spAutoFit/>
          </a:bodyPr>
          <a:lstStyle/>
          <a:p>
            <a:pPr>
              <a:spcBef>
                <a:spcPct val="50000"/>
              </a:spcBef>
              <a:defRPr/>
            </a:pPr>
            <a:r>
              <a:rPr lang="en-US" sz="2400" b="1" i="0" dirty="0">
                <a:solidFill>
                  <a:srgbClr val="FFFF00"/>
                </a:solidFill>
                <a:latin typeface="Comic Sans MS" pitchFamily="-110" charset="0"/>
                <a:ea typeface="+mn-ea"/>
                <a:cs typeface="+mn-cs"/>
              </a:rPr>
              <a:t>PANID SA PAGTUON #03a (</a:t>
            </a:r>
            <a:r>
              <a:rPr lang="en-US" sz="2400" b="1" i="0" dirty="0" err="1">
                <a:solidFill>
                  <a:srgbClr val="FFFF00"/>
                </a:solidFill>
                <a:latin typeface="Comic Sans MS" pitchFamily="-110" charset="0"/>
                <a:ea typeface="+mn-ea"/>
                <a:cs typeface="+mn-cs"/>
              </a:rPr>
              <a:t>ekstra</a:t>
            </a:r>
            <a:r>
              <a:rPr lang="en-US" sz="2400" b="1" i="0" dirty="0">
                <a:solidFill>
                  <a:srgbClr val="FFFF00"/>
                </a:solidFill>
                <a:latin typeface="Comic Sans MS" pitchFamily="-110" charset="0"/>
                <a:ea typeface="+mn-ea"/>
                <a:cs typeface="+mn-cs"/>
              </a:rPr>
              <a:t> </a:t>
            </a:r>
            <a:r>
              <a:rPr lang="en-US" sz="2400" b="1" i="0" dirty="0" err="1">
                <a:solidFill>
                  <a:srgbClr val="FFFF00"/>
                </a:solidFill>
                <a:latin typeface="Comic Sans MS" pitchFamily="-110" charset="0"/>
                <a:ea typeface="+mn-ea"/>
                <a:cs typeface="+mn-cs"/>
              </a:rPr>
              <a:t>nga</a:t>
            </a:r>
            <a:r>
              <a:rPr lang="en-US" sz="2400" b="1" i="0" dirty="0">
                <a:solidFill>
                  <a:srgbClr val="FFFF00"/>
                </a:solidFill>
                <a:latin typeface="Comic Sans MS" pitchFamily="-110" charset="0"/>
                <a:ea typeface="+mn-ea"/>
                <a:cs typeface="+mn-cs"/>
              </a:rPr>
              <a:t> </a:t>
            </a:r>
            <a:r>
              <a:rPr lang="en-US" sz="2400" b="1" i="0" dirty="0" err="1">
                <a:solidFill>
                  <a:srgbClr val="FFFF00"/>
                </a:solidFill>
                <a:latin typeface="Comic Sans MS" pitchFamily="-110" charset="0"/>
                <a:ea typeface="+mn-ea"/>
                <a:cs typeface="+mn-cs"/>
              </a:rPr>
              <a:t>blangko</a:t>
            </a:r>
            <a:r>
              <a:rPr lang="en-US" sz="2400" b="1" i="0" dirty="0">
                <a:solidFill>
                  <a:srgbClr val="FFFF00"/>
                </a:solidFill>
                <a:latin typeface="Comic Sans MS" pitchFamily="-110" charset="0"/>
                <a:ea typeface="+mn-ea"/>
                <a:cs typeface="+mn-cs"/>
              </a:rPr>
              <a:t> </a:t>
            </a:r>
            <a:r>
              <a:rPr lang="en-US" sz="2400" b="1" i="0" dirty="0" err="1">
                <a:solidFill>
                  <a:srgbClr val="FFFF00"/>
                </a:solidFill>
                <a:latin typeface="Comic Sans MS" pitchFamily="-110" charset="0"/>
                <a:ea typeface="+mn-ea"/>
                <a:cs typeface="+mn-cs"/>
              </a:rPr>
              <a:t>nga</a:t>
            </a:r>
            <a:r>
              <a:rPr lang="en-US" sz="2400" b="1" i="0" dirty="0">
                <a:solidFill>
                  <a:srgbClr val="FFFF00"/>
                </a:solidFill>
                <a:latin typeface="Comic Sans MS" pitchFamily="-110" charset="0"/>
                <a:ea typeface="+mn-ea"/>
                <a:cs typeface="+mn-cs"/>
              </a:rPr>
              <a:t> </a:t>
            </a:r>
            <a:r>
              <a:rPr lang="en-US" sz="2400" b="1" i="0" dirty="0" err="1">
                <a:solidFill>
                  <a:srgbClr val="FFFF00"/>
                </a:solidFill>
                <a:latin typeface="Comic Sans MS" pitchFamily="-110" charset="0"/>
                <a:ea typeface="+mn-ea"/>
                <a:cs typeface="+mn-cs"/>
              </a:rPr>
              <a:t>panid</a:t>
            </a:r>
            <a:r>
              <a:rPr lang="en-US" sz="2400" b="1" i="0" dirty="0">
                <a:solidFill>
                  <a:srgbClr val="FFFF00"/>
                </a:solidFill>
                <a:latin typeface="Comic Sans MS" pitchFamily="-110" charset="0"/>
                <a:ea typeface="+mn-ea"/>
                <a:cs typeface="+mn-cs"/>
              </a:rPr>
              <a:t> #03b)</a:t>
            </a:r>
          </a:p>
        </p:txBody>
      </p:sp>
      <p:sp>
        <p:nvSpPr>
          <p:cNvPr id="5145" name="Rectangle 2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06</a:t>
            </a:r>
          </a:p>
        </p:txBody>
      </p:sp>
      <p:sp>
        <p:nvSpPr>
          <p:cNvPr id="15371" name="Text Box 2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372" name="Rectangle 27"/>
          <p:cNvSpPr>
            <a:spLocks noChangeArrowheads="1"/>
          </p:cNvSpPr>
          <p:nvPr/>
        </p:nvSpPr>
        <p:spPr bwMode="auto">
          <a:xfrm>
            <a:off x="7025762"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5133" name="Rectangle 13"/>
          <p:cNvSpPr>
            <a:spLocks noChangeArrowheads="1"/>
          </p:cNvSpPr>
          <p:nvPr/>
        </p:nvSpPr>
        <p:spPr bwMode="auto">
          <a:xfrm>
            <a:off x="1503363" y="579438"/>
            <a:ext cx="6977062" cy="526041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sz="4000" b="1" dirty="0">
              <a:solidFill>
                <a:srgbClr val="00FF00"/>
              </a:solidFill>
            </a:endParaRPr>
          </a:p>
          <a:p>
            <a:pPr>
              <a:defRPr/>
            </a:pPr>
            <a:endParaRPr lang="en-US" sz="4000" b="1" dirty="0">
              <a:solidFill>
                <a:srgbClr val="00FF00"/>
              </a:solidFill>
            </a:endParaRPr>
          </a:p>
          <a:p>
            <a:pPr>
              <a:defRPr/>
            </a:pPr>
            <a:r>
              <a:rPr lang="en-US" sz="4000" b="1" dirty="0">
                <a:solidFill>
                  <a:srgbClr val="00FF00"/>
                </a:solidFill>
              </a:rPr>
              <a:t>GUNITI ANG </a:t>
            </a:r>
          </a:p>
          <a:p>
            <a:pPr>
              <a:defRPr/>
            </a:pPr>
            <a:r>
              <a:rPr lang="en-US" sz="4000" b="1" dirty="0">
                <a:solidFill>
                  <a:srgbClr val="00FF00"/>
                </a:solidFill>
              </a:rPr>
              <a:t>USA KA </a:t>
            </a:r>
          </a:p>
          <a:p>
            <a:pPr>
              <a:defRPr/>
            </a:pPr>
            <a:r>
              <a:rPr lang="en-US" sz="4000" b="1" dirty="0">
                <a:solidFill>
                  <a:srgbClr val="00FF00"/>
                </a:solidFill>
              </a:rPr>
              <a:t>PAPEL </a:t>
            </a:r>
          </a:p>
          <a:p>
            <a:pPr>
              <a:defRPr/>
            </a:pPr>
            <a:r>
              <a:rPr lang="en-US" sz="4000" b="1" dirty="0">
                <a:solidFill>
                  <a:srgbClr val="00FF00"/>
                </a:solidFill>
              </a:rPr>
              <a:t>PAHIGDA</a:t>
            </a:r>
            <a:endParaRPr lang="en-US" sz="3600" dirty="0">
              <a:solidFill>
                <a:srgbClr val="00FF00"/>
              </a:solidFill>
            </a:endParaRPr>
          </a:p>
          <a:p>
            <a:pPr>
              <a:defRPr/>
            </a:pPr>
            <a:r>
              <a:rPr lang="en-US" sz="4800" dirty="0">
                <a:solidFill>
                  <a:srgbClr val="FAFD00"/>
                </a:solidFill>
              </a:rPr>
              <a:t>PILOA KAISA PATAAS</a:t>
            </a:r>
            <a:endParaRPr lang="en-US" sz="6600" dirty="0">
              <a:solidFill>
                <a:srgbClr val="FAFD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childTnLst>
                                    <p:set>
                                      <p:cBhvr>
                                        <p:cTn id="6" dur="1" fill="hold">
                                          <p:stCondLst>
                                            <p:cond delay="0"/>
                                          </p:stCondLst>
                                        </p:cTn>
                                        <p:tgtEl>
                                          <p:spTgt spid="5142"/>
                                        </p:tgtEl>
                                        <p:attrNameLst>
                                          <p:attrName>style.visibility</p:attrName>
                                        </p:attrNameLst>
                                      </p:cBhvr>
                                      <p:to>
                                        <p:strVal val="visible"/>
                                      </p:to>
                                    </p:set>
                                    <p:anim calcmode="lin" valueType="num">
                                      <p:cBhvr additive="base">
                                        <p:cTn id="7" dur="500" fill="hold"/>
                                        <p:tgtEl>
                                          <p:spTgt spid="5142"/>
                                        </p:tgtEl>
                                        <p:attrNameLst>
                                          <p:attrName>ppt_x</p:attrName>
                                        </p:attrNameLst>
                                      </p:cBhvr>
                                      <p:tavLst>
                                        <p:tav tm="0">
                                          <p:val>
                                            <p:strVal val="0-#ppt_w/2"/>
                                          </p:val>
                                        </p:tav>
                                        <p:tav tm="100000">
                                          <p:val>
                                            <p:strVal val="#ppt_x"/>
                                          </p:val>
                                        </p:tav>
                                      </p:tavLst>
                                    </p:anim>
                                    <p:anim calcmode="lin" valueType="num">
                                      <p:cBhvr additive="base">
                                        <p:cTn id="8" dur="500" fill="hold"/>
                                        <p:tgtEl>
                                          <p:spTgt spid="5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2"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1264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49"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1265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3"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1265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1265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1265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5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1266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2662" name="Rectangle 22"/>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12663" name="Oval 23"/>
          <p:cNvSpPr>
            <a:spLocks noChangeArrowheads="1"/>
          </p:cNvSpPr>
          <p:nvPr/>
        </p:nvSpPr>
        <p:spPr bwMode="auto">
          <a:xfrm>
            <a:off x="3598863" y="654050"/>
            <a:ext cx="2624137" cy="612775"/>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Text Box 2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267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60</a:t>
            </a:r>
          </a:p>
        </p:txBody>
      </p:sp>
      <p:sp>
        <p:nvSpPr>
          <p:cNvPr id="125976" name="Text Box 31"/>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5977" name="Rectangle 32"/>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2" name="Rectangle 4"/>
          <p:cNvSpPr>
            <a:spLocks noChangeArrowheads="1"/>
          </p:cNvSpPr>
          <p:nvPr/>
        </p:nvSpPr>
        <p:spPr bwMode="auto">
          <a:xfrm>
            <a:off x="592138" y="2037716"/>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5"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1469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7"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1469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69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1"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1470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14703" name="AutoShape 15"/>
          <p:cNvSpPr>
            <a:spLocks noChangeArrowheads="1"/>
          </p:cNvSpPr>
          <p:nvPr/>
        </p:nvSpPr>
        <p:spPr bwMode="auto">
          <a:xfrm>
            <a:off x="5626100" y="1301750"/>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1470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0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1471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1" name="Line 2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2" name="Rectangle 24"/>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14713" name="Oval 25"/>
          <p:cNvSpPr>
            <a:spLocks noChangeArrowheads="1"/>
          </p:cNvSpPr>
          <p:nvPr/>
        </p:nvSpPr>
        <p:spPr bwMode="auto">
          <a:xfrm>
            <a:off x="5035550" y="909638"/>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4714" name="Rectangle 26"/>
          <p:cNvSpPr>
            <a:spLocks noChangeArrowheads="1"/>
          </p:cNvSpPr>
          <p:nvPr/>
        </p:nvSpPr>
        <p:spPr bwMode="auto">
          <a:xfrm>
            <a:off x="4329113" y="1201738"/>
            <a:ext cx="15938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400" b="1" i="0">
                <a:solidFill>
                  <a:srgbClr val="FAF200"/>
                </a:solidFill>
                <a:latin typeface="Times" pitchFamily="-110" charset="0"/>
                <a:ea typeface="+mn-ea"/>
                <a:cs typeface="+mn-cs"/>
              </a:rPr>
              <a:t>    </a:t>
            </a:r>
            <a:r>
              <a:rPr lang="en-US" sz="2400" b="1" i="0">
                <a:solidFill>
                  <a:schemeClr val="folHlink"/>
                </a:solidFill>
                <a:latin typeface="Times" pitchFamily="-110" charset="0"/>
                <a:ea typeface="+mn-ea"/>
                <a:cs typeface="+mn-cs"/>
              </a:rPr>
              <a:t>         </a:t>
            </a:r>
          </a:p>
        </p:txBody>
      </p:sp>
      <p:sp>
        <p:nvSpPr>
          <p:cNvPr id="114715"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8026"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472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61</a:t>
            </a:r>
          </a:p>
        </p:txBody>
      </p:sp>
      <p:sp>
        <p:nvSpPr>
          <p:cNvPr id="128028" name="Text Box 35"/>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28029" name="Rectangle 36"/>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1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1572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1572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1572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15727" name="AutoShape 15"/>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8" name="AutoShape 16"/>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29" name="Rectangle 17"/>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15730" name="Rectangle 18"/>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1" name="Line 19"/>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2" name="Line 20"/>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4" name="Rectangle 22"/>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15735" name="Line 23"/>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6"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7" name="Rectangle 2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15738" name="Oval 26"/>
          <p:cNvSpPr>
            <a:spLocks noChangeArrowheads="1"/>
          </p:cNvSpPr>
          <p:nvPr/>
        </p:nvSpPr>
        <p:spPr bwMode="auto">
          <a:xfrm>
            <a:off x="3751263" y="893763"/>
            <a:ext cx="1066800" cy="1035050"/>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573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574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30075"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5747"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62</a:t>
            </a:r>
          </a:p>
        </p:txBody>
      </p:sp>
      <p:sp>
        <p:nvSpPr>
          <p:cNvPr id="130077" name="Text Box 3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0078" name="Rectangle 37"/>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7" name="Rectangle 7"/>
          <p:cNvSpPr>
            <a:spLocks noChangeArrowheads="1"/>
          </p:cNvSpPr>
          <p:nvPr/>
        </p:nvSpPr>
        <p:spPr bwMode="auto">
          <a:xfrm>
            <a:off x="4630738" y="262890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1776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69"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1777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3"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1777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1777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1777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7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1778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86"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1778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778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7789" name="Oval 29"/>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1" name="Rectangle 31"/>
          <p:cNvSpPr>
            <a:spLocks noChangeArrowheads="1"/>
          </p:cNvSpPr>
          <p:nvPr/>
        </p:nvSpPr>
        <p:spPr bwMode="auto">
          <a:xfrm>
            <a:off x="6896100" y="43957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U</a:t>
            </a:r>
          </a:p>
        </p:txBody>
      </p:sp>
      <p:sp>
        <p:nvSpPr>
          <p:cNvPr id="132125" name="Text Box 3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7790" name="Oval 30"/>
          <p:cNvSpPr>
            <a:spLocks noChangeArrowheads="1"/>
          </p:cNvSpPr>
          <p:nvPr/>
        </p:nvSpPr>
        <p:spPr bwMode="auto">
          <a:xfrm>
            <a:off x="6596063" y="4298950"/>
            <a:ext cx="728662" cy="731838"/>
          </a:xfrm>
          <a:prstGeom prst="ellipse">
            <a:avLst/>
          </a:prstGeom>
          <a:noFill/>
          <a:ln w="50800">
            <a:solidFill>
              <a:srgbClr val="FAF200"/>
            </a:solidFill>
            <a:round/>
            <a:headEnd/>
            <a:tailEnd/>
          </a:ln>
          <a:effectLst>
            <a:outerShdw blurRad="63500" dist="109250" dir="3267739"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7798" name="Rectangle 3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63</a:t>
            </a:r>
          </a:p>
        </p:txBody>
      </p:sp>
      <p:sp>
        <p:nvSpPr>
          <p:cNvPr id="132128" name="Text Box 3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2129" name="Rectangle 40"/>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8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1879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1879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79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1879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1879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1880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1880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0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0"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1881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881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8813" name="Oval 29"/>
          <p:cNvSpPr>
            <a:spLocks noChangeArrowheads="1"/>
          </p:cNvSpPr>
          <p:nvPr/>
        </p:nvSpPr>
        <p:spPr bwMode="auto">
          <a:xfrm>
            <a:off x="5599113" y="28082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4"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8815" name="Rectangle 31"/>
          <p:cNvSpPr>
            <a:spLocks noChangeArrowheads="1"/>
          </p:cNvSpPr>
          <p:nvPr/>
        </p:nvSpPr>
        <p:spPr bwMode="auto">
          <a:xfrm>
            <a:off x="5830888" y="288448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B</a:t>
            </a:r>
          </a:p>
        </p:txBody>
      </p:sp>
      <p:sp>
        <p:nvSpPr>
          <p:cNvPr id="118816"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8817" name="Oval 33"/>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4176" name="Text Box 3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8824" name="Rectangle 4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64</a:t>
            </a:r>
          </a:p>
        </p:txBody>
      </p:sp>
      <p:sp>
        <p:nvSpPr>
          <p:cNvPr id="134178" name="Text Box 41"/>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4179" name="Rectangle 42"/>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5"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1981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7"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1981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1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1"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1982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1982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1982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2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1982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3"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34"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1983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1983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19838"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19839"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19840"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1" name="Rectangle 33"/>
          <p:cNvSpPr>
            <a:spLocks noChangeArrowheads="1"/>
          </p:cNvSpPr>
          <p:nvPr/>
        </p:nvSpPr>
        <p:spPr bwMode="auto">
          <a:xfrm>
            <a:off x="5487988" y="1811338"/>
            <a:ext cx="8350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H</a:t>
            </a:r>
          </a:p>
        </p:txBody>
      </p:sp>
      <p:sp>
        <p:nvSpPr>
          <p:cNvPr id="119842"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43" name="Oval 35"/>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6225" name="Text Box 3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19837" name="Oval 29"/>
          <p:cNvSpPr>
            <a:spLocks noChangeArrowheads="1"/>
          </p:cNvSpPr>
          <p:nvPr/>
        </p:nvSpPr>
        <p:spPr bwMode="auto">
          <a:xfrm>
            <a:off x="5208588" y="17208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19850" name="Rectangle 4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65</a:t>
            </a:r>
          </a:p>
        </p:txBody>
      </p:sp>
      <p:sp>
        <p:nvSpPr>
          <p:cNvPr id="136228" name="Text Box 43"/>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6229" name="Rectangle 44"/>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3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2084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2084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2084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2084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2084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4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2085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5"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6"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7"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58"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20859"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0860"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0862" name="Rectangle 30"/>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0863" name="Rectangle 31"/>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0864" name="Oval 3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5" name="Rectangle 33"/>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0866" name="Oval 3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7" name="Rectangle 35"/>
          <p:cNvSpPr>
            <a:spLocks noChangeArrowheads="1"/>
          </p:cNvSpPr>
          <p:nvPr/>
        </p:nvSpPr>
        <p:spPr bwMode="auto">
          <a:xfrm>
            <a:off x="7088188" y="1525588"/>
            <a:ext cx="1292225"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3200" b="1" i="0">
                <a:solidFill>
                  <a:srgbClr val="FAF200"/>
                </a:solidFill>
                <a:latin typeface="Times" pitchFamily="-110" charset="0"/>
                <a:ea typeface="+mn-ea"/>
                <a:cs typeface="+mn-cs"/>
              </a:rPr>
              <a:t>N(A)</a:t>
            </a:r>
          </a:p>
        </p:txBody>
      </p:sp>
      <p:sp>
        <p:nvSpPr>
          <p:cNvPr id="120868" name="Oval 36"/>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69" name="Oval 37"/>
          <p:cNvSpPr>
            <a:spLocks noChangeArrowheads="1"/>
          </p:cNvSpPr>
          <p:nvPr/>
        </p:nvSpPr>
        <p:spPr bwMode="auto">
          <a:xfrm>
            <a:off x="5189538" y="1012825"/>
            <a:ext cx="728662"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38275" name="Text Box 3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0861" name="Oval 29"/>
          <p:cNvSpPr>
            <a:spLocks noChangeArrowheads="1"/>
          </p:cNvSpPr>
          <p:nvPr/>
        </p:nvSpPr>
        <p:spPr bwMode="auto">
          <a:xfrm>
            <a:off x="6697663" y="1417638"/>
            <a:ext cx="15033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0876" name="Rectangle 4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66</a:t>
            </a:r>
          </a:p>
        </p:txBody>
      </p:sp>
      <p:sp>
        <p:nvSpPr>
          <p:cNvPr id="138278" name="Text Box 45"/>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38279" name="Rectangle 46"/>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5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2186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5"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2186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69"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2187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2187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2187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2187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79"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0"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1"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2"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21883"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1884"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1885"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1886"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1887"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88"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1889"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0"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1891"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2" name="Oval 36"/>
          <p:cNvSpPr>
            <a:spLocks noChangeArrowheads="1"/>
          </p:cNvSpPr>
          <p:nvPr/>
        </p:nvSpPr>
        <p:spPr bwMode="auto">
          <a:xfrm>
            <a:off x="5189538" y="1012825"/>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3" name="Text Box 37"/>
          <p:cNvSpPr txBox="1">
            <a:spLocks noChangeArrowheads="1"/>
          </p:cNvSpPr>
          <p:nvPr/>
        </p:nvSpPr>
        <p:spPr bwMode="auto">
          <a:xfrm>
            <a:off x="7620000" y="5954713"/>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sp>
        <p:nvSpPr>
          <p:cNvPr id="121894" name="Oval 38"/>
          <p:cNvSpPr>
            <a:spLocks noChangeArrowheads="1"/>
          </p:cNvSpPr>
          <p:nvPr/>
        </p:nvSpPr>
        <p:spPr bwMode="auto">
          <a:xfrm>
            <a:off x="6713538" y="1368425"/>
            <a:ext cx="13382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5" name="Oval 39"/>
          <p:cNvSpPr>
            <a:spLocks noChangeArrowheads="1"/>
          </p:cNvSpPr>
          <p:nvPr/>
        </p:nvSpPr>
        <p:spPr bwMode="auto">
          <a:xfrm>
            <a:off x="5172075" y="1673225"/>
            <a:ext cx="728663"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6" name="Oval 40"/>
          <p:cNvSpPr>
            <a:spLocks noChangeArrowheads="1"/>
          </p:cNvSpPr>
          <p:nvPr/>
        </p:nvSpPr>
        <p:spPr bwMode="auto">
          <a:xfrm>
            <a:off x="5545138" y="2722563"/>
            <a:ext cx="728662" cy="731837"/>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1897" name="Oval 41"/>
          <p:cNvSpPr>
            <a:spLocks noChangeArrowheads="1"/>
          </p:cNvSpPr>
          <p:nvPr/>
        </p:nvSpPr>
        <p:spPr bwMode="auto">
          <a:xfrm>
            <a:off x="6561138" y="4213225"/>
            <a:ext cx="728662" cy="731838"/>
          </a:xfrm>
          <a:prstGeom prst="ellipse">
            <a:avLst/>
          </a:prstGeom>
          <a:noFill/>
          <a:ln w="50800">
            <a:solidFill>
              <a:srgbClr val="FFFFFF"/>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0328"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1903" name="Rectangle 4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67</a:t>
            </a:r>
          </a:p>
        </p:txBody>
      </p:sp>
      <p:sp>
        <p:nvSpPr>
          <p:cNvPr id="140330" name="Text Box 4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0331" name="Rectangle 4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2288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89"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2289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3"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2289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2289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22896"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7"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898"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0"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22901"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2"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3"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4"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5"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06"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22907"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2908"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2909"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2910"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2911"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2"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2913"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4"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2915"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6" name="Oval 36"/>
          <p:cNvSpPr>
            <a:spLocks noChangeArrowheads="1"/>
          </p:cNvSpPr>
          <p:nvPr/>
        </p:nvSpPr>
        <p:spPr bwMode="auto">
          <a:xfrm>
            <a:off x="3914775" y="1012825"/>
            <a:ext cx="728663" cy="731838"/>
          </a:xfrm>
          <a:prstGeom prst="ellipse">
            <a:avLst/>
          </a:prstGeom>
          <a:noFill/>
          <a:ln w="508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7"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2918" name="Rectangle 38"/>
          <p:cNvSpPr>
            <a:spLocks noChangeArrowheads="1"/>
          </p:cNvSpPr>
          <p:nvPr/>
        </p:nvSpPr>
        <p:spPr bwMode="auto">
          <a:xfrm>
            <a:off x="3046413" y="2478088"/>
            <a:ext cx="4746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C</a:t>
            </a:r>
          </a:p>
        </p:txBody>
      </p:sp>
      <p:sp>
        <p:nvSpPr>
          <p:cNvPr id="122919" name="Oval 39"/>
          <p:cNvSpPr>
            <a:spLocks noChangeArrowheads="1"/>
          </p:cNvSpPr>
          <p:nvPr/>
        </p:nvSpPr>
        <p:spPr bwMode="auto">
          <a:xfrm>
            <a:off x="2767013" y="2457450"/>
            <a:ext cx="728662"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2374" name="Text Box 4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2926" name="Rectangle 4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68</a:t>
            </a:r>
          </a:p>
        </p:txBody>
      </p:sp>
      <p:sp>
        <p:nvSpPr>
          <p:cNvPr id="142376" name="Text Box 47"/>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2377" name="Rectangle 48"/>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0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2391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2391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1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2391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2391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2392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2392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7"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8"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29" name="Line 2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0"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23931"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3932"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3933"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3934"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3935" name="Oval 31"/>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6"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3937" name="Oval 3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38"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3939" name="Oval 35"/>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0" name="Oval 36"/>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1" name="Oval 3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2" name="Rectangle 3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3943" name="Oval 39"/>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3944" name="Rectangle 40"/>
          <p:cNvSpPr>
            <a:spLocks noChangeArrowheads="1"/>
          </p:cNvSpPr>
          <p:nvPr/>
        </p:nvSpPr>
        <p:spPr bwMode="auto">
          <a:xfrm>
            <a:off x="2701925" y="2987675"/>
            <a:ext cx="384175" cy="5762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J</a:t>
            </a:r>
          </a:p>
        </p:txBody>
      </p:sp>
      <p:sp>
        <p:nvSpPr>
          <p:cNvPr id="123945" name="Oval 41"/>
          <p:cNvSpPr>
            <a:spLocks noChangeArrowheads="1"/>
          </p:cNvSpPr>
          <p:nvPr/>
        </p:nvSpPr>
        <p:spPr bwMode="auto">
          <a:xfrm>
            <a:off x="2609850" y="2927350"/>
            <a:ext cx="728663"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4424" name="Text Box 4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3952" name="Rectangle 4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69</a:t>
            </a:r>
          </a:p>
        </p:txBody>
      </p:sp>
      <p:sp>
        <p:nvSpPr>
          <p:cNvPr id="144426" name="Text Box 4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4427" name="Rectangle 50"/>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5"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6" name="Rectangle 4"/>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7" name="Line 5"/>
          <p:cNvSpPr>
            <a:spLocks noChangeShapeType="1"/>
          </p:cNvSpPr>
          <p:nvPr/>
        </p:nvSpPr>
        <p:spPr bwMode="auto">
          <a:xfrm>
            <a:off x="1746250" y="3505200"/>
            <a:ext cx="6546850" cy="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398" name="Line 6"/>
          <p:cNvSpPr>
            <a:spLocks noChangeShapeType="1"/>
          </p:cNvSpPr>
          <p:nvPr/>
        </p:nvSpPr>
        <p:spPr bwMode="auto">
          <a:xfrm>
            <a:off x="4991100" y="984250"/>
            <a:ext cx="0" cy="5003800"/>
          </a:xfrm>
          <a:prstGeom prst="line">
            <a:avLst/>
          </a:prstGeom>
          <a:noFill/>
          <a:ln w="25400">
            <a:solidFill>
              <a:srgbClr val="FAF200"/>
            </a:solidFill>
            <a:prstDash val="dashDot"/>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0" name="Line 8"/>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2" name="AutoShape 10"/>
          <p:cNvSpPr>
            <a:spLocks noChangeArrowheads="1"/>
          </p:cNvSpPr>
          <p:nvPr/>
        </p:nvSpPr>
        <p:spPr bwMode="auto">
          <a:xfrm rot="6720000">
            <a:off x="6410326" y="2555875"/>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3" name="Rectangle 11"/>
          <p:cNvSpPr>
            <a:spLocks noChangeArrowheads="1"/>
          </p:cNvSpPr>
          <p:nvPr/>
        </p:nvSpPr>
        <p:spPr bwMode="auto">
          <a:xfrm>
            <a:off x="1474788" y="3661853"/>
            <a:ext cx="3402012" cy="255198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dirty="0">
                <a:solidFill>
                  <a:srgbClr val="FAF200"/>
                </a:solidFill>
                <a:latin typeface="Comic Sans MS" pitchFamily="-110" charset="0"/>
                <a:ea typeface="+mn-ea"/>
                <a:cs typeface="+mn-cs"/>
              </a:rPr>
              <a:t>…HANGTOD SA MAKAHIMOG DUHA KA LINYA GIKAN SA PINILOAN</a:t>
            </a:r>
          </a:p>
        </p:txBody>
      </p:sp>
      <p:sp>
        <p:nvSpPr>
          <p:cNvPr id="187404" name="Text Box 12"/>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spcBef>
                <a:spcPct val="50000"/>
              </a:spcBef>
              <a:defRPr/>
            </a:pPr>
            <a:endParaRPr lang="en-US" sz="2000" b="1" i="0">
              <a:effectLst>
                <a:outerShdw blurRad="38100" dist="38100" dir="2700000" algn="tl">
                  <a:srgbClr val="000000"/>
                </a:outerShdw>
              </a:effectLst>
              <a:latin typeface="Comic Sans MS" pitchFamily="-110" charset="0"/>
              <a:ea typeface="+mn-ea"/>
              <a:cs typeface="+mn-cs"/>
            </a:endParaRPr>
          </a:p>
        </p:txBody>
      </p:sp>
      <p:pic>
        <p:nvPicPr>
          <p:cNvPr id="17418" name="Picture 14"/>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2016125" y="1309688"/>
            <a:ext cx="2514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9" name="Picture 15"/>
          <p:cNvPicPr>
            <a:picLocks noChangeAspect="1" noChangeArrowheads="1"/>
          </p:cNvPicPr>
          <p:nvPr/>
        </p:nvPicPr>
        <p:blipFill>
          <a:blip r:embed="rId4" cstate="screen">
            <a:lum bright="18000" contrast="36000"/>
            <a:extLst>
              <a:ext uri="{28A0092B-C50C-407E-A947-70E740481C1C}">
                <a14:useLocalDpi xmlns:a14="http://schemas.microsoft.com/office/drawing/2010/main"/>
              </a:ext>
            </a:extLst>
          </a:blip>
          <a:srcRect/>
          <a:stretch>
            <a:fillRect/>
          </a:stretch>
        </p:blipFill>
        <p:spPr bwMode="auto">
          <a:xfrm>
            <a:off x="5376863" y="3960813"/>
            <a:ext cx="2674937" cy="178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401" name="AutoShape 9"/>
          <p:cNvSpPr>
            <a:spLocks noChangeArrowheads="1"/>
          </p:cNvSpPr>
          <p:nvPr/>
        </p:nvSpPr>
        <p:spPr bwMode="auto">
          <a:xfrm rot="20400000">
            <a:off x="3954463" y="1760538"/>
            <a:ext cx="965200" cy="746125"/>
          </a:xfrm>
          <a:prstGeom prst="rightArrow">
            <a:avLst>
              <a:gd name="adj1" fmla="val 75000"/>
              <a:gd name="adj2" fmla="val 64687"/>
            </a:avLst>
          </a:prstGeom>
          <a:solidFill>
            <a:srgbClr val="FC0128"/>
          </a:solidFill>
          <a:ln w="508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87408" name="Rectangle 16"/>
          <p:cNvSpPr>
            <a:spLocks noChangeArrowheads="1"/>
          </p:cNvSpPr>
          <p:nvPr/>
        </p:nvSpPr>
        <p:spPr bwMode="auto">
          <a:xfrm>
            <a:off x="4989513" y="969963"/>
            <a:ext cx="3535362" cy="107465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b="1" dirty="0">
                <a:solidFill>
                  <a:srgbClr val="FAF200"/>
                </a:solidFill>
              </a:rPr>
              <a:t>PILOA KINI USAB…</a:t>
            </a:r>
          </a:p>
        </p:txBody>
      </p:sp>
      <p:sp>
        <p:nvSpPr>
          <p:cNvPr id="1742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87414"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07</a:t>
            </a:r>
          </a:p>
        </p:txBody>
      </p:sp>
      <p:sp>
        <p:nvSpPr>
          <p:cNvPr id="17424"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7425" name="Rectangle 24"/>
          <p:cNvSpPr>
            <a:spLocks noChangeArrowheads="1"/>
          </p:cNvSpPr>
          <p:nvPr/>
        </p:nvSpPr>
        <p:spPr bwMode="auto">
          <a:xfrm>
            <a:off x="7025758"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grpSp>
        <p:nvGrpSpPr>
          <p:cNvPr id="19" name="Group 27"/>
          <p:cNvGrpSpPr>
            <a:grpSpLocks/>
          </p:cNvGrpSpPr>
          <p:nvPr/>
        </p:nvGrpSpPr>
        <p:grpSpPr bwMode="auto">
          <a:xfrm>
            <a:off x="0" y="0"/>
            <a:ext cx="1978025" cy="1955800"/>
            <a:chOff x="0" y="0"/>
            <a:chExt cx="1246" cy="1232"/>
          </a:xfrm>
        </p:grpSpPr>
        <p:sp>
          <p:nvSpPr>
            <p:cNvPr id="20"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1"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2"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3"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7408"/>
                                        </p:tgtEl>
                                        <p:attrNameLst>
                                          <p:attrName>style.visibility</p:attrName>
                                        </p:attrNameLst>
                                      </p:cBhvr>
                                      <p:to>
                                        <p:strVal val="visible"/>
                                      </p:to>
                                    </p:set>
                                    <p:animEffect transition="in" filter="wipe(left)">
                                      <p:cBhvr>
                                        <p:cTn id="7" dur="500"/>
                                        <p:tgtEl>
                                          <p:spTgt spid="18740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7403"/>
                                        </p:tgtEl>
                                        <p:attrNameLst>
                                          <p:attrName>style.visibility</p:attrName>
                                        </p:attrNameLst>
                                      </p:cBhvr>
                                      <p:to>
                                        <p:strVal val="visible"/>
                                      </p:to>
                                    </p:set>
                                    <p:animEffect transition="in" filter="wipe(left)">
                                      <p:cBhvr>
                                        <p:cTn id="11" dur="500"/>
                                        <p:tgtEl>
                                          <p:spTgt spid="187403"/>
                                        </p:tgtEl>
                                      </p:cBhvr>
                                    </p:animEffect>
                                  </p:childTnLst>
                                </p:cTn>
                              </p:par>
                            </p:childTnLst>
                          </p:cTn>
                        </p:par>
                        <p:par>
                          <p:cTn id="12" fill="hold" nodeType="afterGroup">
                            <p:stCondLst>
                              <p:cond delay="1000"/>
                            </p:stCondLst>
                            <p:childTnLst>
                              <p:par>
                                <p:cTn id="13" presetID="23" presetClass="entr" presetSubtype="528" fill="hold" grpId="0" nodeType="afterEffect">
                                  <p:stCondLst>
                                    <p:cond delay="500"/>
                                  </p:stCondLst>
                                  <p:childTnLst>
                                    <p:set>
                                      <p:cBhvr>
                                        <p:cTn id="14" dur="1" fill="hold">
                                          <p:stCondLst>
                                            <p:cond delay="0"/>
                                          </p:stCondLst>
                                        </p:cTn>
                                        <p:tgtEl>
                                          <p:spTgt spid="187401"/>
                                        </p:tgtEl>
                                        <p:attrNameLst>
                                          <p:attrName>style.visibility</p:attrName>
                                        </p:attrNameLst>
                                      </p:cBhvr>
                                      <p:to>
                                        <p:strVal val="visible"/>
                                      </p:to>
                                    </p:set>
                                    <p:anim calcmode="lin" valueType="num">
                                      <p:cBhvr>
                                        <p:cTn id="15" dur="500" fill="hold"/>
                                        <p:tgtEl>
                                          <p:spTgt spid="187401"/>
                                        </p:tgtEl>
                                        <p:attrNameLst>
                                          <p:attrName>ppt_w</p:attrName>
                                        </p:attrNameLst>
                                      </p:cBhvr>
                                      <p:tavLst>
                                        <p:tav tm="0">
                                          <p:val>
                                            <p:fltVal val="0"/>
                                          </p:val>
                                        </p:tav>
                                        <p:tav tm="100000">
                                          <p:val>
                                            <p:strVal val="#ppt_w"/>
                                          </p:val>
                                        </p:tav>
                                      </p:tavLst>
                                    </p:anim>
                                    <p:anim calcmode="lin" valueType="num">
                                      <p:cBhvr>
                                        <p:cTn id="16" dur="500" fill="hold"/>
                                        <p:tgtEl>
                                          <p:spTgt spid="187401"/>
                                        </p:tgtEl>
                                        <p:attrNameLst>
                                          <p:attrName>ppt_h</p:attrName>
                                        </p:attrNameLst>
                                      </p:cBhvr>
                                      <p:tavLst>
                                        <p:tav tm="0">
                                          <p:val>
                                            <p:fltVal val="0"/>
                                          </p:val>
                                        </p:tav>
                                        <p:tav tm="100000">
                                          <p:val>
                                            <p:strVal val="#ppt_h"/>
                                          </p:val>
                                        </p:tav>
                                      </p:tavLst>
                                    </p:anim>
                                    <p:anim calcmode="lin" valueType="num">
                                      <p:cBhvr>
                                        <p:cTn id="17" dur="500" fill="hold"/>
                                        <p:tgtEl>
                                          <p:spTgt spid="187401"/>
                                        </p:tgtEl>
                                        <p:attrNameLst>
                                          <p:attrName>ppt_x</p:attrName>
                                        </p:attrNameLst>
                                      </p:cBhvr>
                                      <p:tavLst>
                                        <p:tav tm="0">
                                          <p:val>
                                            <p:fltVal val="0.5"/>
                                          </p:val>
                                        </p:tav>
                                        <p:tav tm="100000">
                                          <p:val>
                                            <p:strVal val="#ppt_x"/>
                                          </p:val>
                                        </p:tav>
                                      </p:tavLst>
                                    </p:anim>
                                    <p:anim calcmode="lin" valueType="num">
                                      <p:cBhvr>
                                        <p:cTn id="18" dur="500" fill="hold"/>
                                        <p:tgtEl>
                                          <p:spTgt spid="187401"/>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2000"/>
                            </p:stCondLst>
                            <p:childTnLst>
                              <p:par>
                                <p:cTn id="20" presetID="23" presetClass="entr" presetSubtype="528" fill="hold" grpId="0" nodeType="afterEffect">
                                  <p:stCondLst>
                                    <p:cond delay="500"/>
                                  </p:stCondLst>
                                  <p:childTnLst>
                                    <p:set>
                                      <p:cBhvr>
                                        <p:cTn id="21" dur="1" fill="hold">
                                          <p:stCondLst>
                                            <p:cond delay="0"/>
                                          </p:stCondLst>
                                        </p:cTn>
                                        <p:tgtEl>
                                          <p:spTgt spid="187402"/>
                                        </p:tgtEl>
                                        <p:attrNameLst>
                                          <p:attrName>style.visibility</p:attrName>
                                        </p:attrNameLst>
                                      </p:cBhvr>
                                      <p:to>
                                        <p:strVal val="visible"/>
                                      </p:to>
                                    </p:set>
                                    <p:anim calcmode="lin" valueType="num">
                                      <p:cBhvr>
                                        <p:cTn id="22" dur="500" fill="hold"/>
                                        <p:tgtEl>
                                          <p:spTgt spid="187402"/>
                                        </p:tgtEl>
                                        <p:attrNameLst>
                                          <p:attrName>ppt_w</p:attrName>
                                        </p:attrNameLst>
                                      </p:cBhvr>
                                      <p:tavLst>
                                        <p:tav tm="0">
                                          <p:val>
                                            <p:fltVal val="0"/>
                                          </p:val>
                                        </p:tav>
                                        <p:tav tm="100000">
                                          <p:val>
                                            <p:strVal val="#ppt_w"/>
                                          </p:val>
                                        </p:tav>
                                      </p:tavLst>
                                    </p:anim>
                                    <p:anim calcmode="lin" valueType="num">
                                      <p:cBhvr>
                                        <p:cTn id="23" dur="500" fill="hold"/>
                                        <p:tgtEl>
                                          <p:spTgt spid="187402"/>
                                        </p:tgtEl>
                                        <p:attrNameLst>
                                          <p:attrName>ppt_h</p:attrName>
                                        </p:attrNameLst>
                                      </p:cBhvr>
                                      <p:tavLst>
                                        <p:tav tm="0">
                                          <p:val>
                                            <p:fltVal val="0"/>
                                          </p:val>
                                        </p:tav>
                                        <p:tav tm="100000">
                                          <p:val>
                                            <p:strVal val="#ppt_h"/>
                                          </p:val>
                                        </p:tav>
                                      </p:tavLst>
                                    </p:anim>
                                    <p:anim calcmode="lin" valueType="num">
                                      <p:cBhvr>
                                        <p:cTn id="24" dur="500" fill="hold"/>
                                        <p:tgtEl>
                                          <p:spTgt spid="187402"/>
                                        </p:tgtEl>
                                        <p:attrNameLst>
                                          <p:attrName>ppt_x</p:attrName>
                                        </p:attrNameLst>
                                      </p:cBhvr>
                                      <p:tavLst>
                                        <p:tav tm="0">
                                          <p:val>
                                            <p:fltVal val="0.5"/>
                                          </p:val>
                                        </p:tav>
                                        <p:tav tm="100000">
                                          <p:val>
                                            <p:strVal val="#ppt_x"/>
                                          </p:val>
                                        </p:tav>
                                      </p:tavLst>
                                    </p:anim>
                                    <p:anim calcmode="lin" valueType="num">
                                      <p:cBhvr>
                                        <p:cTn id="25" dur="500" fill="hold"/>
                                        <p:tgtEl>
                                          <p:spTgt spid="1874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P spid="187403" grpId="0" autoUpdateAnimBg="0"/>
      <p:bldP spid="187401" grpId="0" animBg="1"/>
      <p:bldP spid="18740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493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7"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2493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3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1"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2494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2494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2494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4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249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0"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1"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2"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495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495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495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58"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4959"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0"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4962"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4964"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5" name="Rectangle 37"/>
          <p:cNvSpPr>
            <a:spLocks noChangeArrowheads="1"/>
          </p:cNvSpPr>
          <p:nvPr/>
        </p:nvSpPr>
        <p:spPr bwMode="auto">
          <a:xfrm>
            <a:off x="3724601" y="2987675"/>
            <a:ext cx="75341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BN</a:t>
            </a:r>
          </a:p>
        </p:txBody>
      </p:sp>
      <p:sp>
        <p:nvSpPr>
          <p:cNvPr id="124966" name="Oval 38"/>
          <p:cNvSpPr>
            <a:spLocks noChangeArrowheads="1"/>
          </p:cNvSpPr>
          <p:nvPr/>
        </p:nvSpPr>
        <p:spPr bwMode="auto">
          <a:xfrm>
            <a:off x="3387725" y="2909888"/>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7" name="AutoShape 39"/>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8" name="AutoShape 40"/>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69" name="Line 41"/>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4970" name="Rectangle 42"/>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24971" name="Rectangle 43"/>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4972" name="Rectangle 44"/>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4973" name="Oval 4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6476"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4980"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70</a:t>
            </a:r>
          </a:p>
        </p:txBody>
      </p:sp>
      <p:sp>
        <p:nvSpPr>
          <p:cNvPr id="146478" name="Text Box 53"/>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6479" name="Rectangle 54"/>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6"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7"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8"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59"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125960"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25962"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3"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4"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2596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2596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25968"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69"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0"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2597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4"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6"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7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597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597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0"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5981"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598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598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598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89" name="Rectangle 37"/>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BN</a:t>
            </a:r>
          </a:p>
        </p:txBody>
      </p:sp>
      <p:sp>
        <p:nvSpPr>
          <p:cNvPr id="125990" name="Oval 38"/>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1" name="Rectangle 39"/>
          <p:cNvSpPr>
            <a:spLocks noChangeArrowheads="1"/>
          </p:cNvSpPr>
          <p:nvPr/>
        </p:nvSpPr>
        <p:spPr bwMode="auto">
          <a:xfrm>
            <a:off x="3088808" y="4360863"/>
            <a:ext cx="75341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CB</a:t>
            </a:r>
          </a:p>
        </p:txBody>
      </p:sp>
      <p:sp>
        <p:nvSpPr>
          <p:cNvPr id="125992" name="Oval 40"/>
          <p:cNvSpPr>
            <a:spLocks noChangeArrowheads="1"/>
          </p:cNvSpPr>
          <p:nvPr/>
        </p:nvSpPr>
        <p:spPr bwMode="auto">
          <a:xfrm>
            <a:off x="2676525" y="4295775"/>
            <a:ext cx="1260475" cy="731838"/>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3" name="AutoShape 41"/>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4" name="AutoShape 42"/>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5" name="Line 43"/>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5996" name="Rectangle 44"/>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25997" name="Rectangle 45"/>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5998" name="Rectangle 46"/>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5999" name="Oval 47"/>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48526" name="Text Box 4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6006" name="Rectangle 5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71</a:t>
            </a:r>
          </a:p>
        </p:txBody>
      </p:sp>
      <p:sp>
        <p:nvSpPr>
          <p:cNvPr id="148528" name="Text Box 55"/>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48529" name="Rectangle 56"/>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5"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6"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7"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28008"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09"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28010"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1"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2"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3"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28014"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28015"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28016" name="Line 16"/>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7" name="Line 17"/>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19" name="Rectangle 19"/>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280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1" name="Oval 2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2" name="AutoShape 2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3" name="AutoShape 2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4" name="Line 2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25" name="Rectangle 2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28026" name="Rectangle 2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8027" name="Rectangle 2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8028" name="Rectangle 28"/>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8029" name="Rectangle 29"/>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8030" name="Oval 30"/>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1" name="Rectangle 31"/>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8032" name="Oval 32"/>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3" name="Rectangle 33"/>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8034" name="Oval 34"/>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5" name="Oval 35"/>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6" name="Oval 36"/>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7"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8038" name="Oval 38"/>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39"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8040" name="Oval 40"/>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5" name="Oval 45"/>
          <p:cNvSpPr>
            <a:spLocks noChangeArrowheads="1"/>
          </p:cNvSpPr>
          <p:nvPr/>
        </p:nvSpPr>
        <p:spPr bwMode="auto">
          <a:xfrm>
            <a:off x="1704975" y="41497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6" name="Rectangle 46"/>
          <p:cNvSpPr>
            <a:spLocks noChangeArrowheads="1"/>
          </p:cNvSpPr>
          <p:nvPr/>
        </p:nvSpPr>
        <p:spPr bwMode="auto">
          <a:xfrm>
            <a:off x="1865313" y="3935413"/>
            <a:ext cx="4524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a:solidFill>
                  <a:srgbClr val="FAF200"/>
                </a:solidFill>
                <a:latin typeface="Times" pitchFamily="-110" charset="0"/>
                <a:ea typeface="+mn-ea"/>
                <a:cs typeface="+mn-cs"/>
              </a:rPr>
              <a:t>E</a:t>
            </a:r>
          </a:p>
        </p:txBody>
      </p:sp>
      <p:sp>
        <p:nvSpPr>
          <p:cNvPr id="128047" name="Oval 47"/>
          <p:cNvSpPr>
            <a:spLocks noChangeArrowheads="1"/>
          </p:cNvSpPr>
          <p:nvPr/>
        </p:nvSpPr>
        <p:spPr bwMode="auto">
          <a:xfrm>
            <a:off x="1595438" y="3875088"/>
            <a:ext cx="728662"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48" name="Rectangle 48"/>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BN</a:t>
            </a:r>
          </a:p>
        </p:txBody>
      </p:sp>
      <p:sp>
        <p:nvSpPr>
          <p:cNvPr id="128049"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8050" name="Rectangle 50"/>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150573" name="Text Box 5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8057" name="Rectangle 5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72</a:t>
            </a:r>
          </a:p>
        </p:txBody>
      </p:sp>
      <p:sp>
        <p:nvSpPr>
          <p:cNvPr id="150575" name="Text Box 5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0576" name="Rectangle 5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3"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269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5"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269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89"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26990"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26991"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269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6"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269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69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0"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7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7003"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7005"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6"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7007"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70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701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4" name="Rectangle 38"/>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12701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6" name="Rectangle 40"/>
          <p:cNvSpPr>
            <a:spLocks noChangeArrowheads="1"/>
          </p:cNvSpPr>
          <p:nvPr/>
        </p:nvSpPr>
        <p:spPr bwMode="auto">
          <a:xfrm>
            <a:off x="3191535" y="5073650"/>
            <a:ext cx="68448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3200" b="1" i="0" dirty="0">
                <a:solidFill>
                  <a:srgbClr val="FAF200"/>
                </a:solidFill>
                <a:latin typeface="Times" pitchFamily="-110" charset="0"/>
                <a:ea typeface="+mn-ea"/>
                <a:cs typeface="+mn-cs"/>
              </a:rPr>
              <a:t>BS</a:t>
            </a:r>
          </a:p>
        </p:txBody>
      </p:sp>
      <p:sp>
        <p:nvSpPr>
          <p:cNvPr id="127017" name="Oval 41"/>
          <p:cNvSpPr>
            <a:spLocks noChangeArrowheads="1"/>
          </p:cNvSpPr>
          <p:nvPr/>
        </p:nvSpPr>
        <p:spPr bwMode="auto">
          <a:xfrm>
            <a:off x="2828925" y="5008563"/>
            <a:ext cx="1260475" cy="731837"/>
          </a:xfrm>
          <a:prstGeom prst="ellips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8" name="AutoShape 42"/>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19" name="AutoShape 43"/>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0" name="Line 44"/>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1" name="Rectangle 45"/>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27022" name="Rectangle 46"/>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7023" name="Rectangle 47"/>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7024" name="Oval 48"/>
          <p:cNvSpPr>
            <a:spLocks noChangeArrowheads="1"/>
          </p:cNvSpPr>
          <p:nvPr/>
        </p:nvSpPr>
        <p:spPr bwMode="auto">
          <a:xfrm>
            <a:off x="3914775" y="1012825"/>
            <a:ext cx="728663" cy="731838"/>
          </a:xfrm>
          <a:prstGeom prst="ellipse">
            <a:avLst/>
          </a:prstGeom>
          <a:noFill/>
          <a:ln w="50800">
            <a:solidFill>
              <a:srgbClr val="00AE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5" name="Rectangle 49"/>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127026" name="Oval 5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7027" name="Rectangle 5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52626" name="Text Box 5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7034" name="Rectangle 5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73</a:t>
            </a:r>
          </a:p>
        </p:txBody>
      </p:sp>
      <p:sp>
        <p:nvSpPr>
          <p:cNvPr id="152628" name="Text Box 5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2629" name="Rectangle 60"/>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290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290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3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2903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2903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290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290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8" name="Rectangle 24"/>
          <p:cNvSpPr>
            <a:spLocks noChangeArrowheads="1"/>
          </p:cNvSpPr>
          <p:nvPr/>
        </p:nvSpPr>
        <p:spPr bwMode="auto">
          <a:xfrm>
            <a:off x="5145088" y="1125538"/>
            <a:ext cx="52387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290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2905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29053"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2905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2905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2906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2" name="Rectangle 38"/>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12906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4" name="Rectangle 40"/>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BS</a:t>
            </a:r>
          </a:p>
        </p:txBody>
      </p:sp>
      <p:sp>
        <p:nvSpPr>
          <p:cNvPr id="12906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29067" name="AutoShape 43"/>
          <p:cNvSpPr>
            <a:spLocks noChangeArrowheads="1"/>
          </p:cNvSpPr>
          <p:nvPr/>
        </p:nvSpPr>
        <p:spPr bwMode="auto">
          <a:xfrm>
            <a:off x="5591175" y="1249363"/>
            <a:ext cx="292100" cy="215900"/>
          </a:xfrm>
          <a:prstGeom prst="rightArrow">
            <a:avLst>
              <a:gd name="adj1" fmla="val 50000"/>
              <a:gd name="adj2" fmla="val 67653"/>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8" name="AutoShape 44"/>
          <p:cNvSpPr>
            <a:spLocks noChangeArrowheads="1"/>
          </p:cNvSpPr>
          <p:nvPr/>
        </p:nvSpPr>
        <p:spPr bwMode="auto">
          <a:xfrm rot="10740000">
            <a:off x="4005263" y="1243013"/>
            <a:ext cx="292100" cy="223837"/>
          </a:xfrm>
          <a:prstGeom prst="rightArrow">
            <a:avLst>
              <a:gd name="adj1" fmla="val 50000"/>
              <a:gd name="adj2" fmla="val 65254"/>
            </a:avLst>
          </a:prstGeom>
          <a:solidFill>
            <a:srgbClr val="FAF200"/>
          </a:solidFill>
          <a:ln w="12700">
            <a:solidFill>
              <a:srgbClr val="FAF2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69" name="Line 45"/>
          <p:cNvSpPr>
            <a:spLocks noChangeShapeType="1"/>
          </p:cNvSpPr>
          <p:nvPr/>
        </p:nvSpPr>
        <p:spPr bwMode="auto">
          <a:xfrm>
            <a:off x="4178300" y="1666875"/>
            <a:ext cx="1668463" cy="0"/>
          </a:xfrm>
          <a:prstGeom prst="line">
            <a:avLst/>
          </a:prstGeom>
          <a:noFill/>
          <a:ln w="254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0" name="Rectangle 4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rgbClr val="FAF200"/>
                </a:solidFill>
                <a:latin typeface="Times" pitchFamily="-110" charset="0"/>
                <a:ea typeface="+mn-ea"/>
                <a:cs typeface="+mn-cs"/>
              </a:rPr>
              <a:t>10 </a:t>
            </a:r>
            <a:r>
              <a:rPr lang="en-US" sz="2400" b="1" i="0" dirty="0" err="1">
                <a:solidFill>
                  <a:srgbClr val="FAF200"/>
                </a:solidFill>
                <a:latin typeface="Times" pitchFamily="-110" charset="0"/>
                <a:ea typeface="+mn-ea"/>
                <a:cs typeface="+mn-cs"/>
              </a:rPr>
              <a:t>ka</a:t>
            </a:r>
            <a:r>
              <a:rPr lang="en-US" sz="2400" b="1" i="0" dirty="0">
                <a:solidFill>
                  <a:srgbClr val="FAF200"/>
                </a:solidFill>
                <a:latin typeface="Times" pitchFamily="-110" charset="0"/>
                <a:ea typeface="+mn-ea"/>
                <a:cs typeface="+mn-cs"/>
              </a:rPr>
              <a:t> LUGAR</a:t>
            </a:r>
          </a:p>
        </p:txBody>
      </p:sp>
      <p:sp>
        <p:nvSpPr>
          <p:cNvPr id="129071" name="Rectangle 4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6</a:t>
            </a:r>
          </a:p>
        </p:txBody>
      </p:sp>
      <p:sp>
        <p:nvSpPr>
          <p:cNvPr id="129072" name="Rectangle 4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rgbClr val="FAF200"/>
                </a:solidFill>
                <a:effectLst>
                  <a:outerShdw blurRad="38100" dist="38100" dir="2700000" algn="tl">
                    <a:srgbClr val="000000"/>
                  </a:outerShdw>
                </a:effectLst>
                <a:latin typeface="Times" charset="0"/>
              </a:rPr>
              <a:t>4</a:t>
            </a:r>
          </a:p>
        </p:txBody>
      </p:sp>
      <p:sp>
        <p:nvSpPr>
          <p:cNvPr id="129073" name="Oval 49"/>
          <p:cNvSpPr>
            <a:spLocks noChangeArrowheads="1"/>
          </p:cNvSpPr>
          <p:nvPr/>
        </p:nvSpPr>
        <p:spPr bwMode="auto">
          <a:xfrm>
            <a:off x="3848100" y="590550"/>
            <a:ext cx="2236788" cy="1201738"/>
          </a:xfrm>
          <a:prstGeom prst="ellipse">
            <a:avLst/>
          </a:prstGeom>
          <a:noFill/>
          <a:ln w="5715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r>
              <a:rPr lang="en-US">
                <a:effectLst>
                  <a:outerShdw blurRad="38100" dist="38100" dir="2700000" algn="tl">
                    <a:srgbClr val="000000"/>
                  </a:outerShdw>
                </a:effectLst>
              </a:rPr>
              <a:t> </a:t>
            </a:r>
          </a:p>
        </p:txBody>
      </p:sp>
      <p:sp>
        <p:nvSpPr>
          <p:cNvPr id="129074" name="Rectangle 50"/>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BN</a:t>
            </a:r>
          </a:p>
        </p:txBody>
      </p:sp>
      <p:sp>
        <p:nvSpPr>
          <p:cNvPr id="129076" name="Oval 52"/>
          <p:cNvSpPr>
            <a:spLocks noChangeArrowheads="1"/>
          </p:cNvSpPr>
          <p:nvPr/>
        </p:nvSpPr>
        <p:spPr bwMode="auto">
          <a:xfrm>
            <a:off x="5200650" y="1671638"/>
            <a:ext cx="7953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7" name="Oval 53"/>
          <p:cNvSpPr>
            <a:spLocks noChangeArrowheads="1"/>
          </p:cNvSpPr>
          <p:nvPr/>
        </p:nvSpPr>
        <p:spPr bwMode="auto">
          <a:xfrm>
            <a:off x="5526088" y="27178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8" name="Oval 54"/>
          <p:cNvSpPr>
            <a:spLocks noChangeArrowheads="1"/>
          </p:cNvSpPr>
          <p:nvPr/>
        </p:nvSpPr>
        <p:spPr bwMode="auto">
          <a:xfrm>
            <a:off x="6575425" y="1363663"/>
            <a:ext cx="1506538" cy="763587"/>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79" name="Oval 55"/>
          <p:cNvSpPr>
            <a:spLocks noChangeArrowheads="1"/>
          </p:cNvSpPr>
          <p:nvPr/>
        </p:nvSpPr>
        <p:spPr bwMode="auto">
          <a:xfrm>
            <a:off x="6542088" y="4191000"/>
            <a:ext cx="795337" cy="763588"/>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0" name="Oval 56"/>
          <p:cNvSpPr>
            <a:spLocks noChangeArrowheads="1"/>
          </p:cNvSpPr>
          <p:nvPr/>
        </p:nvSpPr>
        <p:spPr bwMode="auto">
          <a:xfrm>
            <a:off x="2801938" y="2447925"/>
            <a:ext cx="693737"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1" name="Oval 57"/>
          <p:cNvSpPr>
            <a:spLocks noChangeArrowheads="1"/>
          </p:cNvSpPr>
          <p:nvPr/>
        </p:nvSpPr>
        <p:spPr bwMode="auto">
          <a:xfrm>
            <a:off x="3378200" y="2932113"/>
            <a:ext cx="1193800"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2" name="Oval 58"/>
          <p:cNvSpPr>
            <a:spLocks noChangeArrowheads="1"/>
          </p:cNvSpPr>
          <p:nvPr/>
        </p:nvSpPr>
        <p:spPr bwMode="auto">
          <a:xfrm>
            <a:off x="2622550" y="2967038"/>
            <a:ext cx="693738"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3" name="Oval 59"/>
          <p:cNvSpPr>
            <a:spLocks noChangeArrowheads="1"/>
          </p:cNvSpPr>
          <p:nvPr/>
        </p:nvSpPr>
        <p:spPr bwMode="auto">
          <a:xfrm>
            <a:off x="2794000" y="4321175"/>
            <a:ext cx="981075"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4" name="Oval 60"/>
          <p:cNvSpPr>
            <a:spLocks noChangeArrowheads="1"/>
          </p:cNvSpPr>
          <p:nvPr/>
        </p:nvSpPr>
        <p:spPr bwMode="auto">
          <a:xfrm>
            <a:off x="1555750" y="3965575"/>
            <a:ext cx="693738" cy="677863"/>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5" name="Oval 61"/>
          <p:cNvSpPr>
            <a:spLocks noChangeArrowheads="1"/>
          </p:cNvSpPr>
          <p:nvPr/>
        </p:nvSpPr>
        <p:spPr bwMode="auto">
          <a:xfrm>
            <a:off x="2792413" y="5049838"/>
            <a:ext cx="1150937" cy="677862"/>
          </a:xfrm>
          <a:prstGeom prst="ellipse">
            <a:avLst/>
          </a:prstGeom>
          <a:noFill/>
          <a:ln w="57150">
            <a:solidFill>
              <a:srgbClr val="FFFFFF"/>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68"/>
          <p:cNvGrpSpPr>
            <a:grpSpLocks/>
          </p:cNvGrpSpPr>
          <p:nvPr/>
        </p:nvGrpSpPr>
        <p:grpSpPr bwMode="auto">
          <a:xfrm>
            <a:off x="1962150" y="841375"/>
            <a:ext cx="5948363" cy="5375275"/>
            <a:chOff x="1236" y="530"/>
            <a:chExt cx="3747" cy="3386"/>
          </a:xfrm>
        </p:grpSpPr>
        <p:sp>
          <p:nvSpPr>
            <p:cNvPr id="129086" name="Oval 62"/>
            <p:cNvSpPr>
              <a:spLocks noChangeArrowheads="1"/>
            </p:cNvSpPr>
            <p:nvPr/>
          </p:nvSpPr>
          <p:spPr bwMode="auto">
            <a:xfrm>
              <a:off x="1236" y="53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7" name="Oval 63"/>
            <p:cNvSpPr>
              <a:spLocks noChangeArrowheads="1"/>
            </p:cNvSpPr>
            <p:nvPr/>
          </p:nvSpPr>
          <p:spPr bwMode="auto">
            <a:xfrm>
              <a:off x="2856" y="1571"/>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8" name="Oval 64"/>
            <p:cNvSpPr>
              <a:spLocks noChangeArrowheads="1"/>
            </p:cNvSpPr>
            <p:nvPr/>
          </p:nvSpPr>
          <p:spPr bwMode="auto">
            <a:xfrm>
              <a:off x="4482" y="3207"/>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89" name="Oval 65"/>
            <p:cNvSpPr>
              <a:spLocks noChangeArrowheads="1"/>
            </p:cNvSpPr>
            <p:nvPr/>
          </p:nvSpPr>
          <p:spPr bwMode="auto">
            <a:xfrm>
              <a:off x="2094" y="1400"/>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0" name="Oval 66"/>
            <p:cNvSpPr>
              <a:spLocks noChangeArrowheads="1"/>
            </p:cNvSpPr>
            <p:nvPr/>
          </p:nvSpPr>
          <p:spPr bwMode="auto">
            <a:xfrm>
              <a:off x="1486" y="3435"/>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29091" name="Oval 67"/>
            <p:cNvSpPr>
              <a:spLocks noChangeArrowheads="1"/>
            </p:cNvSpPr>
            <p:nvPr/>
          </p:nvSpPr>
          <p:spPr bwMode="auto">
            <a:xfrm>
              <a:off x="1583" y="2183"/>
              <a:ext cx="501" cy="481"/>
            </a:xfrm>
            <a:prstGeom prst="ellipse">
              <a:avLst/>
            </a:prstGeom>
            <a:noFill/>
            <a:ln w="57150">
              <a:solidFill>
                <a:srgbClr val="00CCFF"/>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4" name="Text Box 6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29098" name="Rectangle 74"/>
          <p:cNvSpPr>
            <a:spLocks noChangeArrowheads="1"/>
          </p:cNvSpPr>
          <p:nvPr/>
        </p:nvSpPr>
        <p:spPr bwMode="auto">
          <a:xfrm>
            <a:off x="4479925" y="2824163"/>
            <a:ext cx="184150" cy="244475"/>
          </a:xfrm>
          <a:prstGeom prst="rect">
            <a:avLst/>
          </a:prstGeom>
          <a:noFill/>
          <a:ln w="12700">
            <a:noFill/>
            <a:miter lim="800000"/>
            <a:headEnd/>
            <a:tailEnd/>
          </a:ln>
          <a:effectLst/>
        </p:spPr>
        <p:txBody>
          <a:bodyPr wrap="none">
            <a:spAutoFit/>
          </a:bodyPr>
          <a:lstStyle/>
          <a:p>
            <a:pPr>
              <a:defRPr/>
            </a:pPr>
            <a:endParaRPr lang="en-US" sz="1000" b="1" i="0">
              <a:solidFill>
                <a:schemeClr val="tx1"/>
              </a:solidFill>
              <a:effectLst>
                <a:outerShdw blurRad="38100" dist="38100" dir="2700000" algn="tl">
                  <a:srgbClr val="000000"/>
                </a:outerShdw>
              </a:effectLst>
              <a:latin typeface="Comic Sans MS" pitchFamily="-110" charset="0"/>
              <a:ea typeface="+mn-ea"/>
              <a:cs typeface="+mn-cs"/>
            </a:endParaRPr>
          </a:p>
        </p:txBody>
      </p:sp>
      <p:sp>
        <p:nvSpPr>
          <p:cNvPr id="129099" name="Rectangle 75"/>
          <p:cNvSpPr>
            <a:spLocks noChangeArrowheads="1"/>
          </p:cNvSpPr>
          <p:nvPr/>
        </p:nvSpPr>
        <p:spPr bwMode="auto">
          <a:xfrm>
            <a:off x="8091488" y="6521450"/>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74</a:t>
            </a:r>
          </a:p>
        </p:txBody>
      </p:sp>
      <p:sp>
        <p:nvSpPr>
          <p:cNvPr id="154687" name="Text Box 76"/>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54688" name="Rectangle 77"/>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154689" name="Text Box 78"/>
          <p:cNvSpPr txBox="1">
            <a:spLocks noChangeArrowheads="1"/>
          </p:cNvSpPr>
          <p:nvPr/>
        </p:nvSpPr>
        <p:spPr bwMode="auto">
          <a:xfrm>
            <a:off x="8756650" y="64135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 </a:t>
            </a:r>
          </a:p>
        </p:txBody>
      </p:sp>
      <p:sp>
        <p:nvSpPr>
          <p:cNvPr id="154690" name="Text Box 79"/>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9073"/>
                                        </p:tgtEl>
                                        <p:attrNameLst>
                                          <p:attrName>style.visibility</p:attrName>
                                        </p:attrNameLst>
                                      </p:cBhvr>
                                      <p:to>
                                        <p:strVal val="visible"/>
                                      </p:to>
                                    </p:set>
                                    <p:animEffect transition="in" filter="fade">
                                      <p:cBhvr>
                                        <p:cTn id="7" dur="1000"/>
                                        <p:tgtEl>
                                          <p:spTgt spid="1290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73"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tx1"/>
                </a:solidFill>
                <a:latin typeface="Times" pitchFamily="-110" charset="0"/>
                <a:ea typeface="+mn-ea"/>
                <a:cs typeface="+mn-cs"/>
              </a:rPr>
              <a:t>BN</a:t>
            </a:r>
          </a:p>
        </p:txBody>
      </p:sp>
      <p:sp>
        <p:nvSpPr>
          <p:cNvPr id="457731"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4"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5"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SE</a:t>
            </a:r>
          </a:p>
        </p:txBody>
      </p:sp>
      <p:sp>
        <p:nvSpPr>
          <p:cNvPr id="457737"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3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457739"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0"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1"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LG</a:t>
            </a:r>
          </a:p>
        </p:txBody>
      </p:sp>
      <p:sp>
        <p:nvSpPr>
          <p:cNvPr id="457743"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457744"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DM</a:t>
            </a:r>
          </a:p>
        </p:txBody>
      </p:sp>
      <p:sp>
        <p:nvSpPr>
          <p:cNvPr id="457745"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4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KA</a:t>
            </a:r>
          </a:p>
        </p:txBody>
      </p:sp>
      <p:sp>
        <p:nvSpPr>
          <p:cNvPr id="45774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0" name="Oval 22"/>
          <p:cNvSpPr>
            <a:spLocks noChangeArrowheads="1"/>
          </p:cNvSpPr>
          <p:nvPr/>
        </p:nvSpPr>
        <p:spPr bwMode="auto">
          <a:xfrm>
            <a:off x="6718300" y="452596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1" name="AutoShape 23"/>
          <p:cNvSpPr>
            <a:spLocks noChangeArrowheads="1"/>
          </p:cNvSpPr>
          <p:nvPr/>
        </p:nvSpPr>
        <p:spPr bwMode="auto">
          <a:xfrm>
            <a:off x="5591175" y="1249363"/>
            <a:ext cx="292100" cy="215900"/>
          </a:xfrm>
          <a:prstGeom prst="rightArrow">
            <a:avLst>
              <a:gd name="adj1" fmla="val 50000"/>
              <a:gd name="adj2" fmla="val 67653"/>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2" name="AutoShape 24"/>
          <p:cNvSpPr>
            <a:spLocks noChangeArrowheads="1"/>
          </p:cNvSpPr>
          <p:nvPr/>
        </p:nvSpPr>
        <p:spPr bwMode="auto">
          <a:xfrm rot="10740000">
            <a:off x="4005263" y="1243013"/>
            <a:ext cx="292100" cy="223837"/>
          </a:xfrm>
          <a:prstGeom prst="rightArrow">
            <a:avLst>
              <a:gd name="adj1" fmla="val 50000"/>
              <a:gd name="adj2" fmla="val 65254"/>
            </a:avLst>
          </a:prstGeom>
          <a:solidFill>
            <a:srgbClr val="919191"/>
          </a:solidFill>
          <a:ln w="12700">
            <a:solidFill>
              <a:srgbClr val="91919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3" name="Line 25"/>
          <p:cNvSpPr>
            <a:spLocks noChangeShapeType="1"/>
          </p:cNvSpPr>
          <p:nvPr/>
        </p:nvSpPr>
        <p:spPr bwMode="auto">
          <a:xfrm>
            <a:off x="4178300" y="1666875"/>
            <a:ext cx="1668463" cy="0"/>
          </a:xfrm>
          <a:prstGeom prst="line">
            <a:avLst/>
          </a:prstGeom>
          <a:noFill/>
          <a:ln w="25400">
            <a:solidFill>
              <a:srgbClr val="91919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54" name="Rectangle 26"/>
          <p:cNvSpPr>
            <a:spLocks noChangeArrowheads="1"/>
          </p:cNvSpPr>
          <p:nvPr/>
        </p:nvSpPr>
        <p:spPr bwMode="auto">
          <a:xfrm>
            <a:off x="4097338" y="763588"/>
            <a:ext cx="37115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tx1"/>
                </a:solidFill>
                <a:latin typeface="Times" pitchFamily="-110" charset="0"/>
                <a:ea typeface="+mn-ea"/>
                <a:cs typeface="+mn-cs"/>
              </a:rPr>
              <a:t>10 </a:t>
            </a:r>
            <a:r>
              <a:rPr lang="en-US" sz="2400" b="1" i="0" dirty="0" err="1">
                <a:solidFill>
                  <a:schemeClr val="tx1"/>
                </a:solidFill>
                <a:latin typeface="Times" pitchFamily="-110" charset="0"/>
                <a:ea typeface="+mn-ea"/>
                <a:cs typeface="+mn-cs"/>
              </a:rPr>
              <a:t>ka</a:t>
            </a:r>
            <a:r>
              <a:rPr lang="en-US" sz="2400" b="1" i="0" dirty="0">
                <a:solidFill>
                  <a:schemeClr val="tx1"/>
                </a:solidFill>
                <a:latin typeface="Times" pitchFamily="-110" charset="0"/>
                <a:ea typeface="+mn-ea"/>
                <a:cs typeface="+mn-cs"/>
              </a:rPr>
              <a:t> LUGAR</a:t>
            </a:r>
          </a:p>
        </p:txBody>
      </p:sp>
      <p:sp>
        <p:nvSpPr>
          <p:cNvPr id="457755" name="Rectangle 27"/>
          <p:cNvSpPr>
            <a:spLocks noChangeArrowheads="1"/>
          </p:cNvSpPr>
          <p:nvPr/>
        </p:nvSpPr>
        <p:spPr bwMode="auto">
          <a:xfrm>
            <a:off x="4083050" y="1127125"/>
            <a:ext cx="809625"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6</a:t>
            </a:r>
          </a:p>
        </p:txBody>
      </p:sp>
      <p:sp>
        <p:nvSpPr>
          <p:cNvPr id="457756" name="Rectangle 28"/>
          <p:cNvSpPr>
            <a:spLocks noChangeArrowheads="1"/>
          </p:cNvSpPr>
          <p:nvPr/>
        </p:nvSpPr>
        <p:spPr bwMode="auto">
          <a:xfrm>
            <a:off x="5146675" y="1127125"/>
            <a:ext cx="5207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i="0">
                <a:solidFill>
                  <a:schemeClr val="tx1"/>
                </a:solidFill>
                <a:effectLst>
                  <a:outerShdw blurRad="38100" dist="38100" dir="2700000" algn="tl">
                    <a:srgbClr val="000000"/>
                  </a:outerShdw>
                </a:effectLst>
                <a:latin typeface="Times" charset="0"/>
              </a:rPr>
              <a:t>4</a:t>
            </a:r>
          </a:p>
        </p:txBody>
      </p:sp>
      <p:sp>
        <p:nvSpPr>
          <p:cNvPr id="457757" name="Rectangle 29"/>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U</a:t>
            </a:r>
          </a:p>
        </p:txBody>
      </p:sp>
      <p:sp>
        <p:nvSpPr>
          <p:cNvPr id="457758" name="Rectangle 30"/>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B</a:t>
            </a:r>
          </a:p>
        </p:txBody>
      </p:sp>
      <p:sp>
        <p:nvSpPr>
          <p:cNvPr id="457759" name="Oval 31"/>
          <p:cNvSpPr>
            <a:spLocks noChangeArrowheads="1"/>
          </p:cNvSpPr>
          <p:nvPr/>
        </p:nvSpPr>
        <p:spPr bwMode="auto">
          <a:xfrm>
            <a:off x="5702300" y="30337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0" name="Rectangle 32"/>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tx1"/>
                </a:solidFill>
                <a:latin typeface="Times" pitchFamily="-110" charset="0"/>
                <a:ea typeface="+mn-ea"/>
                <a:cs typeface="+mn-cs"/>
              </a:rPr>
              <a:t>H</a:t>
            </a:r>
          </a:p>
        </p:txBody>
      </p:sp>
      <p:sp>
        <p:nvSpPr>
          <p:cNvPr id="457761" name="Oval 33"/>
          <p:cNvSpPr>
            <a:spLocks noChangeArrowheads="1"/>
          </p:cNvSpPr>
          <p:nvPr/>
        </p:nvSpPr>
        <p:spPr bwMode="auto">
          <a:xfrm>
            <a:off x="5313363" y="1982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2" name="Rectangle 34"/>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457763" name="Oval 35"/>
          <p:cNvSpPr>
            <a:spLocks noChangeArrowheads="1"/>
          </p:cNvSpPr>
          <p:nvPr/>
        </p:nvSpPr>
        <p:spPr bwMode="auto">
          <a:xfrm>
            <a:off x="6904038" y="1662113"/>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4" name="Oval 36"/>
          <p:cNvSpPr>
            <a:spLocks noChangeArrowheads="1"/>
          </p:cNvSpPr>
          <p:nvPr/>
        </p:nvSpPr>
        <p:spPr bwMode="auto">
          <a:xfrm>
            <a:off x="2873375" y="27447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5" name="Rectangle 37"/>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C</a:t>
            </a:r>
          </a:p>
        </p:txBody>
      </p:sp>
      <p:sp>
        <p:nvSpPr>
          <p:cNvPr id="457766" name="Oval 38"/>
          <p:cNvSpPr>
            <a:spLocks noChangeArrowheads="1"/>
          </p:cNvSpPr>
          <p:nvPr/>
        </p:nvSpPr>
        <p:spPr bwMode="auto">
          <a:xfrm>
            <a:off x="2974975" y="3235325"/>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7" name="Rectangle 3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J</a:t>
            </a:r>
          </a:p>
        </p:txBody>
      </p:sp>
      <p:sp>
        <p:nvSpPr>
          <p:cNvPr id="457768" name="Oval 40"/>
          <p:cNvSpPr>
            <a:spLocks noChangeArrowheads="1"/>
          </p:cNvSpPr>
          <p:nvPr/>
        </p:nvSpPr>
        <p:spPr bwMode="auto">
          <a:xfrm>
            <a:off x="3516313" y="320198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69" name="Oval 41"/>
          <p:cNvSpPr>
            <a:spLocks noChangeArrowheads="1"/>
          </p:cNvSpPr>
          <p:nvPr/>
        </p:nvSpPr>
        <p:spPr bwMode="auto">
          <a:xfrm>
            <a:off x="2906713" y="45735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0" name="Oval 42"/>
          <p:cNvSpPr>
            <a:spLocks noChangeArrowheads="1"/>
          </p:cNvSpPr>
          <p:nvPr/>
        </p:nvSpPr>
        <p:spPr bwMode="auto">
          <a:xfrm>
            <a:off x="2974975" y="5303838"/>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1" name="Rectangle 43"/>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BS</a:t>
            </a:r>
          </a:p>
        </p:txBody>
      </p:sp>
      <p:sp>
        <p:nvSpPr>
          <p:cNvPr id="457772" name="Oval 44"/>
          <p:cNvSpPr>
            <a:spLocks noChangeArrowheads="1"/>
          </p:cNvSpPr>
          <p:nvPr/>
        </p:nvSpPr>
        <p:spPr bwMode="auto">
          <a:xfrm>
            <a:off x="1654175" y="4203700"/>
            <a:ext cx="193675" cy="187325"/>
          </a:xfrm>
          <a:prstGeom prst="ellipse">
            <a:avLst/>
          </a:prstGeom>
          <a:solidFill>
            <a:srgbClr val="919191"/>
          </a:solidFill>
          <a:ln w="25400">
            <a:solidFill>
              <a:srgbClr val="91919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3" name="Rectangle 4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tx1"/>
                </a:solidFill>
                <a:latin typeface="Times" pitchFamily="-110" charset="0"/>
                <a:ea typeface="+mn-ea"/>
                <a:cs typeface="+mn-cs"/>
              </a:rPr>
              <a:t>E</a:t>
            </a:r>
          </a:p>
        </p:txBody>
      </p:sp>
      <p:sp>
        <p:nvSpPr>
          <p:cNvPr id="457774" name="Line 46"/>
          <p:cNvSpPr>
            <a:spLocks noChangeShapeType="1"/>
          </p:cNvSpPr>
          <p:nvPr/>
        </p:nvSpPr>
        <p:spPr bwMode="auto">
          <a:xfrm>
            <a:off x="170053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5" name="Oval 47"/>
          <p:cNvSpPr>
            <a:spLocks noChangeArrowheads="1"/>
          </p:cNvSpPr>
          <p:nvPr/>
        </p:nvSpPr>
        <p:spPr bwMode="auto">
          <a:xfrm>
            <a:off x="2873375" y="2744788"/>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6" name="Oval 48"/>
          <p:cNvSpPr>
            <a:spLocks noChangeArrowheads="1"/>
          </p:cNvSpPr>
          <p:nvPr/>
        </p:nvSpPr>
        <p:spPr bwMode="auto">
          <a:xfrm>
            <a:off x="2974975" y="3235325"/>
            <a:ext cx="193675" cy="187325"/>
          </a:xfrm>
          <a:prstGeom prst="ellipse">
            <a:avLst/>
          </a:prstGeom>
          <a:solidFill>
            <a:srgbClr val="9999FF"/>
          </a:solidFill>
          <a:ln w="25400">
            <a:solidFill>
              <a:srgbClr val="9999FF"/>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777" name="Text Box 49"/>
          <p:cNvSpPr txBox="1">
            <a:spLocks noChangeArrowheads="1"/>
          </p:cNvSpPr>
          <p:nvPr/>
        </p:nvSpPr>
        <p:spPr bwMode="auto">
          <a:xfrm>
            <a:off x="6553200" y="2286000"/>
            <a:ext cx="1600200" cy="304800"/>
          </a:xfrm>
          <a:prstGeom prst="rect">
            <a:avLst/>
          </a:prstGeom>
          <a:noFill/>
          <a:ln w="12700">
            <a:noFill/>
            <a:miter lim="800000"/>
            <a:headEnd/>
            <a:tailEnd/>
          </a:ln>
          <a:effectLst/>
        </p:spPr>
        <p:txBody>
          <a:bodyPr>
            <a:spAutoFit/>
          </a:bodyPr>
          <a:lstStyle/>
          <a:p>
            <a:pPr>
              <a:spcBef>
                <a:spcPct val="50000"/>
              </a:spcBef>
              <a:defRPr/>
            </a:pPr>
            <a:endParaRPr lang="en-US" sz="1400">
              <a:effectLst>
                <a:outerShdw blurRad="38100" dist="38100" dir="2700000" algn="tl">
                  <a:srgbClr val="000000"/>
                </a:outerShdw>
              </a:effectLst>
              <a:latin typeface="Times" pitchFamily="-110" charset="0"/>
              <a:ea typeface="+mn-ea"/>
              <a:cs typeface="+mn-cs"/>
            </a:endParaRPr>
          </a:p>
        </p:txBody>
      </p:sp>
      <p:sp>
        <p:nvSpPr>
          <p:cNvPr id="457778" name="Rectangle 50"/>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tx1"/>
                </a:solidFill>
                <a:latin typeface="Times" pitchFamily="-110" charset="0"/>
                <a:ea typeface="+mn-ea"/>
                <a:cs typeface="+mn-cs"/>
              </a:rPr>
              <a:t>CB</a:t>
            </a:r>
          </a:p>
        </p:txBody>
      </p:sp>
      <p:sp>
        <p:nvSpPr>
          <p:cNvPr id="87091" name="Text Box 5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457788" name="Rectangle 6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41</a:t>
            </a:r>
          </a:p>
        </p:txBody>
      </p:sp>
      <p:sp>
        <p:nvSpPr>
          <p:cNvPr id="87093" name="Text Box 61"/>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7094" name="Rectangle 62"/>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87095" name="Text Box 63"/>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457804" name="AutoShape 76"/>
          <p:cNvSpPr>
            <a:spLocks noChangeArrowheads="1"/>
          </p:cNvSpPr>
          <p:nvPr/>
        </p:nvSpPr>
        <p:spPr bwMode="auto">
          <a:xfrm rot="-3349850">
            <a:off x="2293653" y="3063242"/>
            <a:ext cx="2173288" cy="342900"/>
          </a:xfrm>
          <a:prstGeom prst="leftRightArrow">
            <a:avLst>
              <a:gd name="adj1" fmla="val 50000"/>
              <a:gd name="adj2" fmla="val 126759"/>
            </a:avLst>
          </a:prstGeom>
          <a:solidFill>
            <a:srgbClr val="FAF200"/>
          </a:solidFill>
          <a:ln w="12700">
            <a:solidFill>
              <a:schemeClr val="tx1"/>
            </a:solidFill>
            <a:miter lim="800000"/>
            <a:headEnd/>
            <a:tailEnd/>
          </a:ln>
          <a:effectLst>
            <a:outerShdw blurRad="63500" dist="89803" dir="2700000" algn="ctr" rotWithShape="0">
              <a:schemeClr val="bg2">
                <a:alpha val="74998"/>
              </a:schemeClr>
            </a:outerShdw>
          </a:effectLst>
        </p:spPr>
        <p:txBody>
          <a:bodyPr vert="eaVert" wrap="none" anchor="ctr"/>
          <a:lstStyle/>
          <a:p>
            <a:pPr>
              <a:defRPr/>
            </a:pPr>
            <a:endParaRPr lang="en-US" sz="1400">
              <a:solidFill>
                <a:srgbClr val="FAF200"/>
              </a:solidFill>
              <a:effectLst>
                <a:outerShdw blurRad="38100" dist="38100" dir="2700000" algn="tl">
                  <a:srgbClr val="000000"/>
                </a:outerShdw>
              </a:effectLst>
              <a:latin typeface="Times" pitchFamily="-110" charset="0"/>
              <a:ea typeface="+mn-ea"/>
              <a:cs typeface="+mn-cs"/>
            </a:endParaRPr>
          </a:p>
        </p:txBody>
      </p:sp>
      <p:sp>
        <p:nvSpPr>
          <p:cNvPr id="457805" name="Line 77"/>
          <p:cNvSpPr>
            <a:spLocks noChangeShapeType="1"/>
          </p:cNvSpPr>
          <p:nvPr/>
        </p:nvSpPr>
        <p:spPr bwMode="auto">
          <a:xfrm>
            <a:off x="2852738" y="2217738"/>
            <a:ext cx="1439862" cy="271462"/>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6" name="Line 78"/>
          <p:cNvSpPr>
            <a:spLocks noChangeShapeType="1"/>
          </p:cNvSpPr>
          <p:nvPr/>
        </p:nvSpPr>
        <p:spPr bwMode="auto">
          <a:xfrm>
            <a:off x="1905000" y="3741738"/>
            <a:ext cx="931863" cy="949325"/>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87099" name="Group 79"/>
          <p:cNvGrpSpPr>
            <a:grpSpLocks/>
          </p:cNvGrpSpPr>
          <p:nvPr/>
        </p:nvGrpSpPr>
        <p:grpSpPr bwMode="auto">
          <a:xfrm>
            <a:off x="1614488" y="765175"/>
            <a:ext cx="808037" cy="3687763"/>
            <a:chOff x="1017" y="482"/>
            <a:chExt cx="509" cy="2323"/>
          </a:xfrm>
        </p:grpSpPr>
        <p:sp>
          <p:nvSpPr>
            <p:cNvPr id="457808" name="Oval 80"/>
            <p:cNvSpPr>
              <a:spLocks noChangeArrowheads="1"/>
            </p:cNvSpPr>
            <p:nvPr/>
          </p:nvSpPr>
          <p:spPr bwMode="auto">
            <a:xfrm rot="1740000">
              <a:off x="1017" y="653"/>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457809" name="Rectangle 81"/>
            <p:cNvSpPr>
              <a:spLocks noChangeArrowheads="1"/>
            </p:cNvSpPr>
            <p:nvPr/>
          </p:nvSpPr>
          <p:spPr bwMode="auto">
            <a:xfrm rot="18000000">
              <a:off x="153" y="1432"/>
              <a:ext cx="2323" cy="40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spcBef>
                  <a:spcPct val="50000"/>
                </a:spcBef>
                <a:defRPr/>
              </a:pPr>
              <a:r>
                <a:rPr lang="en-US" sz="3600" b="1" dirty="0">
                  <a:solidFill>
                    <a:srgbClr val="FAF200"/>
                  </a:solidFill>
                  <a:effectLst>
                    <a:outerShdw blurRad="38100" dist="38100" dir="2700000" algn="tl">
                      <a:srgbClr val="000000"/>
                    </a:outerShdw>
                  </a:effectLst>
                  <a:latin typeface="Times" charset="0"/>
                </a:rPr>
                <a:t>ANG YUTA</a:t>
              </a:r>
            </a:p>
          </p:txBody>
        </p:sp>
      </p:grpSp>
      <p:grpSp>
        <p:nvGrpSpPr>
          <p:cNvPr id="3" name="Group 82"/>
          <p:cNvGrpSpPr>
            <a:grpSpLocks/>
          </p:cNvGrpSpPr>
          <p:nvPr/>
        </p:nvGrpSpPr>
        <p:grpSpPr bwMode="auto">
          <a:xfrm>
            <a:off x="3079426" y="3520763"/>
            <a:ext cx="5319243" cy="2362202"/>
            <a:chOff x="2354" y="2208"/>
            <a:chExt cx="1678" cy="1488"/>
          </a:xfrm>
        </p:grpSpPr>
        <p:sp>
          <p:nvSpPr>
            <p:cNvPr id="457811" name="Text Box 83"/>
            <p:cNvSpPr txBox="1">
              <a:spLocks noChangeArrowheads="1"/>
            </p:cNvSpPr>
            <p:nvPr/>
          </p:nvSpPr>
          <p:spPr bwMode="auto">
            <a:xfrm>
              <a:off x="2354" y="2304"/>
              <a:ext cx="1584" cy="111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60000"/>
                </a:lnSpc>
                <a:spcBef>
                  <a:spcPct val="50000"/>
                </a:spcBef>
                <a:defRPr/>
              </a:pPr>
              <a:r>
                <a:rPr lang="en-US" b="1" dirty="0">
                  <a:solidFill>
                    <a:srgbClr val="FFFF00"/>
                  </a:solidFill>
                  <a:effectLst>
                    <a:outerShdw blurRad="38100" dist="38100" dir="2700000" algn="tl">
                      <a:srgbClr val="000000"/>
                    </a:outerShdw>
                  </a:effectLst>
                  <a:latin typeface="Arial Black" charset="0"/>
                </a:rPr>
                <a:t>“GIKAN </a:t>
              </a:r>
            </a:p>
            <a:p>
              <a:pPr>
                <a:lnSpc>
                  <a:spcPct val="60000"/>
                </a:lnSpc>
                <a:spcBef>
                  <a:spcPct val="50000"/>
                </a:spcBef>
                <a:defRPr/>
              </a:pPr>
              <a:r>
                <a:rPr lang="en-US" b="1" dirty="0">
                  <a:solidFill>
                    <a:srgbClr val="FFFF00"/>
                  </a:solidFill>
                  <a:effectLst>
                    <a:outerShdw blurRad="38100" dist="38100" dir="2700000" algn="tl">
                      <a:srgbClr val="000000"/>
                    </a:outerShdw>
                  </a:effectLst>
                  <a:latin typeface="Arial Black" charset="0"/>
                </a:rPr>
                <a:t>SA DAN </a:t>
              </a:r>
            </a:p>
            <a:p>
              <a:pPr>
                <a:lnSpc>
                  <a:spcPct val="60000"/>
                </a:lnSpc>
                <a:spcBef>
                  <a:spcPct val="50000"/>
                </a:spcBef>
                <a:defRPr/>
              </a:pPr>
              <a:r>
                <a:rPr lang="en-US" b="1" dirty="0">
                  <a:solidFill>
                    <a:srgbClr val="FFFF00"/>
                  </a:solidFill>
                  <a:effectLst>
                    <a:outerShdw blurRad="38100" dist="38100" dir="2700000" algn="tl">
                      <a:srgbClr val="000000"/>
                    </a:outerShdw>
                  </a:effectLst>
                  <a:latin typeface="Arial Black" charset="0"/>
                </a:rPr>
                <a:t>HANGTOD </a:t>
              </a:r>
            </a:p>
            <a:p>
              <a:pPr>
                <a:lnSpc>
                  <a:spcPct val="60000"/>
                </a:lnSpc>
                <a:spcBef>
                  <a:spcPct val="50000"/>
                </a:spcBef>
                <a:defRPr/>
              </a:pPr>
              <a:r>
                <a:rPr lang="en-US" b="1" dirty="0">
                  <a:solidFill>
                    <a:srgbClr val="FFFF00"/>
                  </a:solidFill>
                  <a:effectLst>
                    <a:outerShdw blurRad="38100" dist="38100" dir="2700000" algn="tl">
                      <a:srgbClr val="000000"/>
                    </a:outerShdw>
                  </a:effectLst>
                  <a:latin typeface="Arial Black" charset="0"/>
                </a:rPr>
                <a:t>SA BEER-SEBA”</a:t>
              </a:r>
            </a:p>
          </p:txBody>
        </p:sp>
        <p:sp>
          <p:nvSpPr>
            <p:cNvPr id="457812" name="AutoShape 84"/>
            <p:cNvSpPr>
              <a:spLocks noChangeArrowheads="1"/>
            </p:cNvSpPr>
            <p:nvPr/>
          </p:nvSpPr>
          <p:spPr bwMode="auto">
            <a:xfrm>
              <a:off x="2448" y="2208"/>
              <a:ext cx="1584" cy="1488"/>
            </a:xfrm>
            <a:prstGeom prst="roundRect">
              <a:avLst>
                <a:gd name="adj" fmla="val 16667"/>
              </a:avLst>
            </a:prstGeom>
            <a:noFill/>
            <a:ln w="57150">
              <a:no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66" name="Text Box 59"/>
          <p:cNvSpPr txBox="1">
            <a:spLocks noChangeArrowheads="1"/>
          </p:cNvSpPr>
          <p:nvPr/>
        </p:nvSpPr>
        <p:spPr bwMode="auto">
          <a:xfrm>
            <a:off x="484188" y="5492750"/>
            <a:ext cx="1155700"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dirty="0">
                <a:effectLst>
                  <a:outerShdw blurRad="38100" dist="38100" dir="2700000" algn="tl">
                    <a:srgbClr val="000000"/>
                  </a:outerShdw>
                </a:effectLst>
              </a:rPr>
              <a:t>Judges 20:1</a:t>
            </a:r>
          </a:p>
        </p:txBody>
      </p:sp>
    </p:spTree>
    <p:extLst>
      <p:ext uri="{BB962C8B-B14F-4D97-AF65-F5344CB8AC3E}">
        <p14:creationId xmlns:p14="http://schemas.microsoft.com/office/powerpoint/2010/main" val="3675410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57805"/>
                                        </p:tgtEl>
                                        <p:attrNameLst>
                                          <p:attrName>style.visibility</p:attrName>
                                        </p:attrNameLst>
                                      </p:cBhvr>
                                      <p:to>
                                        <p:strVal val="visible"/>
                                      </p:to>
                                    </p:set>
                                    <p:animEffect transition="in" filter="wipe(left)">
                                      <p:cBhvr>
                                        <p:cTn id="7" dur="500"/>
                                        <p:tgtEl>
                                          <p:spTgt spid="45780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57806"/>
                                        </p:tgtEl>
                                        <p:attrNameLst>
                                          <p:attrName>style.visibility</p:attrName>
                                        </p:attrNameLst>
                                      </p:cBhvr>
                                      <p:to>
                                        <p:strVal val="visible"/>
                                      </p:to>
                                    </p:set>
                                    <p:animEffect transition="in" filter="wipe(left)">
                                      <p:cBhvr>
                                        <p:cTn id="11" dur="500"/>
                                        <p:tgtEl>
                                          <p:spTgt spid="457806"/>
                                        </p:tgtEl>
                                      </p:cBhvr>
                                    </p:animEffect>
                                  </p:childTnLst>
                                </p:cTn>
                              </p:par>
                            </p:childTnLst>
                          </p:cTn>
                        </p:par>
                        <p:par>
                          <p:cTn id="12" fill="hold" nodeType="afterGroup">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457804"/>
                                        </p:tgtEl>
                                        <p:attrNameLst>
                                          <p:attrName>style.visibility</p:attrName>
                                        </p:attrNameLst>
                                      </p:cBhvr>
                                      <p:to>
                                        <p:strVal val="visible"/>
                                      </p:to>
                                    </p:set>
                                    <p:animEffect transition="in" filter="barn(outHorizontal)">
                                      <p:cBhvr>
                                        <p:cTn id="15" dur="500"/>
                                        <p:tgtEl>
                                          <p:spTgt spid="45780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ppt_x</p:attrName>
                                        </p:attrNameLst>
                                      </p:cBhvr>
                                      <p:tavLst>
                                        <p:tav tm="0">
                                          <p:val>
                                            <p:fltVal val="0.5"/>
                                          </p:val>
                                        </p:tav>
                                        <p:tav tm="100000">
                                          <p:val>
                                            <p:strVal val="#ppt_x"/>
                                          </p:val>
                                        </p:tav>
                                      </p:tavLst>
                                    </p:anim>
                                    <p:anim calcmode="lin" valueType="num">
                                      <p:cBhvr>
                                        <p:cTn id="23"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804"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0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5120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5121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51215"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51216" name="Rectangle 16"/>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5121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51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5122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512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2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512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5123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512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512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7" name="Oval 37"/>
          <p:cNvSpPr>
            <a:spLocks noChangeArrowheads="1"/>
          </p:cNvSpPr>
          <p:nvPr/>
        </p:nvSpPr>
        <p:spPr bwMode="auto">
          <a:xfrm>
            <a:off x="292957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38" name="Rectangle 38"/>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5123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0" name="Rectangle 40"/>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BS</a:t>
            </a:r>
          </a:p>
        </p:txBody>
      </p:sp>
      <p:sp>
        <p:nvSpPr>
          <p:cNvPr id="5124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5124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51243" name="Rectangle 43"/>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BN</a:t>
            </a:r>
          </a:p>
        </p:txBody>
      </p:sp>
      <p:sp>
        <p:nvSpPr>
          <p:cNvPr id="51244" name="Text Box 44"/>
          <p:cNvSpPr txBox="1">
            <a:spLocks noChangeArrowheads="1"/>
          </p:cNvSpPr>
          <p:nvPr/>
        </p:nvSpPr>
        <p:spPr bwMode="auto">
          <a:xfrm>
            <a:off x="3202782" y="3318188"/>
            <a:ext cx="4221162" cy="192052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nSpc>
                <a:spcPct val="45000"/>
              </a:lnSpc>
              <a:spcBef>
                <a:spcPct val="50000"/>
              </a:spcBef>
              <a:defRPr/>
            </a:pPr>
            <a:endParaRPr lang="en-US" sz="3600" b="1" dirty="0">
              <a:solidFill>
                <a:srgbClr val="FFFA35"/>
              </a:solidFill>
              <a:effectLst>
                <a:outerShdw blurRad="38100" dist="38100" dir="2700000" algn="tl">
                  <a:srgbClr val="000000"/>
                </a:outerShdw>
              </a:effectLst>
              <a:latin typeface="Arial Black" charset="0"/>
            </a:endParaRPr>
          </a:p>
          <a:p>
            <a:pPr>
              <a:lnSpc>
                <a:spcPct val="45000"/>
              </a:lnSpc>
              <a:spcBef>
                <a:spcPct val="50000"/>
              </a:spcBef>
              <a:defRPr/>
            </a:pPr>
            <a:r>
              <a:rPr lang="en-US" altLang="ja-JP" sz="3600" b="1" dirty="0">
                <a:solidFill>
                  <a:srgbClr val="FFFA35"/>
                </a:solidFill>
                <a:effectLst>
                  <a:outerShdw blurRad="38100" dist="38100" dir="2700000" algn="tl">
                    <a:srgbClr val="000000"/>
                  </a:outerShdw>
                </a:effectLst>
                <a:latin typeface="Arial Black" charset="0"/>
              </a:rPr>
              <a:t>“</a:t>
            </a:r>
            <a:r>
              <a:rPr lang="en-US" sz="3600" b="1" dirty="0">
                <a:solidFill>
                  <a:srgbClr val="FFFA35"/>
                </a:solidFill>
                <a:effectLst>
                  <a:outerShdw blurRad="38100" dist="38100" dir="2700000" algn="tl">
                    <a:srgbClr val="000000"/>
                  </a:outerShdw>
                </a:effectLst>
                <a:latin typeface="Arial Black" charset="0"/>
              </a:rPr>
              <a:t>YUGTO SA </a:t>
            </a:r>
          </a:p>
          <a:p>
            <a:pPr>
              <a:lnSpc>
                <a:spcPct val="45000"/>
              </a:lnSpc>
              <a:spcBef>
                <a:spcPct val="50000"/>
              </a:spcBef>
              <a:defRPr/>
            </a:pPr>
            <a:r>
              <a:rPr lang="en-US" sz="3600" b="1" dirty="0">
                <a:solidFill>
                  <a:srgbClr val="FFFA35"/>
                </a:solidFill>
                <a:effectLst>
                  <a:outerShdw blurRad="38100" dist="38100" dir="2700000" algn="tl">
                    <a:srgbClr val="000000"/>
                  </a:outerShdw>
                </a:effectLst>
                <a:latin typeface="Arial Black" charset="0"/>
              </a:rPr>
              <a:t>AKSYON!”</a:t>
            </a:r>
          </a:p>
          <a:p>
            <a:pPr>
              <a:lnSpc>
                <a:spcPct val="45000"/>
              </a:lnSpc>
              <a:spcBef>
                <a:spcPct val="50000"/>
              </a:spcBef>
              <a:defRPr/>
            </a:pPr>
            <a:endParaRPr lang="en-US" sz="3600" b="1" dirty="0">
              <a:solidFill>
                <a:srgbClr val="FFFA35"/>
              </a:solidFill>
              <a:effectLst>
                <a:outerShdw blurRad="38100" dist="38100" dir="2700000" algn="tl">
                  <a:srgbClr val="000000"/>
                </a:outerShdw>
              </a:effectLst>
              <a:latin typeface="Arial Black" charset="0"/>
            </a:endParaRPr>
          </a:p>
        </p:txBody>
      </p:sp>
      <p:sp>
        <p:nvSpPr>
          <p:cNvPr id="89130" name="Text Box 4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51251" name="Rectangle 5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42</a:t>
            </a:r>
          </a:p>
        </p:txBody>
      </p:sp>
      <p:sp>
        <p:nvSpPr>
          <p:cNvPr id="89132" name="Text Box 52"/>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89133" name="Rectangle 53"/>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extLst>
      <p:ext uri="{BB962C8B-B14F-4D97-AF65-F5344CB8AC3E}">
        <p14:creationId xmlns:p14="http://schemas.microsoft.com/office/powerpoint/2010/main" val="26788865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1244"/>
                                        </p:tgtEl>
                                        <p:attrNameLst>
                                          <p:attrName>style.visibility</p:attrName>
                                        </p:attrNameLst>
                                      </p:cBhvr>
                                      <p:to>
                                        <p:strVal val="visible"/>
                                      </p:to>
                                    </p:set>
                                    <p:anim calcmode="lin" valueType="num">
                                      <p:cBhvr>
                                        <p:cTn id="7" dur="500" fill="hold"/>
                                        <p:tgtEl>
                                          <p:spTgt spid="51244"/>
                                        </p:tgtEl>
                                        <p:attrNameLst>
                                          <p:attrName>ppt_w</p:attrName>
                                        </p:attrNameLst>
                                      </p:cBhvr>
                                      <p:tavLst>
                                        <p:tav tm="0">
                                          <p:val>
                                            <p:fltVal val="0"/>
                                          </p:val>
                                        </p:tav>
                                        <p:tav tm="100000">
                                          <p:val>
                                            <p:strVal val="#ppt_w"/>
                                          </p:val>
                                        </p:tav>
                                      </p:tavLst>
                                    </p:anim>
                                    <p:anim calcmode="lin" valueType="num">
                                      <p:cBhvr>
                                        <p:cTn id="8" dur="500" fill="hold"/>
                                        <p:tgtEl>
                                          <p:spTgt spid="51244"/>
                                        </p:tgtEl>
                                        <p:attrNameLst>
                                          <p:attrName>ppt_h</p:attrName>
                                        </p:attrNameLst>
                                      </p:cBhvr>
                                      <p:tavLst>
                                        <p:tav tm="0">
                                          <p:val>
                                            <p:fltVal val="0"/>
                                          </p:val>
                                        </p:tav>
                                        <p:tav tm="100000">
                                          <p:val>
                                            <p:strVal val="#ppt_h"/>
                                          </p:val>
                                        </p:tav>
                                      </p:tavLst>
                                    </p:anim>
                                    <p:anim calcmode="lin" valueType="num">
                                      <p:cBhvr>
                                        <p:cTn id="9" dur="500" fill="hold"/>
                                        <p:tgtEl>
                                          <p:spTgt spid="51244"/>
                                        </p:tgtEl>
                                        <p:attrNameLst>
                                          <p:attrName>ppt_x</p:attrName>
                                        </p:attrNameLst>
                                      </p:cBhvr>
                                      <p:tavLst>
                                        <p:tav tm="0">
                                          <p:val>
                                            <p:fltVal val="0.5"/>
                                          </p:val>
                                        </p:tav>
                                        <p:tav tm="100000">
                                          <p:val>
                                            <p:strVal val="#ppt_x"/>
                                          </p:val>
                                        </p:tav>
                                      </p:tavLst>
                                    </p:anim>
                                    <p:anim calcmode="lin" valueType="num">
                                      <p:cBhvr>
                                        <p:cTn id="10" dur="500" fill="hold"/>
                                        <p:tgtEl>
                                          <p:spTgt spid="512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4"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4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6550" name="Text Box 6"/>
          <p:cNvSpPr txBox="1">
            <a:spLocks noChangeArrowheads="1"/>
          </p:cNvSpPr>
          <p:nvPr/>
        </p:nvSpPr>
        <p:spPr bwMode="auto">
          <a:xfrm>
            <a:off x="2505075" y="2584450"/>
            <a:ext cx="5029200" cy="1938992"/>
          </a:xfrm>
          <a:prstGeom prst="rect">
            <a:avLst/>
          </a:prstGeom>
          <a:noFill/>
          <a:ln w="12700">
            <a:noFill/>
            <a:miter lim="800000"/>
            <a:headEnd/>
            <a:tailEnd/>
          </a:ln>
          <a:effectLst>
            <a:outerShdw blurRad="63500" dist="117088" dir="2963922"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a:solidFill>
                  <a:srgbClr val="FFFA35"/>
                </a:solidFill>
                <a:effectLst>
                  <a:outerShdw blurRad="38100" dist="38100" dir="2700000" algn="tl">
                    <a:srgbClr val="000000"/>
                  </a:outerShdw>
                </a:effectLst>
                <a:latin typeface="Arial Black" charset="0"/>
              </a:rPr>
              <a:t>ANG MGA RASON PARA ANING TANAN...</a:t>
            </a:r>
          </a:p>
        </p:txBody>
      </p:sp>
      <p:sp>
        <p:nvSpPr>
          <p:cNvPr id="160773"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6558" name="Rectangle 1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77</a:t>
            </a:r>
          </a:p>
        </p:txBody>
      </p:sp>
      <p:sp>
        <p:nvSpPr>
          <p:cNvPr id="160775" name="Text Box 15"/>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0776" name="Rectangle 16"/>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8" name="Rectangle 24"/>
          <p:cNvSpPr>
            <a:spLocks noChangeArrowheads="1"/>
          </p:cNvSpPr>
          <p:nvPr/>
        </p:nvSpPr>
        <p:spPr bwMode="auto">
          <a:xfrm>
            <a:off x="0" y="0"/>
            <a:ext cx="1817688" cy="1816100"/>
          </a:xfrm>
          <a:prstGeom prst="rect">
            <a:avLst/>
          </a:prstGeom>
          <a:solidFill>
            <a:srgbClr val="780014"/>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7"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7750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2821" name="Text Box 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77512" name="Rectangle 8"/>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78</a:t>
            </a:r>
          </a:p>
        </p:txBody>
      </p:sp>
      <p:sp>
        <p:nvSpPr>
          <p:cNvPr id="162823" name="Text Box 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2824" name="Rectangle 10"/>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pic>
        <p:nvPicPr>
          <p:cNvPr id="277515"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b="11746"/>
          <a:stretch>
            <a:fillRect/>
          </a:stretch>
        </p:blipFill>
        <p:spPr bwMode="auto">
          <a:xfrm>
            <a:off x="325438" y="250825"/>
            <a:ext cx="3649662" cy="2416175"/>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pic>
        <p:nvPicPr>
          <p:cNvPr id="277516"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b="9659"/>
          <a:stretch>
            <a:fillRect/>
          </a:stretch>
        </p:blipFill>
        <p:spPr bwMode="auto">
          <a:xfrm>
            <a:off x="5897563" y="280988"/>
            <a:ext cx="2959100" cy="2589212"/>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pic>
        <p:nvPicPr>
          <p:cNvPr id="277517"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b="22656"/>
          <a:stretch>
            <a:fillRect/>
          </a:stretch>
        </p:blipFill>
        <p:spPr bwMode="auto">
          <a:xfrm>
            <a:off x="3587750" y="576263"/>
            <a:ext cx="2982913" cy="172720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pic>
        <p:nvPicPr>
          <p:cNvPr id="277518"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b="9006"/>
          <a:stretch>
            <a:fillRect/>
          </a:stretch>
        </p:blipFill>
        <p:spPr bwMode="auto">
          <a:xfrm>
            <a:off x="2943225" y="4522788"/>
            <a:ext cx="2617788" cy="1784350"/>
          </a:xfrm>
          <a:prstGeom prst="rect">
            <a:avLst/>
          </a:prstGeom>
          <a:noFill/>
          <a:ln w="76200">
            <a:solidFill>
              <a:schemeClr val="accent2"/>
            </a:solidFill>
            <a:miter lim="800000"/>
            <a:headEnd/>
            <a:tailEnd/>
          </a:ln>
          <a:effectLst>
            <a:outerShdw blurRad="63500" dist="102391" dir="3615307" algn="ctr" rotWithShape="0">
              <a:schemeClr val="bg2">
                <a:alpha val="74998"/>
              </a:schemeClr>
            </a:outerShdw>
          </a:effectLst>
        </p:spPr>
      </p:pic>
      <p:pic>
        <p:nvPicPr>
          <p:cNvPr id="277520" name="Picture 16"/>
          <p:cNvPicPr>
            <a:picLocks noChangeAspect="1" noChangeArrowheads="1"/>
          </p:cNvPicPr>
          <p:nvPr/>
        </p:nvPicPr>
        <p:blipFill>
          <a:blip r:embed="rId7" cstate="screen">
            <a:extLst>
              <a:ext uri="{28A0092B-C50C-407E-A947-70E740481C1C}">
                <a14:useLocalDpi xmlns:a14="http://schemas.microsoft.com/office/drawing/2010/main"/>
              </a:ext>
            </a:extLst>
          </a:blip>
          <a:srcRect b="15291"/>
          <a:stretch>
            <a:fillRect/>
          </a:stretch>
        </p:blipFill>
        <p:spPr bwMode="auto">
          <a:xfrm>
            <a:off x="5518150" y="3821113"/>
            <a:ext cx="3001963" cy="1606550"/>
          </a:xfrm>
          <a:prstGeom prst="rect">
            <a:avLst/>
          </a:prstGeom>
          <a:noFill/>
          <a:ln w="76200">
            <a:solidFill>
              <a:schemeClr val="accent2"/>
            </a:solidFill>
            <a:miter lim="800000"/>
            <a:headEnd/>
            <a:tailEnd/>
          </a:ln>
          <a:effectLst>
            <a:outerShdw blurRad="63500" dist="102391" dir="3615307"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pic>
        <p:nvPicPr>
          <p:cNvPr id="277521" name="Picture 17"/>
          <p:cNvPicPr>
            <a:picLocks noChangeAspect="1" noChangeArrowheads="1"/>
          </p:cNvPicPr>
          <p:nvPr/>
        </p:nvPicPr>
        <p:blipFill>
          <a:blip r:embed="rId8" cstate="screen">
            <a:extLst>
              <a:ext uri="{28A0092B-C50C-407E-A947-70E740481C1C}">
                <a14:useLocalDpi xmlns:a14="http://schemas.microsoft.com/office/drawing/2010/main"/>
              </a:ext>
            </a:extLst>
          </a:blip>
          <a:srcRect r="-452" b="8960"/>
          <a:stretch>
            <a:fillRect/>
          </a:stretch>
        </p:blipFill>
        <p:spPr bwMode="auto">
          <a:xfrm>
            <a:off x="609600" y="3800475"/>
            <a:ext cx="2486025" cy="16875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77525" name="Text Box 21"/>
          <p:cNvSpPr txBox="1">
            <a:spLocks noChangeArrowheads="1"/>
          </p:cNvSpPr>
          <p:nvPr/>
        </p:nvSpPr>
        <p:spPr bwMode="auto">
          <a:xfrm>
            <a:off x="436563" y="2616200"/>
            <a:ext cx="8128000" cy="175432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err="1">
                <a:solidFill>
                  <a:srgbClr val="FFFF00"/>
                </a:solidFill>
                <a:effectLst>
                  <a:outerShdw blurRad="38100" dist="38100" dir="2700000" algn="tl">
                    <a:srgbClr val="000000"/>
                  </a:outerShdw>
                </a:effectLst>
              </a:rPr>
              <a:t>Gikan</a:t>
            </a:r>
            <a:r>
              <a:rPr lang="en-US" sz="3600" b="1" dirty="0">
                <a:solidFill>
                  <a:srgbClr val="FFFF00"/>
                </a:solidFill>
                <a:effectLst>
                  <a:outerShdw blurRad="38100" dist="38100" dir="2700000" algn="tl">
                    <a:srgbClr val="000000"/>
                  </a:outerShdw>
                </a:effectLst>
              </a:rPr>
              <a:t> </a:t>
            </a:r>
            <a:r>
              <a:rPr lang="en-US" sz="3600" b="1" dirty="0" err="1">
                <a:solidFill>
                  <a:srgbClr val="FFFF00"/>
                </a:solidFill>
                <a:effectLst>
                  <a:outerShdw blurRad="38100" dist="38100" dir="2700000" algn="tl">
                    <a:srgbClr val="000000"/>
                  </a:outerShdw>
                </a:effectLst>
              </a:rPr>
              <a:t>sa</a:t>
            </a:r>
            <a:r>
              <a:rPr lang="en-US" sz="3600" b="1" dirty="0">
                <a:solidFill>
                  <a:srgbClr val="FFFF00"/>
                </a:solidFill>
                <a:effectLst>
                  <a:outerShdw blurRad="38100" dist="38100" dir="2700000" algn="tl">
                    <a:srgbClr val="000000"/>
                  </a:outerShdw>
                </a:effectLst>
              </a:rPr>
              <a:t> </a:t>
            </a:r>
            <a:r>
              <a:rPr lang="en-US" sz="3600" b="1" dirty="0" err="1">
                <a:solidFill>
                  <a:srgbClr val="FFFF00"/>
                </a:solidFill>
                <a:effectLst>
                  <a:outerShdw blurRad="38100" dist="38100" dir="2700000" algn="tl">
                    <a:srgbClr val="000000"/>
                  </a:outerShdw>
                </a:effectLst>
              </a:rPr>
              <a:t>katubhan</a:t>
            </a:r>
            <a:r>
              <a:rPr lang="en-US" sz="3600" b="1" dirty="0">
                <a:solidFill>
                  <a:srgbClr val="FFFF00"/>
                </a:solidFill>
                <a:effectLst>
                  <a:outerShdw blurRad="38100" dist="38100" dir="2700000" algn="tl">
                    <a:srgbClr val="000000"/>
                  </a:outerShdw>
                </a:effectLst>
              </a:rPr>
              <a:t> </a:t>
            </a:r>
            <a:r>
              <a:rPr lang="en-US" sz="3600" b="1" dirty="0" err="1">
                <a:solidFill>
                  <a:srgbClr val="FFFF00"/>
                </a:solidFill>
                <a:effectLst>
                  <a:outerShdw blurRad="38100" dist="38100" dir="2700000" algn="tl">
                    <a:srgbClr val="000000"/>
                  </a:outerShdw>
                </a:effectLst>
              </a:rPr>
              <a:t>sa</a:t>
            </a:r>
            <a:r>
              <a:rPr lang="en-US" sz="3600" b="1" dirty="0">
                <a:solidFill>
                  <a:srgbClr val="FFFF00"/>
                </a:solidFill>
                <a:effectLst>
                  <a:outerShdw blurRad="38100" dist="38100" dir="2700000" algn="tl">
                    <a:srgbClr val="000000"/>
                  </a:outerShdw>
                </a:effectLst>
              </a:rPr>
              <a:t> </a:t>
            </a:r>
            <a:r>
              <a:rPr lang="en-US" sz="3600" b="1" dirty="0" err="1">
                <a:solidFill>
                  <a:srgbClr val="FFFF00"/>
                </a:solidFill>
                <a:effectLst>
                  <a:outerShdw blurRad="38100" dist="38100" dir="2700000" algn="tl">
                    <a:srgbClr val="000000"/>
                  </a:outerShdw>
                </a:effectLst>
              </a:rPr>
              <a:t>Amihanan</a:t>
            </a:r>
            <a:r>
              <a:rPr lang="en-US" sz="3600" b="1" dirty="0">
                <a:solidFill>
                  <a:srgbClr val="FFFF00"/>
                </a:solidFill>
                <a:effectLst>
                  <a:outerShdw blurRad="38100" dist="38100" dir="2700000" algn="tl">
                    <a:srgbClr val="000000"/>
                  </a:outerShdw>
                </a:effectLst>
              </a:rPr>
              <a:t> </a:t>
            </a:r>
            <a:r>
              <a:rPr lang="en-US" sz="3600" b="1" dirty="0" err="1">
                <a:solidFill>
                  <a:srgbClr val="FFFF00"/>
                </a:solidFill>
                <a:effectLst>
                  <a:outerShdw blurRad="38100" dist="38100" dir="2700000" algn="tl">
                    <a:srgbClr val="000000"/>
                  </a:outerShdw>
                </a:effectLst>
              </a:rPr>
              <a:t>hangtod</a:t>
            </a:r>
            <a:r>
              <a:rPr lang="en-US" sz="3600" b="1" dirty="0">
                <a:solidFill>
                  <a:srgbClr val="FFFF00"/>
                </a:solidFill>
                <a:effectLst>
                  <a:outerShdw blurRad="38100" dist="38100" dir="2700000" algn="tl">
                    <a:srgbClr val="000000"/>
                  </a:outerShdw>
                </a:effectLst>
              </a:rPr>
              <a:t> </a:t>
            </a:r>
            <a:r>
              <a:rPr lang="en-US" sz="3600" b="1" dirty="0" err="1">
                <a:solidFill>
                  <a:srgbClr val="FFFF00"/>
                </a:solidFill>
                <a:effectLst>
                  <a:outerShdw blurRad="38100" dist="38100" dir="2700000" algn="tl">
                    <a:srgbClr val="000000"/>
                  </a:outerShdw>
                </a:effectLst>
              </a:rPr>
              <a:t>sa</a:t>
            </a:r>
            <a:r>
              <a:rPr lang="en-US" sz="3600" b="1" dirty="0">
                <a:solidFill>
                  <a:srgbClr val="FFFF00"/>
                </a:solidFill>
                <a:effectLst>
                  <a:outerShdw blurRad="38100" dist="38100" dir="2700000" algn="tl">
                    <a:srgbClr val="000000"/>
                  </a:outerShdw>
                </a:effectLst>
              </a:rPr>
              <a:t> </a:t>
            </a:r>
            <a:r>
              <a:rPr lang="en-US" sz="3600" b="1" dirty="0" err="1">
                <a:solidFill>
                  <a:srgbClr val="FFFF00"/>
                </a:solidFill>
                <a:effectLst>
                  <a:outerShdw blurRad="38100" dist="38100" dir="2700000" algn="tl">
                    <a:srgbClr val="000000"/>
                  </a:outerShdw>
                </a:effectLst>
              </a:rPr>
              <a:t>pagkabiniyaan</a:t>
            </a:r>
            <a:r>
              <a:rPr lang="en-US" sz="3600" b="1" dirty="0">
                <a:solidFill>
                  <a:srgbClr val="FFFF00"/>
                </a:solidFill>
                <a:effectLst>
                  <a:outerShdw blurRad="38100" dist="38100" dir="2700000" algn="tl">
                    <a:srgbClr val="000000"/>
                  </a:outerShdw>
                </a:effectLst>
              </a:rPr>
              <a:t> </a:t>
            </a:r>
            <a:r>
              <a:rPr lang="en-US" sz="3600" b="1" dirty="0" err="1">
                <a:solidFill>
                  <a:srgbClr val="FFFF00"/>
                </a:solidFill>
                <a:effectLst>
                  <a:outerShdw blurRad="38100" dist="38100" dir="2700000" algn="tl">
                    <a:srgbClr val="000000"/>
                  </a:outerShdw>
                </a:effectLst>
              </a:rPr>
              <a:t>sa</a:t>
            </a:r>
            <a:r>
              <a:rPr lang="en-US" sz="3600" b="1" dirty="0">
                <a:solidFill>
                  <a:srgbClr val="FFFF00"/>
                </a:solidFill>
                <a:effectLst>
                  <a:outerShdw blurRad="38100" dist="38100" dir="2700000" algn="tl">
                    <a:srgbClr val="000000"/>
                  </a:outerShdw>
                </a:effectLst>
              </a:rPr>
              <a:t> </a:t>
            </a:r>
            <a:r>
              <a:rPr lang="en-US" sz="3600" b="1" dirty="0" err="1">
                <a:solidFill>
                  <a:srgbClr val="FFFF00"/>
                </a:solidFill>
                <a:effectLst>
                  <a:outerShdw blurRad="38100" dist="38100" dir="2700000" algn="tl">
                    <a:srgbClr val="000000"/>
                  </a:outerShdw>
                </a:effectLst>
              </a:rPr>
              <a:t>Habagatan</a:t>
            </a:r>
            <a:r>
              <a:rPr lang="en-US" sz="3600" b="1" dirty="0">
                <a:solidFill>
                  <a:srgbClr val="FFFF00"/>
                </a:solidFill>
                <a:effectLst>
                  <a:outerShdw blurRad="38100" dist="38100" dir="2700000" algn="tl">
                    <a:srgbClr val="000000"/>
                  </a:outerShdw>
                </a:effectLst>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77515"/>
                                        </p:tgtEl>
                                        <p:attrNameLst>
                                          <p:attrName>style.visibility</p:attrName>
                                        </p:attrNameLst>
                                      </p:cBhvr>
                                      <p:to>
                                        <p:strVal val="visible"/>
                                      </p:to>
                                    </p:set>
                                    <p:anim calcmode="lin" valueType="num">
                                      <p:cBhvr>
                                        <p:cTn id="7" dur="500" fill="hold"/>
                                        <p:tgtEl>
                                          <p:spTgt spid="277515"/>
                                        </p:tgtEl>
                                        <p:attrNameLst>
                                          <p:attrName>ppt_w</p:attrName>
                                        </p:attrNameLst>
                                      </p:cBhvr>
                                      <p:tavLst>
                                        <p:tav tm="0">
                                          <p:val>
                                            <p:strVal val="2/3*#ppt_w"/>
                                          </p:val>
                                        </p:tav>
                                        <p:tav tm="100000">
                                          <p:val>
                                            <p:strVal val="#ppt_w"/>
                                          </p:val>
                                        </p:tav>
                                      </p:tavLst>
                                    </p:anim>
                                    <p:anim calcmode="lin" valueType="num">
                                      <p:cBhvr>
                                        <p:cTn id="8" dur="500" fill="hold"/>
                                        <p:tgtEl>
                                          <p:spTgt spid="27751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277516"/>
                                        </p:tgtEl>
                                        <p:attrNameLst>
                                          <p:attrName>style.visibility</p:attrName>
                                        </p:attrNameLst>
                                      </p:cBhvr>
                                      <p:to>
                                        <p:strVal val="visible"/>
                                      </p:to>
                                    </p:set>
                                    <p:anim calcmode="lin" valueType="num">
                                      <p:cBhvr>
                                        <p:cTn id="12" dur="500" fill="hold"/>
                                        <p:tgtEl>
                                          <p:spTgt spid="277516"/>
                                        </p:tgtEl>
                                        <p:attrNameLst>
                                          <p:attrName>ppt_w</p:attrName>
                                        </p:attrNameLst>
                                      </p:cBhvr>
                                      <p:tavLst>
                                        <p:tav tm="0">
                                          <p:val>
                                            <p:strVal val="2/3*#ppt_w"/>
                                          </p:val>
                                        </p:tav>
                                        <p:tav tm="100000">
                                          <p:val>
                                            <p:strVal val="#ppt_w"/>
                                          </p:val>
                                        </p:tav>
                                      </p:tavLst>
                                    </p:anim>
                                    <p:anim calcmode="lin" valueType="num">
                                      <p:cBhvr>
                                        <p:cTn id="13" dur="500" fill="hold"/>
                                        <p:tgtEl>
                                          <p:spTgt spid="27751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277517"/>
                                        </p:tgtEl>
                                        <p:attrNameLst>
                                          <p:attrName>style.visibility</p:attrName>
                                        </p:attrNameLst>
                                      </p:cBhvr>
                                      <p:to>
                                        <p:strVal val="visible"/>
                                      </p:to>
                                    </p:set>
                                    <p:anim calcmode="lin" valueType="num">
                                      <p:cBhvr>
                                        <p:cTn id="17" dur="500" fill="hold"/>
                                        <p:tgtEl>
                                          <p:spTgt spid="277517"/>
                                        </p:tgtEl>
                                        <p:attrNameLst>
                                          <p:attrName>ppt_w</p:attrName>
                                        </p:attrNameLst>
                                      </p:cBhvr>
                                      <p:tavLst>
                                        <p:tav tm="0">
                                          <p:val>
                                            <p:strVal val="2/3*#ppt_w"/>
                                          </p:val>
                                        </p:tav>
                                        <p:tav tm="100000">
                                          <p:val>
                                            <p:strVal val="#ppt_w"/>
                                          </p:val>
                                        </p:tav>
                                      </p:tavLst>
                                    </p:anim>
                                    <p:anim calcmode="lin" valueType="num">
                                      <p:cBhvr>
                                        <p:cTn id="18" dur="500" fill="hold"/>
                                        <p:tgtEl>
                                          <p:spTgt spid="277517"/>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1500"/>
                            </p:stCondLst>
                            <p:childTnLst>
                              <p:par>
                                <p:cTn id="20" presetID="23" presetClass="entr" presetSubtype="272" fill="hold" nodeType="afterEffect">
                                  <p:stCondLst>
                                    <p:cond delay="0"/>
                                  </p:stCondLst>
                                  <p:childTnLst>
                                    <p:set>
                                      <p:cBhvr>
                                        <p:cTn id="21" dur="1" fill="hold">
                                          <p:stCondLst>
                                            <p:cond delay="0"/>
                                          </p:stCondLst>
                                        </p:cTn>
                                        <p:tgtEl>
                                          <p:spTgt spid="277521"/>
                                        </p:tgtEl>
                                        <p:attrNameLst>
                                          <p:attrName>style.visibility</p:attrName>
                                        </p:attrNameLst>
                                      </p:cBhvr>
                                      <p:to>
                                        <p:strVal val="visible"/>
                                      </p:to>
                                    </p:set>
                                    <p:anim calcmode="lin" valueType="num">
                                      <p:cBhvr>
                                        <p:cTn id="22" dur="500" fill="hold"/>
                                        <p:tgtEl>
                                          <p:spTgt spid="277521"/>
                                        </p:tgtEl>
                                        <p:attrNameLst>
                                          <p:attrName>ppt_w</p:attrName>
                                        </p:attrNameLst>
                                      </p:cBhvr>
                                      <p:tavLst>
                                        <p:tav tm="0">
                                          <p:val>
                                            <p:strVal val="2/3*#ppt_w"/>
                                          </p:val>
                                        </p:tav>
                                        <p:tav tm="100000">
                                          <p:val>
                                            <p:strVal val="#ppt_w"/>
                                          </p:val>
                                        </p:tav>
                                      </p:tavLst>
                                    </p:anim>
                                    <p:anim calcmode="lin" valueType="num">
                                      <p:cBhvr>
                                        <p:cTn id="23" dur="500" fill="hold"/>
                                        <p:tgtEl>
                                          <p:spTgt spid="27752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2000"/>
                            </p:stCondLst>
                            <p:childTnLst>
                              <p:par>
                                <p:cTn id="25" presetID="23" presetClass="entr" presetSubtype="272" fill="hold" nodeType="afterEffect">
                                  <p:stCondLst>
                                    <p:cond delay="0"/>
                                  </p:stCondLst>
                                  <p:childTnLst>
                                    <p:set>
                                      <p:cBhvr>
                                        <p:cTn id="26" dur="1" fill="hold">
                                          <p:stCondLst>
                                            <p:cond delay="0"/>
                                          </p:stCondLst>
                                        </p:cTn>
                                        <p:tgtEl>
                                          <p:spTgt spid="277518"/>
                                        </p:tgtEl>
                                        <p:attrNameLst>
                                          <p:attrName>style.visibility</p:attrName>
                                        </p:attrNameLst>
                                      </p:cBhvr>
                                      <p:to>
                                        <p:strVal val="visible"/>
                                      </p:to>
                                    </p:set>
                                    <p:anim calcmode="lin" valueType="num">
                                      <p:cBhvr>
                                        <p:cTn id="27" dur="500" fill="hold"/>
                                        <p:tgtEl>
                                          <p:spTgt spid="277518"/>
                                        </p:tgtEl>
                                        <p:attrNameLst>
                                          <p:attrName>ppt_w</p:attrName>
                                        </p:attrNameLst>
                                      </p:cBhvr>
                                      <p:tavLst>
                                        <p:tav tm="0">
                                          <p:val>
                                            <p:strVal val="2/3*#ppt_w"/>
                                          </p:val>
                                        </p:tav>
                                        <p:tav tm="100000">
                                          <p:val>
                                            <p:strVal val="#ppt_w"/>
                                          </p:val>
                                        </p:tav>
                                      </p:tavLst>
                                    </p:anim>
                                    <p:anim calcmode="lin" valueType="num">
                                      <p:cBhvr>
                                        <p:cTn id="28" dur="500" fill="hold"/>
                                        <p:tgtEl>
                                          <p:spTgt spid="277518"/>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2500"/>
                            </p:stCondLst>
                            <p:childTnLst>
                              <p:par>
                                <p:cTn id="30" presetID="23" presetClass="entr" presetSubtype="272" fill="hold" nodeType="afterEffect">
                                  <p:stCondLst>
                                    <p:cond delay="0"/>
                                  </p:stCondLst>
                                  <p:childTnLst>
                                    <p:set>
                                      <p:cBhvr>
                                        <p:cTn id="31" dur="1" fill="hold">
                                          <p:stCondLst>
                                            <p:cond delay="0"/>
                                          </p:stCondLst>
                                        </p:cTn>
                                        <p:tgtEl>
                                          <p:spTgt spid="277520"/>
                                        </p:tgtEl>
                                        <p:attrNameLst>
                                          <p:attrName>style.visibility</p:attrName>
                                        </p:attrNameLst>
                                      </p:cBhvr>
                                      <p:to>
                                        <p:strVal val="visible"/>
                                      </p:to>
                                    </p:set>
                                    <p:anim calcmode="lin" valueType="num">
                                      <p:cBhvr>
                                        <p:cTn id="32" dur="500" fill="hold"/>
                                        <p:tgtEl>
                                          <p:spTgt spid="277520"/>
                                        </p:tgtEl>
                                        <p:attrNameLst>
                                          <p:attrName>ppt_w</p:attrName>
                                        </p:attrNameLst>
                                      </p:cBhvr>
                                      <p:tavLst>
                                        <p:tav tm="0">
                                          <p:val>
                                            <p:strVal val="2/3*#ppt_w"/>
                                          </p:val>
                                        </p:tav>
                                        <p:tav tm="100000">
                                          <p:val>
                                            <p:strVal val="#ppt_w"/>
                                          </p:val>
                                        </p:tav>
                                      </p:tavLst>
                                    </p:anim>
                                    <p:anim calcmode="lin" valueType="num">
                                      <p:cBhvr>
                                        <p:cTn id="33" dur="500" fill="hold"/>
                                        <p:tgtEl>
                                          <p:spTgt spid="27752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8"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29"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0"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1"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SE</a:t>
            </a:r>
          </a:p>
        </p:txBody>
      </p:sp>
      <p:sp>
        <p:nvSpPr>
          <p:cNvPr id="154632"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3"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154634"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5"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6"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37"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LG</a:t>
            </a:r>
          </a:p>
        </p:txBody>
      </p:sp>
      <p:sp>
        <p:nvSpPr>
          <p:cNvPr id="154638"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154639"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154640"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1"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2"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4"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154645"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8"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154649"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154651"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154653"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154654"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6" name="Rectangle 32"/>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154658"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154661" name="Rectangle 37"/>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154663" name="Rectangle 39"/>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BS</a:t>
            </a:r>
          </a:p>
        </p:txBody>
      </p:sp>
      <p:sp>
        <p:nvSpPr>
          <p:cNvPr id="154665"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154666" name="Rectangle 42"/>
          <p:cNvSpPr>
            <a:spLocks noChangeArrowheads="1"/>
          </p:cNvSpPr>
          <p:nvPr/>
        </p:nvSpPr>
        <p:spPr bwMode="auto">
          <a:xfrm>
            <a:off x="3790379" y="30781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BN</a:t>
            </a:r>
          </a:p>
        </p:txBody>
      </p:sp>
      <p:sp>
        <p:nvSpPr>
          <p:cNvPr id="154667"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8" name="Freeform 44"/>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9" name="Freeform 45"/>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0" name="Freeform 46"/>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1" name="Freeform 47"/>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2" name="Freeform 48"/>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3" name="Freeform 49"/>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5" name="Freeform 5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2" name="Group 58"/>
          <p:cNvGrpSpPr>
            <a:grpSpLocks/>
          </p:cNvGrpSpPr>
          <p:nvPr/>
        </p:nvGrpSpPr>
        <p:grpSpPr bwMode="auto">
          <a:xfrm>
            <a:off x="6477000" y="1066800"/>
            <a:ext cx="1066800" cy="1295400"/>
            <a:chOff x="4080" y="672"/>
            <a:chExt cx="672" cy="816"/>
          </a:xfrm>
        </p:grpSpPr>
        <p:sp>
          <p:nvSpPr>
            <p:cNvPr id="154676" name="Line 52"/>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7" name="Line 53"/>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8" name="Line 54"/>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79" name="Line 55"/>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54680" name="Freeform 56"/>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81" name="Freeform 57"/>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0" name="Oval 26"/>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2" name="Oval 28"/>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7" name="Oval 33"/>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9" name="Oval 35"/>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0"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2"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64"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55"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54646"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64916" name="Text Box 60"/>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54691" name="Rectangle 6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79</a:t>
            </a:r>
          </a:p>
        </p:txBody>
      </p:sp>
      <p:sp>
        <p:nvSpPr>
          <p:cNvPr id="154692" name="Text Box 68"/>
          <p:cNvSpPr txBox="1">
            <a:spLocks noChangeArrowheads="1"/>
          </p:cNvSpPr>
          <p:nvPr/>
        </p:nvSpPr>
        <p:spPr bwMode="auto">
          <a:xfrm>
            <a:off x="3548063" y="3494088"/>
            <a:ext cx="3921125" cy="267765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b="1" dirty="0">
                <a:solidFill>
                  <a:srgbClr val="2EF9FF"/>
                </a:solidFill>
                <a:effectLst>
                  <a:outerShdw blurRad="38100" dist="38100" dir="2700000" algn="tl">
                    <a:srgbClr val="000000"/>
                  </a:outerShdw>
                </a:effectLst>
                <a:latin typeface="Arial Black" charset="0"/>
              </a:rPr>
              <a:t>…</a:t>
            </a:r>
            <a:r>
              <a:rPr lang="en-PH" b="1" dirty="0" err="1">
                <a:solidFill>
                  <a:srgbClr val="2EF9FF"/>
                </a:solidFill>
                <a:effectLst>
                  <a:outerShdw blurRad="38100" dist="38100" dir="2700000" algn="tl">
                    <a:srgbClr val="000000"/>
                  </a:outerShdw>
                </a:effectLst>
                <a:latin typeface="Arial Black" charset="0"/>
              </a:rPr>
              <a:t>ibutang</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nimo</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ang</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entablado</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sa</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imong</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hunahuna</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alang</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sa</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maayo</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nga</a:t>
            </a:r>
            <a:r>
              <a:rPr lang="en-PH" b="1" dirty="0">
                <a:solidFill>
                  <a:srgbClr val="2EF9FF"/>
                </a:solidFill>
                <a:effectLst>
                  <a:outerShdw blurRad="38100" dist="38100" dir="2700000" algn="tl">
                    <a:srgbClr val="000000"/>
                  </a:outerShdw>
                </a:effectLst>
                <a:latin typeface="Arial Black" charset="0"/>
              </a:rPr>
              <a:t> </a:t>
            </a:r>
            <a:r>
              <a:rPr lang="en-PH" b="1" dirty="0" err="1">
                <a:solidFill>
                  <a:srgbClr val="2EF9FF"/>
                </a:solidFill>
                <a:effectLst>
                  <a:outerShdw blurRad="38100" dist="38100" dir="2700000" algn="tl">
                    <a:srgbClr val="000000"/>
                  </a:outerShdw>
                </a:effectLst>
                <a:latin typeface="Arial Black" charset="0"/>
              </a:rPr>
              <a:t>Biblikanhong</a:t>
            </a:r>
            <a:r>
              <a:rPr lang="en-PH" b="1" dirty="0">
                <a:solidFill>
                  <a:srgbClr val="2EF9FF"/>
                </a:solidFill>
                <a:effectLst>
                  <a:outerShdw blurRad="38100" dist="38100" dir="2700000" algn="tl">
                    <a:srgbClr val="000000"/>
                  </a:outerShdw>
                </a:effectLst>
                <a:latin typeface="Arial Black" charset="0"/>
              </a:rPr>
              <a:t> drama!</a:t>
            </a:r>
            <a:endParaRPr lang="en-US" b="1" dirty="0">
              <a:solidFill>
                <a:srgbClr val="2EF9FF"/>
              </a:solidFill>
              <a:effectLst>
                <a:outerShdw blurRad="38100" dist="38100" dir="2700000" algn="tl">
                  <a:srgbClr val="000000"/>
                </a:outerShdw>
              </a:effectLst>
              <a:latin typeface="Arial Black" charset="0"/>
            </a:endParaRPr>
          </a:p>
        </p:txBody>
      </p:sp>
      <p:sp>
        <p:nvSpPr>
          <p:cNvPr id="164919" name="Text Box 69"/>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4920" name="Rectangle 70"/>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164921" name="Text Box 71"/>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54667"/>
                                        </p:tgtEl>
                                        <p:attrNameLst>
                                          <p:attrName>style.visibility</p:attrName>
                                        </p:attrNameLst>
                                      </p:cBhvr>
                                      <p:to>
                                        <p:strVal val="visible"/>
                                      </p:to>
                                    </p:set>
                                    <p:animEffect transition="in" filter="wipe(right)">
                                      <p:cBhvr>
                                        <p:cTn id="7" dur="1000"/>
                                        <p:tgtEl>
                                          <p:spTgt spid="154667"/>
                                        </p:tgtEl>
                                      </p:cBhvr>
                                    </p:animEffect>
                                  </p:childTnLst>
                                </p:cTn>
                              </p:par>
                            </p:childTnLst>
                          </p:cTn>
                        </p:par>
                        <p:par>
                          <p:cTn id="8" fill="hold" nodeType="afterGroup">
                            <p:stCondLst>
                              <p:cond delay="1000"/>
                            </p:stCondLst>
                            <p:childTnLst>
                              <p:par>
                                <p:cTn id="9" presetID="22" presetClass="entr" presetSubtype="2" fill="hold" nodeType="afterEffect">
                                  <p:stCondLst>
                                    <p:cond delay="0"/>
                                  </p:stCondLst>
                                  <p:childTnLst>
                                    <p:set>
                                      <p:cBhvr>
                                        <p:cTn id="10" dur="1" fill="hold">
                                          <p:stCondLst>
                                            <p:cond delay="0"/>
                                          </p:stCondLst>
                                        </p:cTn>
                                        <p:tgtEl>
                                          <p:spTgt spid="154668"/>
                                        </p:tgtEl>
                                        <p:attrNameLst>
                                          <p:attrName>style.visibility</p:attrName>
                                        </p:attrNameLst>
                                      </p:cBhvr>
                                      <p:to>
                                        <p:strVal val="visible"/>
                                      </p:to>
                                    </p:set>
                                    <p:animEffect transition="in" filter="wipe(right)">
                                      <p:cBhvr>
                                        <p:cTn id="11" dur="1000"/>
                                        <p:tgtEl>
                                          <p:spTgt spid="154668"/>
                                        </p:tgtEl>
                                      </p:cBhvr>
                                    </p:animEffect>
                                  </p:childTnLst>
                                </p:cTn>
                              </p:par>
                            </p:childTnLst>
                          </p:cTn>
                        </p:par>
                        <p:par>
                          <p:cTn id="12" fill="hold" nodeType="afterGroup">
                            <p:stCondLst>
                              <p:cond delay="2000"/>
                            </p:stCondLst>
                            <p:childTnLst>
                              <p:par>
                                <p:cTn id="13" presetID="22" presetClass="entr" presetSubtype="2" fill="hold" nodeType="afterEffect">
                                  <p:stCondLst>
                                    <p:cond delay="0"/>
                                  </p:stCondLst>
                                  <p:childTnLst>
                                    <p:set>
                                      <p:cBhvr>
                                        <p:cTn id="14" dur="1" fill="hold">
                                          <p:stCondLst>
                                            <p:cond delay="0"/>
                                          </p:stCondLst>
                                        </p:cTn>
                                        <p:tgtEl>
                                          <p:spTgt spid="154669"/>
                                        </p:tgtEl>
                                        <p:attrNameLst>
                                          <p:attrName>style.visibility</p:attrName>
                                        </p:attrNameLst>
                                      </p:cBhvr>
                                      <p:to>
                                        <p:strVal val="visible"/>
                                      </p:to>
                                    </p:set>
                                    <p:animEffect transition="in" filter="wipe(right)">
                                      <p:cBhvr>
                                        <p:cTn id="15" dur="1000"/>
                                        <p:tgtEl>
                                          <p:spTgt spid="154669"/>
                                        </p:tgtEl>
                                      </p:cBhvr>
                                    </p:animEffect>
                                  </p:childTnLst>
                                </p:cTn>
                              </p:par>
                            </p:childTnLst>
                          </p:cTn>
                        </p:par>
                        <p:par>
                          <p:cTn id="16" fill="hold" nodeType="afterGroup">
                            <p:stCondLst>
                              <p:cond delay="3000"/>
                            </p:stCondLst>
                            <p:childTnLst>
                              <p:par>
                                <p:cTn id="17" presetID="22" presetClass="entr" presetSubtype="1" fill="hold" nodeType="afterEffect">
                                  <p:stCondLst>
                                    <p:cond delay="0"/>
                                  </p:stCondLst>
                                  <p:childTnLst>
                                    <p:set>
                                      <p:cBhvr>
                                        <p:cTn id="18" dur="1" fill="hold">
                                          <p:stCondLst>
                                            <p:cond delay="0"/>
                                          </p:stCondLst>
                                        </p:cTn>
                                        <p:tgtEl>
                                          <p:spTgt spid="154670"/>
                                        </p:tgtEl>
                                        <p:attrNameLst>
                                          <p:attrName>style.visibility</p:attrName>
                                        </p:attrNameLst>
                                      </p:cBhvr>
                                      <p:to>
                                        <p:strVal val="visible"/>
                                      </p:to>
                                    </p:set>
                                    <p:animEffect transition="in" filter="wipe(up)">
                                      <p:cBhvr>
                                        <p:cTn id="19" dur="1000"/>
                                        <p:tgtEl>
                                          <p:spTgt spid="154670"/>
                                        </p:tgtEl>
                                      </p:cBhvr>
                                    </p:animEffect>
                                  </p:childTnLst>
                                </p:cTn>
                              </p:par>
                            </p:childTnLst>
                          </p:cTn>
                        </p:par>
                        <p:par>
                          <p:cTn id="20" fill="hold" nodeType="afterGroup">
                            <p:stCondLst>
                              <p:cond delay="4000"/>
                            </p:stCondLst>
                            <p:childTnLst>
                              <p:par>
                                <p:cTn id="21" presetID="22" presetClass="entr" presetSubtype="4" fill="hold" nodeType="afterEffect">
                                  <p:stCondLst>
                                    <p:cond delay="0"/>
                                  </p:stCondLst>
                                  <p:childTnLst>
                                    <p:set>
                                      <p:cBhvr>
                                        <p:cTn id="22" dur="1" fill="hold">
                                          <p:stCondLst>
                                            <p:cond delay="0"/>
                                          </p:stCondLst>
                                        </p:cTn>
                                        <p:tgtEl>
                                          <p:spTgt spid="154671"/>
                                        </p:tgtEl>
                                        <p:attrNameLst>
                                          <p:attrName>style.visibility</p:attrName>
                                        </p:attrNameLst>
                                      </p:cBhvr>
                                      <p:to>
                                        <p:strVal val="visible"/>
                                      </p:to>
                                    </p:set>
                                    <p:animEffect transition="in" filter="wipe(down)">
                                      <p:cBhvr>
                                        <p:cTn id="23" dur="1000"/>
                                        <p:tgtEl>
                                          <p:spTgt spid="154671"/>
                                        </p:tgtEl>
                                      </p:cBhvr>
                                    </p:animEffect>
                                  </p:childTnLst>
                                </p:cTn>
                              </p:par>
                            </p:childTnLst>
                          </p:cTn>
                        </p:par>
                        <p:par>
                          <p:cTn id="24" fill="hold" nodeType="afterGroup">
                            <p:stCondLst>
                              <p:cond delay="5000"/>
                            </p:stCondLst>
                            <p:childTnLst>
                              <p:par>
                                <p:cTn id="25" presetID="22" presetClass="entr" presetSubtype="8" fill="hold" nodeType="afterEffect">
                                  <p:stCondLst>
                                    <p:cond delay="0"/>
                                  </p:stCondLst>
                                  <p:childTnLst>
                                    <p:set>
                                      <p:cBhvr>
                                        <p:cTn id="26" dur="1" fill="hold">
                                          <p:stCondLst>
                                            <p:cond delay="0"/>
                                          </p:stCondLst>
                                        </p:cTn>
                                        <p:tgtEl>
                                          <p:spTgt spid="154672"/>
                                        </p:tgtEl>
                                        <p:attrNameLst>
                                          <p:attrName>style.visibility</p:attrName>
                                        </p:attrNameLst>
                                      </p:cBhvr>
                                      <p:to>
                                        <p:strVal val="visible"/>
                                      </p:to>
                                    </p:set>
                                    <p:animEffect transition="in" filter="wipe(left)">
                                      <p:cBhvr>
                                        <p:cTn id="27" dur="1000"/>
                                        <p:tgtEl>
                                          <p:spTgt spid="154672"/>
                                        </p:tgtEl>
                                      </p:cBhvr>
                                    </p:animEffect>
                                  </p:childTnLst>
                                </p:cTn>
                              </p:par>
                            </p:childTnLst>
                          </p:cTn>
                        </p:par>
                        <p:par>
                          <p:cTn id="28" fill="hold" nodeType="afterGroup">
                            <p:stCondLst>
                              <p:cond delay="6000"/>
                            </p:stCondLst>
                            <p:childTnLst>
                              <p:par>
                                <p:cTn id="29" presetID="22" presetClass="entr" presetSubtype="2" fill="hold" nodeType="afterEffect">
                                  <p:stCondLst>
                                    <p:cond delay="0"/>
                                  </p:stCondLst>
                                  <p:childTnLst>
                                    <p:set>
                                      <p:cBhvr>
                                        <p:cTn id="30" dur="1" fill="hold">
                                          <p:stCondLst>
                                            <p:cond delay="0"/>
                                          </p:stCondLst>
                                        </p:cTn>
                                        <p:tgtEl>
                                          <p:spTgt spid="154673"/>
                                        </p:tgtEl>
                                        <p:attrNameLst>
                                          <p:attrName>style.visibility</p:attrName>
                                        </p:attrNameLst>
                                      </p:cBhvr>
                                      <p:to>
                                        <p:strVal val="visible"/>
                                      </p:to>
                                    </p:set>
                                    <p:animEffect transition="in" filter="wipe(right)">
                                      <p:cBhvr>
                                        <p:cTn id="31" dur="1000"/>
                                        <p:tgtEl>
                                          <p:spTgt spid="154673"/>
                                        </p:tgtEl>
                                      </p:cBhvr>
                                    </p:animEffect>
                                  </p:childTnLst>
                                </p:cTn>
                              </p:par>
                            </p:childTnLst>
                          </p:cTn>
                        </p:par>
                        <p:par>
                          <p:cTn id="32" fill="hold" nodeType="afterGroup">
                            <p:stCondLst>
                              <p:cond delay="7000"/>
                            </p:stCondLst>
                            <p:childTnLst>
                              <p:par>
                                <p:cTn id="33" presetID="22" presetClass="entr" presetSubtype="8" fill="hold" nodeType="afterEffect">
                                  <p:stCondLst>
                                    <p:cond delay="0"/>
                                  </p:stCondLst>
                                  <p:childTnLst>
                                    <p:set>
                                      <p:cBhvr>
                                        <p:cTn id="34" dur="1" fill="hold">
                                          <p:stCondLst>
                                            <p:cond delay="0"/>
                                          </p:stCondLst>
                                        </p:cTn>
                                        <p:tgtEl>
                                          <p:spTgt spid="154675"/>
                                        </p:tgtEl>
                                        <p:attrNameLst>
                                          <p:attrName>style.visibility</p:attrName>
                                        </p:attrNameLst>
                                      </p:cBhvr>
                                      <p:to>
                                        <p:strVal val="visible"/>
                                      </p:to>
                                    </p:set>
                                    <p:animEffect transition="in" filter="wipe(left)">
                                      <p:cBhvr>
                                        <p:cTn id="35" dur="1000"/>
                                        <p:tgtEl>
                                          <p:spTgt spid="154675"/>
                                        </p:tgtEl>
                                      </p:cBhvr>
                                    </p:animEffect>
                                  </p:childTnLst>
                                </p:cTn>
                              </p:par>
                            </p:childTnLst>
                          </p:cTn>
                        </p:par>
                        <p:par>
                          <p:cTn id="36" fill="hold" nodeType="afterGroup">
                            <p:stCondLst>
                              <p:cond delay="8000"/>
                            </p:stCondLst>
                            <p:childTnLst>
                              <p:par>
                                <p:cTn id="37" presetID="23" presetClass="entr" presetSubtype="52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ppt_x</p:attrName>
                                        </p:attrNameLst>
                                      </p:cBhvr>
                                      <p:tavLst>
                                        <p:tav tm="0">
                                          <p:val>
                                            <p:fltVal val="0.5"/>
                                          </p:val>
                                        </p:tav>
                                        <p:tav tm="100000">
                                          <p:val>
                                            <p:strVal val="#ppt_x"/>
                                          </p:val>
                                        </p:tav>
                                      </p:tavLst>
                                    </p:anim>
                                    <p:anim calcmode="lin" valueType="num">
                                      <p:cBhvr>
                                        <p:cTn id="42" dur="1000" fill="hold"/>
                                        <p:tgtEl>
                                          <p:spTgt spid="2"/>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9000"/>
                            </p:stCondLst>
                            <p:childTnLst>
                              <p:par>
                                <p:cTn id="44" presetID="22" presetClass="entr" presetSubtype="8" fill="hold" nodeType="afterEffect">
                                  <p:stCondLst>
                                    <p:cond delay="0"/>
                                  </p:stCondLst>
                                  <p:childTnLst>
                                    <p:set>
                                      <p:cBhvr>
                                        <p:cTn id="45" dur="1" fill="hold">
                                          <p:stCondLst>
                                            <p:cond delay="0"/>
                                          </p:stCondLst>
                                        </p:cTn>
                                        <p:tgtEl>
                                          <p:spTgt spid="154680"/>
                                        </p:tgtEl>
                                        <p:attrNameLst>
                                          <p:attrName>style.visibility</p:attrName>
                                        </p:attrNameLst>
                                      </p:cBhvr>
                                      <p:to>
                                        <p:strVal val="visible"/>
                                      </p:to>
                                    </p:set>
                                    <p:animEffect transition="in" filter="wipe(left)">
                                      <p:cBhvr>
                                        <p:cTn id="46" dur="1000"/>
                                        <p:tgtEl>
                                          <p:spTgt spid="154680"/>
                                        </p:tgtEl>
                                      </p:cBhvr>
                                    </p:animEffect>
                                  </p:childTnLst>
                                </p:cTn>
                              </p:par>
                            </p:childTnLst>
                          </p:cTn>
                        </p:par>
                        <p:par>
                          <p:cTn id="47" fill="hold" nodeType="afterGroup">
                            <p:stCondLst>
                              <p:cond delay="10000"/>
                            </p:stCondLst>
                            <p:childTnLst>
                              <p:par>
                                <p:cTn id="48" presetID="22" presetClass="entr" presetSubtype="2" fill="hold" nodeType="afterEffect">
                                  <p:stCondLst>
                                    <p:cond delay="0"/>
                                  </p:stCondLst>
                                  <p:childTnLst>
                                    <p:set>
                                      <p:cBhvr>
                                        <p:cTn id="49" dur="1" fill="hold">
                                          <p:stCondLst>
                                            <p:cond delay="0"/>
                                          </p:stCondLst>
                                        </p:cTn>
                                        <p:tgtEl>
                                          <p:spTgt spid="154681"/>
                                        </p:tgtEl>
                                        <p:attrNameLst>
                                          <p:attrName>style.visibility</p:attrName>
                                        </p:attrNameLst>
                                      </p:cBhvr>
                                      <p:to>
                                        <p:strVal val="visible"/>
                                      </p:to>
                                    </p:set>
                                    <p:animEffect transition="in" filter="wipe(right)">
                                      <p:cBhvr>
                                        <p:cTn id="50" dur="1000"/>
                                        <p:tgtEl>
                                          <p:spTgt spid="154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7"/>
          <p:cNvGrpSpPr>
            <a:grpSpLocks/>
          </p:cNvGrpSpPr>
          <p:nvPr/>
        </p:nvGrpSpPr>
        <p:grpSpPr bwMode="auto">
          <a:xfrm>
            <a:off x="0" y="11430"/>
            <a:ext cx="1978025" cy="1955800"/>
            <a:chOff x="0" y="0"/>
            <a:chExt cx="1246" cy="1232"/>
          </a:xfrm>
        </p:grpSpPr>
        <p:sp>
          <p:nvSpPr>
            <p:cNvPr id="1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71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3"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5" name="Rectangle 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6" name="Line 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7" name="Line 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79" name="Line 1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3" name="Freeform 15"/>
          <p:cNvSpPr>
            <a:spLocks/>
          </p:cNvSpPr>
          <p:nvPr/>
        </p:nvSpPr>
        <p:spPr bwMode="auto">
          <a:xfrm>
            <a:off x="1879600" y="1371600"/>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3810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5" name="Freeform 17"/>
          <p:cNvSpPr>
            <a:spLocks/>
          </p:cNvSpPr>
          <p:nvPr/>
        </p:nvSpPr>
        <p:spPr bwMode="auto">
          <a:xfrm>
            <a:off x="1841500" y="1344613"/>
            <a:ext cx="6451600" cy="3784600"/>
          </a:xfrm>
          <a:custGeom>
            <a:avLst/>
            <a:gdLst/>
            <a:ahLst/>
            <a:cxnLst>
              <a:cxn ang="0">
                <a:pos x="0" y="0"/>
              </a:cxn>
              <a:cxn ang="0">
                <a:pos x="48" y="16"/>
              </a:cxn>
              <a:cxn ang="0">
                <a:pos x="160" y="304"/>
              </a:cxn>
              <a:cxn ang="0">
                <a:pos x="288" y="400"/>
              </a:cxn>
              <a:cxn ang="0">
                <a:pos x="368" y="384"/>
              </a:cxn>
              <a:cxn ang="0">
                <a:pos x="464" y="352"/>
              </a:cxn>
              <a:cxn ang="0">
                <a:pos x="640" y="368"/>
              </a:cxn>
              <a:cxn ang="0">
                <a:pos x="768" y="528"/>
              </a:cxn>
              <a:cxn ang="0">
                <a:pos x="848" y="768"/>
              </a:cxn>
              <a:cxn ang="0">
                <a:pos x="864" y="832"/>
              </a:cxn>
              <a:cxn ang="0">
                <a:pos x="912" y="864"/>
              </a:cxn>
              <a:cxn ang="0">
                <a:pos x="1072" y="944"/>
              </a:cxn>
              <a:cxn ang="0">
                <a:pos x="1248" y="912"/>
              </a:cxn>
              <a:cxn ang="0">
                <a:pos x="1392" y="768"/>
              </a:cxn>
              <a:cxn ang="0">
                <a:pos x="1568" y="560"/>
              </a:cxn>
              <a:cxn ang="0">
                <a:pos x="1632" y="416"/>
              </a:cxn>
              <a:cxn ang="0">
                <a:pos x="1744" y="320"/>
              </a:cxn>
              <a:cxn ang="0">
                <a:pos x="1792" y="272"/>
              </a:cxn>
              <a:cxn ang="0">
                <a:pos x="1888" y="240"/>
              </a:cxn>
              <a:cxn ang="0">
                <a:pos x="2000" y="256"/>
              </a:cxn>
              <a:cxn ang="0">
                <a:pos x="2272" y="400"/>
              </a:cxn>
              <a:cxn ang="0">
                <a:pos x="2336" y="496"/>
              </a:cxn>
              <a:cxn ang="0">
                <a:pos x="2416" y="736"/>
              </a:cxn>
              <a:cxn ang="0">
                <a:pos x="2464" y="896"/>
              </a:cxn>
              <a:cxn ang="0">
                <a:pos x="2528" y="1024"/>
              </a:cxn>
              <a:cxn ang="0">
                <a:pos x="2576" y="1072"/>
              </a:cxn>
              <a:cxn ang="0">
                <a:pos x="2720" y="1216"/>
              </a:cxn>
              <a:cxn ang="0">
                <a:pos x="3024" y="1248"/>
              </a:cxn>
              <a:cxn ang="0">
                <a:pos x="3120" y="1264"/>
              </a:cxn>
              <a:cxn ang="0">
                <a:pos x="3232" y="1456"/>
              </a:cxn>
              <a:cxn ang="0">
                <a:pos x="3264" y="1504"/>
              </a:cxn>
              <a:cxn ang="0">
                <a:pos x="3360" y="1808"/>
              </a:cxn>
              <a:cxn ang="0">
                <a:pos x="3392" y="1904"/>
              </a:cxn>
              <a:cxn ang="0">
                <a:pos x="3408" y="1952"/>
              </a:cxn>
              <a:cxn ang="0">
                <a:pos x="3536" y="2096"/>
              </a:cxn>
              <a:cxn ang="0">
                <a:pos x="3840" y="2272"/>
              </a:cxn>
              <a:cxn ang="0">
                <a:pos x="3952" y="2352"/>
              </a:cxn>
              <a:cxn ang="0">
                <a:pos x="4032" y="2368"/>
              </a:cxn>
              <a:cxn ang="0">
                <a:pos x="4064" y="2384"/>
              </a:cxn>
            </a:cxnLst>
            <a:rect l="0" t="0" r="r" b="b"/>
            <a:pathLst>
              <a:path w="4064" h="2384">
                <a:moveTo>
                  <a:pt x="0" y="0"/>
                </a:moveTo>
                <a:cubicBezTo>
                  <a:pt x="16" y="5"/>
                  <a:pt x="34" y="5"/>
                  <a:pt x="48" y="16"/>
                </a:cubicBezTo>
                <a:cubicBezTo>
                  <a:pt x="129" y="81"/>
                  <a:pt x="105" y="222"/>
                  <a:pt x="160" y="304"/>
                </a:cubicBezTo>
                <a:cubicBezTo>
                  <a:pt x="197" y="359"/>
                  <a:pt x="224" y="378"/>
                  <a:pt x="288" y="400"/>
                </a:cubicBezTo>
                <a:cubicBezTo>
                  <a:pt x="314" y="394"/>
                  <a:pt x="341" y="391"/>
                  <a:pt x="368" y="384"/>
                </a:cubicBezTo>
                <a:cubicBezTo>
                  <a:pt x="400" y="375"/>
                  <a:pt x="464" y="352"/>
                  <a:pt x="464" y="352"/>
                </a:cubicBezTo>
                <a:cubicBezTo>
                  <a:pt x="522" y="357"/>
                  <a:pt x="581" y="359"/>
                  <a:pt x="640" y="368"/>
                </a:cubicBezTo>
                <a:cubicBezTo>
                  <a:pt x="720" y="379"/>
                  <a:pt x="729" y="470"/>
                  <a:pt x="768" y="528"/>
                </a:cubicBezTo>
                <a:cubicBezTo>
                  <a:pt x="785" y="615"/>
                  <a:pt x="826" y="681"/>
                  <a:pt x="848" y="768"/>
                </a:cubicBezTo>
                <a:cubicBezTo>
                  <a:pt x="853" y="789"/>
                  <a:pt x="851" y="813"/>
                  <a:pt x="864" y="832"/>
                </a:cubicBezTo>
                <a:cubicBezTo>
                  <a:pt x="874" y="848"/>
                  <a:pt x="897" y="851"/>
                  <a:pt x="912" y="864"/>
                </a:cubicBezTo>
                <a:cubicBezTo>
                  <a:pt x="988" y="928"/>
                  <a:pt x="972" y="919"/>
                  <a:pt x="1072" y="944"/>
                </a:cubicBezTo>
                <a:cubicBezTo>
                  <a:pt x="1116" y="938"/>
                  <a:pt x="1198" y="936"/>
                  <a:pt x="1248" y="912"/>
                </a:cubicBezTo>
                <a:cubicBezTo>
                  <a:pt x="1314" y="878"/>
                  <a:pt x="1345" y="821"/>
                  <a:pt x="1392" y="768"/>
                </a:cubicBezTo>
                <a:cubicBezTo>
                  <a:pt x="1448" y="703"/>
                  <a:pt x="1529" y="637"/>
                  <a:pt x="1568" y="560"/>
                </a:cubicBezTo>
                <a:cubicBezTo>
                  <a:pt x="1588" y="518"/>
                  <a:pt x="1603" y="455"/>
                  <a:pt x="1632" y="416"/>
                </a:cubicBezTo>
                <a:cubicBezTo>
                  <a:pt x="1663" y="372"/>
                  <a:pt x="1703" y="354"/>
                  <a:pt x="1744" y="320"/>
                </a:cubicBezTo>
                <a:cubicBezTo>
                  <a:pt x="1761" y="305"/>
                  <a:pt x="1772" y="282"/>
                  <a:pt x="1792" y="272"/>
                </a:cubicBezTo>
                <a:cubicBezTo>
                  <a:pt x="1821" y="255"/>
                  <a:pt x="1888" y="240"/>
                  <a:pt x="1888" y="240"/>
                </a:cubicBezTo>
                <a:cubicBezTo>
                  <a:pt x="1925" y="245"/>
                  <a:pt x="1963" y="246"/>
                  <a:pt x="2000" y="256"/>
                </a:cubicBezTo>
                <a:cubicBezTo>
                  <a:pt x="2079" y="277"/>
                  <a:pt x="2202" y="353"/>
                  <a:pt x="2272" y="400"/>
                </a:cubicBezTo>
                <a:cubicBezTo>
                  <a:pt x="2293" y="432"/>
                  <a:pt x="2323" y="459"/>
                  <a:pt x="2336" y="496"/>
                </a:cubicBezTo>
                <a:cubicBezTo>
                  <a:pt x="2362" y="574"/>
                  <a:pt x="2395" y="655"/>
                  <a:pt x="2416" y="736"/>
                </a:cubicBezTo>
                <a:cubicBezTo>
                  <a:pt x="2427" y="781"/>
                  <a:pt x="2444" y="857"/>
                  <a:pt x="2464" y="896"/>
                </a:cubicBezTo>
                <a:cubicBezTo>
                  <a:pt x="2485" y="938"/>
                  <a:pt x="2494" y="990"/>
                  <a:pt x="2528" y="1024"/>
                </a:cubicBezTo>
                <a:cubicBezTo>
                  <a:pt x="2544" y="1040"/>
                  <a:pt x="2561" y="1054"/>
                  <a:pt x="2576" y="1072"/>
                </a:cubicBezTo>
                <a:cubicBezTo>
                  <a:pt x="2629" y="1134"/>
                  <a:pt x="2639" y="1185"/>
                  <a:pt x="2720" y="1216"/>
                </a:cubicBezTo>
                <a:cubicBezTo>
                  <a:pt x="2804" y="1247"/>
                  <a:pt x="2971" y="1244"/>
                  <a:pt x="3024" y="1248"/>
                </a:cubicBezTo>
                <a:cubicBezTo>
                  <a:pt x="3056" y="1253"/>
                  <a:pt x="3089" y="1253"/>
                  <a:pt x="3120" y="1264"/>
                </a:cubicBezTo>
                <a:cubicBezTo>
                  <a:pt x="3208" y="1293"/>
                  <a:pt x="3202" y="1386"/>
                  <a:pt x="3232" y="1456"/>
                </a:cubicBezTo>
                <a:cubicBezTo>
                  <a:pt x="3239" y="1473"/>
                  <a:pt x="3253" y="1488"/>
                  <a:pt x="3264" y="1504"/>
                </a:cubicBezTo>
                <a:cubicBezTo>
                  <a:pt x="3290" y="1609"/>
                  <a:pt x="3319" y="1707"/>
                  <a:pt x="3360" y="1808"/>
                </a:cubicBezTo>
                <a:cubicBezTo>
                  <a:pt x="3372" y="1839"/>
                  <a:pt x="3381" y="1872"/>
                  <a:pt x="3392" y="1904"/>
                </a:cubicBezTo>
                <a:cubicBezTo>
                  <a:pt x="3397" y="1920"/>
                  <a:pt x="3396" y="1940"/>
                  <a:pt x="3408" y="1952"/>
                </a:cubicBezTo>
                <a:cubicBezTo>
                  <a:pt x="3453" y="1997"/>
                  <a:pt x="3485" y="2056"/>
                  <a:pt x="3536" y="2096"/>
                </a:cubicBezTo>
                <a:cubicBezTo>
                  <a:pt x="3621" y="2162"/>
                  <a:pt x="3737" y="2237"/>
                  <a:pt x="3840" y="2272"/>
                </a:cubicBezTo>
                <a:cubicBezTo>
                  <a:pt x="3843" y="2274"/>
                  <a:pt x="3936" y="2346"/>
                  <a:pt x="3952" y="2352"/>
                </a:cubicBezTo>
                <a:cubicBezTo>
                  <a:pt x="3977" y="2361"/>
                  <a:pt x="4005" y="2360"/>
                  <a:pt x="4032" y="2368"/>
                </a:cubicBezTo>
                <a:cubicBezTo>
                  <a:pt x="4043" y="2371"/>
                  <a:pt x="4053" y="2378"/>
                  <a:pt x="4064" y="2384"/>
                </a:cubicBezTo>
              </a:path>
            </a:pathLst>
          </a:custGeom>
          <a:noFill/>
          <a:ln w="76200" cap="flat" cmpd="sng">
            <a:solidFill>
              <a:srgbClr val="09991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7184" name="Freeform 16"/>
          <p:cNvSpPr>
            <a:spLocks/>
          </p:cNvSpPr>
          <p:nvPr/>
        </p:nvSpPr>
        <p:spPr bwMode="auto">
          <a:xfrm>
            <a:off x="1727200" y="1955800"/>
            <a:ext cx="6273800" cy="3581400"/>
          </a:xfrm>
          <a:custGeom>
            <a:avLst/>
            <a:gdLst/>
            <a:ahLst/>
            <a:cxnLst>
              <a:cxn ang="0">
                <a:pos x="3952" y="0"/>
              </a:cxn>
              <a:cxn ang="0">
                <a:pos x="3824" y="80"/>
              </a:cxn>
              <a:cxn ang="0">
                <a:pos x="3792" y="160"/>
              </a:cxn>
              <a:cxn ang="0">
                <a:pos x="3760" y="256"/>
              </a:cxn>
              <a:cxn ang="0">
                <a:pos x="3712" y="464"/>
              </a:cxn>
              <a:cxn ang="0">
                <a:pos x="3360" y="576"/>
              </a:cxn>
              <a:cxn ang="0">
                <a:pos x="3264" y="608"/>
              </a:cxn>
              <a:cxn ang="0">
                <a:pos x="3168" y="672"/>
              </a:cxn>
              <a:cxn ang="0">
                <a:pos x="3024" y="880"/>
              </a:cxn>
              <a:cxn ang="0">
                <a:pos x="2752" y="1232"/>
              </a:cxn>
              <a:cxn ang="0">
                <a:pos x="1904" y="1248"/>
              </a:cxn>
              <a:cxn ang="0">
                <a:pos x="1264" y="1600"/>
              </a:cxn>
              <a:cxn ang="0">
                <a:pos x="720" y="2016"/>
              </a:cxn>
              <a:cxn ang="0">
                <a:pos x="240" y="2000"/>
              </a:cxn>
              <a:cxn ang="0">
                <a:pos x="176" y="2032"/>
              </a:cxn>
              <a:cxn ang="0">
                <a:pos x="128" y="2048"/>
              </a:cxn>
              <a:cxn ang="0">
                <a:pos x="64" y="2144"/>
              </a:cxn>
              <a:cxn ang="0">
                <a:pos x="0" y="2256"/>
              </a:cxn>
            </a:cxnLst>
            <a:rect l="0" t="0" r="r" b="b"/>
            <a:pathLst>
              <a:path w="3952" h="2256">
                <a:moveTo>
                  <a:pt x="3952" y="0"/>
                </a:moveTo>
                <a:cubicBezTo>
                  <a:pt x="3864" y="29"/>
                  <a:pt x="3859" y="9"/>
                  <a:pt x="3824" y="80"/>
                </a:cubicBezTo>
                <a:cubicBezTo>
                  <a:pt x="3811" y="105"/>
                  <a:pt x="3801" y="133"/>
                  <a:pt x="3792" y="160"/>
                </a:cubicBezTo>
                <a:cubicBezTo>
                  <a:pt x="3780" y="191"/>
                  <a:pt x="3760" y="256"/>
                  <a:pt x="3760" y="256"/>
                </a:cubicBezTo>
                <a:cubicBezTo>
                  <a:pt x="3757" y="274"/>
                  <a:pt x="3739" y="445"/>
                  <a:pt x="3712" y="464"/>
                </a:cubicBezTo>
                <a:cubicBezTo>
                  <a:pt x="3603" y="536"/>
                  <a:pt x="3481" y="539"/>
                  <a:pt x="3360" y="576"/>
                </a:cubicBezTo>
                <a:cubicBezTo>
                  <a:pt x="3327" y="585"/>
                  <a:pt x="3292" y="589"/>
                  <a:pt x="3264" y="608"/>
                </a:cubicBezTo>
                <a:cubicBezTo>
                  <a:pt x="3232" y="629"/>
                  <a:pt x="3168" y="672"/>
                  <a:pt x="3168" y="672"/>
                </a:cubicBezTo>
                <a:cubicBezTo>
                  <a:pt x="3126" y="734"/>
                  <a:pt x="3050" y="809"/>
                  <a:pt x="3024" y="880"/>
                </a:cubicBezTo>
                <a:cubicBezTo>
                  <a:pt x="2977" y="1004"/>
                  <a:pt x="2926" y="1225"/>
                  <a:pt x="2752" y="1232"/>
                </a:cubicBezTo>
                <a:cubicBezTo>
                  <a:pt x="2469" y="1241"/>
                  <a:pt x="2186" y="1242"/>
                  <a:pt x="1904" y="1248"/>
                </a:cubicBezTo>
                <a:cubicBezTo>
                  <a:pt x="1630" y="1293"/>
                  <a:pt x="1465" y="1421"/>
                  <a:pt x="1264" y="1600"/>
                </a:cubicBezTo>
                <a:cubicBezTo>
                  <a:pt x="1087" y="1757"/>
                  <a:pt x="961" y="1955"/>
                  <a:pt x="720" y="2016"/>
                </a:cubicBezTo>
                <a:cubicBezTo>
                  <a:pt x="519" y="2004"/>
                  <a:pt x="424" y="1981"/>
                  <a:pt x="240" y="2000"/>
                </a:cubicBezTo>
                <a:cubicBezTo>
                  <a:pt x="218" y="2010"/>
                  <a:pt x="197" y="2022"/>
                  <a:pt x="176" y="2032"/>
                </a:cubicBezTo>
                <a:cubicBezTo>
                  <a:pt x="160" y="2038"/>
                  <a:pt x="139" y="2036"/>
                  <a:pt x="128" y="2048"/>
                </a:cubicBezTo>
                <a:cubicBezTo>
                  <a:pt x="100" y="2075"/>
                  <a:pt x="85" y="2112"/>
                  <a:pt x="64" y="2144"/>
                </a:cubicBezTo>
                <a:cubicBezTo>
                  <a:pt x="42" y="2176"/>
                  <a:pt x="0" y="2215"/>
                  <a:pt x="0" y="2256"/>
                </a:cubicBezTo>
              </a:path>
            </a:pathLst>
          </a:custGeom>
          <a:noFill/>
          <a:ln w="57150" cap="flat" cmpd="sng">
            <a:solidFill>
              <a:srgbClr val="FAF2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466" name="Text Box 1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467" name="Text Box 22"/>
          <p:cNvSpPr txBox="1">
            <a:spLocks noChangeArrowheads="1"/>
          </p:cNvSpPr>
          <p:nvPr/>
        </p:nvSpPr>
        <p:spPr bwMode="auto">
          <a:xfrm>
            <a:off x="8629650" y="653097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719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08</a:t>
            </a:r>
          </a:p>
        </p:txBody>
      </p:sp>
      <p:sp>
        <p:nvSpPr>
          <p:cNvPr id="19469" name="Text Box 24"/>
          <p:cNvSpPr txBox="1">
            <a:spLocks noChangeArrowheads="1"/>
          </p:cNvSpPr>
          <p:nvPr/>
        </p:nvSpPr>
        <p:spPr bwMode="auto">
          <a:xfrm>
            <a:off x="8731250" y="639127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3</a:t>
            </a:r>
          </a:p>
        </p:txBody>
      </p:sp>
      <p:sp>
        <p:nvSpPr>
          <p:cNvPr id="19470" name="Text Box 25"/>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9471" name="Rectangle 26"/>
          <p:cNvSpPr>
            <a:spLocks noChangeArrowheads="1"/>
          </p:cNvSpPr>
          <p:nvPr/>
        </p:nvSpPr>
        <p:spPr bwMode="auto">
          <a:xfrm>
            <a:off x="7025758"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21" name="Rectangle 33"/>
          <p:cNvSpPr>
            <a:spLocks noChangeArrowheads="1"/>
          </p:cNvSpPr>
          <p:nvPr/>
        </p:nvSpPr>
        <p:spPr bwMode="auto">
          <a:xfrm>
            <a:off x="80488" y="45118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wipe(left)">
                                      <p:cBhvr>
                                        <p:cTn id="7" dur="500"/>
                                        <p:tgtEl>
                                          <p:spTgt spid="7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wipe(right)">
                                      <p:cBhvr>
                                        <p:cTn id="12" dur="500"/>
                                        <p:tgtEl>
                                          <p:spTgt spid="7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185"/>
                                        </p:tgtEl>
                                        <p:attrNameLst>
                                          <p:attrName>style.visibility</p:attrName>
                                        </p:attrNameLst>
                                      </p:cBhvr>
                                      <p:to>
                                        <p:strVal val="visible"/>
                                      </p:to>
                                    </p:set>
                                    <p:animEffect transition="in" filter="wipe(left)">
                                      <p:cBhvr>
                                        <p:cTn id="17" dur="500"/>
                                        <p:tgtEl>
                                          <p:spTgt spid="7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1"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2"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3"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4"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5"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ER</a:t>
            </a:r>
          </a:p>
        </p:txBody>
      </p:sp>
      <p:sp>
        <p:nvSpPr>
          <p:cNvPr id="232456"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7"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GP</a:t>
            </a:r>
          </a:p>
        </p:txBody>
      </p:sp>
      <p:sp>
        <p:nvSpPr>
          <p:cNvPr id="232458"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59"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0"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1"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SG</a:t>
            </a:r>
          </a:p>
        </p:txBody>
      </p:sp>
      <p:sp>
        <p:nvSpPr>
          <p:cNvPr id="232462"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DT</a:t>
            </a:r>
          </a:p>
        </p:txBody>
      </p:sp>
      <p:sp>
        <p:nvSpPr>
          <p:cNvPr id="232463"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DM</a:t>
            </a:r>
          </a:p>
        </p:txBody>
      </p:sp>
      <p:sp>
        <p:nvSpPr>
          <p:cNvPr id="232464"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5"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6"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68"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dirty="0">
                <a:solidFill>
                  <a:schemeClr val="folHlink"/>
                </a:solidFill>
                <a:latin typeface="Times" pitchFamily="-110" charset="0"/>
                <a:ea typeface="+mn-ea"/>
                <a:cs typeface="+mn-cs"/>
              </a:rPr>
              <a:t>KA</a:t>
            </a:r>
          </a:p>
        </p:txBody>
      </p:sp>
      <p:sp>
        <p:nvSpPr>
          <p:cNvPr id="232469"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0" name="Rectangle 22"/>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1" name="Rectangle 23"/>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U</a:t>
            </a:r>
          </a:p>
        </p:txBody>
      </p:sp>
      <p:sp>
        <p:nvSpPr>
          <p:cNvPr id="232472" name="Rectangle 24"/>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B</a:t>
            </a:r>
          </a:p>
        </p:txBody>
      </p:sp>
      <p:sp>
        <p:nvSpPr>
          <p:cNvPr id="232473" name="Rectangle 25"/>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H</a:t>
            </a:r>
          </a:p>
        </p:txBody>
      </p:sp>
      <p:sp>
        <p:nvSpPr>
          <p:cNvPr id="232474" name="Rectangle 26"/>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2400" b="1" i="0">
                <a:solidFill>
                  <a:schemeClr val="folHlink"/>
                </a:solidFill>
                <a:latin typeface="Times" pitchFamily="-110" charset="0"/>
                <a:ea typeface="+mn-ea"/>
                <a:cs typeface="+mn-cs"/>
              </a:rPr>
              <a:t>N(A)</a:t>
            </a:r>
          </a:p>
        </p:txBody>
      </p:sp>
      <p:sp>
        <p:nvSpPr>
          <p:cNvPr id="232475" name="Oval 27"/>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76" name="Rectangle 28"/>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C</a:t>
            </a:r>
          </a:p>
        </p:txBody>
      </p:sp>
      <p:sp>
        <p:nvSpPr>
          <p:cNvPr id="232477" name="Rectangle 29"/>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J</a:t>
            </a:r>
          </a:p>
        </p:txBody>
      </p:sp>
      <p:sp>
        <p:nvSpPr>
          <p:cNvPr id="232478" name="Rectangle 30"/>
          <p:cNvSpPr>
            <a:spLocks noChangeArrowheads="1"/>
          </p:cNvSpPr>
          <p:nvPr/>
        </p:nvSpPr>
        <p:spPr bwMode="auto">
          <a:xfrm>
            <a:off x="3072034" y="4451350"/>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CB</a:t>
            </a:r>
          </a:p>
        </p:txBody>
      </p:sp>
      <p:sp>
        <p:nvSpPr>
          <p:cNvPr id="232479" name="Rectangle 31"/>
          <p:cNvSpPr>
            <a:spLocks noChangeArrowheads="1"/>
          </p:cNvSpPr>
          <p:nvPr/>
        </p:nvSpPr>
        <p:spPr bwMode="auto">
          <a:xfrm>
            <a:off x="3219127" y="5164138"/>
            <a:ext cx="5594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dirty="0">
                <a:solidFill>
                  <a:schemeClr val="folHlink"/>
                </a:solidFill>
                <a:latin typeface="Times" pitchFamily="-110" charset="0"/>
                <a:ea typeface="+mn-ea"/>
                <a:cs typeface="+mn-cs"/>
              </a:rPr>
              <a:t>BS</a:t>
            </a:r>
          </a:p>
        </p:txBody>
      </p:sp>
      <p:sp>
        <p:nvSpPr>
          <p:cNvPr id="232480" name="Rectangle 3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E</a:t>
            </a:r>
          </a:p>
        </p:txBody>
      </p:sp>
      <p:sp>
        <p:nvSpPr>
          <p:cNvPr id="232481" name="Rectangle 3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400" b="1" i="0">
                <a:solidFill>
                  <a:schemeClr val="folHlink"/>
                </a:solidFill>
                <a:latin typeface="Times" pitchFamily="-110" charset="0"/>
                <a:ea typeface="+mn-ea"/>
                <a:cs typeface="+mn-cs"/>
              </a:rPr>
              <a:t>MN</a:t>
            </a:r>
          </a:p>
        </p:txBody>
      </p:sp>
      <p:sp>
        <p:nvSpPr>
          <p:cNvPr id="232482" name="Freeform 3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3" name="Freeform 35"/>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4" name="Freeform 36"/>
          <p:cNvSpPr>
            <a:spLocks/>
          </p:cNvSpPr>
          <p:nvPr/>
        </p:nvSpPr>
        <p:spPr bwMode="auto">
          <a:xfrm>
            <a:off x="1739900" y="2832100"/>
            <a:ext cx="1181100" cy="1409700"/>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5" name="Freeform 37"/>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6" name="Freeform 38"/>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7" name="Freeform 39"/>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8" name="Freeform 40"/>
          <p:cNvSpPr>
            <a:spLocks/>
          </p:cNvSpPr>
          <p:nvPr/>
        </p:nvSpPr>
        <p:spPr bwMode="auto">
          <a:xfrm>
            <a:off x="3035300" y="3162300"/>
            <a:ext cx="520700" cy="139700"/>
          </a:xfrm>
          <a:custGeom>
            <a:avLst/>
            <a:gdLst/>
            <a:ahLst/>
            <a:cxnLst>
              <a:cxn ang="0">
                <a:pos x="328" y="56"/>
              </a:cxn>
              <a:cxn ang="0">
                <a:pos x="208" y="0"/>
              </a:cxn>
              <a:cxn ang="0">
                <a:pos x="80" y="8"/>
              </a:cxn>
              <a:cxn ang="0">
                <a:pos x="32" y="24"/>
              </a:cxn>
              <a:cxn ang="0">
                <a:pos x="0" y="88"/>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89" name="Freeform 41"/>
          <p:cNvSpPr>
            <a:spLocks/>
          </p:cNvSpPr>
          <p:nvPr/>
        </p:nvSpPr>
        <p:spPr bwMode="auto">
          <a:xfrm>
            <a:off x="3038475" y="1549400"/>
            <a:ext cx="3835400" cy="1712913"/>
          </a:xfrm>
          <a:custGeom>
            <a:avLst/>
            <a:gdLst/>
            <a:ahLst/>
            <a:cxnLst>
              <a:cxn ang="0">
                <a:pos x="0" y="1079"/>
              </a:cxn>
              <a:cxn ang="0">
                <a:pos x="125" y="820"/>
              </a:cxn>
              <a:cxn ang="0">
                <a:pos x="298" y="577"/>
              </a:cxn>
              <a:cxn ang="0">
                <a:pos x="1090" y="52"/>
              </a:cxn>
              <a:cxn ang="0">
                <a:pos x="1302" y="12"/>
              </a:cxn>
              <a:cxn ang="0">
                <a:pos x="2086" y="36"/>
              </a:cxn>
              <a:cxn ang="0">
                <a:pos x="2416" y="114"/>
              </a:cxn>
            </a:cxnLst>
            <a:rect l="0" t="0" r="r" b="b"/>
            <a:pathLst>
              <a:path w="2416" h="1079">
                <a:moveTo>
                  <a:pt x="0" y="1079"/>
                </a:moveTo>
                <a:cubicBezTo>
                  <a:pt x="28" y="998"/>
                  <a:pt x="75" y="888"/>
                  <a:pt x="125" y="820"/>
                </a:cubicBezTo>
                <a:cubicBezTo>
                  <a:pt x="153" y="736"/>
                  <a:pt x="240" y="643"/>
                  <a:pt x="298" y="577"/>
                </a:cubicBezTo>
                <a:cubicBezTo>
                  <a:pt x="498" y="347"/>
                  <a:pt x="777" y="98"/>
                  <a:pt x="1090" y="52"/>
                </a:cubicBezTo>
                <a:cubicBezTo>
                  <a:pt x="1160" y="28"/>
                  <a:pt x="1226" y="18"/>
                  <a:pt x="1302" y="12"/>
                </a:cubicBezTo>
                <a:cubicBezTo>
                  <a:pt x="1553" y="15"/>
                  <a:pt x="1828" y="0"/>
                  <a:pt x="2086" y="36"/>
                </a:cubicBezTo>
                <a:cubicBezTo>
                  <a:pt x="2194" y="50"/>
                  <a:pt x="2307" y="114"/>
                  <a:pt x="2416" y="114"/>
                </a:cubicBezTo>
              </a:path>
            </a:pathLst>
          </a:custGeom>
          <a:noFill/>
          <a:ln w="57150" cap="flat" cmpd="sng">
            <a:solidFill>
              <a:srgbClr val="FFFA35"/>
            </a:solidFill>
            <a:prstDash val="solid"/>
            <a:round/>
            <a:headEnd type="none" w="med" len="me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952" name="Group 42"/>
          <p:cNvGrpSpPr>
            <a:grpSpLocks/>
          </p:cNvGrpSpPr>
          <p:nvPr/>
        </p:nvGrpSpPr>
        <p:grpSpPr bwMode="auto">
          <a:xfrm>
            <a:off x="6477000" y="1066800"/>
            <a:ext cx="1066800" cy="1295400"/>
            <a:chOff x="4080" y="672"/>
            <a:chExt cx="672" cy="816"/>
          </a:xfrm>
        </p:grpSpPr>
        <p:sp>
          <p:nvSpPr>
            <p:cNvPr id="232491" name="Line 43"/>
            <p:cNvSpPr>
              <a:spLocks noChangeShapeType="1"/>
            </p:cNvSpPr>
            <p:nvPr/>
          </p:nvSpPr>
          <p:spPr bwMode="auto">
            <a:xfrm flipH="1" flipV="1">
              <a:off x="4080"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2" name="Line 44"/>
            <p:cNvSpPr>
              <a:spLocks noChangeShapeType="1"/>
            </p:cNvSpPr>
            <p:nvPr/>
          </p:nvSpPr>
          <p:spPr bwMode="auto">
            <a:xfrm flipV="1">
              <a:off x="4512" y="672"/>
              <a:ext cx="240"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3" name="Line 45"/>
            <p:cNvSpPr>
              <a:spLocks noChangeShapeType="1"/>
            </p:cNvSpPr>
            <p:nvPr/>
          </p:nvSpPr>
          <p:spPr bwMode="auto">
            <a:xfrm>
              <a:off x="4512" y="1200"/>
              <a:ext cx="192" cy="288"/>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4" name="Line 46"/>
            <p:cNvSpPr>
              <a:spLocks noChangeShapeType="1"/>
            </p:cNvSpPr>
            <p:nvPr/>
          </p:nvSpPr>
          <p:spPr bwMode="auto">
            <a:xfrm flipH="1">
              <a:off x="4176" y="1200"/>
              <a:ext cx="192" cy="240"/>
            </a:xfrm>
            <a:prstGeom prst="line">
              <a:avLst/>
            </a:prstGeom>
            <a:noFill/>
            <a:ln w="57150">
              <a:solidFill>
                <a:srgbClr val="FFFA35"/>
              </a:solidFill>
              <a:round/>
              <a:headEnd/>
              <a:tailEnd type="triangl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32495" name="Freeform 47"/>
          <p:cNvSpPr>
            <a:spLocks/>
          </p:cNvSpPr>
          <p:nvPr/>
        </p:nvSpPr>
        <p:spPr bwMode="auto">
          <a:xfrm>
            <a:off x="3125788" y="2701925"/>
            <a:ext cx="2552700" cy="460375"/>
          </a:xfrm>
          <a:custGeom>
            <a:avLst/>
            <a:gdLst/>
            <a:ahLst/>
            <a:cxnLst>
              <a:cxn ang="0">
                <a:pos x="1608" y="290"/>
              </a:cxn>
              <a:cxn ang="0">
                <a:pos x="1427" y="102"/>
              </a:cxn>
              <a:cxn ang="0">
                <a:pos x="1372" y="63"/>
              </a:cxn>
              <a:cxn ang="0">
                <a:pos x="1121" y="0"/>
              </a:cxn>
              <a:cxn ang="0">
                <a:pos x="486" y="31"/>
              </a:cxn>
              <a:cxn ang="0">
                <a:pos x="400" y="55"/>
              </a:cxn>
              <a:cxn ang="0">
                <a:pos x="313" y="86"/>
              </a:cxn>
              <a:cxn ang="0">
                <a:pos x="211" y="133"/>
              </a:cxn>
              <a:cxn ang="0">
                <a:pos x="110" y="188"/>
              </a:cxn>
              <a:cxn ang="0">
                <a:pos x="0" y="275"/>
              </a:cxn>
            </a:cxnLst>
            <a:rect l="0" t="0" r="r" b="b"/>
            <a:pathLst>
              <a:path w="1608" h="290">
                <a:moveTo>
                  <a:pt x="1608" y="290"/>
                </a:moveTo>
                <a:cubicBezTo>
                  <a:pt x="1557" y="217"/>
                  <a:pt x="1501" y="149"/>
                  <a:pt x="1427" y="102"/>
                </a:cubicBezTo>
                <a:cubicBezTo>
                  <a:pt x="1408" y="89"/>
                  <a:pt x="1393" y="70"/>
                  <a:pt x="1372" y="63"/>
                </a:cubicBezTo>
                <a:cubicBezTo>
                  <a:pt x="1288" y="34"/>
                  <a:pt x="1209" y="12"/>
                  <a:pt x="1121" y="0"/>
                </a:cubicBezTo>
                <a:cubicBezTo>
                  <a:pt x="891" y="4"/>
                  <a:pt x="702" y="6"/>
                  <a:pt x="486" y="31"/>
                </a:cubicBezTo>
                <a:cubicBezTo>
                  <a:pt x="457" y="40"/>
                  <a:pt x="426" y="41"/>
                  <a:pt x="400" y="55"/>
                </a:cubicBezTo>
                <a:cubicBezTo>
                  <a:pt x="369" y="70"/>
                  <a:pt x="346" y="78"/>
                  <a:pt x="313" y="86"/>
                </a:cubicBezTo>
                <a:cubicBezTo>
                  <a:pt x="281" y="108"/>
                  <a:pt x="244" y="114"/>
                  <a:pt x="211" y="133"/>
                </a:cubicBezTo>
                <a:cubicBezTo>
                  <a:pt x="177" y="151"/>
                  <a:pt x="147" y="176"/>
                  <a:pt x="110" y="188"/>
                </a:cubicBezTo>
                <a:cubicBezTo>
                  <a:pt x="87" y="210"/>
                  <a:pt x="29" y="259"/>
                  <a:pt x="0" y="275"/>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6" name="Freeform 48"/>
          <p:cNvSpPr>
            <a:spLocks/>
          </p:cNvSpPr>
          <p:nvPr/>
        </p:nvSpPr>
        <p:spPr bwMode="auto">
          <a:xfrm>
            <a:off x="3100388" y="2439988"/>
            <a:ext cx="2540000" cy="747712"/>
          </a:xfrm>
          <a:custGeom>
            <a:avLst/>
            <a:gdLst/>
            <a:ahLst/>
            <a:cxnLst>
              <a:cxn ang="0">
                <a:pos x="0" y="471"/>
              </a:cxn>
              <a:cxn ang="0">
                <a:pos x="78" y="322"/>
              </a:cxn>
              <a:cxn ang="0">
                <a:pos x="110" y="291"/>
              </a:cxn>
              <a:cxn ang="0">
                <a:pos x="133" y="251"/>
              </a:cxn>
              <a:cxn ang="0">
                <a:pos x="165" y="228"/>
              </a:cxn>
              <a:cxn ang="0">
                <a:pos x="188" y="204"/>
              </a:cxn>
              <a:cxn ang="0">
                <a:pos x="212" y="173"/>
              </a:cxn>
              <a:cxn ang="0">
                <a:pos x="400" y="47"/>
              </a:cxn>
              <a:cxn ang="0">
                <a:pos x="463" y="16"/>
              </a:cxn>
              <a:cxn ang="0">
                <a:pos x="549" y="0"/>
              </a:cxn>
              <a:cxn ang="0">
                <a:pos x="980" y="32"/>
              </a:cxn>
              <a:cxn ang="0">
                <a:pos x="1067" y="55"/>
              </a:cxn>
              <a:cxn ang="0">
                <a:pos x="1177" y="87"/>
              </a:cxn>
              <a:cxn ang="0">
                <a:pos x="1310" y="157"/>
              </a:cxn>
              <a:cxn ang="0">
                <a:pos x="1388" y="212"/>
              </a:cxn>
              <a:cxn ang="0">
                <a:pos x="1475" y="306"/>
              </a:cxn>
              <a:cxn ang="0">
                <a:pos x="1553" y="393"/>
              </a:cxn>
              <a:cxn ang="0">
                <a:pos x="1600" y="440"/>
              </a:cxn>
            </a:cxnLst>
            <a:rect l="0" t="0" r="r" b="b"/>
            <a:pathLst>
              <a:path w="1600" h="471">
                <a:moveTo>
                  <a:pt x="0" y="471"/>
                </a:moveTo>
                <a:cubicBezTo>
                  <a:pt x="15" y="423"/>
                  <a:pt x="45" y="360"/>
                  <a:pt x="78" y="322"/>
                </a:cubicBezTo>
                <a:cubicBezTo>
                  <a:pt x="87" y="310"/>
                  <a:pt x="100" y="302"/>
                  <a:pt x="110" y="291"/>
                </a:cubicBezTo>
                <a:cubicBezTo>
                  <a:pt x="119" y="278"/>
                  <a:pt x="122" y="262"/>
                  <a:pt x="133" y="251"/>
                </a:cubicBezTo>
                <a:cubicBezTo>
                  <a:pt x="141" y="241"/>
                  <a:pt x="155" y="236"/>
                  <a:pt x="165" y="228"/>
                </a:cubicBezTo>
                <a:cubicBezTo>
                  <a:pt x="173" y="220"/>
                  <a:pt x="180" y="212"/>
                  <a:pt x="188" y="204"/>
                </a:cubicBezTo>
                <a:cubicBezTo>
                  <a:pt x="196" y="194"/>
                  <a:pt x="202" y="181"/>
                  <a:pt x="212" y="173"/>
                </a:cubicBezTo>
                <a:cubicBezTo>
                  <a:pt x="267" y="123"/>
                  <a:pt x="334" y="79"/>
                  <a:pt x="400" y="47"/>
                </a:cubicBezTo>
                <a:cubicBezTo>
                  <a:pt x="420" y="36"/>
                  <a:pt x="439" y="19"/>
                  <a:pt x="463" y="16"/>
                </a:cubicBezTo>
                <a:cubicBezTo>
                  <a:pt x="523" y="5"/>
                  <a:pt x="494" y="11"/>
                  <a:pt x="549" y="0"/>
                </a:cubicBezTo>
                <a:cubicBezTo>
                  <a:pt x="712" y="4"/>
                  <a:pt x="829" y="14"/>
                  <a:pt x="980" y="32"/>
                </a:cubicBezTo>
                <a:cubicBezTo>
                  <a:pt x="1008" y="41"/>
                  <a:pt x="1037" y="47"/>
                  <a:pt x="1067" y="55"/>
                </a:cubicBezTo>
                <a:cubicBezTo>
                  <a:pt x="1103" y="73"/>
                  <a:pt x="1139" y="73"/>
                  <a:pt x="1177" y="87"/>
                </a:cubicBezTo>
                <a:cubicBezTo>
                  <a:pt x="1224" y="104"/>
                  <a:pt x="1261" y="140"/>
                  <a:pt x="1310" y="157"/>
                </a:cubicBezTo>
                <a:cubicBezTo>
                  <a:pt x="1335" y="175"/>
                  <a:pt x="1365" y="189"/>
                  <a:pt x="1388" y="212"/>
                </a:cubicBezTo>
                <a:cubicBezTo>
                  <a:pt x="1418" y="242"/>
                  <a:pt x="1444" y="275"/>
                  <a:pt x="1475" y="306"/>
                </a:cubicBezTo>
                <a:cubicBezTo>
                  <a:pt x="1506" y="337"/>
                  <a:pt x="1525" y="352"/>
                  <a:pt x="1553" y="393"/>
                </a:cubicBezTo>
                <a:cubicBezTo>
                  <a:pt x="1568" y="416"/>
                  <a:pt x="1588" y="417"/>
                  <a:pt x="1600" y="440"/>
                </a:cubicBezTo>
              </a:path>
            </a:pathLst>
          </a:custGeom>
          <a:noFill/>
          <a:ln w="57150" cap="flat" cmpd="sng">
            <a:solidFill>
              <a:srgbClr val="FFFA35"/>
            </a:solid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8" name="Oval 50"/>
          <p:cNvSpPr>
            <a:spLocks noChangeArrowheads="1"/>
          </p:cNvSpPr>
          <p:nvPr/>
        </p:nvSpPr>
        <p:spPr bwMode="auto">
          <a:xfrm>
            <a:off x="5702300" y="30162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499" name="Oval 51"/>
          <p:cNvSpPr>
            <a:spLocks noChangeArrowheads="1"/>
          </p:cNvSpPr>
          <p:nvPr/>
        </p:nvSpPr>
        <p:spPr bwMode="auto">
          <a:xfrm>
            <a:off x="5313363" y="196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0" name="Oval 52"/>
          <p:cNvSpPr>
            <a:spLocks noChangeArrowheads="1"/>
          </p:cNvSpPr>
          <p:nvPr/>
        </p:nvSpPr>
        <p:spPr bwMode="auto">
          <a:xfrm>
            <a:off x="2974975" y="321786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1" name="Oval 53"/>
          <p:cNvSpPr>
            <a:spLocks noChangeArrowheads="1"/>
          </p:cNvSpPr>
          <p:nvPr/>
        </p:nvSpPr>
        <p:spPr bwMode="auto">
          <a:xfrm>
            <a:off x="3516313" y="31845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2" name="Oval 54"/>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3" name="Oval 5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4" name="Oval 5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5" name="Oval 5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06" name="Oval 58"/>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3" name="Group 60"/>
          <p:cNvGrpSpPr>
            <a:grpSpLocks/>
          </p:cNvGrpSpPr>
          <p:nvPr/>
        </p:nvGrpSpPr>
        <p:grpSpPr bwMode="auto">
          <a:xfrm>
            <a:off x="2130425" y="1377950"/>
            <a:ext cx="2862263" cy="1343025"/>
            <a:chOff x="2350" y="2052"/>
            <a:chExt cx="1803" cy="846"/>
          </a:xfrm>
        </p:grpSpPr>
        <p:sp>
          <p:nvSpPr>
            <p:cNvPr id="232509" name="Rectangle 6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0" name="AutoShape 6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1" name="Rectangle 6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2" name="Rectangle 64"/>
            <p:cNvSpPr>
              <a:spLocks noChangeArrowheads="1"/>
            </p:cNvSpPr>
            <p:nvPr/>
          </p:nvSpPr>
          <p:spPr bwMode="auto">
            <a:xfrm>
              <a:off x="2350" y="2078"/>
              <a:ext cx="1029"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KABUHATAN</a:t>
              </a:r>
              <a:endParaRPr lang="en-US" b="1" i="0" dirty="0">
                <a:solidFill>
                  <a:srgbClr val="FFA27C"/>
                </a:solidFill>
                <a:effectLst>
                  <a:outerShdw blurRad="38100" dist="38100" dir="2700000" algn="tl">
                    <a:srgbClr val="000000"/>
                  </a:outerShdw>
                </a:effectLst>
                <a:latin typeface="Helvetica" charset="0"/>
              </a:endParaRPr>
            </a:p>
          </p:txBody>
        </p:sp>
        <p:sp>
          <p:nvSpPr>
            <p:cNvPr id="232513" name="Line 6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4" name="Group 66"/>
          <p:cNvGrpSpPr>
            <a:grpSpLocks/>
          </p:cNvGrpSpPr>
          <p:nvPr/>
        </p:nvGrpSpPr>
        <p:grpSpPr bwMode="auto">
          <a:xfrm>
            <a:off x="2470150" y="1733550"/>
            <a:ext cx="2763838" cy="1343025"/>
            <a:chOff x="2412" y="2052"/>
            <a:chExt cx="1741" cy="846"/>
          </a:xfrm>
        </p:grpSpPr>
        <p:sp>
          <p:nvSpPr>
            <p:cNvPr id="232515" name="Rectangle 6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6" name="AutoShape 6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7" name="Rectangle 6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18" name="Rectangle 70"/>
            <p:cNvSpPr>
              <a:spLocks noChangeArrowheads="1"/>
            </p:cNvSpPr>
            <p:nvPr/>
          </p:nvSpPr>
          <p:spPr bwMode="auto">
            <a:xfrm>
              <a:off x="2434" y="2078"/>
              <a:ext cx="864" cy="173"/>
            </a:xfrm>
            <a:prstGeom prst="rect">
              <a:avLst/>
            </a:prstGeom>
            <a:noFill/>
            <a:ln w="9525">
              <a:noFill/>
              <a:miter lim="800000"/>
              <a:headEnd/>
              <a:tailEnd/>
            </a:ln>
          </p:spPr>
          <p:txBody>
            <a:bodyPr wrap="none" lIns="0" tIns="0" rIns="0" bIns="0">
              <a:spAutoFit/>
            </a:bodyPr>
            <a:lstStyle/>
            <a:p>
              <a:pPr>
                <a:defRPr/>
              </a:pPr>
              <a:r>
                <a:rPr lang="en-US" sz="1800" b="1" i="0">
                  <a:solidFill>
                    <a:srgbClr val="790015"/>
                  </a:solidFill>
                  <a:latin typeface="Helvetica" charset="0"/>
                </a:rPr>
                <a:t>   ABRAHAM</a:t>
              </a:r>
              <a:endParaRPr lang="en-US" b="1" i="0">
                <a:solidFill>
                  <a:srgbClr val="FFA27C"/>
                </a:solidFill>
                <a:effectLst>
                  <a:outerShdw blurRad="38100" dist="38100" dir="2700000" algn="tl">
                    <a:srgbClr val="000000"/>
                  </a:outerShdw>
                </a:effectLst>
                <a:latin typeface="Helvetica" charset="0"/>
              </a:endParaRPr>
            </a:p>
          </p:txBody>
        </p:sp>
        <p:sp>
          <p:nvSpPr>
            <p:cNvPr id="232519" name="Line 7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5" name="Group 72"/>
          <p:cNvGrpSpPr>
            <a:grpSpLocks/>
          </p:cNvGrpSpPr>
          <p:nvPr/>
        </p:nvGrpSpPr>
        <p:grpSpPr bwMode="auto">
          <a:xfrm>
            <a:off x="2749550" y="2076450"/>
            <a:ext cx="2763838" cy="1343025"/>
            <a:chOff x="2412" y="2052"/>
            <a:chExt cx="1741" cy="846"/>
          </a:xfrm>
        </p:grpSpPr>
        <p:sp>
          <p:nvSpPr>
            <p:cNvPr id="232521"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2"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3"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4" name="Rectangle 76"/>
            <p:cNvSpPr>
              <a:spLocks noChangeArrowheads="1"/>
            </p:cNvSpPr>
            <p:nvPr/>
          </p:nvSpPr>
          <p:spPr bwMode="auto">
            <a:xfrm>
              <a:off x="2613" y="2078"/>
              <a:ext cx="509"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JOSE</a:t>
              </a:r>
              <a:endParaRPr lang="en-US" b="1" i="0" dirty="0">
                <a:solidFill>
                  <a:srgbClr val="FFA27C"/>
                </a:solidFill>
                <a:effectLst>
                  <a:outerShdw blurRad="38100" dist="38100" dir="2700000" algn="tl">
                    <a:srgbClr val="000000"/>
                  </a:outerShdw>
                </a:effectLst>
                <a:latin typeface="Helvetica" charset="0"/>
              </a:endParaRPr>
            </a:p>
          </p:txBody>
        </p:sp>
        <p:sp>
          <p:nvSpPr>
            <p:cNvPr id="232525" name="Line 7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6" name="Group 78"/>
          <p:cNvGrpSpPr>
            <a:grpSpLocks/>
          </p:cNvGrpSpPr>
          <p:nvPr/>
        </p:nvGrpSpPr>
        <p:grpSpPr bwMode="auto">
          <a:xfrm>
            <a:off x="3041650" y="2393950"/>
            <a:ext cx="2763838" cy="1343025"/>
            <a:chOff x="2412" y="2052"/>
            <a:chExt cx="1741" cy="846"/>
          </a:xfrm>
        </p:grpSpPr>
        <p:sp>
          <p:nvSpPr>
            <p:cNvPr id="23252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2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0" name="Rectangle 82"/>
            <p:cNvSpPr>
              <a:spLocks noChangeArrowheads="1"/>
            </p:cNvSpPr>
            <p:nvPr/>
          </p:nvSpPr>
          <p:spPr bwMode="auto">
            <a:xfrm>
              <a:off x="2523" y="2078"/>
              <a:ext cx="687"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MOISES</a:t>
              </a:r>
              <a:endParaRPr lang="en-US" b="1" i="0" dirty="0">
                <a:solidFill>
                  <a:srgbClr val="FFA27C"/>
                </a:solidFill>
                <a:effectLst>
                  <a:outerShdw blurRad="38100" dist="38100" dir="2700000" algn="tl">
                    <a:srgbClr val="000000"/>
                  </a:outerShdw>
                </a:effectLst>
                <a:latin typeface="Helvetica" charset="0"/>
              </a:endParaRPr>
            </a:p>
          </p:txBody>
        </p:sp>
        <p:sp>
          <p:nvSpPr>
            <p:cNvPr id="232531" name="Line 83"/>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7" name="Group 84"/>
          <p:cNvGrpSpPr>
            <a:grpSpLocks/>
          </p:cNvGrpSpPr>
          <p:nvPr/>
        </p:nvGrpSpPr>
        <p:grpSpPr bwMode="auto">
          <a:xfrm>
            <a:off x="3308350" y="2698750"/>
            <a:ext cx="2763838" cy="1343025"/>
            <a:chOff x="2412" y="2052"/>
            <a:chExt cx="1741" cy="846"/>
          </a:xfrm>
        </p:grpSpPr>
        <p:sp>
          <p:nvSpPr>
            <p:cNvPr id="232533"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4"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5"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36" name="Rectangle 88"/>
            <p:cNvSpPr>
              <a:spLocks noChangeArrowheads="1"/>
            </p:cNvSpPr>
            <p:nvPr/>
          </p:nvSpPr>
          <p:spPr bwMode="auto">
            <a:xfrm>
              <a:off x="2561" y="2078"/>
              <a:ext cx="614"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JOSUE</a:t>
              </a:r>
              <a:endParaRPr lang="en-US" b="1" i="0" dirty="0">
                <a:solidFill>
                  <a:srgbClr val="FFA27C"/>
                </a:solidFill>
                <a:effectLst>
                  <a:outerShdw blurRad="38100" dist="38100" dir="2700000" algn="tl">
                    <a:srgbClr val="000000"/>
                  </a:outerShdw>
                </a:effectLst>
                <a:latin typeface="Helvetica" charset="0"/>
              </a:endParaRPr>
            </a:p>
          </p:txBody>
        </p:sp>
        <p:sp>
          <p:nvSpPr>
            <p:cNvPr id="232537" name="Line 89"/>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8" name="Group 90"/>
          <p:cNvGrpSpPr>
            <a:grpSpLocks/>
          </p:cNvGrpSpPr>
          <p:nvPr/>
        </p:nvGrpSpPr>
        <p:grpSpPr bwMode="auto">
          <a:xfrm>
            <a:off x="3587750" y="3003550"/>
            <a:ext cx="2763838" cy="1343025"/>
            <a:chOff x="2412" y="2052"/>
            <a:chExt cx="1741" cy="846"/>
          </a:xfrm>
        </p:grpSpPr>
        <p:sp>
          <p:nvSpPr>
            <p:cNvPr id="232539"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0"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1"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2" name="Rectangle 94"/>
            <p:cNvSpPr>
              <a:spLocks noChangeArrowheads="1"/>
            </p:cNvSpPr>
            <p:nvPr/>
          </p:nvSpPr>
          <p:spPr bwMode="auto">
            <a:xfrm>
              <a:off x="2431" y="2078"/>
              <a:ext cx="870"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ANARKIYA</a:t>
              </a:r>
              <a:endParaRPr lang="en-US" b="1" i="0" dirty="0">
                <a:solidFill>
                  <a:srgbClr val="FFA27C"/>
                </a:solidFill>
                <a:effectLst>
                  <a:outerShdw blurRad="38100" dist="38100" dir="2700000" algn="tl">
                    <a:srgbClr val="000000"/>
                  </a:outerShdw>
                </a:effectLst>
                <a:latin typeface="Helvetica" charset="0"/>
              </a:endParaRPr>
            </a:p>
          </p:txBody>
        </p:sp>
        <p:sp>
          <p:nvSpPr>
            <p:cNvPr id="232543" name="Line 95"/>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9" name="Group 96"/>
          <p:cNvGrpSpPr>
            <a:grpSpLocks/>
          </p:cNvGrpSpPr>
          <p:nvPr/>
        </p:nvGrpSpPr>
        <p:grpSpPr bwMode="auto">
          <a:xfrm>
            <a:off x="3810000" y="3321050"/>
            <a:ext cx="2833688" cy="1343025"/>
            <a:chOff x="2368" y="2052"/>
            <a:chExt cx="1785" cy="846"/>
          </a:xfrm>
        </p:grpSpPr>
        <p:sp>
          <p:nvSpPr>
            <p:cNvPr id="232545"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6"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7"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48" name="Rectangle 100"/>
            <p:cNvSpPr>
              <a:spLocks noChangeArrowheads="1"/>
            </p:cNvSpPr>
            <p:nvPr/>
          </p:nvSpPr>
          <p:spPr bwMode="auto">
            <a:xfrm>
              <a:off x="2368" y="2078"/>
              <a:ext cx="991"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PAGKAHARI</a:t>
              </a:r>
              <a:endParaRPr lang="en-US" b="1" i="0" dirty="0">
                <a:solidFill>
                  <a:srgbClr val="FFA27C"/>
                </a:solidFill>
                <a:effectLst>
                  <a:outerShdw blurRad="38100" dist="38100" dir="2700000" algn="tl">
                    <a:srgbClr val="000000"/>
                  </a:outerShdw>
                </a:effectLst>
                <a:latin typeface="Helvetica" charset="0"/>
              </a:endParaRPr>
            </a:p>
          </p:txBody>
        </p:sp>
        <p:sp>
          <p:nvSpPr>
            <p:cNvPr id="232549" name="Line 101"/>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0" name="Group 102"/>
          <p:cNvGrpSpPr>
            <a:grpSpLocks/>
          </p:cNvGrpSpPr>
          <p:nvPr/>
        </p:nvGrpSpPr>
        <p:grpSpPr bwMode="auto">
          <a:xfrm>
            <a:off x="3965575" y="3676650"/>
            <a:ext cx="2919413" cy="1343025"/>
            <a:chOff x="2314" y="2052"/>
            <a:chExt cx="1839" cy="846"/>
          </a:xfrm>
        </p:grpSpPr>
        <p:sp>
          <p:nvSpPr>
            <p:cNvPr id="232551"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2"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3"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4" name="Rectangle 106"/>
            <p:cNvSpPr>
              <a:spLocks noChangeArrowheads="1"/>
            </p:cNvSpPr>
            <p:nvPr/>
          </p:nvSpPr>
          <p:spPr bwMode="auto">
            <a:xfrm>
              <a:off x="2314" y="2078"/>
              <a:ext cx="1104"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PAGKABIHAG</a:t>
              </a:r>
              <a:endParaRPr lang="en-US" b="1" i="0" dirty="0">
                <a:solidFill>
                  <a:srgbClr val="FFA27C"/>
                </a:solidFill>
                <a:effectLst>
                  <a:outerShdw blurRad="38100" dist="38100" dir="2700000" algn="tl">
                    <a:srgbClr val="000000"/>
                  </a:outerShdw>
                </a:effectLst>
                <a:latin typeface="Helvetica" charset="0"/>
              </a:endParaRPr>
            </a:p>
          </p:txBody>
        </p:sp>
        <p:sp>
          <p:nvSpPr>
            <p:cNvPr id="232555" name="Line 107"/>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grpSp>
        <p:nvGrpSpPr>
          <p:cNvPr id="11" name="Group 108"/>
          <p:cNvGrpSpPr>
            <a:grpSpLocks/>
          </p:cNvGrpSpPr>
          <p:nvPr/>
        </p:nvGrpSpPr>
        <p:grpSpPr bwMode="auto">
          <a:xfrm>
            <a:off x="4425950" y="4011613"/>
            <a:ext cx="2760663" cy="1333500"/>
            <a:chOff x="2652" y="2271"/>
            <a:chExt cx="1739" cy="840"/>
          </a:xfrm>
        </p:grpSpPr>
        <p:sp>
          <p:nvSpPr>
            <p:cNvPr id="232557" name="Rectangle 109"/>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8" name="AutoShape 110"/>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59" name="Rectangle 111"/>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0" name="Rectangle 112"/>
            <p:cNvSpPr>
              <a:spLocks noChangeArrowheads="1"/>
            </p:cNvSpPr>
            <p:nvPr/>
          </p:nvSpPr>
          <p:spPr bwMode="auto">
            <a:xfrm>
              <a:off x="2735" y="2298"/>
              <a:ext cx="800" cy="174"/>
            </a:xfrm>
            <a:prstGeom prst="rect">
              <a:avLst/>
            </a:prstGeom>
            <a:noFill/>
            <a:ln w="9525">
              <a:noFill/>
              <a:miter lim="800000"/>
              <a:headEnd/>
              <a:tailEnd/>
            </a:ln>
          </p:spPr>
          <p:txBody>
            <a:bodyPr wrap="none" lIns="0" tIns="0" rIns="0" bIns="0">
              <a:spAutoFit/>
            </a:bodyPr>
            <a:lstStyle/>
            <a:p>
              <a:pPr>
                <a:defRPr/>
              </a:pPr>
              <a:r>
                <a:rPr lang="en-US" sz="1800" b="1" i="0" dirty="0">
                  <a:solidFill>
                    <a:srgbClr val="790015"/>
                  </a:solidFill>
                  <a:latin typeface="Helvetica" charset="0"/>
                </a:rPr>
                <a:t>   KAHILOM</a:t>
              </a:r>
              <a:endParaRPr lang="en-US" b="1" i="0" dirty="0">
                <a:solidFill>
                  <a:srgbClr val="FFA27C"/>
                </a:solidFill>
                <a:effectLst>
                  <a:outerShdw blurRad="38100" dist="38100" dir="2700000" algn="tl">
                    <a:srgbClr val="000000"/>
                  </a:outerShdw>
                </a:effectLst>
                <a:latin typeface="Helvetica" charset="0"/>
              </a:endParaRPr>
            </a:p>
          </p:txBody>
        </p:sp>
      </p:grpSp>
      <p:grpSp>
        <p:nvGrpSpPr>
          <p:cNvPr id="12" name="Group 113"/>
          <p:cNvGrpSpPr>
            <a:grpSpLocks/>
          </p:cNvGrpSpPr>
          <p:nvPr/>
        </p:nvGrpSpPr>
        <p:grpSpPr bwMode="auto">
          <a:xfrm>
            <a:off x="4692650" y="4360863"/>
            <a:ext cx="2762250" cy="1479550"/>
            <a:chOff x="3948" y="107"/>
            <a:chExt cx="1740" cy="932"/>
          </a:xfrm>
        </p:grpSpPr>
        <p:sp>
          <p:nvSpPr>
            <p:cNvPr id="232562" name="Rectangle 114"/>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3" name="AutoShape 115"/>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4" name="Rectangle 116"/>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nvGrpSpPr>
            <p:cNvPr id="166981" name="Group 117"/>
            <p:cNvGrpSpPr>
              <a:grpSpLocks/>
            </p:cNvGrpSpPr>
            <p:nvPr/>
          </p:nvGrpSpPr>
          <p:grpSpPr bwMode="auto">
            <a:xfrm>
              <a:off x="4030" y="130"/>
              <a:ext cx="808" cy="283"/>
              <a:chOff x="3061" y="3101"/>
              <a:chExt cx="633" cy="235"/>
            </a:xfrm>
          </p:grpSpPr>
          <p:sp>
            <p:nvSpPr>
              <p:cNvPr id="232566" name="Rectangle 118"/>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i="0">
                    <a:solidFill>
                      <a:srgbClr val="790015"/>
                    </a:solidFill>
                    <a:latin typeface="Helvetica" charset="0"/>
                  </a:rPr>
                  <a:t>   </a:t>
                </a:r>
                <a:endParaRPr lang="en-US" sz="4000" b="1" i="0">
                  <a:solidFill>
                    <a:srgbClr val="FFA27C"/>
                  </a:solidFill>
                  <a:effectLst>
                    <a:outerShdw blurRad="38100" dist="38100" dir="2700000" algn="tl">
                      <a:srgbClr val="000000"/>
                    </a:outerShdw>
                  </a:effectLst>
                  <a:latin typeface="Helvetica" charset="0"/>
                </a:endParaRPr>
              </a:p>
            </p:txBody>
          </p:sp>
          <p:sp>
            <p:nvSpPr>
              <p:cNvPr id="232567" name="Rectangle 119"/>
              <p:cNvSpPr>
                <a:spLocks noChangeArrowheads="1"/>
              </p:cNvSpPr>
              <p:nvPr/>
            </p:nvSpPr>
            <p:spPr bwMode="auto">
              <a:xfrm>
                <a:off x="3061" y="3101"/>
                <a:ext cx="633" cy="233"/>
              </a:xfrm>
              <a:prstGeom prst="rect">
                <a:avLst/>
              </a:prstGeom>
              <a:noFill/>
              <a:ln w="9525">
                <a:noFill/>
                <a:miter lim="800000"/>
                <a:headEnd/>
                <a:tailEnd/>
              </a:ln>
            </p:spPr>
            <p:txBody>
              <a:bodyPr wrap="none" lIns="0" tIns="0" rIns="0" bIns="0">
                <a:spAutoFit/>
              </a:bodyPr>
              <a:lstStyle/>
              <a:p>
                <a:pPr>
                  <a:defRPr/>
                </a:pPr>
                <a:r>
                  <a:rPr lang="en-US" sz="2900" b="1" i="0" dirty="0">
                    <a:solidFill>
                      <a:srgbClr val="790015"/>
                    </a:solidFill>
                    <a:latin typeface="Helvetica" charset="0"/>
                  </a:rPr>
                  <a:t>HESUS</a:t>
                </a:r>
                <a:endParaRPr lang="en-US" sz="4000" b="1" i="0" dirty="0">
                  <a:solidFill>
                    <a:srgbClr val="FFA27C"/>
                  </a:solidFill>
                  <a:effectLst>
                    <a:outerShdw blurRad="38100" dist="38100" dir="2700000" algn="tl">
                      <a:srgbClr val="000000"/>
                    </a:outerShdw>
                  </a:effectLst>
                  <a:latin typeface="Helvetica" charset="0"/>
                </a:endParaRPr>
              </a:p>
            </p:txBody>
          </p:sp>
        </p:grpSp>
        <p:sp>
          <p:nvSpPr>
            <p:cNvPr id="232568" name="Line 120"/>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32569" name="Line 121"/>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166974" name="Text Box 1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32575" name="Rectangle 1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80</a:t>
            </a:r>
          </a:p>
        </p:txBody>
      </p:sp>
      <p:sp>
        <p:nvSpPr>
          <p:cNvPr id="166976" name="Text Box 128"/>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166977" name="Rectangle 12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nodeType="afterGroup">
                            <p:stCondLst>
                              <p:cond delay="4100"/>
                            </p:stCondLst>
                            <p:childTnLst>
                              <p:par>
                                <p:cTn id="33" presetID="10" presetClass="entr" presetSubtype="0" fill="hold" nodeType="afterEffect">
                                  <p:stCondLst>
                                    <p:cond delay="1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nodeType="afterGroup">
                            <p:stCondLst>
                              <p:cond delay="4700"/>
                            </p:stCondLst>
                            <p:childTnLst>
                              <p:par>
                                <p:cTn id="37" presetID="10" presetClass="entr" presetSubtype="0" fill="hold" nodeType="afterEffect">
                                  <p:stCondLst>
                                    <p:cond delay="1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nodeType="afterGroup">
                            <p:stCondLst>
                              <p:cond delay="5300"/>
                            </p:stCondLst>
                            <p:childTnLst>
                              <p:par>
                                <p:cTn id="41" presetID="10" presetClass="entr" presetSubtype="0" fill="hold" nodeType="afterEffect">
                                  <p:stCondLst>
                                    <p:cond delay="1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39" name="Rectangle 3"/>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1"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3542" name="Text Box 6"/>
          <p:cNvSpPr txBox="1">
            <a:spLocks noChangeArrowheads="1"/>
          </p:cNvSpPr>
          <p:nvPr/>
        </p:nvSpPr>
        <p:spPr bwMode="auto">
          <a:xfrm>
            <a:off x="3306763" y="1000125"/>
            <a:ext cx="4899025" cy="480131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PH" sz="3400" b="1" dirty="0">
                <a:solidFill>
                  <a:srgbClr val="FFFA35"/>
                </a:solidFill>
                <a:effectLst>
                  <a:outerShdw blurRad="38100" dist="38100" dir="2700000" algn="tl">
                    <a:srgbClr val="000000"/>
                  </a:outerShdw>
                </a:effectLst>
                <a:latin typeface="Arial Black" charset="0"/>
              </a:rPr>
              <a:t>IMO NA KARONG PANAHON… NGA MAGHIMO UG MAPA SA SINAUNANG PANAHON SA SILANGANG DAPIT GIKAN SA IMONG ALIMPATAKAN!</a:t>
            </a:r>
            <a:endParaRPr lang="en-US" sz="3400" b="1" dirty="0">
              <a:solidFill>
                <a:srgbClr val="FFFA35"/>
              </a:solidFill>
              <a:effectLst>
                <a:outerShdw blurRad="38100" dist="38100" dir="2700000" algn="tl">
                  <a:srgbClr val="000000"/>
                </a:outerShdw>
              </a:effectLst>
              <a:latin typeface="Arial Black" charset="0"/>
            </a:endParaRPr>
          </a:p>
        </p:txBody>
      </p:sp>
      <p:sp>
        <p:nvSpPr>
          <p:cNvPr id="168965" name="Text Box 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pic>
        <p:nvPicPr>
          <p:cNvPr id="193548"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75" y="1624013"/>
            <a:ext cx="2527300" cy="340836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49" name="Text Box 13"/>
          <p:cNvSpPr txBox="1">
            <a:spLocks noChangeArrowheads="1"/>
          </p:cNvSpPr>
          <p:nvPr/>
        </p:nvSpPr>
        <p:spPr bwMode="auto">
          <a:xfrm>
            <a:off x="261938" y="5741442"/>
            <a:ext cx="7053262" cy="769441"/>
          </a:xfrm>
          <a:prstGeom prst="rect">
            <a:avLst/>
          </a:prstGeom>
          <a:gradFill rotWithShape="1">
            <a:gsLst>
              <a:gs pos="0">
                <a:schemeClr val="accent1">
                  <a:gamma/>
                  <a:shade val="0"/>
                  <a:invGamma/>
                </a:schemeClr>
              </a:gs>
              <a:gs pos="50000">
                <a:schemeClr val="accent1"/>
              </a:gs>
              <a:gs pos="100000">
                <a:schemeClr val="accent1">
                  <a:gamma/>
                  <a:shade val="0"/>
                  <a:invGamma/>
                </a:schemeClr>
              </a:gs>
            </a:gsLst>
            <a:lin ang="5400000" scaled="1"/>
          </a:gradFill>
          <a:ln w="57150">
            <a:solidFill>
              <a:srgbClr val="FFFF00"/>
            </a:solidFill>
            <a:miter lim="800000"/>
            <a:headEnd/>
            <a:tailEnd/>
          </a:ln>
          <a:effectLst>
            <a:outerShdw blurRad="63500" dist="71842" dir="2700000" algn="ctr" rotWithShape="0">
              <a:schemeClr val="bg2">
                <a:alpha val="74998"/>
              </a:schemeClr>
            </a:outerShdw>
          </a:effectLst>
        </p:spPr>
        <p:txBody>
          <a:bodyPr wrap="square" anchor="ctr">
            <a:spAutoFit/>
          </a:bodyPr>
          <a:lstStyle/>
          <a:p>
            <a:pPr>
              <a:spcBef>
                <a:spcPct val="50000"/>
              </a:spcBef>
              <a:defRPr/>
            </a:pPr>
            <a:r>
              <a:rPr lang="en-US" sz="2200" b="1" i="0" dirty="0">
                <a:solidFill>
                  <a:srgbClr val="FFFF00"/>
                </a:solidFill>
                <a:latin typeface="Comic Sans MS" pitchFamily="-110" charset="0"/>
                <a:ea typeface="+mn-ea"/>
                <a:cs typeface="+mn-cs"/>
              </a:rPr>
              <a:t>NAHUMAN NGA MGA MAPA SA TABANG SA PAGTUON #30</a:t>
            </a:r>
          </a:p>
        </p:txBody>
      </p:sp>
      <p:sp>
        <p:nvSpPr>
          <p:cNvPr id="193552" name="Rectangle 1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81</a:t>
            </a:r>
          </a:p>
        </p:txBody>
      </p:sp>
      <p:sp>
        <p:nvSpPr>
          <p:cNvPr id="168969" name="Rectangle 17"/>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fade">
                                      <p:cBhvr>
                                        <p:cTn id="7" dur="1000"/>
                                        <p:tgtEl>
                                          <p:spTgt spid="193542"/>
                                        </p:tgtEl>
                                      </p:cBhvr>
                                    </p:animEffect>
                                  </p:childTnLst>
                                </p:cTn>
                              </p:par>
                            </p:childTnLst>
                          </p:cTn>
                        </p:par>
                        <p:par>
                          <p:cTn id="8" fill="hold" nodeType="afterGroup">
                            <p:stCondLst>
                              <p:cond delay="1000"/>
                            </p:stCondLst>
                            <p:childTnLst>
                              <p:par>
                                <p:cTn id="9" presetID="2" presetClass="entr" presetSubtype="12" fill="hold" grpId="0" nodeType="afterEffect">
                                  <p:stCondLst>
                                    <p:cond delay="1000"/>
                                  </p:stCondLst>
                                  <p:childTnLst>
                                    <p:set>
                                      <p:cBhvr>
                                        <p:cTn id="10" dur="1" fill="hold">
                                          <p:stCondLst>
                                            <p:cond delay="0"/>
                                          </p:stCondLst>
                                        </p:cTn>
                                        <p:tgtEl>
                                          <p:spTgt spid="193549"/>
                                        </p:tgtEl>
                                        <p:attrNameLst>
                                          <p:attrName>style.visibility</p:attrName>
                                        </p:attrNameLst>
                                      </p:cBhvr>
                                      <p:to>
                                        <p:strVal val="visible"/>
                                      </p:to>
                                    </p:set>
                                    <p:anim calcmode="lin" valueType="num">
                                      <p:cBhvr additive="base">
                                        <p:cTn id="11" dur="500" fill="hold"/>
                                        <p:tgtEl>
                                          <p:spTgt spid="193549"/>
                                        </p:tgtEl>
                                        <p:attrNameLst>
                                          <p:attrName>ppt_x</p:attrName>
                                        </p:attrNameLst>
                                      </p:cBhvr>
                                      <p:tavLst>
                                        <p:tav tm="0">
                                          <p:val>
                                            <p:strVal val="0-#ppt_w/2"/>
                                          </p:val>
                                        </p:tav>
                                        <p:tav tm="100000">
                                          <p:val>
                                            <p:strVal val="#ppt_x"/>
                                          </p:val>
                                        </p:tav>
                                      </p:tavLst>
                                    </p:anim>
                                    <p:anim calcmode="lin" valueType="num">
                                      <p:cBhvr additive="base">
                                        <p:cTn id="12" dur="500" fill="hold"/>
                                        <p:tgtEl>
                                          <p:spTgt spid="193549"/>
                                        </p:tgtEl>
                                        <p:attrNameLst>
                                          <p:attrName>ppt_y</p:attrName>
                                        </p:attrNameLst>
                                      </p:cBhvr>
                                      <p:tavLst>
                                        <p:tav tm="0">
                                          <p:val>
                                            <p:strVal val="1+#ppt_h/2"/>
                                          </p:val>
                                        </p:tav>
                                        <p:tav tm="100000">
                                          <p:val>
                                            <p:strVal val="#ppt_y"/>
                                          </p:val>
                                        </p:tav>
                                      </p:tavLst>
                                    </p:anim>
                                  </p:childTnLst>
                                </p:cTn>
                              </p:par>
                              <p:par>
                                <p:cTn id="13" presetID="23" presetClass="entr" presetSubtype="528" fill="hold" nodeType="withEffect">
                                  <p:stCondLst>
                                    <p:cond delay="1000"/>
                                  </p:stCondLst>
                                  <p:childTnLst>
                                    <p:set>
                                      <p:cBhvr>
                                        <p:cTn id="14" dur="1" fill="hold">
                                          <p:stCondLst>
                                            <p:cond delay="0"/>
                                          </p:stCondLst>
                                        </p:cTn>
                                        <p:tgtEl>
                                          <p:spTgt spid="193548"/>
                                        </p:tgtEl>
                                        <p:attrNameLst>
                                          <p:attrName>style.visibility</p:attrName>
                                        </p:attrNameLst>
                                      </p:cBhvr>
                                      <p:to>
                                        <p:strVal val="visible"/>
                                      </p:to>
                                    </p:set>
                                    <p:anim calcmode="lin" valueType="num">
                                      <p:cBhvr>
                                        <p:cTn id="15" dur="500" fill="hold"/>
                                        <p:tgtEl>
                                          <p:spTgt spid="193548"/>
                                        </p:tgtEl>
                                        <p:attrNameLst>
                                          <p:attrName>ppt_w</p:attrName>
                                        </p:attrNameLst>
                                      </p:cBhvr>
                                      <p:tavLst>
                                        <p:tav tm="0">
                                          <p:val>
                                            <p:fltVal val="0"/>
                                          </p:val>
                                        </p:tav>
                                        <p:tav tm="100000">
                                          <p:val>
                                            <p:strVal val="#ppt_w"/>
                                          </p:val>
                                        </p:tav>
                                      </p:tavLst>
                                    </p:anim>
                                    <p:anim calcmode="lin" valueType="num">
                                      <p:cBhvr>
                                        <p:cTn id="16" dur="500" fill="hold"/>
                                        <p:tgtEl>
                                          <p:spTgt spid="193548"/>
                                        </p:tgtEl>
                                        <p:attrNameLst>
                                          <p:attrName>ppt_h</p:attrName>
                                        </p:attrNameLst>
                                      </p:cBhvr>
                                      <p:tavLst>
                                        <p:tav tm="0">
                                          <p:val>
                                            <p:fltVal val="0"/>
                                          </p:val>
                                        </p:tav>
                                        <p:tav tm="100000">
                                          <p:val>
                                            <p:strVal val="#ppt_h"/>
                                          </p:val>
                                        </p:tav>
                                      </p:tavLst>
                                    </p:anim>
                                    <p:anim calcmode="lin" valueType="num">
                                      <p:cBhvr>
                                        <p:cTn id="17" dur="500" fill="hold"/>
                                        <p:tgtEl>
                                          <p:spTgt spid="193548"/>
                                        </p:tgtEl>
                                        <p:attrNameLst>
                                          <p:attrName>ppt_x</p:attrName>
                                        </p:attrNameLst>
                                      </p:cBhvr>
                                      <p:tavLst>
                                        <p:tav tm="0">
                                          <p:val>
                                            <p:fltVal val="0.5"/>
                                          </p:val>
                                        </p:tav>
                                        <p:tav tm="100000">
                                          <p:val>
                                            <p:strVal val="#ppt_x"/>
                                          </p:val>
                                        </p:tav>
                                      </p:tavLst>
                                    </p:anim>
                                    <p:anim calcmode="lin" valueType="num">
                                      <p:cBhvr>
                                        <p:cTn id="18" dur="500" fill="hold"/>
                                        <p:tgtEl>
                                          <p:spTgt spid="193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autoUpdateAnimBg="0"/>
      <p:bldP spid="19354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260099"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sz="2400" i="0">
              <a:solidFill>
                <a:srgbClr val="FFEC14"/>
              </a:solidFill>
              <a:latin typeface="Times" pitchFamily="-110" charset="0"/>
              <a:ea typeface="+mn-ea"/>
              <a:cs typeface="+mn-cs"/>
            </a:endParaRPr>
          </a:p>
        </p:txBody>
      </p:sp>
      <p:sp>
        <p:nvSpPr>
          <p:cNvPr id="260100" name="Text Box 4"/>
          <p:cNvSpPr txBox="1">
            <a:spLocks noChangeArrowheads="1"/>
          </p:cNvSpPr>
          <p:nvPr/>
        </p:nvSpPr>
        <p:spPr bwMode="auto">
          <a:xfrm>
            <a:off x="2730500" y="358775"/>
            <a:ext cx="6418263" cy="156966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3200" b="1" dirty="0">
                <a:solidFill>
                  <a:srgbClr val="FFFF00"/>
                </a:solidFill>
              </a:rPr>
              <a:t>Sa </a:t>
            </a:r>
            <a:r>
              <a:rPr lang="en-US" sz="3200" b="1" dirty="0" err="1">
                <a:solidFill>
                  <a:srgbClr val="FFFF00"/>
                </a:solidFill>
              </a:rPr>
              <a:t>pagkakaron</a:t>
            </a:r>
            <a:r>
              <a:rPr lang="en-US" sz="3200" b="1" dirty="0">
                <a:solidFill>
                  <a:srgbClr val="FFFF00"/>
                </a:solidFill>
              </a:rPr>
              <a:t> </a:t>
            </a:r>
            <a:r>
              <a:rPr lang="en-US" sz="3200" b="1" dirty="0" err="1">
                <a:solidFill>
                  <a:srgbClr val="FFFF00"/>
                </a:solidFill>
              </a:rPr>
              <a:t>sa</a:t>
            </a:r>
            <a:r>
              <a:rPr lang="en-US" sz="3200" b="1" dirty="0">
                <a:solidFill>
                  <a:srgbClr val="FFFF00"/>
                </a:solidFill>
              </a:rPr>
              <a:t> </a:t>
            </a:r>
            <a:r>
              <a:rPr lang="en-US" sz="3200" b="1" dirty="0" err="1">
                <a:solidFill>
                  <a:srgbClr val="FFFF00"/>
                </a:solidFill>
              </a:rPr>
              <a:t>Bibliya</a:t>
            </a:r>
            <a:r>
              <a:rPr lang="en-US" sz="3200" b="1" dirty="0">
                <a:solidFill>
                  <a:srgbClr val="FFFF00"/>
                </a:solidFill>
              </a:rPr>
              <a:t>…</a:t>
            </a:r>
            <a:r>
              <a:rPr lang="en-US" sz="3200" b="1" dirty="0" err="1">
                <a:solidFill>
                  <a:srgbClr val="FFFF00"/>
                </a:solidFill>
              </a:rPr>
              <a:t>sa</a:t>
            </a:r>
            <a:r>
              <a:rPr lang="en-US" sz="3200" b="1" dirty="0">
                <a:solidFill>
                  <a:srgbClr val="FFFF00"/>
                </a:solidFill>
              </a:rPr>
              <a:t> </a:t>
            </a:r>
            <a:r>
              <a:rPr lang="en-US" sz="3200" b="1" dirty="0" err="1">
                <a:solidFill>
                  <a:srgbClr val="FFFF00"/>
                </a:solidFill>
              </a:rPr>
              <a:t>sinugdanan</a:t>
            </a:r>
            <a:r>
              <a:rPr lang="en-US" sz="3200" b="1" dirty="0">
                <a:solidFill>
                  <a:srgbClr val="FFFF00"/>
                </a:solidFill>
              </a:rPr>
              <a:t>,</a:t>
            </a:r>
            <a:br>
              <a:rPr lang="en-US" sz="3200" b="1" dirty="0">
                <a:solidFill>
                  <a:srgbClr val="FFFF00"/>
                </a:solidFill>
              </a:rPr>
            </a:br>
            <a:r>
              <a:rPr lang="en-US" sz="3200" b="1" dirty="0" err="1">
                <a:solidFill>
                  <a:srgbClr val="FFFF00"/>
                </a:solidFill>
              </a:rPr>
              <a:t>naa</a:t>
            </a:r>
            <a:r>
              <a:rPr lang="en-US" sz="3200" b="1" dirty="0">
                <a:solidFill>
                  <a:srgbClr val="FFFF00"/>
                </a:solidFill>
              </a:rPr>
              <a:t> </a:t>
            </a:r>
            <a:r>
              <a:rPr lang="en-US" sz="3200" b="1" dirty="0" err="1">
                <a:solidFill>
                  <a:srgbClr val="FFFF00"/>
                </a:solidFill>
              </a:rPr>
              <a:t>sa</a:t>
            </a:r>
            <a:r>
              <a:rPr lang="en-US" sz="3200" b="1" dirty="0">
                <a:solidFill>
                  <a:srgbClr val="FFFF00"/>
                </a:solidFill>
              </a:rPr>
              <a:t> </a:t>
            </a:r>
            <a:r>
              <a:rPr lang="en-US" sz="3200" b="1" dirty="0" err="1">
                <a:solidFill>
                  <a:srgbClr val="FFFF00"/>
                </a:solidFill>
              </a:rPr>
              <a:t>imong</a:t>
            </a:r>
            <a:r>
              <a:rPr lang="en-US" sz="3200" b="1" dirty="0">
                <a:solidFill>
                  <a:srgbClr val="FFFF00"/>
                </a:solidFill>
              </a:rPr>
              <a:t> </a:t>
            </a:r>
            <a:r>
              <a:rPr lang="en-US" sz="3200" b="1" dirty="0" err="1">
                <a:solidFill>
                  <a:srgbClr val="FFFF00"/>
                </a:solidFill>
              </a:rPr>
              <a:t>paghunahuna</a:t>
            </a:r>
            <a:r>
              <a:rPr lang="en-US" sz="3200" b="1" dirty="0">
                <a:solidFill>
                  <a:srgbClr val="FFFF00"/>
                </a:solidFill>
              </a:rPr>
              <a:t>…</a:t>
            </a:r>
          </a:p>
        </p:txBody>
      </p:sp>
      <p:sp>
        <p:nvSpPr>
          <p:cNvPr id="260101" name="Text Box 5"/>
          <p:cNvSpPr txBox="1">
            <a:spLocks noChangeArrowheads="1"/>
          </p:cNvSpPr>
          <p:nvPr/>
        </p:nvSpPr>
        <p:spPr bwMode="auto">
          <a:xfrm>
            <a:off x="382588" y="1620838"/>
            <a:ext cx="8742362" cy="3046988"/>
          </a:xfrm>
          <a:prstGeom prst="rect">
            <a:avLst/>
          </a:prstGeom>
          <a:noFill/>
          <a:ln w="9525">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dirty="0">
                <a:solidFill>
                  <a:srgbClr val="FFCC18"/>
                </a:solidFill>
                <a:effectLst>
                  <a:outerShdw blurRad="50800" dist="63500" dir="2700000" algn="tl" rotWithShape="0">
                    <a:srgbClr val="000000"/>
                  </a:outerShdw>
                </a:effectLst>
              </a:rPr>
              <a:t>                  </a:t>
            </a:r>
          </a:p>
          <a:p>
            <a:pPr algn="l">
              <a:spcBef>
                <a:spcPct val="50000"/>
              </a:spcBef>
              <a:defRPr/>
            </a:pPr>
            <a:r>
              <a:rPr lang="en-US" sz="2400" b="1" i="0" dirty="0">
                <a:solidFill>
                  <a:srgbClr val="FFCC18"/>
                </a:solidFill>
                <a:effectLst>
                  <a:outerShdw blurRad="50800" dist="63500" dir="2700000" algn="tl" rotWithShape="0">
                    <a:srgbClr val="000000"/>
                  </a:outerShdw>
                </a:effectLst>
              </a:rPr>
              <a:t>•</a:t>
            </a:r>
            <a:r>
              <a:rPr lang="en-US" sz="2400" b="1" i="0" dirty="0" err="1">
                <a:solidFill>
                  <a:srgbClr val="FFCC18"/>
                </a:solidFill>
                <a:effectLst>
                  <a:outerShdw blurRad="50800" dist="63500" dir="2700000" algn="tl" rotWithShape="0">
                    <a:srgbClr val="000000"/>
                  </a:outerShdw>
                </a:effectLst>
              </a:rPr>
              <a:t>Ang</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ideya</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ginatawag</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nga</a:t>
            </a:r>
            <a:r>
              <a:rPr lang="en-US" sz="2400" b="1" i="0" dirty="0">
                <a:solidFill>
                  <a:srgbClr val="FFCC18"/>
                </a:solidFill>
                <a:effectLst>
                  <a:outerShdw blurRad="50800" dist="63500" dir="2700000" algn="tl" rotWithShape="0">
                    <a:srgbClr val="000000"/>
                  </a:outerShdw>
                </a:effectLst>
              </a:rPr>
              <a:t> </a:t>
            </a:r>
            <a:r>
              <a:rPr lang="en-US" altLang="ja-JP" sz="2400" b="1" i="0" dirty="0">
                <a:solidFill>
                  <a:srgbClr val="FFFFFF"/>
                </a:solidFill>
                <a:effectLst>
                  <a:outerShdw blurRad="50800" dist="63500" dir="2700000" algn="tl" rotWithShape="0">
                    <a:srgbClr val="000000"/>
                  </a:outerShdw>
                </a:effectLst>
              </a:rPr>
              <a:t>“</a:t>
            </a:r>
            <a:r>
              <a:rPr lang="en-US" sz="2400" b="1" i="0" dirty="0" err="1">
                <a:solidFill>
                  <a:srgbClr val="FFFFFF"/>
                </a:solidFill>
                <a:effectLst>
                  <a:outerShdw blurRad="50800" dist="63500" dir="2700000" algn="tl" rotWithShape="0">
                    <a:srgbClr val="000000"/>
                  </a:outerShdw>
                </a:effectLst>
              </a:rPr>
              <a:t>Dokumento</a:t>
            </a:r>
            <a:r>
              <a:rPr lang="en-US" sz="2400" b="1" i="0" dirty="0">
                <a:solidFill>
                  <a:srgbClr val="FFFFFF"/>
                </a:solidFill>
                <a:effectLst>
                  <a:outerShdw blurRad="50800" dist="63500" dir="2700000" algn="tl" rotWithShape="0">
                    <a:srgbClr val="000000"/>
                  </a:outerShdw>
                </a:effectLst>
              </a:rPr>
              <a:t> </a:t>
            </a:r>
            <a:r>
              <a:rPr lang="en-US" sz="2400" b="1" i="0" dirty="0" err="1">
                <a:solidFill>
                  <a:srgbClr val="FFFFFF"/>
                </a:solidFill>
                <a:effectLst>
                  <a:outerShdw blurRad="50800" dist="63500" dir="2700000" algn="tl" rotWithShape="0">
                    <a:srgbClr val="000000"/>
                  </a:outerShdw>
                </a:effectLst>
              </a:rPr>
              <a:t>sa</a:t>
            </a:r>
            <a:r>
              <a:rPr lang="en-US" sz="2400" b="1" i="0" dirty="0">
                <a:solidFill>
                  <a:srgbClr val="FFFFFF"/>
                </a:solidFill>
                <a:effectLst>
                  <a:outerShdw blurRad="50800" dist="63500" dir="2700000" algn="tl" rotWithShape="0">
                    <a:srgbClr val="000000"/>
                  </a:outerShdw>
                </a:effectLst>
              </a:rPr>
              <a:t> </a:t>
            </a:r>
            <a:r>
              <a:rPr lang="en-US" sz="2400" b="1" i="0" dirty="0" err="1">
                <a:solidFill>
                  <a:srgbClr val="FFFFFF"/>
                </a:solidFill>
                <a:effectLst>
                  <a:outerShdw blurRad="50800" dist="63500" dir="2700000" algn="tl" rotWithShape="0">
                    <a:srgbClr val="000000"/>
                  </a:outerShdw>
                </a:effectLst>
              </a:rPr>
              <a:t>Bibliya</a:t>
            </a:r>
            <a:r>
              <a:rPr lang="en-US" sz="2400" b="1" i="0" dirty="0">
                <a:solidFill>
                  <a:srgbClr val="FFFFFF"/>
                </a:solidFill>
                <a:effectLst>
                  <a:outerShdw blurRad="50800" dist="63500" dir="2700000" algn="tl" rotWithShape="0">
                    <a:srgbClr val="000000"/>
                  </a:outerShdw>
                </a:effectLst>
              </a:rPr>
              <a:t>”</a:t>
            </a:r>
          </a:p>
          <a:p>
            <a:pPr algn="l">
              <a:spcBef>
                <a:spcPct val="50000"/>
              </a:spcBef>
              <a:defRPr/>
            </a:pPr>
            <a:r>
              <a:rPr lang="en-US" sz="2400" b="1" i="0" dirty="0">
                <a:solidFill>
                  <a:srgbClr val="FFCC18"/>
                </a:solidFill>
                <a:effectLst>
                  <a:outerShdw blurRad="50800" dist="63500" dir="2700000" algn="tl" rotWithShape="0">
                    <a:srgbClr val="000000"/>
                  </a:outerShdw>
                </a:effectLst>
              </a:rPr>
              <a:t>•</a:t>
            </a:r>
            <a:r>
              <a:rPr lang="en-US" sz="2400" b="1" i="0" dirty="0" err="1">
                <a:solidFill>
                  <a:srgbClr val="FFFFFF"/>
                </a:solidFill>
                <a:effectLst>
                  <a:outerShdw blurRad="50800" dist="63500" dir="2700000" algn="tl" rotWithShape="0">
                    <a:srgbClr val="000000"/>
                  </a:outerShdw>
                </a:effectLst>
              </a:rPr>
              <a:t>Ang</a:t>
            </a:r>
            <a:r>
              <a:rPr lang="en-US" sz="2400" b="1" i="0" dirty="0">
                <a:solidFill>
                  <a:srgbClr val="FFFFFF"/>
                </a:solidFill>
                <a:effectLst>
                  <a:outerShdw blurRad="50800" dist="63500" dir="2700000" algn="tl" rotWithShape="0">
                    <a:srgbClr val="000000"/>
                  </a:outerShdw>
                </a:effectLst>
              </a:rPr>
              <a:t> </a:t>
            </a:r>
            <a:r>
              <a:rPr lang="en-US" sz="2400" b="1" i="0" dirty="0" err="1">
                <a:solidFill>
                  <a:srgbClr val="FFFFFF"/>
                </a:solidFill>
                <a:effectLst>
                  <a:outerShdw blurRad="50800" dist="63500" dir="2700000" algn="tl" rotWithShape="0">
                    <a:srgbClr val="000000"/>
                  </a:outerShdw>
                </a:effectLst>
              </a:rPr>
              <a:t>yabi</a:t>
            </a:r>
            <a:r>
              <a:rPr lang="en-US" sz="2400" b="1" i="0" dirty="0">
                <a:solidFill>
                  <a:srgbClr val="FFFFFF"/>
                </a:solidFill>
                <a:effectLst>
                  <a:outerShdw blurRad="50800" dist="63500" dir="2700000" algn="tl" rotWithShape="0">
                    <a:srgbClr val="000000"/>
                  </a:outerShdw>
                </a:effectLst>
              </a:rPr>
              <a:t> </a:t>
            </a:r>
            <a:r>
              <a:rPr lang="en-US" sz="2400" b="1" i="0" dirty="0" err="1">
                <a:solidFill>
                  <a:srgbClr val="FFFFFF"/>
                </a:solidFill>
                <a:effectLst>
                  <a:outerShdw blurRad="50800" dist="63500" dir="2700000" algn="tl" rotWithShape="0">
                    <a:srgbClr val="000000"/>
                  </a:outerShdw>
                </a:effectLst>
              </a:rPr>
              <a:t>sa</a:t>
            </a:r>
            <a:r>
              <a:rPr lang="en-US" sz="2400" b="1" i="0" dirty="0">
                <a:solidFill>
                  <a:srgbClr val="FFFFFF"/>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pangabre</a:t>
            </a:r>
            <a:r>
              <a:rPr lang="en-US" altLang="ja-JP" sz="2400" b="1" i="0" dirty="0" err="1">
                <a:solidFill>
                  <a:srgbClr val="FFCC18"/>
                </a:solidFill>
                <a:effectLst>
                  <a:outerShdw blurRad="50800" dist="63500" dir="2700000" algn="tl" rotWithShape="0">
                    <a:srgbClr val="000000"/>
                  </a:outerShdw>
                </a:effectLst>
              </a:rPr>
              <a:t>“</a:t>
            </a:r>
            <a:r>
              <a:rPr lang="en-US" sz="2400" b="1" i="0" dirty="0" err="1">
                <a:solidFill>
                  <a:srgbClr val="FFCC18"/>
                </a:solidFill>
                <a:effectLst>
                  <a:outerShdw blurRad="50800" dist="63500" dir="2700000" algn="tl" rotWithShape="0">
                    <a:srgbClr val="000000"/>
                  </a:outerShdw>
                </a:effectLst>
              </a:rPr>
              <a:t>Dokumento</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sa</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Bibliya</a:t>
            </a:r>
            <a:r>
              <a:rPr lang="en-US" altLang="ja-JP" sz="2400" b="1" i="0" dirty="0">
                <a:solidFill>
                  <a:srgbClr val="FFCC18"/>
                </a:solidFill>
                <a:effectLst>
                  <a:outerShdw blurRad="50800" dist="63500" dir="2700000" algn="tl" rotWithShape="0">
                    <a:srgbClr val="000000"/>
                  </a:outerShdw>
                </a:effectLst>
              </a:rPr>
              <a:t>"</a:t>
            </a:r>
            <a:r>
              <a:rPr lang="en-US" sz="2400" b="1" i="0" dirty="0">
                <a:solidFill>
                  <a:srgbClr val="FFCC18"/>
                </a:solidFill>
                <a:effectLst>
                  <a:outerShdw blurRad="50800" dist="63500" dir="2700000" algn="tl" rotWithShape="0">
                    <a:srgbClr val="000000"/>
                  </a:outerShdw>
                </a:effectLst>
              </a:rPr>
              <a:t>…C 7 S J</a:t>
            </a:r>
          </a:p>
          <a:p>
            <a:pPr algn="l">
              <a:spcBef>
                <a:spcPct val="50000"/>
              </a:spcBef>
              <a:defRPr/>
            </a:pPr>
            <a:r>
              <a:rPr lang="en-US" sz="2400" b="1" i="0" dirty="0">
                <a:solidFill>
                  <a:srgbClr val="FFCC18"/>
                </a:solidFill>
                <a:effectLst>
                  <a:outerShdw blurRad="50800" dist="63500" dir="2700000" algn="tl" rotWithShape="0">
                    <a:srgbClr val="000000"/>
                  </a:outerShdw>
                </a:effectLst>
              </a:rPr>
              <a:t>•</a:t>
            </a:r>
            <a:r>
              <a:rPr lang="en-US" sz="2400" b="1" i="0" dirty="0" err="1">
                <a:solidFill>
                  <a:srgbClr val="FFCC18"/>
                </a:solidFill>
                <a:effectLst>
                  <a:outerShdw blurRad="50800" dist="63500" dir="2700000" algn="tl" rotWithShape="0">
                    <a:srgbClr val="000000"/>
                  </a:outerShdw>
                </a:effectLst>
              </a:rPr>
              <a:t>Usa</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ka</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FFFF"/>
                </a:solidFill>
                <a:effectLst>
                  <a:outerShdw blurRad="50800" dist="63500" dir="2700000" algn="tl" rotWithShape="0">
                    <a:srgbClr val="000000"/>
                  </a:outerShdw>
                </a:effectLst>
              </a:rPr>
              <a:t>Mapa</a:t>
            </a:r>
            <a:r>
              <a:rPr lang="en-US" sz="2400" b="1" i="0" dirty="0">
                <a:solidFill>
                  <a:srgbClr val="FFFFFF"/>
                </a:solidFill>
                <a:effectLst>
                  <a:outerShdw blurRad="50800" dist="63500" dir="2700000" algn="tl" rotWithShape="0">
                    <a:srgbClr val="000000"/>
                  </a:outerShdw>
                </a:effectLst>
              </a:rPr>
              <a:t> </a:t>
            </a:r>
            <a:r>
              <a:rPr lang="en-US" sz="2400" b="1" i="0" dirty="0" err="1">
                <a:solidFill>
                  <a:srgbClr val="FFFFFF"/>
                </a:solidFill>
                <a:effectLst>
                  <a:outerShdw blurRad="50800" dist="63500" dir="2700000" algn="tl" rotWithShape="0">
                    <a:srgbClr val="000000"/>
                  </a:outerShdw>
                </a:effectLst>
              </a:rPr>
              <a:t>sa</a:t>
            </a:r>
            <a:r>
              <a:rPr lang="en-US" sz="2400" b="1" i="0" dirty="0">
                <a:solidFill>
                  <a:srgbClr val="FFFFFF"/>
                </a:solidFill>
                <a:effectLst>
                  <a:outerShdw blurRad="50800" dist="63500" dir="2700000" algn="tl" rotWithShape="0">
                    <a:srgbClr val="000000"/>
                  </a:outerShdw>
                </a:effectLst>
              </a:rPr>
              <a:t> </a:t>
            </a:r>
            <a:r>
              <a:rPr lang="en-US" sz="2400" b="1" i="0" dirty="0" err="1">
                <a:solidFill>
                  <a:srgbClr val="FFFFFF"/>
                </a:solidFill>
                <a:effectLst>
                  <a:outerShdw blurRad="50800" dist="63500" dir="2700000" algn="tl" rotWithShape="0">
                    <a:srgbClr val="000000"/>
                  </a:outerShdw>
                </a:effectLst>
              </a:rPr>
              <a:t>Pangisip</a:t>
            </a:r>
            <a:r>
              <a:rPr lang="en-US" sz="2400" b="1" i="0" dirty="0">
                <a:solidFill>
                  <a:srgbClr val="FFFFFF"/>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pagpangita</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sa</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Mga</a:t>
            </a:r>
            <a:r>
              <a:rPr lang="en-US" sz="2400" b="1" i="0" dirty="0">
                <a:solidFill>
                  <a:srgbClr val="FFCC18"/>
                </a:solidFill>
                <a:effectLst>
                  <a:outerShdw blurRad="50800" dist="63500" dir="2700000" algn="tl" rotWithShape="0">
                    <a:srgbClr val="000000"/>
                  </a:outerShdw>
                </a:effectLst>
              </a:rPr>
              <a:t> Nag-</a:t>
            </a:r>
            <a:r>
              <a:rPr lang="en-US" sz="2400" b="1" i="0" dirty="0" err="1">
                <a:solidFill>
                  <a:srgbClr val="FFCC18"/>
                </a:solidFill>
                <a:effectLst>
                  <a:outerShdw blurRad="50800" dist="63500" dir="2700000" algn="tl" rotWithShape="0">
                    <a:srgbClr val="000000"/>
                  </a:outerShdw>
                </a:effectLst>
              </a:rPr>
              <a:t>unang</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mga</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Panghitabo</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sa</a:t>
            </a:r>
            <a:r>
              <a:rPr lang="en-US" sz="2400" b="1" i="0" dirty="0">
                <a:solidFill>
                  <a:srgbClr val="FFCC18"/>
                </a:solidFill>
                <a:effectLst>
                  <a:outerShdw blurRad="50800" dist="63500" dir="2700000" algn="tl" rotWithShape="0">
                    <a:srgbClr val="000000"/>
                  </a:outerShdw>
                </a:effectLst>
              </a:rPr>
              <a:t> </a:t>
            </a:r>
            <a:r>
              <a:rPr lang="en-US" sz="2400" b="1" i="0" dirty="0" err="1">
                <a:solidFill>
                  <a:srgbClr val="FFCC18"/>
                </a:solidFill>
                <a:effectLst>
                  <a:outerShdw blurRad="50800" dist="63500" dir="2700000" algn="tl" rotWithShape="0">
                    <a:srgbClr val="000000"/>
                  </a:outerShdw>
                </a:effectLst>
              </a:rPr>
              <a:t>Bibliya</a:t>
            </a:r>
            <a:r>
              <a:rPr lang="en-US" sz="2400" b="1" i="0" dirty="0">
                <a:solidFill>
                  <a:srgbClr val="FFCC18"/>
                </a:solidFill>
                <a:effectLst>
                  <a:outerShdw blurRad="50800" dist="63500" dir="2700000" algn="tl" rotWithShape="0">
                    <a:srgbClr val="000000"/>
                  </a:outerShdw>
                </a:effectLst>
              </a:rPr>
              <a:t>”</a:t>
            </a:r>
          </a:p>
          <a:p>
            <a:pPr algn="l">
              <a:spcBef>
                <a:spcPct val="50000"/>
              </a:spcBef>
              <a:defRPr/>
            </a:pPr>
            <a:endParaRPr lang="en-US" sz="2400" b="1" i="0" dirty="0">
              <a:solidFill>
                <a:srgbClr val="FFCC18"/>
              </a:solidFill>
              <a:effectLst>
                <a:outerShdw blurRad="50800" dist="63500" dir="2700000" algn="tl" rotWithShape="0">
                  <a:srgbClr val="000000"/>
                </a:outerShdw>
              </a:effectLst>
            </a:endParaRPr>
          </a:p>
        </p:txBody>
      </p:sp>
      <p:sp>
        <p:nvSpPr>
          <p:cNvPr id="260102" name="AutoShape 6"/>
          <p:cNvSpPr>
            <a:spLocks noChangeArrowheads="1"/>
          </p:cNvSpPr>
          <p:nvPr/>
        </p:nvSpPr>
        <p:spPr bwMode="auto">
          <a:xfrm>
            <a:off x="382587" y="4321425"/>
            <a:ext cx="8048625" cy="1235033"/>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60105" name="Rectangle 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82</a:t>
            </a:r>
          </a:p>
        </p:txBody>
      </p:sp>
      <p:sp>
        <p:nvSpPr>
          <p:cNvPr id="260106" name="Text Box 10"/>
          <p:cNvSpPr txBox="1">
            <a:spLocks noChangeArrowheads="1"/>
          </p:cNvSpPr>
          <p:nvPr/>
        </p:nvSpPr>
        <p:spPr bwMode="auto">
          <a:xfrm>
            <a:off x="283367" y="4524933"/>
            <a:ext cx="8247063" cy="138499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lgn="l">
              <a:spcBef>
                <a:spcPct val="50000"/>
              </a:spcBef>
              <a:defRPr/>
            </a:pPr>
            <a:r>
              <a:rPr lang="en-US" sz="2400" b="1" i="0" dirty="0">
                <a:solidFill>
                  <a:srgbClr val="FFEA18"/>
                </a:solidFill>
              </a:rPr>
              <a:t>•</a:t>
            </a:r>
            <a:r>
              <a:rPr lang="en-PH" sz="2400" b="1" i="0" dirty="0" err="1">
                <a:solidFill>
                  <a:srgbClr val="FFEA18"/>
                </a:solidFill>
              </a:rPr>
              <a:t>Ang</a:t>
            </a:r>
            <a:r>
              <a:rPr lang="en-PH" sz="2400" b="1" i="0" dirty="0">
                <a:solidFill>
                  <a:srgbClr val="FFEA18"/>
                </a:solidFill>
              </a:rPr>
              <a:t> </a:t>
            </a:r>
            <a:r>
              <a:rPr lang="en-PH" sz="2400" b="1" i="0" dirty="0" err="1">
                <a:solidFill>
                  <a:srgbClr val="FFEA18"/>
                </a:solidFill>
              </a:rPr>
              <a:t>Sukaranan</a:t>
            </a:r>
            <a:r>
              <a:rPr lang="en-PH" sz="2400" b="1" i="0" dirty="0">
                <a:solidFill>
                  <a:srgbClr val="FFEA18"/>
                </a:solidFill>
              </a:rPr>
              <a:t> </a:t>
            </a:r>
            <a:r>
              <a:rPr lang="en-PH" sz="2400" b="1" i="0" dirty="0" err="1">
                <a:solidFill>
                  <a:srgbClr val="FFEA18"/>
                </a:solidFill>
              </a:rPr>
              <a:t>nga</a:t>
            </a:r>
            <a:r>
              <a:rPr lang="en-PH" sz="2400" b="1" i="0" dirty="0">
                <a:solidFill>
                  <a:srgbClr val="FFEA18"/>
                </a:solidFill>
              </a:rPr>
              <a:t> “</a:t>
            </a:r>
            <a:r>
              <a:rPr lang="en-PH" sz="2400" b="1" i="0" dirty="0" err="1">
                <a:solidFill>
                  <a:srgbClr val="FFEA18"/>
                </a:solidFill>
              </a:rPr>
              <a:t>Istorya</a:t>
            </a:r>
            <a:r>
              <a:rPr lang="en-PH" sz="2400" b="1" i="0" dirty="0">
                <a:solidFill>
                  <a:srgbClr val="FFEA18"/>
                </a:solidFill>
              </a:rPr>
              <a:t>” </a:t>
            </a:r>
            <a:r>
              <a:rPr lang="en-PH" sz="2400" b="1" i="0" dirty="0" err="1">
                <a:solidFill>
                  <a:srgbClr val="FFEA18"/>
                </a:solidFill>
              </a:rPr>
              <a:t>sa</a:t>
            </a:r>
            <a:r>
              <a:rPr lang="en-PH" sz="2400" b="1" i="0" dirty="0">
                <a:solidFill>
                  <a:srgbClr val="FFEA18"/>
                </a:solidFill>
              </a:rPr>
              <a:t> </a:t>
            </a:r>
            <a:r>
              <a:rPr lang="en-PH" sz="2400" b="1" i="0" dirty="0" err="1">
                <a:solidFill>
                  <a:srgbClr val="FFEA18"/>
                </a:solidFill>
              </a:rPr>
              <a:t>Bibliya</a:t>
            </a:r>
            <a:r>
              <a:rPr lang="en-US" sz="2400" b="1" i="0" dirty="0">
                <a:solidFill>
                  <a:srgbClr val="FFEA18"/>
                </a:solidFill>
              </a:rPr>
              <a:t>: </a:t>
            </a:r>
            <a:r>
              <a:rPr lang="en-US" altLang="ja-JP" sz="2400" b="1" i="0" dirty="0">
                <a:solidFill>
                  <a:srgbClr val="43F22C"/>
                </a:solidFill>
              </a:rPr>
              <a:t>“</a:t>
            </a:r>
            <a:r>
              <a:rPr lang="en-US" sz="2400" b="1" i="0" dirty="0" err="1">
                <a:solidFill>
                  <a:srgbClr val="43F22C"/>
                </a:solidFill>
              </a:rPr>
              <a:t>Ang</a:t>
            </a:r>
            <a:r>
              <a:rPr lang="en-US" sz="2400" b="1" i="0" dirty="0">
                <a:solidFill>
                  <a:srgbClr val="43F22C"/>
                </a:solidFill>
              </a:rPr>
              <a:t> Dali </a:t>
            </a:r>
            <a:r>
              <a:rPr lang="en-US" sz="2400" b="1" i="0" dirty="0" err="1">
                <a:solidFill>
                  <a:srgbClr val="43F22C"/>
                </a:solidFill>
              </a:rPr>
              <a:t>nga</a:t>
            </a:r>
            <a:r>
              <a:rPr lang="en-US" sz="2400" b="1" i="0" dirty="0">
                <a:solidFill>
                  <a:srgbClr val="43F22C"/>
                </a:solidFill>
              </a:rPr>
              <a:t> </a:t>
            </a:r>
            <a:r>
              <a:rPr lang="en-US" sz="2400" b="1" i="0" dirty="0" err="1">
                <a:solidFill>
                  <a:srgbClr val="43F22C"/>
                </a:solidFill>
              </a:rPr>
              <a:t>Kronolohiya</a:t>
            </a:r>
            <a:r>
              <a:rPr lang="en-US" altLang="ja-JP" sz="2400" b="1" i="0" dirty="0">
                <a:solidFill>
                  <a:srgbClr val="43F22C"/>
                </a:solidFill>
              </a:rPr>
              <a:t>"</a:t>
            </a:r>
            <a:r>
              <a:rPr lang="en-US" sz="2400" b="1" i="0" dirty="0">
                <a:solidFill>
                  <a:srgbClr val="FFEA18"/>
                </a:solidFill>
              </a:rPr>
              <a:t> </a:t>
            </a:r>
          </a:p>
          <a:p>
            <a:pPr algn="l">
              <a:spcBef>
                <a:spcPct val="50000"/>
              </a:spcBef>
              <a:defRPr/>
            </a:pPr>
            <a:endParaRPr lang="en-US" sz="2400" b="1" i="0" dirty="0">
              <a:solidFill>
                <a:srgbClr val="43F22C"/>
              </a:solidFill>
            </a:endParaRPr>
          </a:p>
        </p:txBody>
      </p:sp>
      <p:sp>
        <p:nvSpPr>
          <p:cNvPr id="260108" name="Text Box 12"/>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a:effectLst>
                  <a:outerShdw blurRad="38100" dist="38100" dir="2700000" algn="tl">
                    <a:srgbClr val="000000"/>
                  </a:outerShdw>
                </a:effectLst>
              </a:rPr>
              <a:t>1</a:t>
            </a:r>
          </a:p>
        </p:txBody>
      </p:sp>
      <p:sp>
        <p:nvSpPr>
          <p:cNvPr id="260109" name="AutoShape 13"/>
          <p:cNvSpPr>
            <a:spLocks noChangeArrowheads="1"/>
          </p:cNvSpPr>
          <p:nvPr/>
        </p:nvSpPr>
        <p:spPr bwMode="auto">
          <a:xfrm>
            <a:off x="382587" y="3190498"/>
            <a:ext cx="8048625" cy="1039885"/>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9"/>
                                        </p:tgtEl>
                                        <p:attrNameLst>
                                          <p:attrName>style.visibility</p:attrName>
                                        </p:attrNameLst>
                                      </p:cBhvr>
                                      <p:to>
                                        <p:strVal val="visible"/>
                                      </p:to>
                                    </p:set>
                                    <p:anim calcmode="lin" valueType="num">
                                      <p:cBhvr>
                                        <p:cTn id="7"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9"/>
                                        </p:tgtEl>
                                        <p:attrNameLst>
                                          <p:attrName>ppt_x</p:attrName>
                                        </p:attrNameLst>
                                      </p:cBhvr>
                                      <p:tavLst>
                                        <p:tav tm="0">
                                          <p:val>
                                            <p:fltVal val="0.5"/>
                                          </p:val>
                                        </p:tav>
                                        <p:tav tm="100000">
                                          <p:val>
                                            <p:strVal val="#ppt_x"/>
                                          </p:val>
                                        </p:tav>
                                      </p:tavLst>
                                    </p:anim>
                                    <p:anim calcmode="lin" valueType="num">
                                      <p:cBhvr>
                                        <p:cTn id="10"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260101">
                                            <p:txEl>
                                              <p:pRg st="0" end="0"/>
                                            </p:txEl>
                                          </p:spTgt>
                                        </p:tgtEl>
                                        <p:attrNameLst>
                                          <p:attrName>style.visibility</p:attrName>
                                        </p:attrNameLst>
                                      </p:cBhvr>
                                      <p:to>
                                        <p:strVal val="visible"/>
                                      </p:to>
                                    </p:set>
                                    <p:animEffect transition="in" filter="box(out)">
                                      <p:cBhvr>
                                        <p:cTn id="14" dur="500"/>
                                        <p:tgtEl>
                                          <p:spTgt spid="260101">
                                            <p:txEl>
                                              <p:pRg st="0" end="0"/>
                                            </p:txEl>
                                          </p:spTgt>
                                        </p:tgtEl>
                                      </p:cBhvr>
                                    </p:animEffect>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260101">
                                            <p:txEl>
                                              <p:pRg st="1" end="1"/>
                                            </p:txEl>
                                          </p:spTgt>
                                        </p:tgtEl>
                                        <p:attrNameLst>
                                          <p:attrName>style.visibility</p:attrName>
                                        </p:attrNameLst>
                                      </p:cBhvr>
                                      <p:to>
                                        <p:strVal val="visible"/>
                                      </p:to>
                                    </p:set>
                                    <p:animEffect transition="in" filter="box(out)">
                                      <p:cBhvr>
                                        <p:cTn id="18" dur="500"/>
                                        <p:tgtEl>
                                          <p:spTgt spid="260101">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260101">
                                            <p:txEl>
                                              <p:pRg st="2" end="2"/>
                                            </p:txEl>
                                          </p:spTgt>
                                        </p:tgtEl>
                                        <p:attrNameLst>
                                          <p:attrName>style.visibility</p:attrName>
                                        </p:attrNameLst>
                                      </p:cBhvr>
                                      <p:to>
                                        <p:strVal val="visible"/>
                                      </p:to>
                                    </p:set>
                                    <p:animEffect transition="in" filter="box(out)">
                                      <p:cBhvr>
                                        <p:cTn id="22" dur="500"/>
                                        <p:tgtEl>
                                          <p:spTgt spid="260101">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260101">
                                            <p:txEl>
                                              <p:pRg st="3" end="3"/>
                                            </p:txEl>
                                          </p:spTgt>
                                        </p:tgtEl>
                                        <p:attrNameLst>
                                          <p:attrName>style.visibility</p:attrName>
                                        </p:attrNameLst>
                                      </p:cBhvr>
                                      <p:to>
                                        <p:strVal val="visible"/>
                                      </p:to>
                                    </p:set>
                                    <p:animEffect transition="in" filter="box(out)">
                                      <p:cBhvr>
                                        <p:cTn id="26" dur="500"/>
                                        <p:tgtEl>
                                          <p:spTgt spid="260101">
                                            <p:txEl>
                                              <p:pRg st="3" end="3"/>
                                            </p:txEl>
                                          </p:spTgt>
                                        </p:tgtEl>
                                      </p:cBhvr>
                                    </p:animEffect>
                                  </p:childTnLst>
                                </p:cTn>
                              </p:par>
                            </p:childTnLst>
                          </p:cTn>
                        </p:par>
                        <p:par>
                          <p:cTn id="27" fill="hold" nodeType="afterGroup">
                            <p:stCondLst>
                              <p:cond delay="3000"/>
                            </p:stCondLst>
                            <p:childTnLst>
                              <p:par>
                                <p:cTn id="28" presetID="23" presetClass="entr" presetSubtype="272" fill="hold" grpId="0" nodeType="afterEffect">
                                  <p:stCondLst>
                                    <p:cond delay="0"/>
                                  </p:stCondLst>
                                  <p:childTnLst>
                                    <p:set>
                                      <p:cBhvr>
                                        <p:cTn id="29" dur="1" fill="hold">
                                          <p:stCondLst>
                                            <p:cond delay="0"/>
                                          </p:stCondLst>
                                        </p:cTn>
                                        <p:tgtEl>
                                          <p:spTgt spid="260109"/>
                                        </p:tgtEl>
                                        <p:attrNameLst>
                                          <p:attrName>style.visibility</p:attrName>
                                        </p:attrNameLst>
                                      </p:cBhvr>
                                      <p:to>
                                        <p:strVal val="visible"/>
                                      </p:to>
                                    </p:set>
                                    <p:anim calcmode="lin" valueType="num">
                                      <p:cBhvr>
                                        <p:cTn id="30" dur="500" fill="hold"/>
                                        <p:tgtEl>
                                          <p:spTgt spid="260109"/>
                                        </p:tgtEl>
                                        <p:attrNameLst>
                                          <p:attrName>ppt_w</p:attrName>
                                        </p:attrNameLst>
                                      </p:cBhvr>
                                      <p:tavLst>
                                        <p:tav tm="0">
                                          <p:val>
                                            <p:strVal val="2/3*#ppt_w"/>
                                          </p:val>
                                        </p:tav>
                                        <p:tav tm="100000">
                                          <p:val>
                                            <p:strVal val="#ppt_w"/>
                                          </p:val>
                                        </p:tav>
                                      </p:tavLst>
                                    </p:anim>
                                    <p:anim calcmode="lin" valueType="num">
                                      <p:cBhvr>
                                        <p:cTn id="31" dur="500" fill="hold"/>
                                        <p:tgtEl>
                                          <p:spTgt spid="260109"/>
                                        </p:tgtEl>
                                        <p:attrNameLst>
                                          <p:attrName>ppt_h</p:attrName>
                                        </p:attrNameLst>
                                      </p:cBhvr>
                                      <p:tavLst>
                                        <p:tav tm="0">
                                          <p:val>
                                            <p:strVal val="2/3*#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0106"/>
                                        </p:tgtEl>
                                        <p:attrNameLst>
                                          <p:attrName>style.visibility</p:attrName>
                                        </p:attrNameLst>
                                      </p:cBhvr>
                                      <p:to>
                                        <p:strVal val="visible"/>
                                      </p:to>
                                    </p:set>
                                    <p:animEffect transition="in" filter="fade">
                                      <p:cBhvr>
                                        <p:cTn id="36" dur="1000"/>
                                        <p:tgtEl>
                                          <p:spTgt spid="260106"/>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60109"/>
                                        </p:tgtEl>
                                        <p:attrNameLst>
                                          <p:attrName>style.visibility</p:attrName>
                                        </p:attrNameLst>
                                      </p:cBhvr>
                                      <p:to>
                                        <p:strVal val="hidden"/>
                                      </p:to>
                                    </p:set>
                                  </p:childTnLst>
                                </p:cTn>
                              </p:par>
                            </p:childTnLst>
                          </p:cTn>
                        </p:par>
                        <p:par>
                          <p:cTn id="39" fill="hold">
                            <p:stCondLst>
                              <p:cond delay="1000"/>
                            </p:stCondLst>
                            <p:childTnLst>
                              <p:par>
                                <p:cTn id="40" presetID="23" presetClass="entr" presetSubtype="272" fill="hold" grpId="0" nodeType="afterEffect">
                                  <p:stCondLst>
                                    <p:cond delay="0"/>
                                  </p:stCondLst>
                                  <p:childTnLst>
                                    <p:set>
                                      <p:cBhvr>
                                        <p:cTn id="41" dur="1" fill="hold">
                                          <p:stCondLst>
                                            <p:cond delay="0"/>
                                          </p:stCondLst>
                                        </p:cTn>
                                        <p:tgtEl>
                                          <p:spTgt spid="260102"/>
                                        </p:tgtEl>
                                        <p:attrNameLst>
                                          <p:attrName>style.visibility</p:attrName>
                                        </p:attrNameLst>
                                      </p:cBhvr>
                                      <p:to>
                                        <p:strVal val="visible"/>
                                      </p:to>
                                    </p:set>
                                    <p:anim calcmode="lin" valueType="num">
                                      <p:cBhvr>
                                        <p:cTn id="42" dur="500" fill="hold"/>
                                        <p:tgtEl>
                                          <p:spTgt spid="260102"/>
                                        </p:tgtEl>
                                        <p:attrNameLst>
                                          <p:attrName>ppt_w</p:attrName>
                                        </p:attrNameLst>
                                      </p:cBhvr>
                                      <p:tavLst>
                                        <p:tav tm="0">
                                          <p:val>
                                            <p:strVal val="2/3*#ppt_w"/>
                                          </p:val>
                                        </p:tav>
                                        <p:tav tm="100000">
                                          <p:val>
                                            <p:strVal val="#ppt_w"/>
                                          </p:val>
                                        </p:tav>
                                      </p:tavLst>
                                    </p:anim>
                                    <p:anim calcmode="lin" valueType="num">
                                      <p:cBhvr>
                                        <p:cTn id="43" dur="500" fill="hold"/>
                                        <p:tgtEl>
                                          <p:spTgt spid="260102"/>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26010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animBg="1" autoUpdateAnimBg="0"/>
      <p:bldP spid="260101" grpId="0" uiExpand="1" build="p" autoUpdateAnimBg="0" advAuto="0"/>
      <p:bldP spid="260102" grpId="0" animBg="1"/>
      <p:bldP spid="260106" grpId="0" autoUpdateAnimBg="0"/>
      <p:bldP spid="260109" grpId="0" animBg="1"/>
      <p:bldP spid="260109"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1950574" y="3058644"/>
            <a:ext cx="6457950" cy="11239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altLang="ja-JP" sz="4400" i="0" dirty="0">
                <a:solidFill>
                  <a:srgbClr val="00FF00"/>
                </a:solidFill>
                <a:effectLst>
                  <a:outerShdw blurRad="38100" dist="38100" dir="2700000" algn="tl">
                    <a:srgbClr val="000000"/>
                  </a:outerShdw>
                </a:effectLst>
                <a:latin typeface="Times" charset="0"/>
              </a:rPr>
              <a:t>“</a:t>
            </a:r>
            <a:r>
              <a:rPr lang="en-US" sz="4400" i="0" dirty="0" err="1">
                <a:solidFill>
                  <a:srgbClr val="00FF00"/>
                </a:solidFill>
                <a:effectLst>
                  <a:outerShdw blurRad="38100" dist="38100" dir="2700000" algn="tl">
                    <a:srgbClr val="000000"/>
                  </a:outerShdw>
                </a:effectLst>
                <a:latin typeface="Times" charset="0"/>
              </a:rPr>
              <a:t>Asa</a:t>
            </a:r>
            <a:r>
              <a:rPr lang="en-US" sz="4400" i="0" dirty="0">
                <a:solidFill>
                  <a:srgbClr val="00FF00"/>
                </a:solidFill>
                <a:effectLst>
                  <a:outerShdw blurRad="38100" dist="38100" dir="2700000" algn="tl">
                    <a:srgbClr val="000000"/>
                  </a:outerShdw>
                </a:effectLst>
                <a:latin typeface="Times" charset="0"/>
              </a:rPr>
              <a:t> </a:t>
            </a:r>
            <a:r>
              <a:rPr lang="en-US" sz="4400" i="0" dirty="0" err="1">
                <a:solidFill>
                  <a:srgbClr val="00FF00"/>
                </a:solidFill>
                <a:effectLst>
                  <a:outerShdw blurRad="38100" dist="38100" dir="2700000" algn="tl">
                    <a:srgbClr val="000000"/>
                  </a:outerShdw>
                </a:effectLst>
                <a:latin typeface="Times" charset="0"/>
              </a:rPr>
              <a:t>kaha</a:t>
            </a:r>
            <a:r>
              <a:rPr lang="en-US" sz="4400" i="0" dirty="0">
                <a:solidFill>
                  <a:srgbClr val="00FF00"/>
                </a:solidFill>
                <a:effectLst>
                  <a:outerShdw blurRad="38100" dist="38100" dir="2700000" algn="tl">
                    <a:srgbClr val="000000"/>
                  </a:outerShdw>
                </a:effectLst>
                <a:latin typeface="Times" charset="0"/>
              </a:rPr>
              <a:t> </a:t>
            </a:r>
            <a:r>
              <a:rPr lang="en-US" sz="4400" dirty="0" err="1">
                <a:solidFill>
                  <a:srgbClr val="FFFF00"/>
                </a:solidFill>
                <a:effectLst>
                  <a:outerShdw blurRad="38100" dist="38100" dir="2700000" algn="tl">
                    <a:srgbClr val="000000"/>
                  </a:outerShdw>
                </a:effectLst>
                <a:latin typeface="Times" charset="0"/>
              </a:rPr>
              <a:t>nang</a:t>
            </a:r>
            <a:r>
              <a:rPr lang="en-US" sz="4400" i="0" dirty="0">
                <a:solidFill>
                  <a:srgbClr val="00FF00"/>
                </a:solidFill>
                <a:effectLst>
                  <a:outerShdw blurRad="38100" dist="38100" dir="2700000" algn="tl">
                    <a:srgbClr val="000000"/>
                  </a:outerShdw>
                </a:effectLst>
                <a:latin typeface="Times" charset="0"/>
              </a:rPr>
              <a:t> </a:t>
            </a:r>
            <a:r>
              <a:rPr lang="en-US" sz="4400" i="0" dirty="0" err="1">
                <a:solidFill>
                  <a:srgbClr val="00FF00"/>
                </a:solidFill>
                <a:effectLst>
                  <a:outerShdw blurRad="38100" dist="38100" dir="2700000" algn="tl">
                    <a:srgbClr val="000000"/>
                  </a:outerShdw>
                </a:effectLst>
                <a:latin typeface="Times" charset="0"/>
              </a:rPr>
              <a:t>lugara</a:t>
            </a:r>
            <a:r>
              <a:rPr lang="en-US" sz="4400" i="0" dirty="0">
                <a:solidFill>
                  <a:srgbClr val="00FF00"/>
                </a:solidFill>
                <a:effectLst>
                  <a:outerShdw blurRad="38100" dist="38100" dir="2700000" algn="tl">
                    <a:srgbClr val="000000"/>
                  </a:outerShdw>
                </a:effectLst>
                <a:latin typeface="Times" charset="0"/>
              </a:rPr>
              <a:t>?</a:t>
            </a:r>
            <a:r>
              <a:rPr lang="en-US" altLang="ja-JP" sz="4400" i="0" dirty="0">
                <a:solidFill>
                  <a:srgbClr val="00FF00"/>
                </a:solidFill>
                <a:effectLst>
                  <a:outerShdw blurRad="38100" dist="38100" dir="2700000" algn="tl">
                    <a:srgbClr val="000000"/>
                  </a:outerShdw>
                </a:effectLst>
                <a:latin typeface="Times" charset="0"/>
              </a:rPr>
              <a:t>"</a:t>
            </a:r>
            <a:endParaRPr lang="en-US" sz="4400" i="0" dirty="0">
              <a:solidFill>
                <a:srgbClr val="00FF00"/>
              </a:solidFill>
              <a:effectLst>
                <a:outerShdw blurRad="38100" dist="38100" dir="2700000" algn="tl">
                  <a:srgbClr val="000000"/>
                </a:outerShdw>
              </a:effectLst>
              <a:latin typeface="Times" charset="0"/>
            </a:endParaRPr>
          </a:p>
        </p:txBody>
      </p:sp>
      <p:sp>
        <p:nvSpPr>
          <p:cNvPr id="192515" name="Rectangle 3"/>
          <p:cNvSpPr>
            <a:spLocks noChangeArrowheads="1"/>
          </p:cNvSpPr>
          <p:nvPr/>
        </p:nvSpPr>
        <p:spPr bwMode="auto">
          <a:xfrm>
            <a:off x="1898114" y="964479"/>
            <a:ext cx="6362700" cy="19437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sz="6000" b="1" dirty="0" err="1">
                <a:solidFill>
                  <a:srgbClr val="FAFD00"/>
                </a:solidFill>
                <a:latin typeface="Times" pitchFamily="-110" charset="0"/>
                <a:ea typeface="+mn-ea"/>
                <a:cs typeface="+mn-cs"/>
              </a:rPr>
              <a:t>Ang</a:t>
            </a:r>
            <a:r>
              <a:rPr lang="en-US" sz="6000" b="1" dirty="0">
                <a:solidFill>
                  <a:srgbClr val="FAFD00"/>
                </a:solidFill>
                <a:latin typeface="Times" pitchFamily="-110" charset="0"/>
                <a:ea typeface="+mn-ea"/>
                <a:cs typeface="+mn-cs"/>
              </a:rPr>
              <a:t> Dali </a:t>
            </a:r>
            <a:r>
              <a:rPr lang="en-US" sz="6000" b="1" dirty="0" err="1">
                <a:solidFill>
                  <a:srgbClr val="FAFD00"/>
                </a:solidFill>
                <a:latin typeface="Times" pitchFamily="-110" charset="0"/>
                <a:ea typeface="+mn-ea"/>
                <a:cs typeface="+mn-cs"/>
              </a:rPr>
              <a:t>nga</a:t>
            </a:r>
            <a:r>
              <a:rPr lang="en-US" sz="6000" b="1" dirty="0">
                <a:solidFill>
                  <a:srgbClr val="FAFD00"/>
                </a:solidFill>
                <a:latin typeface="Times" pitchFamily="-110" charset="0"/>
                <a:ea typeface="+mn-ea"/>
                <a:cs typeface="+mn-cs"/>
              </a:rPr>
              <a:t> </a:t>
            </a:r>
            <a:r>
              <a:rPr lang="en-US" sz="6000" b="1" dirty="0" err="1">
                <a:solidFill>
                  <a:srgbClr val="FAFD00"/>
                </a:solidFill>
                <a:latin typeface="Times" pitchFamily="-110" charset="0"/>
                <a:ea typeface="+mn-ea"/>
                <a:cs typeface="+mn-cs"/>
              </a:rPr>
              <a:t>Kronolohiya</a:t>
            </a:r>
            <a:endParaRPr lang="en-US" sz="6000" b="1" dirty="0">
              <a:solidFill>
                <a:srgbClr val="FAFD00"/>
              </a:solidFill>
              <a:latin typeface="Times" pitchFamily="-110" charset="0"/>
              <a:ea typeface="+mn-ea"/>
              <a:cs typeface="+mn-cs"/>
            </a:endParaRPr>
          </a:p>
        </p:txBody>
      </p:sp>
      <p:grpSp>
        <p:nvGrpSpPr>
          <p:cNvPr id="2" name="Group 11"/>
          <p:cNvGrpSpPr>
            <a:grpSpLocks/>
          </p:cNvGrpSpPr>
          <p:nvPr/>
        </p:nvGrpSpPr>
        <p:grpSpPr bwMode="auto">
          <a:xfrm>
            <a:off x="1698171" y="4436308"/>
            <a:ext cx="6693208" cy="1726986"/>
            <a:chOff x="1113" y="2473"/>
            <a:chExt cx="4143" cy="1010"/>
          </a:xfrm>
        </p:grpSpPr>
        <p:sp>
          <p:nvSpPr>
            <p:cNvPr id="192521" name="AutoShape 9"/>
            <p:cNvSpPr>
              <a:spLocks noChangeArrowheads="1"/>
            </p:cNvSpPr>
            <p:nvPr/>
          </p:nvSpPr>
          <p:spPr bwMode="auto">
            <a:xfrm>
              <a:off x="1113" y="2473"/>
              <a:ext cx="4143" cy="1010"/>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tx1"/>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2520" name="Rectangle 8"/>
            <p:cNvSpPr>
              <a:spLocks noChangeArrowheads="1"/>
            </p:cNvSpPr>
            <p:nvPr/>
          </p:nvSpPr>
          <p:spPr bwMode="auto">
            <a:xfrm>
              <a:off x="1133" y="2626"/>
              <a:ext cx="4068" cy="70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a:defRPr/>
              </a:pPr>
              <a:r>
                <a:rPr lang="en-US" altLang="ja-JP" sz="3800" i="0" dirty="0">
                  <a:solidFill>
                    <a:schemeClr val="tx1"/>
                  </a:solidFill>
                  <a:effectLst>
                    <a:outerShdw blurRad="38100" dist="38100" dir="2700000" algn="tl">
                      <a:srgbClr val="000000"/>
                    </a:outerShdw>
                  </a:effectLst>
                  <a:latin typeface="Times" charset="0"/>
                </a:rPr>
                <a:t>“</a:t>
              </a:r>
              <a:r>
                <a:rPr lang="en-PH" sz="3800" i="0" dirty="0" err="1">
                  <a:solidFill>
                    <a:schemeClr val="tx1"/>
                  </a:solidFill>
                  <a:effectLst>
                    <a:outerShdw blurRad="38100" dist="38100" dir="2700000" algn="tl">
                      <a:srgbClr val="000000"/>
                    </a:outerShdw>
                  </a:effectLst>
                  <a:latin typeface="Times" charset="0"/>
                </a:rPr>
                <a:t>Mahibal</a:t>
              </a:r>
              <a:r>
                <a:rPr lang="en-PH" sz="3800" i="0" dirty="0">
                  <a:solidFill>
                    <a:schemeClr val="tx1"/>
                  </a:solidFill>
                  <a:effectLst>
                    <a:outerShdw blurRad="38100" dist="38100" dir="2700000" algn="tl">
                      <a:srgbClr val="000000"/>
                    </a:outerShdw>
                  </a:effectLst>
                  <a:latin typeface="Times" charset="0"/>
                </a:rPr>
                <a:t>-an </a:t>
              </a:r>
              <a:r>
                <a:rPr lang="en-PH" sz="3800" i="0" dirty="0" err="1">
                  <a:solidFill>
                    <a:schemeClr val="tx1"/>
                  </a:solidFill>
                  <a:effectLst>
                    <a:outerShdw blurRad="38100" dist="38100" dir="2700000" algn="tl">
                      <a:srgbClr val="000000"/>
                    </a:outerShdw>
                  </a:effectLst>
                  <a:latin typeface="Times" charset="0"/>
                </a:rPr>
                <a:t>gihapon</a:t>
              </a:r>
              <a:r>
                <a:rPr lang="en-PH" sz="3800" i="0" dirty="0">
                  <a:solidFill>
                    <a:schemeClr val="tx1"/>
                  </a:solidFill>
                  <a:effectLst>
                    <a:outerShdw blurRad="38100" dist="38100" dir="2700000" algn="tl">
                      <a:srgbClr val="000000"/>
                    </a:outerShdw>
                  </a:effectLst>
                  <a:latin typeface="Times" charset="0"/>
                </a:rPr>
                <a:t> </a:t>
              </a:r>
              <a:r>
                <a:rPr lang="en-PH" sz="3800" i="0" dirty="0" err="1">
                  <a:solidFill>
                    <a:schemeClr val="tx1"/>
                  </a:solidFill>
                  <a:effectLst>
                    <a:outerShdw blurRad="38100" dist="38100" dir="2700000" algn="tl">
                      <a:srgbClr val="000000"/>
                    </a:outerShdw>
                  </a:effectLst>
                  <a:latin typeface="Times" charset="0"/>
                </a:rPr>
                <a:t>nimo</a:t>
              </a:r>
              <a:r>
                <a:rPr lang="en-PH" sz="3800" i="0" dirty="0">
                  <a:solidFill>
                    <a:schemeClr val="tx1"/>
                  </a:solidFill>
                  <a:effectLst>
                    <a:outerShdw blurRad="38100" dist="38100" dir="2700000" algn="tl">
                      <a:srgbClr val="000000"/>
                    </a:outerShdw>
                  </a:effectLst>
                  <a:latin typeface="Times" charset="0"/>
                </a:rPr>
                <a:t> </a:t>
              </a:r>
              <a:r>
                <a:rPr lang="en-PH" sz="3800" i="0" dirty="0" err="1">
                  <a:solidFill>
                    <a:schemeClr val="tx1"/>
                  </a:solidFill>
                  <a:effectLst>
                    <a:outerShdw blurRad="38100" dist="38100" dir="2700000" algn="tl">
                      <a:srgbClr val="000000"/>
                    </a:outerShdw>
                  </a:effectLst>
                  <a:latin typeface="Times" charset="0"/>
                </a:rPr>
                <a:t>nang</a:t>
              </a:r>
              <a:r>
                <a:rPr lang="en-PH" sz="3800" i="0" dirty="0">
                  <a:solidFill>
                    <a:schemeClr val="tx1"/>
                  </a:solidFill>
                  <a:effectLst>
                    <a:outerShdw blurRad="38100" dist="38100" dir="2700000" algn="tl">
                      <a:srgbClr val="000000"/>
                    </a:outerShdw>
                  </a:effectLst>
                  <a:latin typeface="Times" charset="0"/>
                </a:rPr>
                <a:t> </a:t>
              </a:r>
              <a:r>
                <a:rPr lang="en-PH" sz="3800" i="0" dirty="0" err="1">
                  <a:solidFill>
                    <a:schemeClr val="tx1"/>
                  </a:solidFill>
                  <a:effectLst>
                    <a:outerShdw blurRad="38100" dist="38100" dir="2700000" algn="tl">
                      <a:srgbClr val="000000"/>
                    </a:outerShdw>
                  </a:effectLst>
                  <a:latin typeface="Times" charset="0"/>
                </a:rPr>
                <a:t>lugara</a:t>
              </a:r>
              <a:r>
                <a:rPr lang="en-PH" sz="3800" i="0" dirty="0">
                  <a:solidFill>
                    <a:schemeClr val="tx1"/>
                  </a:solidFill>
                  <a:effectLst>
                    <a:outerShdw blurRad="38100" dist="38100" dir="2700000" algn="tl">
                      <a:srgbClr val="000000"/>
                    </a:outerShdw>
                  </a:effectLst>
                  <a:latin typeface="Times" charset="0"/>
                </a:rPr>
                <a:t> </a:t>
              </a:r>
              <a:r>
                <a:rPr lang="en-PH" sz="3800" i="0" dirty="0" err="1">
                  <a:solidFill>
                    <a:schemeClr val="tx1"/>
                  </a:solidFill>
                  <a:effectLst>
                    <a:outerShdw blurRad="38100" dist="38100" dir="2700000" algn="tl">
                      <a:srgbClr val="000000"/>
                    </a:outerShdw>
                  </a:effectLst>
                  <a:latin typeface="Times" charset="0"/>
                </a:rPr>
                <a:t>pagkahuman</a:t>
              </a:r>
              <a:r>
                <a:rPr lang="en-PH" sz="3800" i="0" dirty="0">
                  <a:solidFill>
                    <a:schemeClr val="tx1"/>
                  </a:solidFill>
                  <a:effectLst>
                    <a:outerShdw blurRad="38100" dist="38100" dir="2700000" algn="tl">
                      <a:srgbClr val="000000"/>
                    </a:outerShdw>
                  </a:effectLst>
                  <a:latin typeface="Times" charset="0"/>
                </a:rPr>
                <a:t> </a:t>
              </a:r>
              <a:r>
                <a:rPr lang="en-PH" sz="3800" i="0" dirty="0" err="1">
                  <a:solidFill>
                    <a:schemeClr val="tx1"/>
                  </a:solidFill>
                  <a:effectLst>
                    <a:outerShdw blurRad="38100" dist="38100" dir="2700000" algn="tl">
                      <a:srgbClr val="000000"/>
                    </a:outerShdw>
                  </a:effectLst>
                  <a:latin typeface="Times" charset="0"/>
                </a:rPr>
                <a:t>sa</a:t>
              </a:r>
              <a:r>
                <a:rPr lang="en-PH" sz="3800" i="0" dirty="0">
                  <a:solidFill>
                    <a:schemeClr val="tx1"/>
                  </a:solidFill>
                  <a:effectLst>
                    <a:outerShdw blurRad="38100" dist="38100" dir="2700000" algn="tl">
                      <a:srgbClr val="000000"/>
                    </a:outerShdw>
                  </a:effectLst>
                  <a:latin typeface="Times" charset="0"/>
                </a:rPr>
                <a:t> </a:t>
              </a:r>
              <a:r>
                <a:rPr lang="en-PH" sz="3800" i="0" dirty="0" err="1">
                  <a:solidFill>
                    <a:schemeClr val="tx1"/>
                  </a:solidFill>
                  <a:effectLst>
                    <a:outerShdw blurRad="38100" dist="38100" dir="2700000" algn="tl">
                      <a:srgbClr val="000000"/>
                    </a:outerShdw>
                  </a:effectLst>
                  <a:latin typeface="Times" charset="0"/>
                </a:rPr>
                <a:t>tanan</a:t>
              </a:r>
              <a:r>
                <a:rPr lang="en-US" sz="3800" i="0" dirty="0">
                  <a:solidFill>
                    <a:schemeClr val="tx1"/>
                  </a:solidFill>
                  <a:effectLst>
                    <a:outerShdw blurRad="38100" dist="38100" dir="2700000" algn="tl">
                      <a:srgbClr val="000000"/>
                    </a:outerShdw>
                  </a:effectLst>
                  <a:latin typeface="Times" charset="0"/>
                </a:rPr>
                <a:t>!</a:t>
              </a:r>
              <a:r>
                <a:rPr lang="en-US" altLang="ja-JP" sz="3800" i="0" dirty="0">
                  <a:solidFill>
                    <a:schemeClr val="tx1"/>
                  </a:solidFill>
                  <a:effectLst>
                    <a:outerShdw blurRad="38100" dist="38100" dir="2700000" algn="tl">
                      <a:srgbClr val="000000"/>
                    </a:outerShdw>
                  </a:effectLst>
                  <a:latin typeface="Times" charset="0"/>
                </a:rPr>
                <a:t>"</a:t>
              </a:r>
              <a:endParaRPr lang="en-US" sz="3800" i="0" dirty="0">
                <a:solidFill>
                  <a:schemeClr val="tx1"/>
                </a:solidFill>
                <a:effectLst>
                  <a:outerShdw blurRad="38100" dist="38100" dir="2700000" algn="tl">
                    <a:srgbClr val="000000"/>
                  </a:outerShdw>
                </a:effectLst>
                <a:latin typeface="Times" charset="0"/>
              </a:endParaRPr>
            </a:p>
          </p:txBody>
        </p:sp>
      </p:grpSp>
      <p:sp>
        <p:nvSpPr>
          <p:cNvPr id="173060" name="Text Box 1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192530"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83</a:t>
            </a:r>
          </a:p>
        </p:txBody>
      </p:sp>
      <p:sp>
        <p:nvSpPr>
          <p:cNvPr id="173062" name="Rectangle 19"/>
          <p:cNvSpPr>
            <a:spLocks noChangeArrowheads="1"/>
          </p:cNvSpPr>
          <p:nvPr/>
        </p:nvSpPr>
        <p:spPr bwMode="auto">
          <a:xfrm>
            <a:off x="7004117" y="6269038"/>
            <a:ext cx="175881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sp>
        <p:nvSpPr>
          <p:cNvPr id="192533" name="Text Box 21"/>
          <p:cNvSpPr txBox="1">
            <a:spLocks noChangeArrowheads="1"/>
          </p:cNvSpPr>
          <p:nvPr/>
        </p:nvSpPr>
        <p:spPr bwMode="auto">
          <a:xfrm>
            <a:off x="8631238" y="6375400"/>
            <a:ext cx="306387" cy="396875"/>
          </a:xfrm>
          <a:prstGeom prst="rect">
            <a:avLst/>
          </a:prstGeom>
          <a:noFill/>
          <a:ln w="12700">
            <a:noFill/>
            <a:miter lim="800000"/>
            <a:headEnd/>
            <a:tailEnd/>
          </a:ln>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2000" b="1" i="0">
                <a:effectLst>
                  <a:outerShdw blurRad="38100" dist="38100" dir="2700000" algn="tl">
                    <a:srgbClr val="000000"/>
                  </a:outerShdw>
                </a:effectLst>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7" name="Group 4"/>
          <p:cNvGrpSpPr>
            <a:grpSpLocks/>
          </p:cNvGrpSpPr>
          <p:nvPr/>
        </p:nvGrpSpPr>
        <p:grpSpPr bwMode="auto">
          <a:xfrm>
            <a:off x="76200" y="5435600"/>
            <a:ext cx="8596313" cy="1346200"/>
            <a:chOff x="48" y="3424"/>
            <a:chExt cx="5415" cy="848"/>
          </a:xfrm>
        </p:grpSpPr>
        <p:sp>
          <p:nvSpPr>
            <p:cNvPr id="11264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charset="0"/>
                <a:ea typeface="굴림" charset="-127"/>
                <a:cs typeface="굴림" charset="-127"/>
              </a:endParaRPr>
            </a:p>
          </p:txBody>
        </p:sp>
        <p:sp>
          <p:nvSpPr>
            <p:cNvPr id="11264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ko-KR" sz="2000" b="1" dirty="0" err="1">
                  <a:solidFill>
                    <a:srgbClr val="FAFD00"/>
                  </a:solidFill>
                  <a:latin typeface="Times New Roman" panose="02020603050405020304" pitchFamily="18" charset="0"/>
                  <a:ea typeface="Gulim" pitchFamily="34" charset="-128"/>
                </a:rPr>
                <a:t>Gihatag</a:t>
              </a:r>
              <a:r>
                <a:rPr lang="en-US" altLang="ko-KR" sz="2000" b="1" dirty="0">
                  <a:solidFill>
                    <a:srgbClr val="FAFD00"/>
                  </a:solidFill>
                  <a:latin typeface="Times New Roman" panose="02020603050405020304" pitchFamily="18" charset="0"/>
                  <a:ea typeface="Gulim" pitchFamily="34" charset="-128"/>
                </a:rPr>
                <a:t> ng </a:t>
              </a:r>
              <a:r>
                <a:rPr lang="en-US" altLang="ko-KR" sz="2000" b="1" i="1" dirty="0">
                  <a:solidFill>
                    <a:srgbClr val="FAFD00"/>
                  </a:solidFill>
                  <a:latin typeface="Times New Roman" panose="02020603050405020304" pitchFamily="18" charset="0"/>
                  <a:ea typeface="Gulim" pitchFamily="34" charset="-128"/>
                </a:rPr>
                <a:t>The Bible…Basically Ministries International Inc.                Fort Worth, Texas</a:t>
              </a:r>
              <a:endParaRPr lang="en-US" altLang="ko-KR" sz="1800" b="1" dirty="0">
                <a:solidFill>
                  <a:srgbClr val="FAFD00"/>
                </a:solidFill>
                <a:latin typeface="Times New Roman" panose="02020603050405020304" pitchFamily="18" charset="0"/>
                <a:ea typeface="Gulim" pitchFamily="34" charset="-128"/>
              </a:endParaRPr>
            </a:p>
          </p:txBody>
        </p:sp>
        <p:sp>
          <p:nvSpPr>
            <p:cNvPr id="11264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endParaRPr lang="en-US" altLang="ko-KR" sz="2000" dirty="0">
                <a:solidFill>
                  <a:srgbClr val="FFFB0C"/>
                </a:solidFill>
                <a:latin typeface="Helvetica" charset="0"/>
                <a:ea typeface="굴림" charset="-127"/>
                <a:cs typeface="굴림" charset="-127"/>
              </a:endParaRPr>
            </a:p>
          </p:txBody>
        </p:sp>
      </p:grpSp>
      <p:sp>
        <p:nvSpPr>
          <p:cNvPr id="8294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ko-KR" sz="900" b="1">
                <a:solidFill>
                  <a:srgbClr val="FFFFFF"/>
                </a:solidFill>
                <a:ea typeface="Gulim" pitchFamily="34" charset="-128"/>
              </a:rPr>
              <a:t>©2004 TBBMI</a:t>
            </a:r>
          </a:p>
        </p:txBody>
      </p:sp>
      <p:sp>
        <p:nvSpPr>
          <p:cNvPr id="82949" name="Rectangle 9"/>
          <p:cNvSpPr>
            <a:spLocks noChangeArrowheads="1"/>
          </p:cNvSpPr>
          <p:nvPr/>
        </p:nvSpPr>
        <p:spPr bwMode="auto">
          <a:xfrm>
            <a:off x="7664697" y="6526927"/>
            <a:ext cx="5725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ko-KR" sz="1000" b="1">
                <a:solidFill>
                  <a:srgbClr val="FFFFFF"/>
                </a:solidFill>
                <a:ea typeface="Gulim" pitchFamily="34" charset="-128"/>
              </a:rPr>
              <a:t>9.7.02.</a:t>
            </a:r>
          </a:p>
        </p:txBody>
      </p:sp>
      <p:sp>
        <p:nvSpPr>
          <p:cNvPr id="82950" name="Text Box 10"/>
          <p:cNvSpPr txBox="1">
            <a:spLocks noChangeArrowheads="1"/>
          </p:cNvSpPr>
          <p:nvPr/>
        </p:nvSpPr>
        <p:spPr bwMode="auto">
          <a:xfrm>
            <a:off x="8086578" y="6526927"/>
            <a:ext cx="325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US" altLang="ko-KR" sz="1000" b="1" dirty="0">
                <a:solidFill>
                  <a:srgbClr val="FFFFFF"/>
                </a:solidFill>
                <a:ea typeface="Gulim" pitchFamily="34" charset="-128"/>
              </a:rPr>
              <a:t>84</a:t>
            </a:r>
          </a:p>
        </p:txBody>
      </p:sp>
      <p:sp>
        <p:nvSpPr>
          <p:cNvPr id="82951" name="Text Box 11"/>
          <p:cNvSpPr txBox="1">
            <a:spLocks noChangeArrowheads="1"/>
          </p:cNvSpPr>
          <p:nvPr/>
        </p:nvSpPr>
        <p:spPr bwMode="auto">
          <a:xfrm rot="1211335">
            <a:off x="88900" y="1659730"/>
            <a:ext cx="9144000" cy="280076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8800" b="1" dirty="0">
                <a:solidFill>
                  <a:srgbClr val="FFFF00"/>
                </a:solidFill>
                <a:latin typeface="Kosher-Normal" charset="0"/>
              </a:rPr>
              <a:t>ANG BIBLIYA… GIPATIN-AW</a:t>
            </a:r>
          </a:p>
        </p:txBody>
      </p:sp>
    </p:spTree>
    <p:extLst>
      <p:ext uri="{BB962C8B-B14F-4D97-AF65-F5344CB8AC3E}">
        <p14:creationId xmlns:p14="http://schemas.microsoft.com/office/powerpoint/2010/main" val="5657392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336885" y="6172200"/>
            <a:ext cx="9750391" cy="685800"/>
          </a:xfrm>
        </p:spPr>
        <p:txBody>
          <a:bodyPr/>
          <a:lstStyle/>
          <a:p>
            <a:pPr eaLnBrk="1" hangingPunct="1">
              <a:defRPr/>
            </a:pPr>
            <a:r>
              <a:rPr lang="en-PH" sz="2300" b="1" dirty="0" err="1">
                <a:solidFill>
                  <a:srgbClr val="FFFFFF"/>
                </a:solidFill>
                <a:latin typeface="Arial" charset="0"/>
                <a:ea typeface="ＭＳ Ｐゴシック" charset="0"/>
              </a:rPr>
              <a:t>Ang</a:t>
            </a:r>
            <a:r>
              <a:rPr lang="en-PH" sz="2300" b="1" dirty="0">
                <a:solidFill>
                  <a:srgbClr val="FFFFFF"/>
                </a:solidFill>
                <a:latin typeface="Arial" charset="0"/>
                <a:ea typeface="ＭＳ Ｐゴシック" charset="0"/>
              </a:rPr>
              <a:t> </a:t>
            </a:r>
            <a:r>
              <a:rPr lang="en-PH" sz="2300" b="1" dirty="0" err="1">
                <a:solidFill>
                  <a:srgbClr val="FFFFFF"/>
                </a:solidFill>
                <a:latin typeface="Arial" charset="0"/>
                <a:ea typeface="ＭＳ Ｐゴシック" charset="0"/>
              </a:rPr>
              <a:t>Bibliya</a:t>
            </a:r>
            <a:r>
              <a:rPr lang="en-PH" sz="2300" b="1" dirty="0">
                <a:solidFill>
                  <a:srgbClr val="FFFFFF"/>
                </a:solidFill>
                <a:latin typeface="Arial" charset="0"/>
                <a:ea typeface="ＭＳ Ｐゴシック" charset="0"/>
              </a:rPr>
              <a:t> … </a:t>
            </a:r>
            <a:r>
              <a:rPr lang="en-PH" sz="2300" b="1" dirty="0" err="1">
                <a:solidFill>
                  <a:srgbClr val="FFFFFF"/>
                </a:solidFill>
                <a:latin typeface="Arial" charset="0"/>
                <a:ea typeface="ＭＳ Ｐゴシック" charset="0"/>
              </a:rPr>
              <a:t>Gipatin</a:t>
            </a:r>
            <a:r>
              <a:rPr lang="en-PH" sz="2300" b="1" dirty="0">
                <a:solidFill>
                  <a:srgbClr val="FFFFFF"/>
                </a:solidFill>
                <a:latin typeface="Arial" charset="0"/>
                <a:ea typeface="ＭＳ Ｐゴシック" charset="0"/>
              </a:rPr>
              <a:t>-aw link ay </a:t>
            </a:r>
            <a:r>
              <a:rPr lang="en-PH" sz="2300" b="1" dirty="0" err="1">
                <a:solidFill>
                  <a:srgbClr val="FFFFFF"/>
                </a:solidFill>
                <a:latin typeface="Arial" charset="0"/>
                <a:ea typeface="ＭＳ Ｐゴシック" charset="0"/>
              </a:rPr>
              <a:t>na</a:t>
            </a:r>
            <a:r>
              <a:rPr lang="en-PH" sz="2300" b="1" dirty="0">
                <a:solidFill>
                  <a:srgbClr val="FFFFFF"/>
                </a:solidFill>
                <a:latin typeface="Arial" charset="0"/>
                <a:ea typeface="ＭＳ Ｐゴシック" charset="0"/>
              </a:rPr>
              <a:t> </a:t>
            </a:r>
            <a:r>
              <a:rPr lang="en-PH" sz="2300" b="1" dirty="0" err="1">
                <a:solidFill>
                  <a:srgbClr val="FFFFFF"/>
                </a:solidFill>
                <a:latin typeface="Arial" charset="0"/>
                <a:ea typeface="ＭＳ Ｐゴシック" charset="0"/>
              </a:rPr>
              <a:t>sa</a:t>
            </a:r>
            <a:r>
              <a:rPr lang="en-PH" sz="2300" b="1" dirty="0">
                <a:solidFill>
                  <a:srgbClr val="FFFFFF"/>
                </a:solidFill>
                <a:latin typeface="Arial" charset="0"/>
                <a:ea typeface="ＭＳ Ｐゴシック" charset="0"/>
              </a:rPr>
              <a:t> </a:t>
            </a:r>
            <a:r>
              <a:rPr lang="en-US" sz="2300" b="1" dirty="0">
                <a:solidFill>
                  <a:srgbClr val="FFFFFF"/>
                </a:solidFill>
                <a:latin typeface="Arial" charset="0"/>
                <a:ea typeface="ＭＳ Ｐゴシック" charset="0"/>
              </a:rPr>
              <a:t>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i="0" dirty="0" err="1">
                <a:solidFill>
                  <a:srgbClr val="FFFFFF"/>
                </a:solidFill>
                <a:latin typeface="Arial" charset="0"/>
                <a:cs typeface="Arial" charset="0"/>
              </a:rPr>
              <a:t>Libre</a:t>
            </a:r>
            <a:r>
              <a:rPr lang="en-US" sz="4000" b="1" i="0" dirty="0">
                <a:solidFill>
                  <a:srgbClr val="FFFFFF"/>
                </a:solidFill>
                <a:latin typeface="Arial" charset="0"/>
                <a:cs typeface="Arial" charset="0"/>
              </a:rPr>
              <a:t> </a:t>
            </a:r>
            <a:r>
              <a:rPr lang="en-US" sz="4000" b="1" i="0" dirty="0" err="1">
                <a:solidFill>
                  <a:srgbClr val="FFFFFF"/>
                </a:solidFill>
                <a:latin typeface="Arial" charset="0"/>
                <a:cs typeface="Arial" charset="0"/>
              </a:rPr>
              <a:t>ni</a:t>
            </a:r>
            <a:r>
              <a:rPr lang="en-US" sz="4000" b="1" i="0" dirty="0">
                <a:solidFill>
                  <a:srgbClr val="FFFFFF"/>
                </a:solidFill>
                <a:latin typeface="Arial" charset="0"/>
                <a:cs typeface="Arial" charset="0"/>
              </a:rPr>
              <a:t> </a:t>
            </a:r>
            <a:r>
              <a:rPr lang="en-US" sz="4000" b="1" i="0" dirty="0" err="1">
                <a:solidFill>
                  <a:srgbClr val="FFFFFF"/>
                </a:solidFill>
                <a:latin typeface="Arial" charset="0"/>
                <a:cs typeface="Arial" charset="0"/>
              </a:rPr>
              <a:t>nga</a:t>
            </a:r>
            <a:r>
              <a:rPr lang="en-US" sz="4000" b="1" i="0" dirty="0">
                <a:solidFill>
                  <a:srgbClr val="FFFFFF"/>
                </a:solidFill>
                <a:latin typeface="Arial" charset="0"/>
                <a:cs typeface="Arial" charset="0"/>
              </a:rPr>
              <a:t> </a:t>
            </a:r>
            <a:r>
              <a:rPr lang="en-US" sz="4000" b="1" i="0" dirty="0" err="1">
                <a:solidFill>
                  <a:srgbClr val="FFFFFF"/>
                </a:solidFill>
                <a:latin typeface="Arial" charset="0"/>
                <a:cs typeface="Arial" charset="0"/>
              </a:rPr>
              <a:t>presentasyon</a:t>
            </a:r>
            <a:r>
              <a:rPr lang="en-US" sz="4000" b="1" i="0" dirty="0">
                <a:solidFill>
                  <a:srgbClr val="FFFFFF"/>
                </a:solidFill>
                <a:latin typeface="Arial" charset="0"/>
                <a:cs typeface="Arial" charset="0"/>
              </a:rPr>
              <a:t>!</a:t>
            </a:r>
            <a:endParaRPr lang="en-US" sz="1400" b="1" i="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80284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77154"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900" b="1" i="0">
                <a:solidFill>
                  <a:srgbClr val="FFFFFF"/>
                </a:solidFill>
                <a:latin typeface="Arial" charset="0"/>
              </a:rPr>
              <a:t>©2006 TBBMI</a:t>
            </a:r>
          </a:p>
        </p:txBody>
      </p:sp>
      <p:sp>
        <p:nvSpPr>
          <p:cNvPr id="235534" name="Rectangle 14"/>
          <p:cNvSpPr>
            <a:spLocks noChangeArrowheads="1"/>
          </p:cNvSpPr>
          <p:nvPr/>
        </p:nvSpPr>
        <p:spPr bwMode="auto">
          <a:xfrm>
            <a:off x="7581900" y="6526213"/>
            <a:ext cx="736600" cy="244475"/>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9.65.02.</a:t>
            </a:r>
          </a:p>
        </p:txBody>
      </p:sp>
      <p:sp>
        <p:nvSpPr>
          <p:cNvPr id="235535" name="Rectangle 15"/>
          <p:cNvSpPr>
            <a:spLocks noChangeArrowheads="1"/>
          </p:cNvSpPr>
          <p:nvPr/>
        </p:nvSpPr>
        <p:spPr bwMode="auto">
          <a:xfrm>
            <a:off x="8090471" y="6523752"/>
            <a:ext cx="341760" cy="246221"/>
          </a:xfrm>
          <a:prstGeom prst="rect">
            <a:avLst/>
          </a:prstGeom>
          <a:noFill/>
          <a:ln w="12700">
            <a:noFill/>
            <a:miter lim="800000"/>
            <a:headEnd/>
            <a:tailEnd/>
          </a:ln>
          <a:effectLst/>
        </p:spPr>
        <p:txBody>
          <a:bodyPr wrap="none" anchor="ctr">
            <a:spAutoFit/>
          </a:bodyPr>
          <a:lstStyle/>
          <a:p>
            <a:pPr>
              <a:defRPr/>
            </a:pPr>
            <a:r>
              <a:rPr lang="en-US" sz="1000" b="1" i="0" dirty="0">
                <a:solidFill>
                  <a:schemeClr val="tx1"/>
                </a:solidFill>
                <a:effectLst>
                  <a:outerShdw blurRad="38100" dist="38100" dir="2700000" algn="tl">
                    <a:srgbClr val="000000"/>
                  </a:outerShdw>
                </a:effectLst>
              </a:rPr>
              <a:t>86</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4"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6" name="Rectangle 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7" name="Line 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28" name="Line 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0" name="Line 1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9933" name="Text Box 13"/>
          <p:cNvSpPr txBox="1">
            <a:spLocks noChangeArrowheads="1"/>
          </p:cNvSpPr>
          <p:nvPr/>
        </p:nvSpPr>
        <p:spPr bwMode="auto">
          <a:xfrm>
            <a:off x="1885950" y="1101725"/>
            <a:ext cx="6407150" cy="132343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4000" b="1" dirty="0">
                <a:solidFill>
                  <a:srgbClr val="66FF99"/>
                </a:solidFill>
                <a:effectLst>
                  <a:outerShdw blurRad="38100" dist="38100" dir="2700000" algn="tl">
                    <a:srgbClr val="000000"/>
                  </a:outerShdw>
                </a:effectLst>
              </a:rPr>
              <a:t>UNA:</a:t>
            </a:r>
            <a:r>
              <a:rPr lang="en-US" sz="4000" b="1" dirty="0">
                <a:solidFill>
                  <a:srgbClr val="FAF200"/>
                </a:solidFill>
                <a:effectLst>
                  <a:outerShdw blurRad="38100" dist="38100" dir="2700000" algn="tl">
                    <a:srgbClr val="000000"/>
                  </a:outerShdw>
                </a:effectLst>
              </a:rPr>
              <a:t>                        6 KA LAWAS SA TUBIG</a:t>
            </a:r>
          </a:p>
        </p:txBody>
      </p:sp>
      <p:sp>
        <p:nvSpPr>
          <p:cNvPr id="209934" name="Text Box 14"/>
          <p:cNvSpPr txBox="1">
            <a:spLocks noChangeArrowheads="1"/>
          </p:cNvSpPr>
          <p:nvPr/>
        </p:nvSpPr>
        <p:spPr bwMode="auto">
          <a:xfrm>
            <a:off x="1645921" y="2541994"/>
            <a:ext cx="6785292"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a:solidFill>
                  <a:srgbClr val="66FF99"/>
                </a:solidFill>
                <a:effectLst>
                  <a:outerShdw blurRad="38100" dist="38100" dir="2700000" algn="tl">
                    <a:srgbClr val="000000"/>
                  </a:outerShdw>
                </a:effectLst>
              </a:rPr>
              <a:t>IKADUHA:</a:t>
            </a:r>
            <a:r>
              <a:rPr lang="en-US" sz="3600" b="1" dirty="0">
                <a:solidFill>
                  <a:srgbClr val="FAF200"/>
                </a:solidFill>
                <a:effectLst>
                  <a:outerShdw blurRad="38100" dist="38100" dir="2700000" algn="tl">
                    <a:srgbClr val="000000"/>
                  </a:outerShdw>
                </a:effectLst>
              </a:rPr>
              <a:t>                     10 KA LOKASYON          SA LUGAR</a:t>
            </a:r>
          </a:p>
        </p:txBody>
      </p:sp>
      <p:sp>
        <p:nvSpPr>
          <p:cNvPr id="209935" name="Text Box 15"/>
          <p:cNvSpPr txBox="1">
            <a:spLocks noChangeArrowheads="1"/>
          </p:cNvSpPr>
          <p:nvPr/>
        </p:nvSpPr>
        <p:spPr bwMode="auto">
          <a:xfrm>
            <a:off x="1885950" y="4298950"/>
            <a:ext cx="6019800" cy="17543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i="1">
                <a:solidFill>
                  <a:schemeClr val="hlink"/>
                </a:solidFill>
                <a:latin typeface="Comic Sans MS" charset="0"/>
                <a:ea typeface="ＭＳ Ｐゴシック" charset="0"/>
                <a:cs typeface="ＭＳ Ｐゴシック" charset="0"/>
              </a:defRPr>
            </a:lvl1pPr>
            <a:lvl2pPr marL="37931725" indent="-37474525">
              <a:defRPr sz="2800" i="1">
                <a:solidFill>
                  <a:schemeClr val="hlink"/>
                </a:solidFill>
                <a:latin typeface="Comic Sans MS" charset="0"/>
                <a:ea typeface="ＭＳ Ｐゴシック" charset="0"/>
              </a:defRPr>
            </a:lvl2pPr>
            <a:lvl3pPr>
              <a:defRPr sz="2800" i="1">
                <a:solidFill>
                  <a:schemeClr val="hlink"/>
                </a:solidFill>
                <a:latin typeface="Comic Sans MS" charset="0"/>
                <a:ea typeface="ＭＳ Ｐゴシック" charset="0"/>
              </a:defRPr>
            </a:lvl3pPr>
            <a:lvl4pPr>
              <a:defRPr sz="2800" i="1">
                <a:solidFill>
                  <a:schemeClr val="hlink"/>
                </a:solidFill>
                <a:latin typeface="Comic Sans MS" charset="0"/>
                <a:ea typeface="ＭＳ Ｐゴシック" charset="0"/>
              </a:defRPr>
            </a:lvl4pPr>
            <a:lvl5pPr>
              <a:defRPr sz="2800" i="1">
                <a:solidFill>
                  <a:schemeClr val="hlink"/>
                </a:solidFill>
                <a:latin typeface="Comic Sans MS" charset="0"/>
                <a:ea typeface="ＭＳ Ｐゴシック" charset="0"/>
              </a:defRPr>
            </a:lvl5pPr>
            <a:lvl6pPr marL="457200" eaLnBrk="0" fontAlgn="base" hangingPunct="0">
              <a:spcBef>
                <a:spcPct val="0"/>
              </a:spcBef>
              <a:spcAft>
                <a:spcPct val="0"/>
              </a:spcAft>
              <a:defRPr sz="2800" i="1">
                <a:solidFill>
                  <a:schemeClr val="hlink"/>
                </a:solidFill>
                <a:latin typeface="Comic Sans MS" charset="0"/>
                <a:ea typeface="ＭＳ Ｐゴシック" charset="0"/>
              </a:defRPr>
            </a:lvl6pPr>
            <a:lvl7pPr marL="914400" eaLnBrk="0" fontAlgn="base" hangingPunct="0">
              <a:spcBef>
                <a:spcPct val="0"/>
              </a:spcBef>
              <a:spcAft>
                <a:spcPct val="0"/>
              </a:spcAft>
              <a:defRPr sz="2800" i="1">
                <a:solidFill>
                  <a:schemeClr val="hlink"/>
                </a:solidFill>
                <a:latin typeface="Comic Sans MS" charset="0"/>
                <a:ea typeface="ＭＳ Ｐゴシック" charset="0"/>
              </a:defRPr>
            </a:lvl7pPr>
            <a:lvl8pPr marL="1371600" eaLnBrk="0" fontAlgn="base" hangingPunct="0">
              <a:spcBef>
                <a:spcPct val="0"/>
              </a:spcBef>
              <a:spcAft>
                <a:spcPct val="0"/>
              </a:spcAft>
              <a:defRPr sz="2800" i="1">
                <a:solidFill>
                  <a:schemeClr val="hlink"/>
                </a:solidFill>
                <a:latin typeface="Comic Sans MS" charset="0"/>
                <a:ea typeface="ＭＳ Ｐゴシック" charset="0"/>
              </a:defRPr>
            </a:lvl8pPr>
            <a:lvl9pPr marL="1828800"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3600" b="1" dirty="0">
                <a:solidFill>
                  <a:srgbClr val="66FF99"/>
                </a:solidFill>
                <a:effectLst>
                  <a:outerShdw blurRad="38100" dist="38100" dir="2700000" algn="tl">
                    <a:srgbClr val="000000"/>
                  </a:outerShdw>
                </a:effectLst>
              </a:rPr>
              <a:t>IKATULO:</a:t>
            </a:r>
            <a:r>
              <a:rPr lang="en-US" sz="3600" b="1" dirty="0">
                <a:solidFill>
                  <a:srgbClr val="FAF200"/>
                </a:solidFill>
                <a:effectLst>
                  <a:outerShdw blurRad="38100" dist="38100" dir="2700000" algn="tl">
                    <a:srgbClr val="000000"/>
                  </a:outerShdw>
                </a:effectLst>
              </a:rPr>
              <a:t>                      MGA DUOL NA LUGAR NIINING DAPIT</a:t>
            </a:r>
          </a:p>
        </p:txBody>
      </p:sp>
      <p:sp>
        <p:nvSpPr>
          <p:cNvPr id="21514"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2000" i="0">
              <a:solidFill>
                <a:srgbClr val="FFA27C"/>
              </a:solidFill>
            </a:endParaRPr>
          </a:p>
        </p:txBody>
      </p:sp>
      <p:sp>
        <p:nvSpPr>
          <p:cNvPr id="21515" name="Text Box 20"/>
          <p:cNvSpPr txBox="1">
            <a:spLocks noChangeArrowheads="1"/>
          </p:cNvSpPr>
          <p:nvPr/>
        </p:nvSpPr>
        <p:spPr bwMode="auto">
          <a:xfrm>
            <a:off x="8629650" y="653097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endParaRPr lang="en-US" sz="1400" b="1" i="0">
              <a:solidFill>
                <a:srgbClr val="FFFFFF"/>
              </a:solidFill>
              <a:latin typeface="Arial" charset="0"/>
            </a:endParaRPr>
          </a:p>
        </p:txBody>
      </p:sp>
      <p:sp>
        <p:nvSpPr>
          <p:cNvPr id="209941" name="Rectangle 2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i="0">
                <a:solidFill>
                  <a:schemeClr val="tx1"/>
                </a:solidFill>
                <a:effectLst>
                  <a:outerShdw blurRad="38100" dist="38100" dir="2700000" algn="tl">
                    <a:srgbClr val="000000"/>
                  </a:outerShdw>
                </a:effectLst>
              </a:rPr>
              <a:t>09</a:t>
            </a:r>
          </a:p>
        </p:txBody>
      </p:sp>
      <p:sp>
        <p:nvSpPr>
          <p:cNvPr id="21517" name="Text Box 22"/>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2000" i="0">
                <a:solidFill>
                  <a:srgbClr val="FFFFFF"/>
                </a:solidFill>
                <a:latin typeface="Arial" charset="0"/>
              </a:rPr>
              <a:t>2</a:t>
            </a:r>
          </a:p>
        </p:txBody>
      </p:sp>
      <p:sp>
        <p:nvSpPr>
          <p:cNvPr id="21518" name="Text Box 23"/>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chemeClr val="tx1"/>
                </a:solidFill>
                <a:latin typeface="Arial" charset="0"/>
              </a:rPr>
              <a:t>  </a:t>
            </a:r>
          </a:p>
        </p:txBody>
      </p:sp>
      <p:sp>
        <p:nvSpPr>
          <p:cNvPr id="21519" name="Rectangle 24"/>
          <p:cNvSpPr>
            <a:spLocks noChangeArrowheads="1"/>
          </p:cNvSpPr>
          <p:nvPr/>
        </p:nvSpPr>
        <p:spPr bwMode="auto">
          <a:xfrm>
            <a:off x="7025758" y="6269038"/>
            <a:ext cx="171553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1200" b="1" i="0" dirty="0" err="1">
                <a:solidFill>
                  <a:schemeClr val="tx1"/>
                </a:solidFill>
                <a:latin typeface="Arial" charset="0"/>
              </a:rPr>
              <a:t>Hanbuk</a:t>
            </a:r>
            <a:r>
              <a:rPr lang="en-US" sz="1200" b="1" i="0" dirty="0">
                <a:solidFill>
                  <a:schemeClr val="tx1"/>
                </a:solidFill>
                <a:latin typeface="Arial" charset="0"/>
              </a:rPr>
              <a:t> </a:t>
            </a:r>
            <a:r>
              <a:rPr lang="en-US" sz="1200" b="1" i="0" dirty="0" err="1">
                <a:solidFill>
                  <a:schemeClr val="tx1"/>
                </a:solidFill>
                <a:latin typeface="Arial" charset="0"/>
              </a:rPr>
              <a:t>pahina</a:t>
            </a:r>
            <a:r>
              <a:rPr lang="en-US" sz="1200" b="1" i="0" dirty="0">
                <a:solidFill>
                  <a:schemeClr val="tx1"/>
                </a:solidFill>
                <a:latin typeface="Arial" charset="0"/>
              </a:rPr>
              <a:t> 15-16</a:t>
            </a:r>
          </a:p>
        </p:txBody>
      </p:sp>
      <p:grpSp>
        <p:nvGrpSpPr>
          <p:cNvPr id="17" name="Group 27"/>
          <p:cNvGrpSpPr>
            <a:grpSpLocks/>
          </p:cNvGrpSpPr>
          <p:nvPr/>
        </p:nvGrpSpPr>
        <p:grpSpPr bwMode="auto">
          <a:xfrm>
            <a:off x="0" y="0"/>
            <a:ext cx="1978025" cy="1955800"/>
            <a:chOff x="0" y="0"/>
            <a:chExt cx="1246" cy="1232"/>
          </a:xfrm>
        </p:grpSpPr>
        <p:sp>
          <p:nvSpPr>
            <p:cNvPr id="18" name="Rectangle 28"/>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19" name="Rectangle 29"/>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sp>
          <p:nvSpPr>
            <p:cNvPr id="20" name="Rectangle 30"/>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Comic Sans MS" pitchFamily="-110" charset="0"/>
                <a:ea typeface="+mn-ea"/>
                <a:cs typeface="+mn-cs"/>
              </a:endParaRPr>
            </a:p>
          </p:txBody>
        </p:sp>
      </p:grpSp>
      <p:sp>
        <p:nvSpPr>
          <p:cNvPr id="21" name="Rectangle 33"/>
          <p:cNvSpPr>
            <a:spLocks noChangeArrowheads="1"/>
          </p:cNvSpPr>
          <p:nvPr/>
        </p:nvSpPr>
        <p:spPr bwMode="auto">
          <a:xfrm>
            <a:off x="80488" y="439757"/>
            <a:ext cx="1892300"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chemeClr val="tx2"/>
                </a:solidFill>
                <a:latin typeface="Times" charset="0"/>
              </a:rPr>
              <a:t>PAG-ANDAM SA KAHIMTANG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9933"/>
                                        </p:tgtEl>
                                        <p:attrNameLst>
                                          <p:attrName>style.visibility</p:attrName>
                                        </p:attrNameLst>
                                      </p:cBhvr>
                                      <p:to>
                                        <p:strVal val="visible"/>
                                      </p:to>
                                    </p:set>
                                    <p:animEffect transition="in" filter="fade">
                                      <p:cBhvr>
                                        <p:cTn id="7" dur="1000"/>
                                        <p:tgtEl>
                                          <p:spTgt spid="209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9934"/>
                                        </p:tgtEl>
                                        <p:attrNameLst>
                                          <p:attrName>style.visibility</p:attrName>
                                        </p:attrNameLst>
                                      </p:cBhvr>
                                      <p:to>
                                        <p:strVal val="visible"/>
                                      </p:to>
                                    </p:set>
                                    <p:animEffect transition="in" filter="fade">
                                      <p:cBhvr>
                                        <p:cTn id="12" dur="1000"/>
                                        <p:tgtEl>
                                          <p:spTgt spid="2099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9935"/>
                                        </p:tgtEl>
                                        <p:attrNameLst>
                                          <p:attrName>style.visibility</p:attrName>
                                        </p:attrNameLst>
                                      </p:cBhvr>
                                      <p:to>
                                        <p:strVal val="visible"/>
                                      </p:to>
                                    </p:set>
                                    <p:animEffect transition="in" filter="fade">
                                      <p:cBhvr>
                                        <p:cTn id="17" dur="1000"/>
                                        <p:tgtEl>
                                          <p:spTgt spid="209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33" grpId="0" autoUpdateAnimBg="0"/>
      <p:bldP spid="209934" grpId="0" autoUpdateAnimBg="0"/>
      <p:bldP spid="20993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keepers sr\Sinai sr\Coral Island from coast, tb n030300 sr.jpg"/>
</p:tagLst>
</file>

<file path=ppt/theme/theme1.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9995</TotalTime>
  <Pages>43</Pages>
  <Words>4351</Words>
  <Application>Microsoft Macintosh PowerPoint</Application>
  <PresentationFormat>On-screen Show (4:3)</PresentationFormat>
  <Paragraphs>1212</Paragraphs>
  <Slides>86</Slides>
  <Notes>86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86</vt:i4>
      </vt:variant>
    </vt:vector>
  </HeadingPairs>
  <TitlesOfParts>
    <vt:vector size="98" baseType="lpstr">
      <vt:lpstr>Kosher-Normal</vt:lpstr>
      <vt:lpstr>Arial</vt:lpstr>
      <vt:lpstr>Arial Black</vt:lpstr>
      <vt:lpstr>Book Antiqua</vt:lpstr>
      <vt:lpstr>Comic Sans MS</vt:lpstr>
      <vt:lpstr>Helvetica</vt:lpstr>
      <vt:lpstr>Monotype Sorts</vt:lpstr>
      <vt:lpstr>Times</vt:lpstr>
      <vt:lpstr>Times New Roman</vt:lpstr>
      <vt:lpstr>Wingdings</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Ang Bibliya … Gipatin-aw link ay na sa BibleStudyDownloads.org</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324</cp:revision>
  <cp:lastPrinted>2003-03-25T20:50:53Z</cp:lastPrinted>
  <dcterms:created xsi:type="dcterms:W3CDTF">2003-03-13T21:44:32Z</dcterms:created>
  <dcterms:modified xsi:type="dcterms:W3CDTF">2019-09-28T08:32:05Z</dcterms:modified>
</cp:coreProperties>
</file>