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embeddings/oleObject2.bin" ContentType="application/vnd.openxmlformats-officedocument.oleObject"/>
  <Override PartName="/ppt/notesSlides/notesSlide18.xml" ContentType="application/vnd.openxmlformats-officedocument.presentationml.notesSlide+xml"/>
  <Override PartName="/ppt/embeddings/oleObject3.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4.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5.bin" ContentType="application/vnd.openxmlformats-officedocument.oleObject"/>
  <Override PartName="/ppt/notesSlides/notesSlide35.xml" ContentType="application/vnd.openxmlformats-officedocument.presentationml.notesSlide+xml"/>
  <Override PartName="/ppt/embeddings/oleObject6.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1"/>
  </p:notesMasterIdLst>
  <p:handoutMasterIdLst>
    <p:handoutMasterId r:id="rId82"/>
  </p:handoutMasterIdLst>
  <p:sldIdLst>
    <p:sldId id="491" r:id="rId3"/>
    <p:sldId id="374" r:id="rId4"/>
    <p:sldId id="414" r:id="rId5"/>
    <p:sldId id="504" r:id="rId6"/>
    <p:sldId id="333" r:id="rId7"/>
    <p:sldId id="492" r:id="rId8"/>
    <p:sldId id="435" r:id="rId9"/>
    <p:sldId id="493" r:id="rId10"/>
    <p:sldId id="445" r:id="rId11"/>
    <p:sldId id="501" r:id="rId12"/>
    <p:sldId id="447" r:id="rId13"/>
    <p:sldId id="448" r:id="rId14"/>
    <p:sldId id="430" r:id="rId15"/>
    <p:sldId id="494" r:id="rId16"/>
    <p:sldId id="354" r:id="rId17"/>
    <p:sldId id="449" r:id="rId18"/>
    <p:sldId id="450" r:id="rId19"/>
    <p:sldId id="451" r:id="rId20"/>
    <p:sldId id="453" r:id="rId21"/>
    <p:sldId id="264" r:id="rId22"/>
    <p:sldId id="454" r:id="rId23"/>
    <p:sldId id="455" r:id="rId24"/>
    <p:sldId id="456" r:id="rId25"/>
    <p:sldId id="495" r:id="rId26"/>
    <p:sldId id="457" r:id="rId27"/>
    <p:sldId id="403" r:id="rId28"/>
    <p:sldId id="461" r:id="rId29"/>
    <p:sldId id="460" r:id="rId30"/>
    <p:sldId id="272" r:id="rId31"/>
    <p:sldId id="317" r:id="rId32"/>
    <p:sldId id="318" r:id="rId33"/>
    <p:sldId id="319" r:id="rId34"/>
    <p:sldId id="320" r:id="rId35"/>
    <p:sldId id="337" r:id="rId36"/>
    <p:sldId id="462" r:id="rId37"/>
    <p:sldId id="463" r:id="rId38"/>
    <p:sldId id="305" r:id="rId39"/>
    <p:sldId id="304" r:id="rId40"/>
    <p:sldId id="464" r:id="rId41"/>
    <p:sldId id="441" r:id="rId42"/>
    <p:sldId id="341" r:id="rId43"/>
    <p:sldId id="465" r:id="rId44"/>
    <p:sldId id="467" r:id="rId45"/>
    <p:sldId id="468" r:id="rId46"/>
    <p:sldId id="279" r:id="rId47"/>
    <p:sldId id="496" r:id="rId48"/>
    <p:sldId id="497" r:id="rId49"/>
    <p:sldId id="280" r:id="rId50"/>
    <p:sldId id="471" r:id="rId51"/>
    <p:sldId id="327" r:id="rId52"/>
    <p:sldId id="472" r:id="rId53"/>
    <p:sldId id="498" r:id="rId54"/>
    <p:sldId id="284" r:id="rId55"/>
    <p:sldId id="283" r:id="rId56"/>
    <p:sldId id="474" r:id="rId57"/>
    <p:sldId id="286" r:id="rId58"/>
    <p:sldId id="475" r:id="rId59"/>
    <p:sldId id="476" r:id="rId60"/>
    <p:sldId id="477" r:id="rId61"/>
    <p:sldId id="478" r:id="rId62"/>
    <p:sldId id="479" r:id="rId63"/>
    <p:sldId id="480" r:id="rId64"/>
    <p:sldId id="434" r:id="rId65"/>
    <p:sldId id="482" r:id="rId66"/>
    <p:sldId id="293" r:id="rId67"/>
    <p:sldId id="484" r:id="rId68"/>
    <p:sldId id="295" r:id="rId69"/>
    <p:sldId id="502" r:id="rId70"/>
    <p:sldId id="499" r:id="rId71"/>
    <p:sldId id="486" r:id="rId72"/>
    <p:sldId id="500" r:id="rId73"/>
    <p:sldId id="505" r:id="rId74"/>
    <p:sldId id="315" r:id="rId75"/>
    <p:sldId id="312" r:id="rId76"/>
    <p:sldId id="488" r:id="rId77"/>
    <p:sldId id="503" r:id="rId78"/>
    <p:sldId id="506" r:id="rId79"/>
    <p:sldId id="418" r:id="rId80"/>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8000"/>
    <a:srgbClr val="FFFF00"/>
    <a:srgbClr val="2C2C3E"/>
    <a:srgbClr val="C0BECC"/>
    <a:srgbClr val="1EAFCC"/>
    <a:srgbClr val="1FCC16"/>
    <a:srgbClr val="FCF7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5" d="100"/>
          <a:sy n="95" d="100"/>
        </p:scale>
        <p:origin x="-1720" y="-112"/>
      </p:cViewPr>
      <p:guideLst>
        <p:guide orient="horz" pos="4153"/>
        <p:guide orient="horz" pos="4217"/>
        <p:guide orient="horz" pos="759"/>
        <p:guide orient="horz" pos="1643"/>
        <p:guide orient="horz" pos="2419"/>
        <p:guide orient="horz" pos="4101"/>
        <p:guide pos="5153"/>
        <p:guide pos="2023"/>
        <p:guide pos="5259"/>
        <p:guide pos="5570"/>
        <p:guide pos="565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1088"/>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5570DA99-CAEB-B94A-B187-9FB625B1FEA3}"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4160538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6"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EE96C296-AFE5-8D4A-B6E6-824C776A0F00}"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3119845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charset="-128"/>
        <a:cs typeface="Geneva" charset="-128"/>
      </a:defRPr>
    </a:lvl3pPr>
    <a:lvl4pPr marL="1371600" algn="l" rtl="0" eaLnBrk="0" fontAlgn="base" hangingPunct="0">
      <a:spcBef>
        <a:spcPct val="30000"/>
      </a:spcBef>
      <a:spcAft>
        <a:spcPct val="0"/>
      </a:spcAft>
      <a:defRPr sz="1200" kern="1200">
        <a:solidFill>
          <a:schemeClr val="tx1"/>
        </a:solidFill>
        <a:latin typeface="Times" pitchFamily="-107" charset="0"/>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Same as text above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bead string is broken.  The organized progression of the Biblical storyline is disorganized and confused.  Each fine gem is separate…disorganized…just strewn about all around. It is impossible to appreciate the beauty of that complete necklace of lovely pearls.</a:t>
            </a:r>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How can we restring the lovely pearls?  In the same way…how can we reassemble the pieces of SCRIPTURE, bringing them together so that, just like the pearls, each piece is in its proper place...one leading to another…each gem or biblical fact placed in ITS proper relationship…as each relates to every other one in that grand panorama of biblical revelation…stretching across 4,000 years?</a:t>
            </a:r>
          </a:p>
          <a:p>
            <a:r>
              <a:rPr lang="en-US" b="1">
                <a:solidFill>
                  <a:srgbClr val="000000"/>
                </a:solidFill>
                <a:latin typeface="Times" charset="0"/>
                <a:ea typeface="ＭＳ Ｐゴシック" charset="0"/>
                <a:cs typeface="ＭＳ Ｐゴシック" charset="0"/>
              </a:rPr>
              <a:t>Only with an organized, mentally accessible knowledge base of Scripture can we begin to comprehend …</a:t>
            </a:r>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…the depth of Scripture </a:t>
            </a:r>
          </a:p>
          <a:p>
            <a:r>
              <a:rPr lang="en-US" b="1">
                <a:solidFill>
                  <a:srgbClr val="000000"/>
                </a:solidFill>
                <a:latin typeface="Times" charset="0"/>
                <a:ea typeface="ＭＳ Ｐゴシック" charset="0"/>
                <a:cs typeface="ＭＳ Ｐゴシック" charset="0"/>
              </a:rPr>
              <a:t>////	the nuances of its meaning…and</a:t>
            </a:r>
          </a:p>
          <a:p>
            <a:r>
              <a:rPr lang="en-US" b="1">
                <a:solidFill>
                  <a:srgbClr val="000000"/>
                </a:solidFill>
                <a:latin typeface="Times" charset="0"/>
                <a:ea typeface="ＭＳ Ｐゴシック" charset="0"/>
                <a:cs typeface="ＭＳ Ｐゴシック" charset="0"/>
              </a:rPr>
              <a:t>////	the deeper leadings or instructions from the Holy Spirit…Who stands ready to teach us through every page of His Word.  </a:t>
            </a:r>
          </a:p>
          <a:p>
            <a:r>
              <a:rPr lang="en-US" b="1">
                <a:solidFill>
                  <a:srgbClr val="000000"/>
                </a:solidFill>
                <a:latin typeface="Times" charset="0"/>
                <a:ea typeface="ＭＳ Ｐゴシック" charset="0"/>
                <a:cs typeface="ＭＳ Ｐゴシック" charset="0"/>
              </a:rPr>
              <a:t>Can that kind of comprehensive, coherent knowledge of Scripture be accomplished?  Answer: Yes...it can be done...both swiftly and efficiently.</a:t>
            </a:r>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In this one book, we are told how to see…</a:t>
            </a:r>
          </a:p>
          <a:p>
            <a:r>
              <a:rPr lang="en-US" b="1">
                <a:solidFill>
                  <a:srgbClr val="000000"/>
                </a:solidFill>
                <a:latin typeface="Times" charset="0"/>
                <a:ea typeface="ＭＳ Ｐゴシック" charset="0"/>
                <a:cs typeface="ＭＳ Ｐゴシック" charset="0"/>
              </a:rPr>
              <a:t>////	The glorious wholeness of God</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Plan of Redemption recorded for us in words we can understand…framed by…</a:t>
            </a:r>
          </a:p>
          <a:p>
            <a:r>
              <a:rPr lang="en-US" b="1">
                <a:solidFill>
                  <a:srgbClr val="000000"/>
                </a:solidFill>
                <a:latin typeface="Times" charset="0"/>
                <a:ea typeface="ＭＳ Ｐゴシック" charset="0"/>
                <a:cs typeface="ＭＳ Ｐゴシック" charset="0"/>
              </a:rPr>
              <a:t>////	…the drama of old Abraham and ancient Israel…beginning in the Middle East some 4,000 years ago…</a:t>
            </a:r>
          </a:p>
          <a:p>
            <a:r>
              <a:rPr lang="en-US" b="1">
                <a:solidFill>
                  <a:srgbClr val="000000"/>
                </a:solidFill>
                <a:latin typeface="Times" charset="0"/>
                <a:ea typeface="ＭＳ Ｐゴシック" charset="0"/>
                <a:cs typeface="ＭＳ Ｐゴシック" charset="0"/>
              </a:rPr>
              <a:t>////	….culminating in the appearance and gospel ministry of the Lord Jesus Christ… </a:t>
            </a:r>
          </a:p>
          <a:p>
            <a:r>
              <a:rPr lang="en-US" b="1">
                <a:solidFill>
                  <a:srgbClr val="000000"/>
                </a:solidFill>
                <a:latin typeface="Times" charset="0"/>
                <a:ea typeface="ＭＳ Ｐゴシック" charset="0"/>
                <a:cs typeface="ＭＳ Ｐゴシック" charset="0"/>
              </a:rPr>
              <a:t>////	…and the birth of the Church.  Our part of the story is to understand the movement of the Gospel message of Jesus Christ …progressing right down to our own time.  </a:t>
            </a:r>
          </a:p>
          <a:p>
            <a:r>
              <a:rPr lang="en-US" b="1">
                <a:solidFill>
                  <a:srgbClr val="000000"/>
                </a:solidFill>
                <a:latin typeface="Times" charset="0"/>
                <a:ea typeface="ＭＳ Ｐゴシック" charset="0"/>
                <a:cs typeface="ＭＳ Ｐゴシック" charset="0"/>
              </a:rPr>
              <a:t>////	But, sad to say, for the vast majority of people, this is often unfamiliar territory.  In fact, for many, it's a downright intellectually fearful place.</a:t>
            </a:r>
          </a:p>
          <a:p>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that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where the problem begins.  For many people…believers included…</a:t>
            </a:r>
          </a:p>
          <a:p>
            <a:r>
              <a:rPr lang="en-US" b="1">
                <a:solidFill>
                  <a:srgbClr val="000000"/>
                </a:solidFill>
                <a:latin typeface="Times" charset="0"/>
                <a:ea typeface="ＭＳ Ｐゴシック" charset="0"/>
                <a:cs typeface="ＭＳ Ｐゴシック" charset="0"/>
              </a:rPr>
              <a:t>////	the Bible is a huge and unruly puzzle.</a:t>
            </a:r>
          </a:p>
          <a:p>
            <a:r>
              <a:rPr lang="en-US" b="1">
                <a:solidFill>
                  <a:srgbClr val="000000"/>
                </a:solidFill>
                <a:latin typeface="Times" charset="0"/>
                <a:ea typeface="ＭＳ Ｐゴシック" charset="0"/>
                <a:cs typeface="ＭＳ Ｐゴシック" charset="0"/>
              </a:rPr>
              <a:t>////	It has thousands of details...</a:t>
            </a:r>
          </a:p>
          <a:p>
            <a:r>
              <a:rPr lang="en-US" b="1">
                <a:solidFill>
                  <a:srgbClr val="000000"/>
                </a:solidFill>
                <a:latin typeface="Times" charset="0"/>
                <a:ea typeface="ＭＳ Ｐゴシック" charset="0"/>
                <a:cs typeface="ＭＳ Ｐゴシック" charset="0"/>
              </a:rPr>
              <a:t>////	hundreds of characters...</a:t>
            </a:r>
          </a:p>
          <a:p>
            <a:r>
              <a:rPr lang="en-US" b="1">
                <a:solidFill>
                  <a:srgbClr val="000000"/>
                </a:solidFill>
                <a:latin typeface="Times" charset="0"/>
                <a:ea typeface="ＭＳ Ｐゴシック" charset="0"/>
                <a:cs typeface="ＭＳ Ｐゴシック" charset="0"/>
              </a:rPr>
              <a:t>////	three/quarters of a million words...many exotic and unfamiliar...</a:t>
            </a:r>
          </a:p>
          <a:p>
            <a:r>
              <a:rPr lang="en-US" b="1">
                <a:solidFill>
                  <a:srgbClr val="000000"/>
                </a:solidFill>
                <a:latin typeface="Times" charset="0"/>
                <a:ea typeface="ＭＳ Ｐゴシック" charset="0"/>
                <a:cs typeface="ＭＳ Ｐゴシック" charset="0"/>
              </a:rPr>
              <a:t>//// 	1,200 chapters...</a:t>
            </a:r>
          </a:p>
          <a:p>
            <a:r>
              <a:rPr lang="en-US" b="1">
                <a:solidFill>
                  <a:srgbClr val="000000"/>
                </a:solidFill>
                <a:latin typeface="Times" charset="0"/>
                <a:ea typeface="ＭＳ Ｐゴシック" charset="0"/>
                <a:cs typeface="ＭＳ Ｐゴシック" charset="0"/>
              </a:rPr>
              <a:t>//// 	31,000 verses...</a:t>
            </a:r>
          </a:p>
          <a:p>
            <a:r>
              <a:rPr lang="en-US" b="1">
                <a:solidFill>
                  <a:srgbClr val="000000"/>
                </a:solidFill>
                <a:latin typeface="Times" charset="0"/>
                <a:ea typeface="ＭＳ Ｐゴシック" charset="0"/>
                <a:cs typeface="ＭＳ Ｐゴシック" charset="0"/>
              </a:rPr>
              <a:t>//// 	and those countless versions and translations...in unnumbered languages all across the planet...</a:t>
            </a:r>
          </a:p>
          <a:p>
            <a:r>
              <a:rPr lang="en-US" b="1">
                <a:solidFill>
                  <a:srgbClr val="000000"/>
                </a:solidFill>
                <a:latin typeface="Times" charset="0"/>
                <a:ea typeface="ＭＳ Ｐゴシック" charset="0"/>
                <a:cs typeface="ＭＳ Ｐゴシック" charset="0"/>
              </a:rPr>
              <a:t>Taken together, this situation produces an enormous problem for readers more accustomed to today's quick-in, quick-out approach to reading and to literature and entertainment in our age of high technology.</a:t>
            </a:r>
          </a:p>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are some typical worries...</a:t>
            </a:r>
          </a:p>
          <a:p>
            <a:r>
              <a:rPr lang="en-US" b="1">
                <a:solidFill>
                  <a:srgbClr val="000000"/>
                </a:solidFill>
                <a:latin typeface="Times" charset="0"/>
                <a:ea typeface="ＭＳ Ｐゴシック" charset="0"/>
                <a:cs typeface="ＭＳ Ｐゴシック" charset="0"/>
              </a:rPr>
              <a:t>//// 	what about all those books...</a:t>
            </a:r>
          </a:p>
          <a:p>
            <a:r>
              <a:rPr lang="en-US" b="1">
                <a:solidFill>
                  <a:srgbClr val="000000"/>
                </a:solidFill>
                <a:latin typeface="Times" charset="0"/>
                <a:ea typeface="ＭＳ Ｐゴシック" charset="0"/>
                <a:cs typeface="ＭＳ Ｐゴシック" charset="0"/>
              </a:rPr>
              <a:t>//// 	all those people, all 3,000 of them...</a:t>
            </a:r>
          </a:p>
          <a:p>
            <a:r>
              <a:rPr lang="en-US" b="1">
                <a:solidFill>
                  <a:srgbClr val="000000"/>
                </a:solidFill>
                <a:latin typeface="Times" charset="0"/>
                <a:ea typeface="ＭＳ Ｐゴシック" charset="0"/>
                <a:cs typeface="ＭＳ Ｐゴシック" charset="0"/>
              </a:rPr>
              <a:t>//// 	all the dates...</a:t>
            </a:r>
          </a:p>
          <a:p>
            <a:r>
              <a:rPr lang="en-US" b="1">
                <a:solidFill>
                  <a:srgbClr val="000000"/>
                </a:solidFill>
                <a:latin typeface="Times" charset="0"/>
                <a:ea typeface="ＭＳ Ｐゴシック" charset="0"/>
                <a:cs typeface="ＭＳ Ｐゴシック" charset="0"/>
              </a:rPr>
              <a:t>//// 	and who said what...</a:t>
            </a:r>
          </a:p>
          <a:p>
            <a:r>
              <a:rPr lang="en-US" b="1">
                <a:solidFill>
                  <a:srgbClr val="000000"/>
                </a:solidFill>
                <a:latin typeface="Times" charset="0"/>
                <a:ea typeface="ＭＳ Ｐゴシック" charset="0"/>
                <a:cs typeface="ＭＳ Ｐゴシック" charset="0"/>
              </a:rPr>
              <a:t>//// 	why did they do what they did...</a:t>
            </a:r>
          </a:p>
          <a:p>
            <a:r>
              <a:rPr lang="en-US" b="1">
                <a:solidFill>
                  <a:srgbClr val="000000"/>
                </a:solidFill>
                <a:latin typeface="Times" charset="0"/>
                <a:ea typeface="ＭＳ Ｐゴシック" charset="0"/>
                <a:cs typeface="ＭＳ Ｐゴシック" charset="0"/>
              </a:rPr>
              <a:t>//// 	who did what...</a:t>
            </a:r>
          </a:p>
          <a:p>
            <a:r>
              <a:rPr lang="en-US" b="1">
                <a:solidFill>
                  <a:srgbClr val="000000"/>
                </a:solidFill>
                <a:latin typeface="Times" charset="0"/>
                <a:ea typeface="ＭＳ Ｐゴシック" charset="0"/>
                <a:cs typeface="ＭＳ Ｐゴシック" charset="0"/>
              </a:rPr>
              <a:t>//// 	and what relates to whom or what?</a:t>
            </a:r>
          </a:p>
          <a:p>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In fact, for many folks, they just yell, </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HELP!  Get me through this puzzle…because I</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m really lost!</a:t>
            </a:r>
            <a:r>
              <a:rPr lang="ja-JP" altLang="en-US" b="1">
                <a:solidFill>
                  <a:srgbClr val="000000"/>
                </a:solidFill>
                <a:latin typeface="Times" charset="0"/>
                <a:ea typeface="ＭＳ Ｐゴシック" charset="0"/>
                <a:cs typeface="ＭＳ Ｐゴシック" charset="0"/>
              </a:rPr>
              <a:t>”</a:t>
            </a:r>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many of them go one step farther...they say, I JUST CAN'T TAKE IT!	SO...I'LL JUST LET THE PASTOR DO IT…Or whoever the Biblical expert in their world might be at the time.</a:t>
            </a:r>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And then again...WHO CARES?</a:t>
            </a:r>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[Often we end up apathetic]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This seminar has been approved by many respectable leaders in the western world.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the next question might be...SO WHAT? [But why do we need an overview of Scripture?]</a:t>
            </a:r>
          </a:p>
          <a:p>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One answer comes from a great Christian writer...hear the words of Miles Stanford:</a:t>
            </a:r>
          </a:p>
          <a:p>
            <a:r>
              <a:rPr lang="en-US" b="1">
                <a:solidFill>
                  <a:srgbClr val="000000"/>
                </a:solidFill>
                <a:latin typeface="Times" charset="0"/>
                <a:ea typeface="ＭＳ Ｐゴシック" charset="0"/>
                <a:cs typeface="ＭＳ Ｐゴシック" charset="0"/>
              </a:rPr>
              <a:t>"Unless our faith is established on </a:t>
            </a:r>
          </a:p>
          <a:p>
            <a:r>
              <a:rPr lang="en-US" b="1">
                <a:solidFill>
                  <a:srgbClr val="000000"/>
                </a:solidFill>
                <a:latin typeface="Times" charset="0"/>
                <a:ea typeface="ＭＳ Ｐゴシック" charset="0"/>
                <a:cs typeface="ＭＳ Ｐゴシック" charset="0"/>
              </a:rPr>
              <a:t>////	facts, it is no more than </a:t>
            </a:r>
          </a:p>
          <a:p>
            <a:r>
              <a:rPr lang="en-US" b="1">
                <a:solidFill>
                  <a:srgbClr val="000000"/>
                </a:solidFill>
                <a:latin typeface="Times" charset="0"/>
                <a:ea typeface="ＭＳ Ｐゴシック" charset="0"/>
                <a:cs typeface="ＭＳ Ｐゴシック" charset="0"/>
              </a:rPr>
              <a:t>////	conjecture, </a:t>
            </a:r>
          </a:p>
          <a:p>
            <a:r>
              <a:rPr lang="en-US" b="1">
                <a:solidFill>
                  <a:srgbClr val="000000"/>
                </a:solidFill>
                <a:latin typeface="Times" charset="0"/>
                <a:ea typeface="ＭＳ Ｐゴシック" charset="0"/>
                <a:cs typeface="ＭＳ Ｐゴシック" charset="0"/>
              </a:rPr>
              <a:t>////	superstition and </a:t>
            </a:r>
          </a:p>
          <a:p>
            <a:r>
              <a:rPr lang="en-US" b="1">
                <a:solidFill>
                  <a:srgbClr val="000000"/>
                </a:solidFill>
                <a:latin typeface="Times" charset="0"/>
                <a:ea typeface="ＭＳ Ｐゴシック" charset="0"/>
                <a:cs typeface="ＭＳ Ｐゴシック" charset="0"/>
              </a:rPr>
              <a:t>////	presumption."</a:t>
            </a:r>
            <a:endParaRPr lang="en-US" b="1" u="sng">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think about this anchor point of study…</a:t>
            </a:r>
          </a:p>
          <a:p>
            <a:r>
              <a:rPr lang="en-US" b="1">
                <a:solidFill>
                  <a:srgbClr val="000000"/>
                </a:solidFill>
                <a:latin typeface="Times" charset="0"/>
                <a:ea typeface="ＭＳ Ｐゴシック" charset="0"/>
                <a:cs typeface="ＭＳ Ｐゴシック" charset="0"/>
              </a:rPr>
              <a:t>////	Dr. Albert Mohler, president of The Southern Baptist Seminary in Louisville, Kentucky, wrote this…</a:t>
            </a:r>
          </a:p>
          <a:p>
            <a:r>
              <a:rPr lang="en-US" b="1">
                <a:solidFill>
                  <a:srgbClr val="000000"/>
                </a:solidFill>
                <a:latin typeface="Times" charset="0"/>
                <a:ea typeface="ＭＳ Ｐゴシック" charset="0"/>
                <a:cs typeface="ＭＳ Ｐゴシック" charset="0"/>
              </a:rPr>
              <a:t>////	</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We will not believe more than we know…</a:t>
            </a:r>
          </a:p>
          <a:p>
            <a:r>
              <a:rPr lang="en-US" b="1">
                <a:solidFill>
                  <a:srgbClr val="000000"/>
                </a:solidFill>
                <a:latin typeface="Times" charset="0"/>
                <a:ea typeface="ＭＳ Ｐゴシック" charset="0"/>
                <a:cs typeface="ＭＳ Ｐゴシック" charset="0"/>
              </a:rPr>
              <a:t>////	…and we will not live higher than our beliefs.  The many fronts of Christian compromise in this generation can be directly traced to biblical illiteracy in the pews and the absence of biblical preaching and teaching in our homes and churches…This generation must get deadly serious about the problem of biblical illiteracy, or a frighteningly large number of Christians will go on thinking that Sodom and Gomorrah lived happily ever after.</a:t>
            </a:r>
            <a:r>
              <a:rPr lang="ja-JP" altLang="en-US" b="1">
                <a:solidFill>
                  <a:srgbClr val="000000"/>
                </a:solidFill>
                <a:latin typeface="Times" charset="0"/>
                <a:ea typeface="ＭＳ Ｐゴシック" charset="0"/>
                <a:cs typeface="ＭＳ Ｐゴシック" charset="0"/>
              </a:rPr>
              <a:t>”</a:t>
            </a:r>
            <a:endParaRPr lang="en-US" altLang="ja-JP" b="1">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Which brings us to the study that lies ahead. We are about to embark on a Biblical voyage named: THE BIBLE…BASICALLY.   It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 quick tour through ALL of Scripture, leaving you well equipped to THINK BIBLICALLY and to help others acquire that same skill!</a:t>
            </a:r>
          </a:p>
          <a:p>
            <a:r>
              <a:rPr lang="en-US" b="1">
                <a:solidFill>
                  <a:srgbClr val="000000"/>
                </a:solidFill>
                <a:latin typeface="Times" charset="0"/>
                <a:ea typeface="ＭＳ Ｐゴシック" charset="0"/>
                <a:cs typeface="ＭＳ Ｐゴシック" charset="0"/>
              </a:rPr>
              <a:t>You will have a new set of mental tools that can reshape your view of God</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 and his message for your life and the lives of others around you…both believers and those still searching for life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answers! </a:t>
            </a:r>
          </a:p>
          <a:p>
            <a:r>
              <a:rPr lang="en-US" b="1">
                <a:solidFill>
                  <a:srgbClr val="000000"/>
                </a:solidFill>
                <a:latin typeface="Times" charset="0"/>
                <a:ea typeface="ＭＳ Ｐゴシック" charset="0"/>
                <a:cs typeface="ＭＳ Ｐゴシック" charset="0"/>
              </a:rPr>
              <a:t>////	So here we go…and try to attend every session or class because each new idea steadily builds on those that have gone before!</a:t>
            </a:r>
          </a:p>
          <a:p>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TBB is </a:t>
            </a:r>
            <a:r>
              <a:rPr lang="en-US" b="1">
                <a:solidFill>
                  <a:srgbClr val="000000"/>
                </a:solidFill>
                <a:latin typeface="Times" charset="0"/>
                <a:ea typeface="ＭＳ Ｐゴシック" charset="0"/>
                <a:cs typeface="ＭＳ Ｐゴシック" charset="0"/>
              </a:rPr>
              <a:t>new way of thinking Biblically! </a:t>
            </a:r>
          </a:p>
          <a:p>
            <a:r>
              <a:rPr lang="en-US">
                <a:latin typeface="Times" charset="0"/>
                <a:ea typeface="ＭＳ Ｐゴシック" charset="0"/>
                <a:cs typeface="ＭＳ Ｐゴシック" charset="0"/>
              </a:rPr>
              <a:t>CHANGED FROM THE ORIGINALS (TQC)</a:t>
            </a:r>
          </a:p>
          <a:p>
            <a:r>
              <a:rPr lang="en-US">
                <a:latin typeface="Times" charset="0"/>
                <a:ea typeface="ＭＳ Ｐゴシック" charset="0"/>
                <a:cs typeface="ＭＳ Ｐゴシック" charset="0"/>
              </a:rPr>
              <a:t>Old: </a:t>
            </a:r>
            <a:r>
              <a:rPr lang="en-US" b="1">
                <a:solidFill>
                  <a:srgbClr val="000000"/>
                </a:solidFill>
                <a:latin typeface="Times" charset="0"/>
                <a:ea typeface="ＭＳ Ｐゴシック" charset="0"/>
                <a:cs typeface="ＭＳ Ｐゴシック" charset="0"/>
              </a:rPr>
              <a:t>We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first learn THE QUICK CHRONOLOGY of the Biblical story line…that will lead you directly into a new way of thinking Biblically!  </a:t>
            </a:r>
          </a:p>
          <a:p>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You</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be learning to mentally manage your Bible!</a:t>
            </a: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there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important subtext going on here also:  you will be learning something that you can teach to others!</a:t>
            </a:r>
          </a:p>
          <a:p>
            <a:r>
              <a:rPr lang="en-US" b="1">
                <a:solidFill>
                  <a:srgbClr val="000000"/>
                </a:solidFill>
                <a:latin typeface="Times" charset="0"/>
                <a:ea typeface="ＭＳ Ｐゴシック" charset="0"/>
                <a:cs typeface="ＭＳ Ｐゴシック" charset="0"/>
              </a:rPr>
              <a:t>////	And what an opening for witnessing to others around YOU!</a:t>
            </a:r>
          </a:p>
          <a:p>
            <a:r>
              <a:rPr lang="en-US" b="1">
                <a:solidFill>
                  <a:srgbClr val="000000"/>
                </a:solidFill>
                <a:latin typeface="Times" charset="0"/>
                <a:ea typeface="ＭＳ Ｐゴシック" charset="0"/>
                <a:cs typeface="ＭＳ Ｐゴシック" charset="0"/>
              </a:rPr>
              <a:t>So, here we ago…</a:t>
            </a: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…with first things first…Let's begin by opening up </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Your Bible File.</a:t>
            </a:r>
            <a:r>
              <a:rPr lang="ja-JP" altLang="en-US" b="1">
                <a:solidFill>
                  <a:srgbClr val="000000"/>
                </a:solidFill>
                <a:latin typeface="Times" charset="0"/>
                <a:ea typeface="ＭＳ Ｐゴシック" charset="0"/>
                <a:cs typeface="ＭＳ Ｐゴシック" charset="0"/>
              </a:rPr>
              <a:t>”</a:t>
            </a:r>
            <a:endParaRPr lang="en-US" altLang="ja-JP" b="1">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I'd like to introduce you to our friend, Mike.  Mike is about to go into church. He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entering the building with a "Bible File" of information already in his head...well…somewhat!</a:t>
            </a:r>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There he is…walking up the sidewalk right into church with his mental Bible File...</a:t>
            </a:r>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solidFill>
            <a:srgbClr val="FFFFFF"/>
          </a:solidFill>
          <a:ln/>
        </p:spPr>
      </p:sp>
      <p:sp>
        <p:nvSpPr>
          <p:cNvPr id="10242"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ea typeface="ＭＳ Ｐゴシック" charset="0"/>
                <a:cs typeface="ＭＳ Ｐゴシック" charset="0"/>
              </a:rPr>
              <a:t>This presentation has been granted use of almost 150 pictures from the BiblePlaces.com website.  We thank Todd Bolen for his support!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Mike goes straight into the building, pushing that File Cabinet in his head right into the sanctuary or worship center.</a:t>
            </a:r>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Mike sits himself down ready for the preacher or the teacher to begin. And Mike is getting ready to open his Biblical file cabinet…</a:t>
            </a:r>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…up there in his head!  …….Well, there he sits... his Bible file all primed to plug into whatever the pastor or teacher is about to say.</a:t>
            </a:r>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When he opens up his mental Bible File…figuratively speaking of course…it is a mess!</a:t>
            </a:r>
          </a:p>
          <a:p>
            <a:r>
              <a:rPr lang="en-US" b="1">
                <a:solidFill>
                  <a:srgbClr val="000000"/>
                </a:solidFill>
                <a:latin typeface="Times" charset="0"/>
                <a:ea typeface="ＭＳ Ｐゴシック" charset="0"/>
                <a:cs typeface="ＭＳ Ｐゴシック" charset="0"/>
              </a:rPr>
              <a:t>////	John the Who?  Baptist?  Methodist? Catholic?  Maybe Jewish? What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that all about?</a:t>
            </a:r>
          </a:p>
          <a:p>
            <a:r>
              <a:rPr lang="en-US" b="1">
                <a:solidFill>
                  <a:srgbClr val="000000"/>
                </a:solidFill>
                <a:latin typeface="Times" charset="0"/>
                <a:ea typeface="ＭＳ Ｐゴシック" charset="0"/>
                <a:cs typeface="ＭＳ Ｐゴシック" charset="0"/>
              </a:rPr>
              <a:t>////	And what in the world did they Judge?  Who were those judges anyway?  Who elected them in the first place?</a:t>
            </a:r>
          </a:p>
          <a:p>
            <a:r>
              <a:rPr lang="en-US" b="1">
                <a:solidFill>
                  <a:srgbClr val="000000"/>
                </a:solidFill>
                <a:latin typeface="Times" charset="0"/>
                <a:ea typeface="ＭＳ Ｐゴシック" charset="0"/>
                <a:cs typeface="ＭＳ Ｐゴシック" charset="0"/>
              </a:rPr>
              <a:t>////	And ANY map of Israel...now that's a place of Biblical confusion!  You mean to tell me, Mike says, that that is the very same place as today's Israel, the one in the newspapers and on TV?</a:t>
            </a:r>
          </a:p>
          <a:p>
            <a:r>
              <a:rPr lang="en-US" b="1">
                <a:solidFill>
                  <a:srgbClr val="000000"/>
                </a:solidFill>
                <a:latin typeface="Times" charset="0"/>
                <a:ea typeface="ＭＳ Ｐゴシック" charset="0"/>
                <a:cs typeface="ＭＳ Ｐゴシック" charset="0"/>
              </a:rPr>
              <a:t>////	And the </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Epistles?</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....truly, research shows that many people think that an EPISTLE was the wife of an APOSTLE!  Yes, some really do think that!</a:t>
            </a:r>
          </a:p>
          <a:p>
            <a:r>
              <a:rPr lang="en-US" b="1">
                <a:solidFill>
                  <a:srgbClr val="000000"/>
                </a:solidFill>
                <a:latin typeface="Times" charset="0"/>
                <a:ea typeface="ＭＳ Ｐゴシック" charset="0"/>
                <a:cs typeface="ＭＳ Ｐゴシック" charset="0"/>
              </a:rPr>
              <a:t>////	So...where do you begin to sort out all that information...and a great deal of MISinformation?</a:t>
            </a:r>
            <a:endParaRPr lang="en-US">
              <a:latin typeface="Times" charset="0"/>
              <a:ea typeface="ＭＳ Ｐゴシック" charset="0"/>
              <a:cs typeface="ＭＳ Ｐゴシック" charset="0"/>
            </a:endParaRPr>
          </a:p>
        </p:txBody>
      </p:sp>
      <p:sp>
        <p:nvSpPr>
          <p:cNvPr id="72706" name="Rectangle 3"/>
          <p:cNvSpPr>
            <a:spLocks noGrp="1" noRot="1" noChangeAspect="1" noChangeArrowheads="1" noTextEdit="1"/>
          </p:cNvSpPr>
          <p:nvPr>
            <p:ph type="sldImg"/>
          </p:nvPr>
        </p:nvSpPr>
        <p:spPr>
          <a:ln cap="fla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Most folks will say, "I have absolutely no idea!"</a:t>
            </a:r>
          </a:p>
          <a:p>
            <a:r>
              <a:rPr lang="en-US" b="1">
                <a:solidFill>
                  <a:srgbClr val="000000"/>
                </a:solidFill>
                <a:latin typeface="Times" charset="0"/>
                <a:ea typeface="ＭＳ Ｐゴシック" charset="0"/>
                <a:cs typeface="ＭＳ Ｐゴシック" charset="0"/>
              </a:rPr>
              <a:t>…So..."Where do I begin?"</a:t>
            </a:r>
          </a:p>
          <a:p>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Let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start with the number 7.  But look closely and you'll see that dash through the stem of the 7. </a:t>
            </a:r>
            <a:endParaRPr lang="en-US">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that's important!  The dashed line will remind you of something.  In just a minute you'll divide that number 7 into two others: 4 and 3.</a:t>
            </a:r>
          </a:p>
          <a:p>
            <a:r>
              <a:rPr lang="en-US" b="1">
                <a:solidFill>
                  <a:srgbClr val="000000"/>
                </a:solidFill>
                <a:latin typeface="Times" charset="0"/>
                <a:ea typeface="ＭＳ Ｐゴシック" charset="0"/>
                <a:cs typeface="ＭＳ Ｐゴシック" charset="0"/>
              </a:rPr>
              <a:t>////	Also, as the visuals move along, many of them will have that 7 with a dashed line through its stem up in the right hand corner of each frame….a handy, continuing reminder of the mental tools we are learning to use.</a:t>
            </a:r>
            <a:endParaRPr lang="en-US">
              <a:latin typeface="Times" charset="0"/>
              <a:ea typeface="ＭＳ Ｐゴシック" charset="0"/>
              <a:cs typeface="ＭＳ Ｐゴシック" charset="0"/>
            </a:endParaRPr>
          </a:p>
        </p:txBody>
      </p:sp>
      <p:sp>
        <p:nvSpPr>
          <p:cNvPr id="78850" name="Rectangle 3"/>
          <p:cNvSpPr>
            <a:spLocks noGrp="1" noRot="1" noChangeAspect="1" noChangeArrowheads="1" noTextEdit="1"/>
          </p:cNvSpPr>
          <p:nvPr>
            <p:ph type="sldImg"/>
          </p:nvPr>
        </p:nvSpPr>
        <p:spPr>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let's think again about a filing cabinet.  This will be YOUR BIBLE FILE!  Here is a look ahead to where we are going in this study. </a:t>
            </a:r>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u="sng">
                <a:solidFill>
                  <a:srgbClr val="000000"/>
                </a:solidFill>
                <a:latin typeface="Times" charset="0"/>
                <a:ea typeface="ＭＳ Ｐゴシック" charset="0"/>
                <a:cs typeface="ＭＳ Ｐゴシック" charset="0"/>
              </a:rPr>
              <a:t>As a starting point, begin thinking about 10 file folders in a filing cabinet. </a:t>
            </a:r>
          </a:p>
          <a:p>
            <a:r>
              <a:rPr lang="en-US" b="1" i="1" u="sng">
                <a:solidFill>
                  <a:srgbClr val="000000"/>
                </a:solidFill>
                <a:latin typeface="Times" charset="0"/>
                <a:ea typeface="ＭＳ Ｐゴシック" charset="0"/>
                <a:cs typeface="ＭＳ Ｐゴシック" charset="0"/>
              </a:rPr>
              <a:t>You are going to organize your own Bible File into a collection of these ten mental file folders.  </a:t>
            </a:r>
          </a:p>
          <a:p>
            <a:r>
              <a:rPr lang="en-US" b="1" i="1" u="sng">
                <a:solidFill>
                  <a:srgbClr val="000000"/>
                </a:solidFill>
                <a:latin typeface="Times" charset="0"/>
                <a:ea typeface="ＭＳ Ｐゴシック" charset="0"/>
                <a:cs typeface="ＭＳ Ｐゴシック" charset="0"/>
              </a:rPr>
              <a:t>Very soon you</a:t>
            </a:r>
            <a:r>
              <a:rPr lang="ja-JP" altLang="en-US" b="1" i="1" u="sng">
                <a:solidFill>
                  <a:srgbClr val="000000"/>
                </a:solidFill>
                <a:latin typeface="Times" charset="0"/>
                <a:ea typeface="ＭＳ Ｐゴシック" charset="0"/>
                <a:cs typeface="ＭＳ Ｐゴシック" charset="0"/>
              </a:rPr>
              <a:t>’</a:t>
            </a:r>
            <a:r>
              <a:rPr lang="en-US" altLang="ja-JP" b="1" i="1" u="sng">
                <a:solidFill>
                  <a:srgbClr val="000000"/>
                </a:solidFill>
                <a:latin typeface="Times" charset="0"/>
                <a:ea typeface="ＭＳ Ｐゴシック" charset="0"/>
                <a:cs typeface="ＭＳ Ｐゴシック" charset="0"/>
              </a:rPr>
              <a:t>ll be applying labels to each of those 10 file folders.  So…now to begin…and…</a:t>
            </a:r>
            <a:endParaRPr lang="en-US" altLang="ja-JP" b="1">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At biblestudydownloads.com you can download all of the PPT for this seminar so you can teach it to your own people.  However, as this copyright page notes, we ask you not to change any of the content.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We begin right here...with the single number….	7.</a:t>
            </a:r>
          </a:p>
          <a:p>
            <a:r>
              <a:rPr lang="en-US" b="1">
                <a:solidFill>
                  <a:srgbClr val="000000"/>
                </a:solidFill>
                <a:latin typeface="Times" charset="0"/>
                <a:ea typeface="ＭＳ Ｐゴシック" charset="0"/>
                <a:cs typeface="ＭＳ Ｐゴシック" charset="0"/>
              </a:rPr>
              <a:t>That's our mental anchor point.  Simply the number 7 with that all-important dash through the stem.</a:t>
            </a:r>
          </a:p>
          <a:p>
            <a:r>
              <a:rPr lang="en-US" b="1">
                <a:solidFill>
                  <a:srgbClr val="000000"/>
                </a:solidFill>
                <a:latin typeface="Times" charset="0"/>
                <a:ea typeface="ＭＳ Ｐゴシック" charset="0"/>
                <a:cs typeface="ＭＳ Ｐゴシック" charset="0"/>
              </a:rPr>
              <a:t>////	Next step...surround that number with three alphabet letters. Set them firmly in place in your mind:  </a:t>
            </a:r>
          </a:p>
          <a:p>
            <a:r>
              <a:rPr lang="en-US" b="1">
                <a:solidFill>
                  <a:srgbClr val="000000"/>
                </a:solidFill>
                <a:latin typeface="Times" charset="0"/>
                <a:ea typeface="ＭＳ Ｐゴシック" charset="0"/>
                <a:cs typeface="ＭＳ Ｐゴシック" charset="0"/>
              </a:rPr>
              <a:t>					C  7  S  J       </a:t>
            </a:r>
          </a:p>
          <a:p>
            <a:r>
              <a:rPr lang="en-US" b="1">
                <a:solidFill>
                  <a:srgbClr val="000000"/>
                </a:solidFill>
                <a:latin typeface="Times" charset="0"/>
                <a:ea typeface="ＭＳ Ｐゴシック" charset="0"/>
                <a:cs typeface="ＭＳ Ｐゴシック" charset="0"/>
              </a:rPr>
              <a:t>Repeat the letter group aloud several times as you embed it in your mind... Because this is the very core of the Bible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organization and time-line flow:</a:t>
            </a:r>
          </a:p>
          <a:p>
            <a:r>
              <a:rPr lang="en-US" b="1">
                <a:solidFill>
                  <a:srgbClr val="000000"/>
                </a:solidFill>
                <a:latin typeface="Times" charset="0"/>
                <a:ea typeface="ＭＳ Ｐゴシック" charset="0"/>
                <a:cs typeface="ＭＳ Ｐゴシック" charset="0"/>
              </a:rPr>
              <a:t>//// 	</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C  7  S  J....</a:t>
            </a:r>
          </a:p>
          <a:p>
            <a:r>
              <a:rPr lang="en-US" b="1">
                <a:solidFill>
                  <a:srgbClr val="000000"/>
                </a:solidFill>
                <a:latin typeface="Times" charset="0"/>
                <a:ea typeface="ＭＳ Ｐゴシック" charset="0"/>
                <a:cs typeface="ＭＳ Ｐゴシック" charset="0"/>
              </a:rPr>
              <a:t>////	C  7  S  J.... </a:t>
            </a:r>
          </a:p>
          <a:p>
            <a:r>
              <a:rPr lang="en-US" b="1">
                <a:solidFill>
                  <a:srgbClr val="000000"/>
                </a:solidFill>
                <a:latin typeface="Times" charset="0"/>
                <a:ea typeface="ＭＳ Ｐゴシック" charset="0"/>
                <a:cs typeface="ＭＳ Ｐゴシック" charset="0"/>
              </a:rPr>
              <a:t>////	C  7  S  J...etc.</a:t>
            </a:r>
            <a:r>
              <a:rPr lang="ja-JP" altLang="en-US" b="1">
                <a:solidFill>
                  <a:srgbClr val="000000"/>
                </a:solidFill>
                <a:latin typeface="Times" charset="0"/>
                <a:ea typeface="ＭＳ Ｐゴシック" charset="0"/>
                <a:cs typeface="ＭＳ Ｐゴシック" charset="0"/>
              </a:rPr>
              <a:t>”</a:t>
            </a:r>
            <a:endParaRPr lang="en-US" altLang="ja-JP" b="1">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
        <p:nvSpPr>
          <p:cNvPr id="87042" name="Rectangle 3"/>
          <p:cNvSpPr>
            <a:spLocks noGrp="1" noRot="1" noChangeAspect="1" noChangeArrowheads="1" noTextEdit="1"/>
          </p:cNvSpPr>
          <p:nvPr>
            <p:ph type="sldImg"/>
          </p:nvPr>
        </p:nvSpPr>
        <p:spPr>
          <a:ln cap="flat"/>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Now...about that European style </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7</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a:t>
            </a:r>
          </a:p>
          <a:p>
            <a:r>
              <a:rPr lang="en-US" b="1">
                <a:solidFill>
                  <a:srgbClr val="000000"/>
                </a:solidFill>
                <a:latin typeface="Times" charset="0"/>
                <a:ea typeface="ＭＳ Ｐゴシック" charset="0"/>
                <a:cs typeface="ＭＳ Ｐゴシック" charset="0"/>
              </a:rPr>
              <a:t>////	You</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remember that it </a:t>
            </a:r>
            <a:r>
              <a:rPr lang="en-US" altLang="ja-JP" b="1" u="sng">
                <a:solidFill>
                  <a:srgbClr val="000000"/>
                </a:solidFill>
                <a:latin typeface="Times" charset="0"/>
                <a:ea typeface="ＭＳ Ｐゴシック" charset="0"/>
                <a:cs typeface="ＭＳ Ｐゴシック" charset="0"/>
              </a:rPr>
              <a:t>has a dash</a:t>
            </a:r>
            <a:r>
              <a:rPr lang="en-US" altLang="ja-JP" b="1">
                <a:solidFill>
                  <a:srgbClr val="000000"/>
                </a:solidFill>
                <a:latin typeface="Times" charset="0"/>
                <a:ea typeface="ＭＳ Ｐゴシック" charset="0"/>
                <a:cs typeface="ＭＳ Ｐゴシック" charset="0"/>
              </a:rPr>
              <a:t> through its stem...  That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important reminder — a mind clue. Keep it mentally handy. That small dash divides the length of the 7</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stem into two parts. So, ask yourself the question: "What two numbers does 7 easily split into?" </a:t>
            </a:r>
          </a:p>
          <a:p>
            <a:r>
              <a:rPr lang="en-US" b="1">
                <a:solidFill>
                  <a:srgbClr val="000000"/>
                </a:solidFill>
                <a:latin typeface="Times" charset="0"/>
                <a:ea typeface="ＭＳ Ｐゴシック" charset="0"/>
                <a:cs typeface="ＭＳ Ｐゴシック" charset="0"/>
              </a:rPr>
              <a:t>////	 One possible answer…and the right one…is: 4 and  3.</a:t>
            </a:r>
          </a:p>
          <a:p>
            <a:endParaRPr lang="en-US">
              <a:latin typeface="Times" charset="0"/>
              <a:ea typeface="ＭＳ Ｐゴシック" charset="0"/>
              <a:cs typeface="ＭＳ Ｐゴシック" charset="0"/>
            </a:endParaRPr>
          </a:p>
        </p:txBody>
      </p:sp>
      <p:sp>
        <p:nvSpPr>
          <p:cNvPr id="89090" name="Rectangle 3"/>
          <p:cNvSpPr>
            <a:spLocks noGrp="1" noRot="1" noChangeAspect="1" noChangeArrowheads="1" noTextEdit="1"/>
          </p:cNvSpPr>
          <p:nvPr>
            <p:ph type="sldImg"/>
          </p:nvPr>
        </p:nvSpPr>
        <p:spPr>
          <a:ln cap="fla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in the  C  7  S  J  formula, by changing the 7 to a 4  and a 3,  we have </a:t>
            </a:r>
          </a:p>
          <a:p>
            <a:r>
              <a:rPr lang="en-US" b="1">
                <a:solidFill>
                  <a:srgbClr val="000000"/>
                </a:solidFill>
                <a:latin typeface="Times" charset="0"/>
                <a:ea typeface="ＭＳ Ｐゴシック" charset="0"/>
                <a:cs typeface="ＭＳ Ｐゴシック" charset="0"/>
              </a:rPr>
              <a:t>			C  4  3  S  J.</a:t>
            </a:r>
          </a:p>
          <a:p>
            <a:r>
              <a:rPr lang="en-US" b="1">
                <a:solidFill>
                  <a:srgbClr val="000000"/>
                </a:solidFill>
                <a:latin typeface="Times" charset="0"/>
                <a:ea typeface="ＭＳ Ｐゴシック" charset="0"/>
                <a:cs typeface="ＭＳ Ｐゴシック" charset="0"/>
              </a:rPr>
              <a:t>As before, repeat that changed sequence aloud several times to help it hold tightly in your mind for easy recall. </a:t>
            </a:r>
          </a:p>
          <a:p>
            <a:r>
              <a:rPr lang="en-US" b="1">
                <a:solidFill>
                  <a:srgbClr val="000000"/>
                </a:solidFill>
                <a:latin typeface="Times" charset="0"/>
                <a:ea typeface="ＭＳ Ｐゴシック" charset="0"/>
                <a:cs typeface="ＭＳ Ｐゴシック" charset="0"/>
              </a:rPr>
              <a:t>////	C 4 3 S J.</a:t>
            </a:r>
            <a:endParaRPr lang="en-US">
              <a:latin typeface="Times"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based on C  4  3  S  J, we enlarge that idea into five key words or phrases. They will become the foundation of your mental Bible File. Here they are…say them aloud… </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	And that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design.</a:t>
            </a:r>
            <a:endParaRPr lang="en-US">
              <a:latin typeface="Times" charset="0"/>
              <a:ea typeface="ＭＳ Ｐゴシック" charset="0"/>
              <a:cs typeface="ＭＳ Ｐゴシック" charset="0"/>
            </a:endParaRPr>
          </a:p>
        </p:txBody>
      </p:sp>
      <p:sp>
        <p:nvSpPr>
          <p:cNvPr id="93186" name="Rectangle 3"/>
          <p:cNvSpPr>
            <a:spLocks noGrp="1" noRot="1" noChangeAspect="1" noChangeArrowheads="1" noTextEdit="1"/>
          </p:cNvSpPr>
          <p:nvPr>
            <p:ph type="sldImg"/>
          </p:nvPr>
        </p:nvSpPr>
        <p:spPr>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based on C  4  3  S  J, we enlarge that idea into five key words or phrases. They will become the foundation of your mental Bible File. Here they are…say them aloud… </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	And that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design.</a:t>
            </a:r>
            <a:endParaRPr lang="en-US">
              <a:latin typeface="Times" charset="0"/>
              <a:ea typeface="ＭＳ Ｐゴシック" charset="0"/>
              <a:cs typeface="ＭＳ Ｐゴシック" charset="0"/>
            </a:endParaRPr>
          </a:p>
        </p:txBody>
      </p:sp>
      <p:sp>
        <p:nvSpPr>
          <p:cNvPr id="95234" name="Rectangle 3"/>
          <p:cNvSpPr>
            <a:spLocks noGrp="1" noRot="1" noChangeAspect="1" noChangeArrowheads="1" noTextEdit="1"/>
          </p:cNvSpPr>
          <p:nvPr>
            <p:ph type="sldImg"/>
          </p:nvPr>
        </p:nvSpPr>
        <p:spPr>
          <a:ln cap="fla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based on C  4  3  S  J, we enlarge that idea into five key words or phrases. They will become the foundation of your mental Bible File. Here they are…say them aloud… </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	And that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design.</a:t>
            </a:r>
            <a:endParaRPr lang="en-US">
              <a:latin typeface="Times" charset="0"/>
              <a:ea typeface="ＭＳ Ｐゴシック" charset="0"/>
              <a:cs typeface="ＭＳ Ｐゴシック" charset="0"/>
            </a:endParaRPr>
          </a:p>
        </p:txBody>
      </p:sp>
      <p:sp>
        <p:nvSpPr>
          <p:cNvPr id="97282" name="Rectangle 3"/>
          <p:cNvSpPr>
            <a:spLocks noGrp="1" noRot="1" noChangeAspect="1" noChangeArrowheads="1" noTextEdit="1"/>
          </p:cNvSpPr>
          <p:nvPr>
            <p:ph type="sldImg"/>
          </p:nvPr>
        </p:nvSpPr>
        <p:spPr>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Let's break apart </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4 PEOPLE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into 4 specific people, in this order:</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It's helpful to remember the word order by repeating several times the first-letter order of the words:</a:t>
            </a:r>
          </a:p>
          <a:p>
            <a:r>
              <a:rPr lang="en-US" b="1">
                <a:solidFill>
                  <a:srgbClr val="000000"/>
                </a:solidFill>
                <a:latin typeface="Times" charset="0"/>
                <a:ea typeface="ＭＳ Ｐゴシック" charset="0"/>
                <a:cs typeface="ＭＳ Ｐゴシック" charset="0"/>
              </a:rPr>
              <a:t>//// 	"A-J-M-J ... A-J-M-J ... etc."</a:t>
            </a:r>
          </a:p>
          <a:p>
            <a:endParaRPr lang="en-US">
              <a:latin typeface="Times" charset="0"/>
              <a:ea typeface="ＭＳ Ｐゴシック" charset="0"/>
              <a:cs typeface="ＭＳ Ｐゴシック" charset="0"/>
            </a:endParaRPr>
          </a:p>
        </p:txBody>
      </p:sp>
      <p:sp>
        <p:nvSpPr>
          <p:cNvPr id="99330" name="Rectangle 3"/>
          <p:cNvSpPr>
            <a:spLocks noGrp="1" noRot="1" noChangeAspect="1"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How can you remember the order of those letters and the names:</a:t>
            </a:r>
          </a:p>
          <a:p>
            <a:r>
              <a:rPr lang="en-US" b="1">
                <a:solidFill>
                  <a:srgbClr val="000000"/>
                </a:solidFill>
                <a:latin typeface="Times" charset="0"/>
                <a:ea typeface="ＭＳ Ｐゴシック" charset="0"/>
                <a:cs typeface="ＭＳ Ｐゴシック" charset="0"/>
              </a:rPr>
              <a:t>This simple sentence..."A JUDGE MUST JUDGE."  The first letters of each word: AJMJ and then you have it.</a:t>
            </a:r>
            <a:endParaRPr lang="en-US">
              <a:latin typeface="Times" charset="0"/>
              <a:ea typeface="ＭＳ Ｐゴシック" charset="0"/>
              <a:cs typeface="ＭＳ Ｐゴシック" charset="0"/>
            </a:endParaRPr>
          </a:p>
        </p:txBody>
      </p:sp>
      <p:sp>
        <p:nvSpPr>
          <p:cNvPr id="101378" name="Rectangle 3"/>
          <p:cNvSpPr>
            <a:spLocks noGrp="1" noRot="1" noChangeAspect="1"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Just remember to repeat the four names aloud to yourself several times until you feel the rhythm of the words: </a:t>
            </a:r>
          </a:p>
          <a:p>
            <a:r>
              <a:rPr lang="en-US" b="1">
                <a:solidFill>
                  <a:srgbClr val="000000"/>
                </a:solidFill>
                <a:latin typeface="Times" charset="0"/>
                <a:ea typeface="ＭＳ Ｐゴシック" charset="0"/>
                <a:cs typeface="ＭＳ Ｐゴシック" charset="0"/>
              </a:rPr>
              <a:t>////	"ABRAHAM, </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 and </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And here again is that mental tool…</a:t>
            </a:r>
          </a:p>
          <a:p>
            <a:r>
              <a:rPr lang="en-US" b="1">
                <a:solidFill>
                  <a:srgbClr val="000000"/>
                </a:solidFill>
                <a:latin typeface="Times" charset="0"/>
                <a:ea typeface="ＭＳ Ｐゴシック" charset="0"/>
                <a:cs typeface="ＭＳ Ｐゴシック" charset="0"/>
              </a:rPr>
              <a:t>////	A</a:t>
            </a:r>
          </a:p>
          <a:p>
            <a:r>
              <a:rPr lang="en-US" b="1">
                <a:solidFill>
                  <a:srgbClr val="000000"/>
                </a:solidFill>
                <a:latin typeface="Times" charset="0"/>
                <a:ea typeface="ＭＳ Ｐゴシック" charset="0"/>
                <a:cs typeface="ＭＳ Ｐゴシック" charset="0"/>
              </a:rPr>
              <a:t>////	JUDGE</a:t>
            </a:r>
          </a:p>
          <a:p>
            <a:r>
              <a:rPr lang="en-US" b="1">
                <a:solidFill>
                  <a:srgbClr val="000000"/>
                </a:solidFill>
                <a:latin typeface="Times" charset="0"/>
                <a:ea typeface="ＭＳ Ｐゴシック" charset="0"/>
                <a:cs typeface="ＭＳ Ｐゴシック" charset="0"/>
              </a:rPr>
              <a:t>////	MUST</a:t>
            </a:r>
          </a:p>
          <a:p>
            <a:r>
              <a:rPr lang="en-US" b="1">
                <a:solidFill>
                  <a:srgbClr val="000000"/>
                </a:solidFill>
                <a:latin typeface="Times" charset="0"/>
                <a:ea typeface="ＭＳ Ｐゴシック" charset="0"/>
                <a:cs typeface="ＭＳ Ｐゴシック" charset="0"/>
              </a:rPr>
              <a:t>////	JUDGE.</a:t>
            </a:r>
          </a:p>
          <a:p>
            <a:endParaRPr lang="en-US">
              <a:latin typeface="Times" charset="0"/>
              <a:ea typeface="ＭＳ Ｐゴシック" charset="0"/>
              <a:cs typeface="ＭＳ Ｐゴシック" charset="0"/>
            </a:endParaRPr>
          </a:p>
        </p:txBody>
      </p:sp>
      <p:sp>
        <p:nvSpPr>
          <p:cNvPr id="103426" name="Rectangle 3"/>
          <p:cNvSpPr>
            <a:spLocks noGrp="1" noRot="1" noChangeAspect="1" noChangeArrowheads="1" noTextEdit="1"/>
          </p:cNvSpPr>
          <p:nvPr>
            <p:ph type="sldImg"/>
          </p:nvPr>
        </p:nvSpPr>
        <p:spPr>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from the top of the list we now can say:</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 						</a:t>
            </a:r>
          </a:p>
          <a:p>
            <a:r>
              <a:rPr lang="en-US" b="1">
                <a:solidFill>
                  <a:srgbClr val="000000"/>
                </a:solidFill>
                <a:latin typeface="Times" charset="0"/>
                <a:ea typeface="ＭＳ Ｐゴシック" charset="0"/>
                <a:cs typeface="ＭＳ Ｐゴシック" charset="0"/>
              </a:rPr>
              <a:t>This step completes the main FOUR PEOPLE of your new Bible File. Of course, there are dozens of other Biblical characters,  but these are the only ones we are using to build the Bible File right now. Repeat the four names aloud several times until they are firmly set mentally.</a:t>
            </a:r>
          </a:p>
          <a:p>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Our goal during this seminar is to mentally manage the Bible.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based on C  4  3  S  J, we enlarge that idea into five key words or phrases. They will become the foundation of your mental Bible File. Here they are…say them aloud… </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	And that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design.</a:t>
            </a:r>
            <a:endParaRPr lang="en-US">
              <a:latin typeface="Times" charset="0"/>
              <a:ea typeface="ＭＳ Ｐゴシック" charset="0"/>
              <a:cs typeface="ＭＳ Ｐゴシック" charset="0"/>
            </a:endParaRPr>
          </a:p>
        </p:txBody>
      </p:sp>
      <p:sp>
        <p:nvSpPr>
          <p:cNvPr id="107522" name="Rectangle 3"/>
          <p:cNvSpPr>
            <a:spLocks noGrp="1" noRot="1" noChangeAspect="1"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Another memory tool now…what do you call </a:t>
            </a:r>
          </a:p>
          <a:p>
            <a:r>
              <a:rPr lang="en-US" b="1">
                <a:solidFill>
                  <a:srgbClr val="000000"/>
                </a:solidFill>
                <a:latin typeface="Times" charset="0"/>
                <a:ea typeface="ＭＳ Ｐゴシック" charset="0"/>
                <a:cs typeface="ＭＳ Ｐゴシック" charset="0"/>
              </a:rPr>
              <a:t>////	that red section of the perimeter of a circle?  </a:t>
            </a:r>
          </a:p>
          <a:p>
            <a:r>
              <a:rPr lang="en-US" b="1">
                <a:solidFill>
                  <a:srgbClr val="000000"/>
                </a:solidFill>
                <a:latin typeface="Times" charset="0"/>
                <a:ea typeface="ＭＳ Ｐゴシック" charset="0"/>
                <a:cs typeface="ＭＳ Ｐゴシック" charset="0"/>
              </a:rPr>
              <a:t>////	It's called an </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arc,</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spelled A-R-C. Those letters, then, remind you of the first letters of 3 KINDS OF SOCIETIES.</a:t>
            </a:r>
          </a:p>
          <a:p>
            <a:endParaRPr lang="en-US">
              <a:latin typeface="Times" charset="0"/>
              <a:ea typeface="ＭＳ Ｐゴシック" charset="0"/>
              <a:cs typeface="ＭＳ Ｐゴシック" charset="0"/>
            </a:endParaRPr>
          </a:p>
        </p:txBody>
      </p:sp>
      <p:sp>
        <p:nvSpPr>
          <p:cNvPr id="109570" name="Rectangle 3"/>
          <p:cNvSpPr>
            <a:spLocks noGrp="1" noRot="1" noChangeAspect="1" noChangeArrowheads="1" noTextEdit="1"/>
          </p:cNvSpPr>
          <p:nvPr>
            <p:ph type="sldImg"/>
          </p:nvPr>
        </p:nvSpPr>
        <p:spPr>
          <a:ln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three societies are…</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    	</a:t>
            </a:r>
          </a:p>
          <a:p>
            <a:r>
              <a:rPr lang="en-US" b="1">
                <a:solidFill>
                  <a:srgbClr val="000000"/>
                </a:solidFill>
                <a:latin typeface="Times" charset="0"/>
                <a:ea typeface="ＭＳ Ｐゴシック" charset="0"/>
                <a:cs typeface="ＭＳ Ｐゴシック" charset="0"/>
              </a:rPr>
              <a:t>As before, please repeat that word order several times.</a:t>
            </a:r>
          </a:p>
          <a:p>
            <a:r>
              <a:rPr lang="en-US" b="1">
                <a:solidFill>
                  <a:srgbClr val="000000"/>
                </a:solidFill>
                <a:latin typeface="Times" charset="0"/>
                <a:ea typeface="ＭＳ Ｐゴシック" charset="0"/>
                <a:cs typeface="ＭＳ Ｐゴシック" charset="0"/>
              </a:rPr>
              <a:t>	ANARCHY, ROYALTY, CAPTIVITY...</a:t>
            </a:r>
          </a:p>
          <a:p>
            <a:r>
              <a:rPr lang="en-US" b="1">
                <a:solidFill>
                  <a:srgbClr val="000000"/>
                </a:solidFill>
                <a:latin typeface="Times" charset="0"/>
                <a:ea typeface="ＭＳ Ｐゴシック" charset="0"/>
                <a:cs typeface="ＭＳ Ｐゴシック" charset="0"/>
              </a:rPr>
              <a:t>	ANARCHY, ROYALTY, CAPTIVITY.</a:t>
            </a:r>
          </a:p>
          <a:p>
            <a:r>
              <a:rPr lang="en-US" b="1">
                <a:solidFill>
                  <a:srgbClr val="000000"/>
                </a:solidFill>
                <a:latin typeface="Times" charset="0"/>
                <a:ea typeface="ＭＳ Ｐゴシック" charset="0"/>
                <a:cs typeface="ＭＳ Ｐゴシック" charset="0"/>
              </a:rPr>
              <a:t>And the mental tool here:</a:t>
            </a:r>
          </a:p>
          <a:p>
            <a:r>
              <a:rPr lang="en-US" b="1">
                <a:solidFill>
                  <a:srgbClr val="000000"/>
                </a:solidFill>
                <a:latin typeface="Times" charset="0"/>
                <a:ea typeface="ＭＳ Ｐゴシック" charset="0"/>
                <a:cs typeface="ＭＳ Ｐゴシック" charset="0"/>
              </a:rPr>
              <a:t>////	A</a:t>
            </a:r>
          </a:p>
          <a:p>
            <a:r>
              <a:rPr lang="en-US" b="1">
                <a:solidFill>
                  <a:srgbClr val="000000"/>
                </a:solidFill>
                <a:latin typeface="Times" charset="0"/>
                <a:ea typeface="ＭＳ Ｐゴシック" charset="0"/>
                <a:cs typeface="ＭＳ Ｐゴシック" charset="0"/>
              </a:rPr>
              <a:t>////	R</a:t>
            </a:r>
          </a:p>
          <a:p>
            <a:r>
              <a:rPr lang="en-US" b="1">
                <a:solidFill>
                  <a:srgbClr val="000000"/>
                </a:solidFill>
                <a:latin typeface="Times" charset="0"/>
                <a:ea typeface="ＭＳ Ｐゴシック" charset="0"/>
                <a:cs typeface="ＭＳ Ｐゴシック" charset="0"/>
              </a:rPr>
              <a:t>////	C.</a:t>
            </a:r>
          </a:p>
          <a:p>
            <a:endParaRPr lang="en-US">
              <a:latin typeface="Times" charset="0"/>
              <a:ea typeface="ＭＳ Ｐゴシック" charset="0"/>
              <a:cs typeface="ＭＳ Ｐゴシック" charset="0"/>
            </a:endParaRPr>
          </a:p>
        </p:txBody>
      </p:sp>
      <p:sp>
        <p:nvSpPr>
          <p:cNvPr id="111618" name="Rectangle 3"/>
          <p:cNvSpPr>
            <a:spLocks noGrp="1" noRot="1" noChangeAspect="1" noChangeArrowheads="1" noTextEdit="1"/>
          </p:cNvSpPr>
          <p:nvPr>
            <p:ph type="sldImg"/>
          </p:nvPr>
        </p:nvSpPr>
        <p:spPr>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we add the 3 SOCIETIES group to the others, and we have: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 </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endParaRPr lang="en-US">
              <a:latin typeface="Times" charset="0"/>
              <a:ea typeface="ＭＳ Ｐゴシック" charset="0"/>
              <a:cs typeface="ＭＳ Ｐゴシック" charset="0"/>
            </a:endParaRPr>
          </a:p>
        </p:txBody>
      </p:sp>
      <p:sp>
        <p:nvSpPr>
          <p:cNvPr id="113666" name="Rectangle 3"/>
          <p:cNvSpPr>
            <a:spLocks noGrp="1" noRot="1" noChangeAspect="1"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To review the entire sequence so far…</a:t>
            </a:r>
          </a:p>
          <a:p>
            <a:r>
              <a:rPr lang="en-US" b="1">
                <a:solidFill>
                  <a:srgbClr val="000000"/>
                </a:solidFill>
                <a:latin typeface="Times" charset="0"/>
                <a:ea typeface="ＭＳ Ｐゴシック" charset="0"/>
                <a:cs typeface="ＭＳ Ｐゴシック" charset="0"/>
              </a:rPr>
              <a:t>Beginning with the single number </a:t>
            </a:r>
          </a:p>
          <a:p>
            <a:r>
              <a:rPr lang="en-US" b="1">
                <a:solidFill>
                  <a:srgbClr val="000000"/>
                </a:solidFill>
                <a:latin typeface="Times" charset="0"/>
                <a:ea typeface="ＭＳ Ｐゴシック" charset="0"/>
                <a:cs typeface="ＭＳ Ｐゴシック" charset="0"/>
              </a:rPr>
              <a:t>////	7....</a:t>
            </a:r>
          </a:p>
          <a:p>
            <a:r>
              <a:rPr lang="en-US" b="1">
                <a:solidFill>
                  <a:srgbClr val="000000"/>
                </a:solidFill>
                <a:latin typeface="Times" charset="0"/>
                <a:ea typeface="ＭＳ Ｐゴシック" charset="0"/>
                <a:cs typeface="ＭＳ Ｐゴシック" charset="0"/>
              </a:rPr>
              <a:t>leading to… </a:t>
            </a:r>
          </a:p>
          <a:p>
            <a:r>
              <a:rPr lang="en-US" b="1">
                <a:solidFill>
                  <a:srgbClr val="000000"/>
                </a:solidFill>
                <a:latin typeface="Times" charset="0"/>
                <a:ea typeface="ＭＳ Ｐゴシック" charset="0"/>
                <a:cs typeface="ＭＳ Ｐゴシック" charset="0"/>
              </a:rPr>
              <a:t>//// 	C  7  S  J...</a:t>
            </a:r>
          </a:p>
          <a:p>
            <a:r>
              <a:rPr lang="en-US" b="1">
                <a:solidFill>
                  <a:srgbClr val="000000"/>
                </a:solidFill>
                <a:latin typeface="Times" charset="0"/>
                <a:ea typeface="ＭＳ Ｐゴシック" charset="0"/>
                <a:cs typeface="ＭＳ Ｐゴシック" charset="0"/>
              </a:rPr>
              <a:t>which becomes...</a:t>
            </a:r>
          </a:p>
          <a:p>
            <a:r>
              <a:rPr lang="en-US" b="1">
                <a:solidFill>
                  <a:srgbClr val="000000"/>
                </a:solidFill>
                <a:latin typeface="Times" charset="0"/>
                <a:ea typeface="ＭＳ Ｐゴシック" charset="0"/>
                <a:cs typeface="ＭＳ Ｐゴシック" charset="0"/>
              </a:rPr>
              <a:t>////	C  4  3  S  J.</a:t>
            </a:r>
          </a:p>
          <a:p>
            <a:r>
              <a:rPr lang="en-US" b="1">
                <a:solidFill>
                  <a:srgbClr val="000000"/>
                </a:solidFill>
                <a:latin typeface="Times" charset="0"/>
                <a:ea typeface="ＭＳ Ｐゴシック" charset="0"/>
                <a:cs typeface="ＭＳ Ｐゴシック" charset="0"/>
              </a:rPr>
              <a:t>	These numbers and letters are then used to develop a mental list of TEN WORDS that will form a dependable mental outline of the entirety of Scripture.</a:t>
            </a:r>
          </a:p>
          <a:p>
            <a:endParaRPr lang="en-US">
              <a:latin typeface="Times" charset="0"/>
              <a:ea typeface="ＭＳ Ｐゴシック" charset="0"/>
              <a:cs typeface="ＭＳ Ｐゴシック" charset="0"/>
            </a:endParaRPr>
          </a:p>
        </p:txBody>
      </p:sp>
      <p:sp>
        <p:nvSpPr>
          <p:cNvPr id="115714" name="Rectangle 3"/>
          <p:cNvSpPr>
            <a:spLocks noGrp="1" noRot="1" noChangeAspect="1"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C 4 3 S J is then expanded into:</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4  PEOPLE</a:t>
            </a:r>
          </a:p>
          <a:p>
            <a:r>
              <a:rPr lang="en-US" b="1">
                <a:solidFill>
                  <a:srgbClr val="000000"/>
                </a:solidFill>
                <a:latin typeface="Times" charset="0"/>
                <a:ea typeface="ＭＳ Ｐゴシック" charset="0"/>
                <a:cs typeface="ＭＳ Ｐゴシック" charset="0"/>
              </a:rPr>
              <a:t>	3  SOCIETIES</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
        <p:nvSpPr>
          <p:cNvPr id="117762" name="Rectangle 3"/>
          <p:cNvSpPr>
            <a:spLocks noGrp="1" noRot="1" noChangeAspect="1" noChangeArrowheads="1" noTextEdit="1"/>
          </p:cNvSpPr>
          <p:nvPr>
            <p:ph type="sldImg"/>
          </p:nvPr>
        </p:nvSpPr>
        <p:spPr>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Then further expanded into:</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endParaRPr lang="en-US" b="1">
              <a:solidFill>
                <a:srgbClr val="000000"/>
              </a:solidFill>
              <a:latin typeface="Times" charset="0"/>
              <a:ea typeface="ＭＳ Ｐゴシック" charset="0"/>
              <a:cs typeface="ＭＳ Ｐゴシック" charset="0"/>
            </a:endParaRPr>
          </a:p>
          <a:p>
            <a:r>
              <a:rPr lang="en-US">
                <a:solidFill>
                  <a:srgbClr val="000000"/>
                </a:solidFill>
                <a:latin typeface="Times" charset="0"/>
                <a:ea typeface="ＭＳ Ｐゴシック" charset="0"/>
                <a:cs typeface="ＭＳ Ｐゴシック" charset="0"/>
              </a:rPr>
              <a:t>Finally, now, we add:  ////	SILENCEand////	JESUS.</a:t>
            </a:r>
          </a:p>
        </p:txBody>
      </p:sp>
      <p:sp>
        <p:nvSpPr>
          <p:cNvPr id="119810" name="Rectangle 3"/>
          <p:cNvSpPr>
            <a:spLocks noGrp="1" noRot="1" noChangeAspect="1" noChangeArrowheads="1" noTextEdit="1"/>
          </p:cNvSpPr>
          <p:nvPr>
            <p:ph type="sldImg"/>
          </p:nvPr>
        </p:nvSpPr>
        <p:spPr>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it's time mentally to apply those ten words as labels to ten mental folders in your new Bible File – </a:t>
            </a:r>
          </a:p>
          <a:p>
            <a:r>
              <a:rPr lang="en-US" b="1">
                <a:solidFill>
                  <a:srgbClr val="000000"/>
                </a:solidFill>
                <a:latin typeface="Times" charset="0"/>
                <a:ea typeface="ＭＳ Ｐゴシック" charset="0"/>
                <a:cs typeface="ＭＳ Ｐゴシック" charset="0"/>
              </a:rPr>
              <a:t>////	right up there in your  head. That mental picture might look something like this.   And there they are...</a:t>
            </a:r>
          </a:p>
          <a:p>
            <a:r>
              <a:rPr lang="en-US" b="1">
                <a:solidFill>
                  <a:srgbClr val="000000"/>
                </a:solidFill>
                <a:latin typeface="Times" charset="0"/>
                <a:ea typeface="ＭＳ Ｐゴシック" charset="0"/>
                <a:cs typeface="ＭＳ Ｐゴシック" charset="0"/>
              </a:rPr>
              <a:t>//// 	CREATION//// 	ABRAHAM//// 	JOSEPH//// 	MOSES//// 	JOSHUA//// 	ANARCHY//// 	ROYALTY//// 	CAPTIVITY//// 	SILENCE…and…//// 	JESUS.</a:t>
            </a:r>
          </a:p>
          <a:p>
            <a:r>
              <a:rPr lang="en-US" b="1">
                <a:solidFill>
                  <a:srgbClr val="000000"/>
                </a:solidFill>
                <a:latin typeface="Times" charset="0"/>
                <a:ea typeface="ＭＳ Ｐゴシック" charset="0"/>
                <a:cs typeface="ＭＳ Ｐゴシック" charset="0"/>
              </a:rPr>
              <a:t>Now it's organized in a neat and orderly package in your mind  --- ready for recall and use as you need it. Now just a few more </a:t>
            </a:r>
          </a:p>
          <a:p>
            <a:r>
              <a:rPr lang="en-US" b="1">
                <a:solidFill>
                  <a:srgbClr val="000000"/>
                </a:solidFill>
                <a:latin typeface="Times" charset="0"/>
                <a:ea typeface="ＭＳ Ｐゴシック" charset="0"/>
                <a:cs typeface="ＭＳ Ｐゴシック" charset="0"/>
              </a:rPr>
              <a:t>examples to drive home the point...</a:t>
            </a:r>
            <a:endParaRPr lang="en-US">
              <a:latin typeface="Times"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000000"/>
                </a:solidFill>
                <a:latin typeface="Times" charset="0"/>
                <a:ea typeface="ＭＳ Ｐゴシック" charset="0"/>
                <a:cs typeface="ＭＳ Ｐゴシック" charset="0"/>
              </a:rPr>
              <a:t>Let</a:t>
            </a:r>
            <a:r>
              <a:rPr lang="ja-JP" altLang="en-US">
                <a:solidFill>
                  <a:srgbClr val="000000"/>
                </a:solidFill>
                <a:latin typeface="Times" charset="0"/>
                <a:ea typeface="ＭＳ Ｐゴシック" charset="0"/>
                <a:cs typeface="ＭＳ Ｐゴシック" charset="0"/>
              </a:rPr>
              <a:t>’</a:t>
            </a:r>
            <a:r>
              <a:rPr lang="en-US" altLang="ja-JP">
                <a:solidFill>
                  <a:srgbClr val="000000"/>
                </a:solidFill>
                <a:latin typeface="Times" charset="0"/>
                <a:ea typeface="ＭＳ Ｐゴシック" charset="0"/>
                <a:cs typeface="ＭＳ Ｐゴシック" charset="0"/>
              </a:rPr>
              <a:t>s lay out the ten file folders of the Bible File as PAPER FILE FOLDERS in the now-familiar groups of…Creation…</a:t>
            </a:r>
            <a:endParaRPr lang="en-US">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000000"/>
                </a:solidFill>
                <a:latin typeface="Times" charset="0"/>
                <a:ea typeface="ＭＳ Ｐゴシック" charset="0"/>
                <a:cs typeface="ＭＳ Ｐゴシック" charset="0"/>
              </a:rPr>
              <a:t>…the 4 People…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Our lonely planet floats in space while men on its surface struggle – sometimes in vain – to understand it!  They ask the questions for which Christians have the valid answers.  But too many of the questioners either will not listen…or else have never heard.  Believers know very well that the answers have been given between the covers of God</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Word…His Bible.  </a:t>
            </a:r>
          </a:p>
          <a:p>
            <a:r>
              <a:rPr lang="en-US" b="1">
                <a:solidFill>
                  <a:srgbClr val="000000"/>
                </a:solidFill>
                <a:latin typeface="Times" charset="0"/>
                <a:ea typeface="ＭＳ Ｐゴシック" charset="0"/>
                <a:cs typeface="ＭＳ Ｐゴシック" charset="0"/>
              </a:rPr>
              <a:t>////	So with that fact in mind…let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launch this seminar with one massive thought!</a:t>
            </a:r>
          </a:p>
          <a:p>
            <a:r>
              <a:rPr lang="en-US" b="1">
                <a:solidFill>
                  <a:srgbClr val="000000"/>
                </a:solidFill>
                <a:latin typeface="Times" charset="0"/>
                <a:ea typeface="ＭＳ Ｐゴシック" charset="0"/>
                <a:cs typeface="ＭＳ Ｐゴシック" charset="0"/>
              </a:rPr>
              <a:t>////	What is the source of </a:t>
            </a:r>
          </a:p>
          <a:p>
            <a:r>
              <a:rPr lang="en-US" b="1">
                <a:solidFill>
                  <a:srgbClr val="000000"/>
                </a:solidFill>
                <a:latin typeface="Times" charset="0"/>
                <a:ea typeface="ＭＳ Ｐゴシック" charset="0"/>
                <a:cs typeface="ＭＳ Ｐゴシック" charset="0"/>
              </a:rPr>
              <a:t>////	every Christian doctrine,</a:t>
            </a:r>
          </a:p>
          <a:p>
            <a:r>
              <a:rPr lang="en-US" b="1">
                <a:solidFill>
                  <a:srgbClr val="000000"/>
                </a:solidFill>
                <a:latin typeface="Times" charset="0"/>
                <a:ea typeface="ＭＳ Ｐゴシック" charset="0"/>
                <a:cs typeface="ＭＳ Ｐゴシック" charset="0"/>
              </a:rPr>
              <a:t>////	Every Christian belief system,</a:t>
            </a:r>
          </a:p>
          <a:p>
            <a:r>
              <a:rPr lang="en-US" b="1">
                <a:solidFill>
                  <a:srgbClr val="000000"/>
                </a:solidFill>
                <a:latin typeface="Times" charset="0"/>
                <a:ea typeface="ＭＳ Ｐゴシック" charset="0"/>
                <a:cs typeface="ＭＳ Ｐゴシック" charset="0"/>
              </a:rPr>
              <a:t>////	In every Biblically based book in</a:t>
            </a:r>
          </a:p>
          <a:p>
            <a:r>
              <a:rPr lang="en-US" b="1">
                <a:solidFill>
                  <a:srgbClr val="000000"/>
                </a:solidFill>
                <a:latin typeface="Times" charset="0"/>
                <a:ea typeface="ＭＳ Ｐゴシック" charset="0"/>
                <a:cs typeface="ＭＳ Ｐゴシック" charset="0"/>
              </a:rPr>
              <a:t>////	Every seminary library,</a:t>
            </a:r>
          </a:p>
          <a:p>
            <a:r>
              <a:rPr lang="en-US" b="1">
                <a:solidFill>
                  <a:srgbClr val="000000"/>
                </a:solidFill>
                <a:latin typeface="Times" charset="0"/>
                <a:ea typeface="ＭＳ Ｐゴシック" charset="0"/>
                <a:cs typeface="ＭＳ Ｐゴシック" charset="0"/>
              </a:rPr>
              <a:t>////	Every public library,</a:t>
            </a:r>
          </a:p>
          <a:p>
            <a:r>
              <a:rPr lang="en-US" b="1">
                <a:solidFill>
                  <a:srgbClr val="000000"/>
                </a:solidFill>
                <a:latin typeface="Times" charset="0"/>
                <a:ea typeface="ＭＳ Ｐゴシック" charset="0"/>
                <a:cs typeface="ＭＳ Ｐゴシック" charset="0"/>
              </a:rPr>
              <a:t>////	Every personal library,</a:t>
            </a:r>
          </a:p>
          <a:p>
            <a:r>
              <a:rPr lang="en-US" b="1">
                <a:solidFill>
                  <a:srgbClr val="000000"/>
                </a:solidFill>
                <a:latin typeface="Times" charset="0"/>
                <a:ea typeface="ＭＳ Ｐゴシック" charset="0"/>
                <a:cs typeface="ＭＳ Ｐゴシック" charset="0"/>
              </a:rPr>
              <a:t>////	Every University library,</a:t>
            </a:r>
          </a:p>
          <a:p>
            <a:r>
              <a:rPr lang="en-US" b="1">
                <a:solidFill>
                  <a:srgbClr val="000000"/>
                </a:solidFill>
                <a:latin typeface="Times" charset="0"/>
                <a:ea typeface="ＭＳ Ｐゴシック" charset="0"/>
                <a:cs typeface="ＭＳ Ｐゴシック" charset="0"/>
              </a:rPr>
              <a:t>////	In every country in the world,</a:t>
            </a:r>
          </a:p>
          <a:p>
            <a:r>
              <a:rPr lang="en-US" b="1">
                <a:solidFill>
                  <a:srgbClr val="000000"/>
                </a:solidFill>
                <a:latin typeface="Times" charset="0"/>
                <a:ea typeface="ＭＳ Ｐゴシック" charset="0"/>
                <a:cs typeface="ＭＳ Ｐゴシック" charset="0"/>
              </a:rPr>
              <a:t>////	In almost every language, </a:t>
            </a:r>
          </a:p>
          <a:p>
            <a:r>
              <a:rPr lang="en-US" b="1">
                <a:solidFill>
                  <a:srgbClr val="000000"/>
                </a:solidFill>
                <a:latin typeface="Times" charset="0"/>
                <a:ea typeface="ＭＳ Ｐゴシック" charset="0"/>
                <a:cs typeface="ＭＳ Ｐゴシック" charset="0"/>
              </a:rPr>
              <a:t>////	And…besides all that…</a:t>
            </a:r>
          </a:p>
          <a:p>
            <a:r>
              <a:rPr lang="en-US" b="1">
                <a:solidFill>
                  <a:srgbClr val="000000"/>
                </a:solidFill>
                <a:latin typeface="Times" charset="0"/>
                <a:ea typeface="ＭＳ Ｐゴシック" charset="0"/>
                <a:cs typeface="ＭＳ Ｐゴシック" charset="0"/>
              </a:rPr>
              <a:t>////	The source of every biblically based thought of </a:t>
            </a:r>
          </a:p>
          <a:p>
            <a:r>
              <a:rPr lang="en-US" b="1">
                <a:solidFill>
                  <a:srgbClr val="000000"/>
                </a:solidFill>
                <a:latin typeface="Times" charset="0"/>
                <a:ea typeface="ＭＳ Ｐゴシック" charset="0"/>
                <a:cs typeface="ＭＳ Ｐゴシック" charset="0"/>
              </a:rPr>
              <a:t>////	every believer and nonbeliever across our planet?</a:t>
            </a:r>
          </a:p>
          <a:p>
            <a:r>
              <a:rPr lang="en-US" b="1">
                <a:solidFill>
                  <a:srgbClr val="000000"/>
                </a:solidFill>
                <a:latin typeface="Times" charset="0"/>
                <a:ea typeface="ＭＳ Ｐゴシック" charset="0"/>
                <a:cs typeface="ＭＳ Ｐゴシック" charset="0"/>
              </a:rPr>
              <a:t>////	(DIZ QUESTION MARK)</a:t>
            </a:r>
            <a:endParaRPr lang="en-US">
              <a:latin typeface="Times"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ln/>
        </p:spPr>
      </p:sp>
      <p:sp>
        <p:nvSpPr>
          <p:cNvPr id="1280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000000"/>
                </a:solidFill>
                <a:latin typeface="Times" charset="0"/>
                <a:ea typeface="ＭＳ Ｐゴシック" charset="0"/>
                <a:cs typeface="ＭＳ Ｐゴシック" charset="0"/>
              </a:rPr>
              <a:t>…the 3 Societies…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000000"/>
                </a:solidFill>
                <a:latin typeface="Times" charset="0"/>
                <a:ea typeface="ＭＳ Ｐゴシック" charset="0"/>
                <a:cs typeface="ＭＳ Ｐゴシック" charset="0"/>
              </a:rPr>
              <a:t>….followed by Silence  and Jesus….All placed securely in a personal Bible File in your mind!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ln/>
        </p:spPr>
      </p:sp>
      <p:sp>
        <p:nvSpPr>
          <p:cNvPr id="1320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is yet another way to think of your Bible File.  Like many of us, this young woman spends hours every day at her computer.</a:t>
            </a:r>
            <a:endParaRPr lang="en-US">
              <a:latin typeface="Times"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So...instead of thinking just of file folders as heavy folded paper, think about them as computer files on a floppy disk or on a computer hard drive.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you would get this...the ten sub-files, all as folders, named, in </a:t>
            </a:r>
          </a:p>
          <a:p>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order…and say them along with me…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you would get this...the ten sub-files, all as folders, named, in </a:t>
            </a:r>
          </a:p>
          <a:p>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order…and say them along with me…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there you have the basic building blocks of a complete biblical filing system…in your head…the basic building plan of the Bible…how THE BASIC DOCUMENT OF THE FAITH is organized.  </a:t>
            </a:r>
          </a:p>
          <a:p>
            <a:r>
              <a:rPr lang="en-US" b="1">
                <a:solidFill>
                  <a:srgbClr val="000000"/>
                </a:solidFill>
                <a:latin typeface="Times" charset="0"/>
                <a:ea typeface="ＭＳ Ｐゴシック" charset="0"/>
                <a:cs typeface="ＭＳ Ｐゴシック" charset="0"/>
              </a:rPr>
              <a:t>////	It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your personal Mental Bible File!</a:t>
            </a:r>
          </a:p>
          <a:p>
            <a:r>
              <a:rPr lang="en-US" b="1">
                <a:solidFill>
                  <a:srgbClr val="000000"/>
                </a:solidFill>
                <a:latin typeface="Times" charset="0"/>
                <a:ea typeface="ＭＳ Ｐゴシック" charset="0"/>
                <a:cs typeface="ＭＳ Ｐゴシック" charset="0"/>
              </a:rPr>
              <a:t>From this point on, we will construct a </a:t>
            </a:r>
          </a:p>
          <a:p>
            <a:r>
              <a:rPr lang="en-US" b="1">
                <a:solidFill>
                  <a:srgbClr val="000000"/>
                </a:solidFill>
                <a:latin typeface="Times" charset="0"/>
                <a:ea typeface="ＭＳ Ｐゴシック" charset="0"/>
                <a:cs typeface="ＭＳ Ｐゴシック" charset="0"/>
              </a:rPr>
              <a:t>////	sturdy, </a:t>
            </a:r>
          </a:p>
          <a:p>
            <a:r>
              <a:rPr lang="en-US" b="1">
                <a:solidFill>
                  <a:srgbClr val="000000"/>
                </a:solidFill>
                <a:latin typeface="Times" charset="0"/>
                <a:ea typeface="ＭＳ Ｐゴシック" charset="0"/>
                <a:cs typeface="ＭＳ Ｐゴシック" charset="0"/>
              </a:rPr>
              <a:t>////	comprehensive, </a:t>
            </a:r>
          </a:p>
          <a:p>
            <a:r>
              <a:rPr lang="en-US" b="1">
                <a:solidFill>
                  <a:srgbClr val="000000"/>
                </a:solidFill>
                <a:latin typeface="Times" charset="0"/>
                <a:ea typeface="ＭＳ Ｐゴシック" charset="0"/>
                <a:cs typeface="ＭＳ Ｐゴシック" charset="0"/>
              </a:rPr>
              <a:t>////	and coherent mental map of God</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Word…each step of its progress built on this reliable basic mental mapping idea.  </a:t>
            </a:r>
          </a:p>
          <a:p>
            <a:endParaRPr lang="en-US">
              <a:latin typeface="Times"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O.K.  Now we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re on our way.  By this time…you have that idea called THE BIBLE FILE…and the mental key to open it…C  7  S  J.  The way is clear now for building a new and organized approach to thinking about your entire Bible, everything in its place.</a:t>
            </a:r>
          </a:p>
          <a:p>
            <a:r>
              <a:rPr lang="en-US" b="1">
                <a:solidFill>
                  <a:srgbClr val="000000"/>
                </a:solidFill>
                <a:latin typeface="Times" charset="0"/>
                <a:ea typeface="ＭＳ Ｐゴシック" charset="0"/>
                <a:cs typeface="ＭＳ Ｐゴシック" charset="0"/>
              </a:rPr>
              <a:t>////	We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be able to answer three fundamental questions:</a:t>
            </a:r>
          </a:p>
          <a:p>
            <a:r>
              <a:rPr lang="en-US" b="1">
                <a:solidFill>
                  <a:srgbClr val="000000"/>
                </a:solidFill>
                <a:latin typeface="Times" charset="0"/>
                <a:ea typeface="ＭＳ Ｐゴシック" charset="0"/>
                <a:cs typeface="ＭＳ Ｐゴシック" charset="0"/>
              </a:rPr>
              <a:t>////	WHAT happened…</a:t>
            </a:r>
          </a:p>
          <a:p>
            <a:r>
              <a:rPr lang="en-US" b="1">
                <a:solidFill>
                  <a:srgbClr val="000000"/>
                </a:solidFill>
                <a:latin typeface="Times" charset="0"/>
                <a:ea typeface="ＭＳ Ｐゴシック" charset="0"/>
                <a:cs typeface="ＭＳ Ｐゴシック" charset="0"/>
              </a:rPr>
              <a:t>////	WHY it happened…and finally…</a:t>
            </a:r>
          </a:p>
          <a:p>
            <a:r>
              <a:rPr lang="en-US" b="1">
                <a:latin typeface="Times" charset="0"/>
                <a:ea typeface="ＭＳ Ｐゴシック" charset="0"/>
                <a:cs typeface="ＭＳ Ｐゴシック" charset="0"/>
              </a:rPr>
              <a:t>////	HOW the WHAT and the WHY influence the shape and content of  Scripture…the organization of the book itself.</a:t>
            </a:r>
          </a:p>
          <a:p>
            <a:endParaRPr lang="en-US">
              <a:latin typeface="Times"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a:r>
              <a:rPr lang="en-US" b="1">
                <a:solidFill>
                  <a:srgbClr val="000000"/>
                </a:solidFill>
                <a:latin typeface="Times" charset="0"/>
              </a:rPr>
              <a:t>Now look at Study Help Number One in the student handbook.  That sheet will help you to embed in your thinking how to keep these tools on the front of your mind…while also learning how to teach others.</a:t>
            </a:r>
            <a:endParaRPr lang="en-US">
              <a:solidFill>
                <a:srgbClr val="000000"/>
              </a:solidFill>
              <a:latin typeface="Times" charset="0"/>
            </a:endParaRPr>
          </a:p>
          <a:p>
            <a:r>
              <a:rPr lang="en-US" b="1">
                <a:solidFill>
                  <a:srgbClr val="000000"/>
                </a:solidFill>
                <a:latin typeface="Times" charset="0"/>
                <a:ea typeface="ＭＳ Ｐゴシック" charset="0"/>
                <a:cs typeface="ＭＳ Ｐゴシック" charset="0"/>
              </a:rPr>
              <a:t>////	Beginning with a large C…</a:t>
            </a:r>
          </a:p>
          <a:p>
            <a:r>
              <a:rPr lang="en-US" b="1">
                <a:solidFill>
                  <a:srgbClr val="000000"/>
                </a:solidFill>
                <a:latin typeface="Times" charset="0"/>
                <a:ea typeface="ＭＳ Ｐゴシック" charset="0"/>
                <a:cs typeface="ＭＳ Ｐゴシック" charset="0"/>
              </a:rPr>
              <a:t>////	for CREATION then…</a:t>
            </a:r>
          </a:p>
          <a:p>
            <a:r>
              <a:rPr lang="en-US" b="1">
                <a:solidFill>
                  <a:srgbClr val="000000"/>
                </a:solidFill>
                <a:latin typeface="Times" charset="0"/>
                <a:ea typeface="ＭＳ Ｐゴシック" charset="0"/>
                <a:cs typeface="ＭＳ Ｐゴシック" charset="0"/>
              </a:rPr>
              <a:t>////	the Number 7…the dashed line is already there…7 standing for the four people and then the three societies.  So…first…the FOUR </a:t>
            </a:r>
          </a:p>
          <a:p>
            <a:r>
              <a:rPr lang="en-US" b="1">
                <a:solidFill>
                  <a:srgbClr val="000000"/>
                </a:solidFill>
                <a:latin typeface="Times" charset="0"/>
                <a:ea typeface="ＭＳ Ｐゴシック" charset="0"/>
                <a:cs typeface="ＭＳ Ｐゴシック" charset="0"/>
              </a:rPr>
              <a:t>PEOPLE…</a:t>
            </a:r>
          </a:p>
          <a:p>
            <a:r>
              <a:rPr lang="en-US" b="1">
                <a:solidFill>
                  <a:srgbClr val="000000"/>
                </a:solidFill>
                <a:latin typeface="Times" charset="0"/>
                <a:ea typeface="ＭＳ Ｐゴシック" charset="0"/>
                <a:cs typeface="ＭＳ Ｐゴシック" charset="0"/>
              </a:rPr>
              <a:t>////	who are ABRAHAM…</a:t>
            </a:r>
          </a:p>
          <a:p>
            <a:r>
              <a:rPr lang="en-US" b="1">
                <a:solidFill>
                  <a:srgbClr val="000000"/>
                </a:solidFill>
                <a:latin typeface="Times" charset="0"/>
                <a:ea typeface="ＭＳ Ｐゴシック" charset="0"/>
                <a:cs typeface="ＭＳ Ｐゴシック" charset="0"/>
              </a:rPr>
              <a:t>////	then added to his File Folder…</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onto the JOSEPH folder</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his Folder…and finally…</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finishing out the FOUR GREAT PEOPLE and their file Folders in the Bible File.  Then on to the THREE SOCIETIES…</a:t>
            </a:r>
          </a:p>
          <a:p>
            <a:r>
              <a:rPr lang="en-US" b="1">
                <a:solidFill>
                  <a:srgbClr val="000000"/>
                </a:solidFill>
                <a:latin typeface="Times" charset="0"/>
                <a:ea typeface="ＭＳ Ｐゴシック" charset="0"/>
                <a:cs typeface="ＭＳ Ｐゴシック" charset="0"/>
              </a:rPr>
              <a:t>////	beginning with  ANARCHY…</a:t>
            </a:r>
          </a:p>
          <a:p>
            <a:r>
              <a:rPr lang="en-US" b="1">
                <a:solidFill>
                  <a:srgbClr val="000000"/>
                </a:solidFill>
                <a:latin typeface="Times" charset="0"/>
                <a:ea typeface="ＭＳ Ｐゴシック" charset="0"/>
                <a:cs typeface="ＭＳ Ｐゴシック" charset="0"/>
              </a:rPr>
              <a:t>////	and its folder…</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and the folder…</a:t>
            </a:r>
          </a:p>
          <a:p>
            <a:r>
              <a:rPr lang="en-US" b="1">
                <a:solidFill>
                  <a:srgbClr val="000000"/>
                </a:solidFill>
                <a:latin typeface="Times" charset="0"/>
                <a:ea typeface="ＭＳ Ｐゴシック" charset="0"/>
                <a:cs typeface="ＭＳ Ｐゴシック" charset="0"/>
              </a:rPr>
              <a:t>////	finishing with CAPTIVITY…</a:t>
            </a:r>
          </a:p>
          <a:p>
            <a:r>
              <a:rPr lang="en-US" b="1">
                <a:solidFill>
                  <a:srgbClr val="000000"/>
                </a:solidFill>
                <a:latin typeface="Times" charset="0"/>
                <a:ea typeface="ＭＳ Ｐゴシック" charset="0"/>
                <a:cs typeface="ＭＳ Ｐゴシック" charset="0"/>
              </a:rPr>
              <a:t>////	and its folder.</a:t>
            </a:r>
          </a:p>
          <a:p>
            <a:r>
              <a:rPr lang="en-US" b="1">
                <a:solidFill>
                  <a:srgbClr val="000000"/>
                </a:solidFill>
                <a:latin typeface="Times" charset="0"/>
                <a:ea typeface="ＭＳ Ｐゴシック" charset="0"/>
                <a:cs typeface="ＭＳ Ｐゴシック" charset="0"/>
              </a:rPr>
              <a:t>Now we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finish it out…</a:t>
            </a:r>
          </a:p>
          <a:p>
            <a:r>
              <a:rPr lang="en-US" b="1">
                <a:solidFill>
                  <a:srgbClr val="000000"/>
                </a:solidFill>
                <a:latin typeface="Times" charset="0"/>
                <a:ea typeface="ＭＳ Ｐゴシック" charset="0"/>
                <a:cs typeface="ＭＳ Ｐゴシック" charset="0"/>
              </a:rPr>
              <a:t>////	S for</a:t>
            </a:r>
          </a:p>
          <a:p>
            <a:r>
              <a:rPr lang="en-US" b="1">
                <a:solidFill>
                  <a:srgbClr val="000000"/>
                </a:solidFill>
                <a:latin typeface="Times" charset="0"/>
                <a:ea typeface="ＭＳ Ｐゴシック" charset="0"/>
                <a:cs typeface="ＭＳ Ｐゴシック" charset="0"/>
              </a:rPr>
              <a:t>////	SILENCE…and</a:t>
            </a:r>
          </a:p>
          <a:p>
            <a:r>
              <a:rPr lang="en-US" b="1">
                <a:solidFill>
                  <a:srgbClr val="000000"/>
                </a:solidFill>
                <a:latin typeface="Times" charset="0"/>
                <a:ea typeface="ＭＳ Ｐゴシック" charset="0"/>
                <a:cs typeface="ＭＳ Ｐゴシック" charset="0"/>
              </a:rPr>
              <a:t>////	the culmination of all our thinking…J for JESUS.</a:t>
            </a:r>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answer?  This book: Because Christian belief is built on personal faith in this Book... However…that faith is also built upon solid fact!   The Word of God </a:t>
            </a:r>
            <a:r>
              <a:rPr lang="en-US" b="1" i="1" u="sng">
                <a:solidFill>
                  <a:srgbClr val="000000"/>
                </a:solidFill>
                <a:latin typeface="Times" charset="0"/>
                <a:ea typeface="ＭＳ Ｐゴシック" charset="0"/>
                <a:cs typeface="ＭＳ Ｐゴシック" charset="0"/>
              </a:rPr>
              <a:t>is</a:t>
            </a:r>
            <a:r>
              <a:rPr lang="en-US" b="1">
                <a:solidFill>
                  <a:srgbClr val="000000"/>
                </a:solidFill>
                <a:latin typeface="Times" charset="0"/>
                <a:ea typeface="ＭＳ Ｐゴシック" charset="0"/>
                <a:cs typeface="ＭＳ Ｐゴシック" charset="0"/>
              </a:rPr>
              <a:t> an organized record of the facts of the faith.  </a:t>
            </a:r>
          </a:p>
          <a:p>
            <a:r>
              <a:rPr lang="en-US" b="1">
                <a:solidFill>
                  <a:srgbClr val="000000"/>
                </a:solidFill>
                <a:latin typeface="Times" charset="0"/>
                <a:ea typeface="ＭＳ Ｐゴシック" charset="0"/>
                <a:cs typeface="ＭＳ Ｐゴシック" charset="0"/>
              </a:rPr>
              <a:t>////	We can call it: the BASIC DOCUMENT OF OUR FAITH! </a:t>
            </a:r>
          </a:p>
          <a:p>
            <a:r>
              <a:rPr lang="en-US" b="1">
                <a:solidFill>
                  <a:srgbClr val="000000"/>
                </a:solidFill>
                <a:latin typeface="Times" charset="0"/>
                <a:ea typeface="ＭＳ Ｐゴシック" charset="0"/>
                <a:cs typeface="ＭＳ Ｐゴシック" charset="0"/>
              </a:rPr>
              <a:t>However, around the world, well-grounded research and experience shows that -- for MOST people -- the facts and historical progression of scriptural storyline are a great and lasting mystery.</a:t>
            </a:r>
          </a:p>
          <a:p>
            <a:r>
              <a:rPr lang="en-US" b="1">
                <a:solidFill>
                  <a:srgbClr val="000000"/>
                </a:solidFill>
                <a:latin typeface="Times" charset="0"/>
                <a:ea typeface="ＭＳ Ｐゴシック" charset="0"/>
                <a:cs typeface="ＭＳ Ｐゴシック" charset="0"/>
              </a:rPr>
              <a:t>////	And a housekeeping note to begin: at the lower right-hand corner of many slides you</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see a reference to locations in the TBB student handbook for your personal reference.</a:t>
            </a:r>
          </a:p>
          <a:p>
            <a:endParaRPr lang="en-US">
              <a:latin typeface="Times" charset="0"/>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here is STUDY HELP NUMBER 2….this is the one you can use for your own review--  or to hold in your hand while you teach THE BIBLE FILE idea to others.</a:t>
            </a:r>
          </a:p>
          <a:p>
            <a:r>
              <a:rPr lang="en-US" b="1">
                <a:solidFill>
                  <a:srgbClr val="000000"/>
                </a:solidFill>
                <a:latin typeface="Times" charset="0"/>
                <a:ea typeface="ＭＳ Ｐゴシック" charset="0"/>
                <a:cs typeface="ＭＳ Ｐゴシック" charset="0"/>
              </a:rPr>
              <a:t>////	First the key to open the file:</a:t>
            </a:r>
          </a:p>
          <a:p>
            <a:r>
              <a:rPr lang="en-US" b="1">
                <a:solidFill>
                  <a:srgbClr val="000000"/>
                </a:solidFill>
                <a:latin typeface="Times" charset="0"/>
                <a:ea typeface="ＭＳ Ｐゴシック" charset="0"/>
                <a:cs typeface="ＭＳ Ｐゴシック" charset="0"/>
              </a:rPr>
              <a:t>////	C  7  S  J…</a:t>
            </a:r>
          </a:p>
          <a:p>
            <a:r>
              <a:rPr lang="en-US" b="1">
                <a:solidFill>
                  <a:srgbClr val="000000"/>
                </a:solidFill>
                <a:latin typeface="Times" charset="0"/>
                <a:ea typeface="ＭＳ Ｐゴシック" charset="0"/>
                <a:cs typeface="ＭＳ Ｐゴシック" charset="0"/>
              </a:rPr>
              <a:t>////	The letter C stands for CREATION.</a:t>
            </a:r>
          </a:p>
          <a:p>
            <a:r>
              <a:rPr lang="en-US" b="1">
                <a:solidFill>
                  <a:srgbClr val="000000"/>
                </a:solidFill>
                <a:latin typeface="Times" charset="0"/>
                <a:ea typeface="ＭＳ Ｐゴシック" charset="0"/>
                <a:cs typeface="ＭＳ Ｐゴシック" charset="0"/>
              </a:rPr>
              <a:t>////	7 equals 4 plus 3…for the four people and the three societies.</a:t>
            </a:r>
          </a:p>
          <a:p>
            <a:r>
              <a:rPr lang="en-US" b="1">
                <a:solidFill>
                  <a:srgbClr val="000000"/>
                </a:solidFill>
                <a:latin typeface="Times" charset="0"/>
                <a:ea typeface="ＭＳ Ｐゴシック" charset="0"/>
                <a:cs typeface="ＭＳ Ｐゴシック" charset="0"/>
              </a:rPr>
              <a:t>////	FOUR PEOPLE…ABRAHAM, JOSEPH, MOSES, JOSHUA.</a:t>
            </a:r>
          </a:p>
          <a:p>
            <a:r>
              <a:rPr lang="en-US" b="1">
                <a:solidFill>
                  <a:srgbClr val="000000"/>
                </a:solidFill>
                <a:latin typeface="Times" charset="0"/>
                <a:ea typeface="ＭＳ Ｐゴシック" charset="0"/>
                <a:cs typeface="ＭＳ Ｐゴシック" charset="0"/>
              </a:rPr>
              <a:t>////	THREE SOCIETIES…ANARCHY, ROYALTY, CAPTIVITY.</a:t>
            </a:r>
          </a:p>
          <a:p>
            <a:r>
              <a:rPr lang="en-US" b="1">
                <a:solidFill>
                  <a:srgbClr val="000000"/>
                </a:solidFill>
                <a:latin typeface="Times" charset="0"/>
                <a:ea typeface="ＭＳ Ｐゴシック" charset="0"/>
                <a:cs typeface="ＭＳ Ｐゴシック" charset="0"/>
              </a:rPr>
              <a:t>////	The letter S standing for SILENCE</a:t>
            </a:r>
          </a:p>
          <a:p>
            <a:r>
              <a:rPr lang="en-US" b="1">
                <a:solidFill>
                  <a:srgbClr val="000000"/>
                </a:solidFill>
                <a:latin typeface="Times" charset="0"/>
                <a:ea typeface="ＭＳ Ｐゴシック" charset="0"/>
                <a:cs typeface="ＭＳ Ｐゴシック" charset="0"/>
              </a:rPr>
              <a:t>////	The letter J representing JESUS.</a:t>
            </a:r>
          </a:p>
          <a:p>
            <a:r>
              <a:rPr lang="en-US" b="1">
                <a:solidFill>
                  <a:srgbClr val="000000"/>
                </a:solidFill>
                <a:latin typeface="Times" charset="0"/>
                <a:ea typeface="ＭＳ Ｐゴシック" charset="0"/>
                <a:cs typeface="ＭＳ Ｐゴシック" charset="0"/>
              </a:rPr>
              <a:t>////	FINALLY the TEN WORDS.  And there are your ten file folders in your new Bible File.  Repeat them one last time:</a:t>
            </a:r>
          </a:p>
          <a:p>
            <a:r>
              <a:rPr lang="en-US" b="1">
                <a:solidFill>
                  <a:srgbClr val="000000"/>
                </a:solidFill>
                <a:latin typeface="Times" charset="0"/>
                <a:ea typeface="ＭＳ Ｐゴシック" charset="0"/>
                <a:cs typeface="ＭＳ Ｐゴシック" charset="0"/>
              </a:rPr>
              <a:t>CREATION, ABRAHAM, JOSEPH, MOSES, JOSHUA, ANARCHY, ROYALTY, CAPTIVITY, SILENCE, and JESUS.</a:t>
            </a:r>
            <a:endParaRPr lang="en-US">
              <a:latin typeface="Times"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it all begins right here...the number 7 with that now familiar dash through its stem.  Now you know the value of that simple mental tool.  It is truly A GATEWAY IDEA!</a:t>
            </a:r>
            <a:endParaRPr lang="en-US">
              <a:latin typeface="Times" charset="0"/>
              <a:ea typeface="ＭＳ Ｐゴシック" charset="0"/>
              <a:cs typeface="ＭＳ Ｐゴシック" charset="0"/>
            </a:endParaRPr>
          </a:p>
        </p:txBody>
      </p:sp>
      <p:sp>
        <p:nvSpPr>
          <p:cNvPr id="150530" name="Rectangle 3"/>
          <p:cNvSpPr>
            <a:spLocks noGrp="1" noRot="1" noChangeAspect="1" noChangeArrowheads="1" noTextEdit="1"/>
          </p:cNvSpPr>
          <p:nvPr>
            <p:ph type="sldImg"/>
          </p:nvPr>
        </p:nvSpPr>
        <p:spPr>
          <a:ln cap="flat"/>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it's time to move forward toward expanding this "key to opening up Your Bible File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 for what we will call THE QUICK CHRONOLOGY.  Through the next hours of THE BIBLE… BASICALLY training, here is what you</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a:t>
            </a:r>
          </a:p>
          <a:p>
            <a:endParaRPr lang="en-US">
              <a:latin typeface="Times"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We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ve introduced the THE BIBLE FILE idea and…</a:t>
            </a:r>
          </a:p>
          <a:p>
            <a:r>
              <a:rPr lang="en-US" b="1">
                <a:solidFill>
                  <a:srgbClr val="000000"/>
                </a:solidFill>
                <a:latin typeface="Times" charset="0"/>
                <a:ea typeface="ＭＳ Ｐゴシック" charset="0"/>
                <a:cs typeface="ＭＳ Ｐゴシック" charset="0"/>
              </a:rPr>
              <a:t>////	The mental key to open that file…Then…	</a:t>
            </a:r>
          </a:p>
          <a:p>
            <a:r>
              <a:rPr lang="en-US" b="1">
                <a:solidFill>
                  <a:srgbClr val="000000"/>
                </a:solidFill>
                <a:latin typeface="Times" charset="0"/>
                <a:ea typeface="ＭＳ Ｐゴシック" charset="0"/>
                <a:cs typeface="ＭＳ Ｐゴシック" charset="0"/>
              </a:rPr>
              <a:t>////	You</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 to make a mental map of the Ancient Near East…that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next.</a:t>
            </a:r>
          </a:p>
          <a:p>
            <a:r>
              <a:rPr lang="en-US" b="1">
                <a:solidFill>
                  <a:srgbClr val="000000"/>
                </a:solidFill>
                <a:latin typeface="Times" charset="0"/>
                <a:ea typeface="ＭＳ Ｐゴシック" charset="0"/>
                <a:cs typeface="ＭＳ Ｐゴシック" charset="0"/>
              </a:rPr>
              <a:t>////	Then the so-called STORY CORE of Scripture, titled THE QUICK CHRONOLOGY…That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the WHAT HAPPENED question to be answered.</a:t>
            </a:r>
          </a:p>
          <a:p>
            <a:r>
              <a:rPr lang="en-US" b="1">
                <a:solidFill>
                  <a:srgbClr val="000000"/>
                </a:solidFill>
                <a:latin typeface="Times" charset="0"/>
                <a:ea typeface="ＭＳ Ｐゴシック" charset="0"/>
                <a:cs typeface="ＭＳ Ｐゴシック" charset="0"/>
              </a:rPr>
              <a:t>////	Then we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explore the ABRAHAMIC FOUNDATIONS of the Great Plan…the WHY of Scripture…</a:t>
            </a:r>
          </a:p>
          <a:p>
            <a:r>
              <a:rPr lang="en-US" b="1">
                <a:solidFill>
                  <a:srgbClr val="000000"/>
                </a:solidFill>
                <a:latin typeface="Times" charset="0"/>
                <a:ea typeface="ＭＳ Ｐゴシック" charset="0"/>
                <a:cs typeface="ＭＳ Ｐゴシック" charset="0"/>
              </a:rPr>
              <a:t>////	leading to an understanding of the Bible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architectural layout…</a:t>
            </a:r>
          </a:p>
          <a:p>
            <a:r>
              <a:rPr lang="en-US" b="1">
                <a:solidFill>
                  <a:srgbClr val="000000"/>
                </a:solidFill>
                <a:latin typeface="Times" charset="0"/>
                <a:ea typeface="ＭＳ Ｐゴシック" charset="0"/>
                <a:cs typeface="ＭＳ Ｐゴシック" charset="0"/>
              </a:rPr>
              <a:t>////	ending with a brief look at the Old and New Testament Books and their general themes or ideas behind them.  </a:t>
            </a:r>
          </a:p>
          <a:p>
            <a:r>
              <a:rPr lang="en-US" b="1">
                <a:solidFill>
                  <a:srgbClr val="000000"/>
                </a:solidFill>
                <a:latin typeface="Times" charset="0"/>
                <a:ea typeface="ＭＳ Ｐゴシック" charset="0"/>
                <a:cs typeface="ＭＳ Ｐゴシック" charset="0"/>
              </a:rPr>
              <a:t>////	And through it all, it will become obvious– from start to finish – that SOMETHING IS HAPPENING HERE; GREAT EVENTS ARE TRANSPIRING. God was busy at work then and continues right up to this present moment!</a:t>
            </a:r>
          </a:p>
          <a:p>
            <a:r>
              <a:rPr lang="en-US" b="1">
                <a:solidFill>
                  <a:srgbClr val="000000"/>
                </a:solidFill>
                <a:latin typeface="Times" charset="0"/>
                <a:ea typeface="ＭＳ Ｐゴシック" charset="0"/>
                <a:cs typeface="ＭＳ Ｐゴシック" charset="0"/>
              </a:rPr>
              <a:t>Now it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time to move on into a very valuable experience!</a:t>
            </a:r>
          </a:p>
          <a:p>
            <a:r>
              <a:rPr lang="en-US" b="1">
                <a:solidFill>
                  <a:srgbClr val="000000"/>
                </a:solidFill>
                <a:latin typeface="Times" charset="0"/>
                <a:ea typeface="ＭＳ Ｐゴシック" charset="0"/>
                <a:cs typeface="ＭＳ Ｐゴシック" charset="0"/>
              </a:rPr>
              <a:t>you</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 to make your own map of the Ancient Near East…AND RIGHT OUT OF YOUR OWN HEAD!</a:t>
            </a:r>
            <a:endParaRPr lang="en-US">
              <a:latin typeface="Times"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Bible</a:t>
            </a:r>
            <a:r>
              <a:rPr lang="is-IS" dirty="0" smtClean="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One of the great Bible teachers of the 20th Century, Henrietta Mears....wrote about this idea in her book, </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What The Bible Is All About.</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She said…</a:t>
            </a:r>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SAME</a:t>
            </a:r>
          </a:p>
          <a:p>
            <a:r>
              <a:rPr lang="en-US" b="1">
                <a:solidFill>
                  <a:srgbClr val="000000"/>
                </a:solidFill>
                <a:latin typeface="Times" charset="0"/>
                <a:ea typeface="ＭＳ Ｐゴシック" charset="0"/>
                <a:cs typeface="ＭＳ Ｐゴシック" charset="0"/>
              </a:rPr>
              <a:t>Most people</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Bible knowledge is like a string of fine pearls…but in many readers</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minds…</a:t>
            </a:r>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337296"/>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5488584"/>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6166007"/>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1019472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2031025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4342616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6617625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9746629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8181269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2098504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099504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9398765"/>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2654183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3626532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5179315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8553329"/>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2362405"/>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363665"/>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501229022"/>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791093"/>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3930558"/>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7461813"/>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atin typeface="Arial"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34" name="Text Box 34"/>
          <p:cNvSpPr txBox="1">
            <a:spLocks noChangeArrowheads="1"/>
          </p:cNvSpPr>
          <p:nvPr userDrawn="1"/>
        </p:nvSpPr>
        <p:spPr bwMode="auto">
          <a:xfrm>
            <a:off x="282575" y="6843713"/>
            <a:ext cx="996950"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smtClean="0">
                <a:solidFill>
                  <a:srgbClr val="FFFFFF"/>
                </a:solidFill>
              </a:rPr>
              <a:t>©2006 TBBMI</a:t>
            </a:r>
          </a:p>
        </p:txBody>
      </p:sp>
      <p:sp>
        <p:nvSpPr>
          <p:cNvPr id="1028" name="Rectangle 35"/>
          <p:cNvSpPr>
            <a:spLocks noChangeArrowheads="1"/>
          </p:cNvSpPr>
          <p:nvPr userDrawn="1"/>
        </p:nvSpPr>
        <p:spPr bwMode="auto">
          <a:xfrm>
            <a:off x="7602538" y="681831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r>
              <a:rPr lang="en-US" sz="1000" b="1">
                <a:solidFill>
                  <a:schemeClr val="tx1"/>
                </a:solidFill>
                <a:cs typeface="Arial" charset="0"/>
              </a:rPr>
              <a:t>9.65.01.</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128"/>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0"/>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80173837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2.pn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3.bin"/><Relationship Id="rId5"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10.jpeg"/><Relationship Id="rId5" Type="http://schemas.openxmlformats.org/officeDocument/2006/relationships/oleObject" Target="../embeddings/oleObject4.bin"/><Relationship Id="rId6" Type="http://schemas.openxmlformats.org/officeDocument/2006/relationships/image" Target="../media/image21.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5.bin"/><Relationship Id="rId5"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6.bin"/><Relationship Id="rId5"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33.jpeg"/></Relationships>
</file>

<file path=ppt/slides/_rels/slide65.x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3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4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4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image" Target="../media/image4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2.xml"/><Relationship Id="rId2" Type="http://schemas.openxmlformats.org/officeDocument/2006/relationships/notesSlide" Target="../notesSlides/notesSlide7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hyperlink" Target="file://localhost/Macintosh%20HD/Desktop%20Folder/TBB%20BIG%20SHOW%207.0/7.0.02-MAP%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BACKG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59" name="Text Box 3"/>
          <p:cNvSpPr txBox="1">
            <a:spLocks noChangeArrowheads="1"/>
          </p:cNvSpPr>
          <p:nvPr/>
        </p:nvSpPr>
        <p:spPr bwMode="auto">
          <a:xfrm>
            <a:off x="76200" y="6507163"/>
            <a:ext cx="1614488" cy="274637"/>
          </a:xfrm>
          <a:prstGeom prst="rect">
            <a:avLst/>
          </a:prstGeom>
          <a:noFill/>
          <a:ln w="12700">
            <a:noFill/>
            <a:miter lim="800000"/>
            <a:headEnd/>
            <a:tailEnd/>
          </a:ln>
          <a:effectLst>
            <a:outerShdw dist="85194" dir="1593903" algn="ctr" rotWithShape="0">
              <a:schemeClr val="bg2"/>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8" charset="0"/>
              <a:ea typeface="ＭＳ Ｐゴシック" charset="-128"/>
              <a:cs typeface="+mn-cs"/>
            </a:endParaRPr>
          </a:p>
        </p:txBody>
      </p:sp>
      <p:sp>
        <p:nvSpPr>
          <p:cNvPr id="4099" name="Text Box 4"/>
          <p:cNvSpPr txBox="1">
            <a:spLocks noChangeArrowheads="1"/>
          </p:cNvSpPr>
          <p:nvPr/>
        </p:nvSpPr>
        <p:spPr bwMode="auto">
          <a:xfrm>
            <a:off x="369888" y="5219700"/>
            <a:ext cx="8023225" cy="862013"/>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AFD00"/>
                </a:solidFill>
                <a:latin typeface="Times New Roman" charset="0"/>
              </a:rPr>
              <a:t>Ang presentasyon sa Ang Biblia…Gipatin-aw Ministeryo  sa kanasoran. </a:t>
            </a:r>
          </a:p>
          <a:p>
            <a:pPr>
              <a:spcBef>
                <a:spcPct val="50000"/>
              </a:spcBef>
            </a:pPr>
            <a:r>
              <a:rPr lang="en-US" sz="2000" b="1" i="1">
                <a:solidFill>
                  <a:srgbClr val="FAFD00"/>
                </a:solidFill>
                <a:latin typeface="Times New Roman" charset="0"/>
              </a:rPr>
              <a:t>Fort Worth, Texas</a:t>
            </a:r>
            <a:endParaRPr lang="en-US" sz="1800" b="1">
              <a:solidFill>
                <a:srgbClr val="FAFD00"/>
              </a:solidFill>
              <a:latin typeface="Times New Roman" charset="0"/>
            </a:endParaRPr>
          </a:p>
        </p:txBody>
      </p:sp>
      <p:sp>
        <p:nvSpPr>
          <p:cNvPr id="275461" name="Text Box 5"/>
          <p:cNvSpPr txBox="1">
            <a:spLocks noChangeArrowheads="1"/>
          </p:cNvSpPr>
          <p:nvPr/>
        </p:nvSpPr>
        <p:spPr bwMode="auto">
          <a:xfrm>
            <a:off x="3195638" y="6073775"/>
            <a:ext cx="2970212" cy="396875"/>
          </a:xfrm>
          <a:prstGeom prst="rect">
            <a:avLst/>
          </a:prstGeom>
          <a:noFill/>
          <a:ln w="9525">
            <a:noFill/>
            <a:miter lim="800000"/>
            <a:headEnd/>
            <a:tailEnd/>
          </a:ln>
          <a:effectLst>
            <a:outerShdw dist="53882" dir="2700000" algn="ctr" rotWithShape="0">
              <a:srgbClr val="080435"/>
            </a:outerShdw>
          </a:effectLst>
        </p:spPr>
        <p:txBody>
          <a:bodyPr>
            <a:spAutoFit/>
          </a:bodyPr>
          <a:lstStyle/>
          <a:p>
            <a:pPr algn="l">
              <a:spcBef>
                <a:spcPct val="50000"/>
              </a:spcBef>
              <a:defRPr/>
            </a:pPr>
            <a:r>
              <a:rPr lang="en-US" sz="2000" b="1" dirty="0">
                <a:solidFill>
                  <a:srgbClr val="FFFB0C"/>
                </a:solidFill>
                <a:latin typeface="Times New Roman" pitchFamily="18" charset="0"/>
                <a:ea typeface="ＭＳ Ｐゴシック" charset="-128"/>
                <a:cs typeface="+mn-cs"/>
              </a:rPr>
              <a:t>www.biblebasically.org</a:t>
            </a:r>
          </a:p>
        </p:txBody>
      </p:sp>
      <p:sp>
        <p:nvSpPr>
          <p:cNvPr id="4101" name="Text Box 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4102" name="Text Box 7"/>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©2003 TBBMI</a:t>
            </a:r>
          </a:p>
        </p:txBody>
      </p:sp>
      <p:sp>
        <p:nvSpPr>
          <p:cNvPr id="4103" name="WordArt 10"/>
          <p:cNvSpPr>
            <a:spLocks noChangeArrowheads="1" noChangeShapeType="1" noTextEdit="1"/>
          </p:cNvSpPr>
          <p:nvPr/>
        </p:nvSpPr>
        <p:spPr bwMode="auto">
          <a:xfrm>
            <a:off x="838200" y="1066800"/>
            <a:ext cx="7772400" cy="4445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44444"/>
              </a:avLst>
            </a:prstTxWarp>
          </a:bodyPr>
          <a:lstStyle/>
          <a:p>
            <a:r>
              <a:rPr lang="en-US" sz="3600" kern="10">
                <a:solidFill>
                  <a:srgbClr val="FFFF00"/>
                </a:solidFill>
                <a:effectLst>
                  <a:outerShdw blurRad="63500" dist="38099" dir="2700000" algn="ctr" rotWithShape="0">
                    <a:srgbClr val="000000">
                      <a:alpha val="74997"/>
                    </a:srgbClr>
                  </a:outerShdw>
                </a:effectLst>
                <a:latin typeface="Impact"/>
                <a:ea typeface="Impact"/>
                <a:cs typeface="Impact"/>
              </a:rPr>
              <a:t>Ang Biblia . . . Gipatin-aw</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a:solidFill>
                  <a:srgbClr val="FFFF00"/>
                </a:solidFill>
                <a:latin typeface="Arial" pitchFamily="34" charset="0"/>
                <a:ea typeface="ＭＳ Ｐゴシック" charset="-128"/>
                <a:cs typeface="+mn-cs"/>
              </a:rPr>
              <a:t>Bersyon 9.65</a:t>
            </a:r>
          </a:p>
        </p:txBody>
      </p:sp>
      <p:sp>
        <p:nvSpPr>
          <p:cNvPr id="180254" name="Rectangle 30"/>
          <p:cNvSpPr>
            <a:spLocks noChangeArrowheads="1"/>
          </p:cNvSpPr>
          <p:nvPr/>
        </p:nvSpPr>
        <p:spPr bwMode="auto">
          <a:xfrm>
            <a:off x="7505700" y="6526213"/>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9.65.01.01</a:t>
            </a:r>
          </a:p>
        </p:txBody>
      </p:sp>
    </p:spTree>
  </p:cSld>
  <p:clrMapOvr>
    <a:masterClrMapping/>
  </p:clrMapOvr>
  <p:transition xmlns:p14="http://schemas.microsoft.com/office/powerpoint/2010/main" spd="slow">
    <p:wheel spokes="0"/>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3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0482"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0483"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79399" name="Text Box 199"/>
          <p:cNvSpPr txBox="1">
            <a:spLocks noChangeArrowheads="1"/>
          </p:cNvSpPr>
          <p:nvPr/>
        </p:nvSpPr>
        <p:spPr bwMode="auto">
          <a:xfrm>
            <a:off x="1030288" y="1641475"/>
            <a:ext cx="6745287" cy="4800600"/>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defPPr>
              <a:defRPr lang="en-US"/>
            </a:defPPr>
            <a:lvl1pPr>
              <a:spcBef>
                <a:spcPct val="50000"/>
              </a:spcBef>
              <a:defRPr sz="3600" b="1">
                <a:solidFill>
                  <a:schemeClr val="bg2"/>
                </a:solidFill>
                <a:latin typeface="Comic Sans MS" charset="0"/>
              </a:defRPr>
            </a:lvl1pPr>
            <a:lvl2pPr marL="37931725" indent="-37474525"/>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a:defRPr/>
            </a:pPr>
            <a:r>
              <a:rPr lang="en-US" dirty="0"/>
              <a:t>Sa </a:t>
            </a:r>
            <a:r>
              <a:rPr lang="en-US" dirty="0" err="1"/>
              <a:t>iyang</a:t>
            </a:r>
            <a:r>
              <a:rPr lang="en-US" dirty="0"/>
              <a:t> </a:t>
            </a:r>
            <a:r>
              <a:rPr lang="en-US" dirty="0" err="1"/>
              <a:t>libro</a:t>
            </a:r>
            <a:r>
              <a:rPr lang="en-US" dirty="0"/>
              <a:t>                         “What The Bible Is All About!”</a:t>
            </a:r>
          </a:p>
          <a:p>
            <a:pPr>
              <a:defRPr/>
            </a:pPr>
            <a:r>
              <a:rPr lang="en-US" dirty="0"/>
              <a:t>(</a:t>
            </a:r>
            <a:r>
              <a:rPr lang="en-US" dirty="0" err="1"/>
              <a:t>Unsa</a:t>
            </a:r>
            <a:r>
              <a:rPr lang="en-US" dirty="0"/>
              <a:t> </a:t>
            </a:r>
            <a:r>
              <a:rPr lang="en-US" dirty="0" err="1"/>
              <a:t>gyud</a:t>
            </a:r>
            <a:r>
              <a:rPr lang="en-US" dirty="0"/>
              <a:t> </a:t>
            </a:r>
            <a:r>
              <a:rPr lang="en-US" dirty="0" err="1"/>
              <a:t>ang</a:t>
            </a:r>
            <a:r>
              <a:rPr lang="en-US" dirty="0"/>
              <a:t> Biblia!)</a:t>
            </a:r>
          </a:p>
          <a:p>
            <a:pPr>
              <a:defRPr/>
            </a:pPr>
            <a:r>
              <a:rPr lang="en-US" dirty="0" err="1"/>
              <a:t>Gisulat</a:t>
            </a:r>
            <a:r>
              <a:rPr lang="en-US" dirty="0"/>
              <a:t> </a:t>
            </a:r>
            <a:r>
              <a:rPr lang="en-US" dirty="0" err="1"/>
              <a:t>ni</a:t>
            </a:r>
            <a:r>
              <a:rPr lang="en-US" dirty="0"/>
              <a:t> </a:t>
            </a:r>
            <a:r>
              <a:rPr lang="en-US" dirty="0" err="1"/>
              <a:t>Doktor</a:t>
            </a:r>
            <a:r>
              <a:rPr lang="en-US" dirty="0"/>
              <a:t> Henrietta Mears</a:t>
            </a:r>
          </a:p>
          <a:p>
            <a:pPr>
              <a:defRPr/>
            </a:pPr>
            <a:endParaRPr lang="en-US" dirty="0"/>
          </a:p>
        </p:txBody>
      </p:sp>
      <p:sp>
        <p:nvSpPr>
          <p:cNvPr id="20485"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0486" name="Text Box 212"/>
          <p:cNvSpPr txBox="1">
            <a:spLocks noChangeArrowheads="1"/>
          </p:cNvSpPr>
          <p:nvPr/>
        </p:nvSpPr>
        <p:spPr bwMode="auto">
          <a:xfrm>
            <a:off x="7205663" y="6284913"/>
            <a:ext cx="14049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6</a:t>
            </a:r>
          </a:p>
        </p:txBody>
      </p:sp>
      <p:sp>
        <p:nvSpPr>
          <p:cNvPr id="20487"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chemeClr val="tx1"/>
              </a:solidFill>
            </a:endParaRP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9.65.01.10</a:t>
            </a:r>
          </a:p>
        </p:txBody>
      </p:sp>
      <p:sp>
        <p:nvSpPr>
          <p:cNvPr id="20489"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2530"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2531"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2532" name="Text Box 23"/>
          <p:cNvSpPr txBox="1">
            <a:spLocks noChangeArrowheads="1"/>
          </p:cNvSpPr>
          <p:nvPr/>
        </p:nvSpPr>
        <p:spPr bwMode="auto">
          <a:xfrm>
            <a:off x="7205663" y="6284913"/>
            <a:ext cx="14049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6</a:t>
            </a:r>
          </a:p>
        </p:txBody>
      </p:sp>
      <p:sp>
        <p:nvSpPr>
          <p:cNvPr id="22533"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9.65.01.11</a:t>
            </a:r>
          </a:p>
        </p:txBody>
      </p:sp>
      <p:sp>
        <p:nvSpPr>
          <p:cNvPr id="198666" name="Text Box 10"/>
          <p:cNvSpPr txBox="1">
            <a:spLocks noChangeArrowheads="1"/>
          </p:cNvSpPr>
          <p:nvPr/>
        </p:nvSpPr>
        <p:spPr bwMode="auto">
          <a:xfrm>
            <a:off x="1270000" y="1874838"/>
            <a:ext cx="6397625" cy="3692525"/>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defPPr>
              <a:defRPr lang="en-US"/>
            </a:defPPr>
            <a:lvl1pPr>
              <a:spcBef>
                <a:spcPct val="50000"/>
              </a:spcBef>
              <a:defRPr sz="3600" b="1">
                <a:solidFill>
                  <a:schemeClr val="bg2"/>
                </a:solidFill>
                <a:latin typeface="Comic Sans MS" charset="0"/>
              </a:defRPr>
            </a:lvl1pPr>
            <a:lvl2pPr marL="37931725" indent="-37474525"/>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a:defRPr/>
            </a:pPr>
            <a:r>
              <a:rPr lang="en-US" dirty="0"/>
              <a:t>Ang </a:t>
            </a:r>
            <a:r>
              <a:rPr lang="en-US" dirty="0" err="1"/>
              <a:t>nahibal</a:t>
            </a:r>
            <a:r>
              <a:rPr lang="en-US" dirty="0"/>
              <a:t>-an sa </a:t>
            </a:r>
            <a:r>
              <a:rPr lang="en-US" dirty="0" err="1"/>
              <a:t>kadaghanang</a:t>
            </a:r>
            <a:r>
              <a:rPr lang="en-US" dirty="0"/>
              <a:t> </a:t>
            </a:r>
            <a:r>
              <a:rPr lang="en-US" dirty="0" err="1"/>
              <a:t>tao</a:t>
            </a:r>
            <a:r>
              <a:rPr lang="en-US" dirty="0"/>
              <a:t> </a:t>
            </a:r>
            <a:r>
              <a:rPr lang="en-US" dirty="0" err="1"/>
              <a:t>bahin</a:t>
            </a:r>
            <a:r>
              <a:rPr lang="en-US" dirty="0"/>
              <a:t> sa Biblia </a:t>
            </a:r>
            <a:r>
              <a:rPr lang="en-US" dirty="0" err="1"/>
              <a:t>murag</a:t>
            </a:r>
            <a:r>
              <a:rPr lang="en-US" dirty="0"/>
              <a:t> </a:t>
            </a:r>
            <a:r>
              <a:rPr lang="en-US" dirty="0" err="1"/>
              <a:t>lubid</a:t>
            </a:r>
            <a:r>
              <a:rPr lang="en-US" dirty="0"/>
              <a:t> </a:t>
            </a:r>
            <a:r>
              <a:rPr lang="en-US" dirty="0" err="1"/>
              <a:t>na</a:t>
            </a:r>
            <a:r>
              <a:rPr lang="en-US" dirty="0"/>
              <a:t> </a:t>
            </a:r>
            <a:r>
              <a:rPr lang="en-US" dirty="0" err="1"/>
              <a:t>perlas</a:t>
            </a:r>
            <a:r>
              <a:rPr lang="en-US" dirty="0"/>
              <a:t>..</a:t>
            </a:r>
          </a:p>
          <a:p>
            <a:pPr>
              <a:defRPr/>
            </a:pPr>
            <a:r>
              <a:rPr lang="en-US" dirty="0" err="1"/>
              <a:t>Pero</a:t>
            </a:r>
            <a:r>
              <a:rPr lang="en-US" dirty="0"/>
              <a:t> sa </a:t>
            </a:r>
            <a:r>
              <a:rPr lang="en-US" dirty="0" err="1"/>
              <a:t>panghunahuna</a:t>
            </a:r>
            <a:r>
              <a:rPr lang="en-US" dirty="0"/>
              <a:t> sa </a:t>
            </a:r>
            <a:r>
              <a:rPr lang="en-US" dirty="0" err="1"/>
              <a:t>nagabasa</a:t>
            </a:r>
            <a:r>
              <a:rPr lang="en-US" dirty="0"/>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578"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4579"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9621" name="Text Box 5"/>
          <p:cNvSpPr txBox="1">
            <a:spLocks noChangeArrowheads="1"/>
          </p:cNvSpPr>
          <p:nvPr/>
        </p:nvSpPr>
        <p:spPr bwMode="auto">
          <a:xfrm>
            <a:off x="1462088" y="1976438"/>
            <a:ext cx="5965825" cy="2862262"/>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defPPr>
              <a:defRPr lang="en-US"/>
            </a:defPPr>
            <a:lvl1pPr>
              <a:spcBef>
                <a:spcPct val="50000"/>
              </a:spcBef>
              <a:defRPr sz="3600" b="1">
                <a:solidFill>
                  <a:schemeClr val="bg2"/>
                </a:solidFill>
                <a:latin typeface="Comic Sans MS" charset="0"/>
              </a:defRPr>
            </a:lvl1pPr>
            <a:lvl2pPr marL="37931725" indent="-37474525"/>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a:defRPr/>
            </a:pPr>
            <a:r>
              <a:rPr lang="en-US" dirty="0"/>
              <a:t>…</a:t>
            </a:r>
            <a:r>
              <a:rPr lang="en-US" dirty="0" err="1"/>
              <a:t>ang</a:t>
            </a:r>
            <a:r>
              <a:rPr lang="en-US" dirty="0"/>
              <a:t> </a:t>
            </a:r>
            <a:r>
              <a:rPr lang="en-US" dirty="0" err="1"/>
              <a:t>lubid</a:t>
            </a:r>
            <a:r>
              <a:rPr lang="en-US" dirty="0"/>
              <a:t> </a:t>
            </a:r>
            <a:r>
              <a:rPr lang="en-US" dirty="0" err="1"/>
              <a:t>naputol</a:t>
            </a:r>
            <a:r>
              <a:rPr lang="en-US" dirty="0"/>
              <a:t> </a:t>
            </a:r>
            <a:r>
              <a:rPr lang="en-US" dirty="0" err="1"/>
              <a:t>na</a:t>
            </a:r>
            <a:r>
              <a:rPr lang="en-US" dirty="0"/>
              <a:t>…                        Ang </a:t>
            </a:r>
            <a:r>
              <a:rPr lang="en-US" dirty="0" err="1"/>
              <a:t>hapsay</a:t>
            </a:r>
            <a:r>
              <a:rPr lang="en-US" dirty="0"/>
              <a:t> </a:t>
            </a:r>
            <a:r>
              <a:rPr lang="en-US" dirty="0" err="1"/>
              <a:t>na</a:t>
            </a:r>
            <a:r>
              <a:rPr lang="en-US" dirty="0"/>
              <a:t> </a:t>
            </a:r>
            <a:r>
              <a:rPr lang="en-US" dirty="0" err="1"/>
              <a:t>pagsunod-sunod</a:t>
            </a:r>
            <a:r>
              <a:rPr lang="en-US" dirty="0"/>
              <a:t> sa </a:t>
            </a:r>
            <a:r>
              <a:rPr lang="en-US" dirty="0" err="1"/>
              <a:t>istorya</a:t>
            </a:r>
            <a:r>
              <a:rPr lang="en-US" dirty="0"/>
              <a:t> sa Biblia </a:t>
            </a:r>
            <a:r>
              <a:rPr lang="en-US" dirty="0" err="1"/>
              <a:t>gubot</a:t>
            </a:r>
            <a:r>
              <a:rPr lang="en-US" dirty="0"/>
              <a:t> </a:t>
            </a:r>
            <a:r>
              <a:rPr lang="en-US" dirty="0" err="1"/>
              <a:t>na</a:t>
            </a:r>
            <a:r>
              <a:rPr lang="en-US" dirty="0"/>
              <a:t> </a:t>
            </a:r>
            <a:r>
              <a:rPr lang="en-US" dirty="0" err="1"/>
              <a:t>kaayo</a:t>
            </a:r>
            <a:r>
              <a:rPr lang="en-US" dirty="0"/>
              <a:t> </a:t>
            </a:r>
            <a:r>
              <a:rPr lang="en-US" dirty="0" err="1"/>
              <a:t>ug</a:t>
            </a:r>
            <a:r>
              <a:rPr lang="en-US" dirty="0"/>
              <a:t> </a:t>
            </a:r>
            <a:r>
              <a:rPr lang="en-US" dirty="0" err="1"/>
              <a:t>lisud</a:t>
            </a:r>
            <a:r>
              <a:rPr lang="en-US" dirty="0"/>
              <a:t> </a:t>
            </a:r>
            <a:r>
              <a:rPr lang="en-US" dirty="0" err="1"/>
              <a:t>sabtun</a:t>
            </a:r>
            <a:r>
              <a:rPr lang="en-US" dirty="0"/>
              <a:t>!</a:t>
            </a:r>
          </a:p>
        </p:txBody>
      </p:sp>
      <p:sp>
        <p:nvSpPr>
          <p:cNvPr id="24581"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4582" name="Text Box 19"/>
          <p:cNvSpPr txBox="1">
            <a:spLocks noChangeArrowheads="1"/>
          </p:cNvSpPr>
          <p:nvPr/>
        </p:nvSpPr>
        <p:spPr bwMode="auto">
          <a:xfrm>
            <a:off x="7205663" y="6284913"/>
            <a:ext cx="14049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6</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9.65.01.12</a:t>
            </a:r>
          </a:p>
        </p:txBody>
      </p:sp>
      <p:sp>
        <p:nvSpPr>
          <p:cNvPr id="24584" name="Text Box 5"/>
          <p:cNvSpPr txBox="1">
            <a:spLocks noChangeArrowheads="1"/>
          </p:cNvSpPr>
          <p:nvPr/>
        </p:nvSpPr>
        <p:spPr bwMode="auto">
          <a:xfrm>
            <a:off x="479425" y="65833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26626"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6627"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6628"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6629" name="Text Box 55"/>
          <p:cNvSpPr txBox="1">
            <a:spLocks noChangeArrowheads="1"/>
          </p:cNvSpPr>
          <p:nvPr/>
        </p:nvSpPr>
        <p:spPr bwMode="auto">
          <a:xfrm>
            <a:off x="7185025" y="628491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6</a:t>
            </a:r>
          </a:p>
        </p:txBody>
      </p:sp>
      <p:grpSp>
        <p:nvGrpSpPr>
          <p:cNvPr id="2" name="Group 390"/>
          <p:cNvGrpSpPr>
            <a:grpSpLocks/>
          </p:cNvGrpSpPr>
          <p:nvPr/>
        </p:nvGrpSpPr>
        <p:grpSpPr bwMode="auto">
          <a:xfrm>
            <a:off x="2027238" y="2601913"/>
            <a:ext cx="379412" cy="379412"/>
            <a:chOff x="3461" y="3471"/>
            <a:chExt cx="239" cy="239"/>
          </a:xfrm>
        </p:grpSpPr>
        <p:pic>
          <p:nvPicPr>
            <p:cNvPr id="26772" name="Picture 39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73" name="Picture 39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26770" name="Picture 39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71" name="Picture 39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26768" name="Picture 39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69" name="Picture 39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26766" name="Picture 40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67" name="Picture 4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26764" name="Picture 40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65" name="Picture 40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26762" name="Picture 40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63" name="Picture 4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26760" name="Picture 40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61" name="Picture 4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26758" name="Picture 41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59" name="Picture 4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26756" name="Picture 41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57" name="Picture 4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26754" name="Picture 41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55" name="Picture 4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26752" name="Picture 42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53" name="Picture 42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26750" name="Picture 42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51" name="Picture 4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26748" name="Picture 42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49" name="Picture 42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26746" name="Picture 43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47" name="Picture 4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26744" name="Picture 43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45" name="Picture 43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26742" name="Picture 43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43" name="Picture 43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26740" name="Picture 43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41" name="Picture 4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26738" name="Picture 44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39" name="Picture 44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26736" name="Picture 44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37" name="Picture 44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26734" name="Picture 44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35" name="Picture 44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26732" name="Picture 45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33" name="Picture 45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26730" name="Picture 45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31" name="Picture 45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26728" name="Picture 45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29" name="Picture 4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26726" name="Picture 46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27" name="Picture 4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26724" name="Picture 46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25" name="Picture 46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26722" name="Picture 46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23" name="Picture 46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26720" name="Picture 46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21" name="Picture 47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26718" name="Picture 47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19" name="Picture 47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26716" name="Picture 47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17" name="Picture 4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26714" name="Picture 47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15" name="Picture 47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631" name="Group 480"/>
          <p:cNvGrpSpPr>
            <a:grpSpLocks/>
          </p:cNvGrpSpPr>
          <p:nvPr/>
        </p:nvGrpSpPr>
        <p:grpSpPr bwMode="auto">
          <a:xfrm>
            <a:off x="7229475" y="2290763"/>
            <a:ext cx="379413" cy="379412"/>
            <a:chOff x="3461" y="3471"/>
            <a:chExt cx="239" cy="239"/>
          </a:xfrm>
        </p:grpSpPr>
        <p:pic>
          <p:nvPicPr>
            <p:cNvPr id="26712" name="Picture 48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13" name="Picture 48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632" name="Group 483"/>
          <p:cNvGrpSpPr>
            <a:grpSpLocks/>
          </p:cNvGrpSpPr>
          <p:nvPr/>
        </p:nvGrpSpPr>
        <p:grpSpPr bwMode="auto">
          <a:xfrm>
            <a:off x="7421563" y="2559050"/>
            <a:ext cx="379412" cy="379413"/>
            <a:chOff x="3461" y="3471"/>
            <a:chExt cx="239" cy="239"/>
          </a:xfrm>
        </p:grpSpPr>
        <p:pic>
          <p:nvPicPr>
            <p:cNvPr id="26710" name="Picture 48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11" name="Picture 48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633" name="Group 486"/>
          <p:cNvGrpSpPr>
            <a:grpSpLocks/>
          </p:cNvGrpSpPr>
          <p:nvPr/>
        </p:nvGrpSpPr>
        <p:grpSpPr bwMode="auto">
          <a:xfrm>
            <a:off x="7513638" y="2846388"/>
            <a:ext cx="379412" cy="379412"/>
            <a:chOff x="3461" y="3471"/>
            <a:chExt cx="239" cy="239"/>
          </a:xfrm>
        </p:grpSpPr>
        <p:pic>
          <p:nvPicPr>
            <p:cNvPr id="26708" name="Picture 48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09" name="Picture 48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634" name="Group 489"/>
          <p:cNvGrpSpPr>
            <a:grpSpLocks/>
          </p:cNvGrpSpPr>
          <p:nvPr/>
        </p:nvGrpSpPr>
        <p:grpSpPr bwMode="auto">
          <a:xfrm>
            <a:off x="7466013" y="3670300"/>
            <a:ext cx="379412" cy="379413"/>
            <a:chOff x="3461" y="3471"/>
            <a:chExt cx="239" cy="239"/>
          </a:xfrm>
        </p:grpSpPr>
        <p:pic>
          <p:nvPicPr>
            <p:cNvPr id="26706" name="Picture 49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07" name="Picture 49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635" name="Group 492"/>
          <p:cNvGrpSpPr>
            <a:grpSpLocks/>
          </p:cNvGrpSpPr>
          <p:nvPr/>
        </p:nvGrpSpPr>
        <p:grpSpPr bwMode="auto">
          <a:xfrm>
            <a:off x="6497638" y="3730625"/>
            <a:ext cx="379412" cy="379413"/>
            <a:chOff x="3461" y="3471"/>
            <a:chExt cx="239" cy="239"/>
          </a:xfrm>
        </p:grpSpPr>
        <p:pic>
          <p:nvPicPr>
            <p:cNvPr id="26704" name="Picture 49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05" name="Picture 49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636" name="Group 495"/>
          <p:cNvGrpSpPr>
            <a:grpSpLocks/>
          </p:cNvGrpSpPr>
          <p:nvPr/>
        </p:nvGrpSpPr>
        <p:grpSpPr bwMode="auto">
          <a:xfrm>
            <a:off x="6824663" y="3776663"/>
            <a:ext cx="379412" cy="379412"/>
            <a:chOff x="3461" y="3471"/>
            <a:chExt cx="239" cy="239"/>
          </a:xfrm>
        </p:grpSpPr>
        <p:pic>
          <p:nvPicPr>
            <p:cNvPr id="26702" name="Picture 49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03" name="Picture 49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637" name="Group 498"/>
          <p:cNvGrpSpPr>
            <a:grpSpLocks/>
          </p:cNvGrpSpPr>
          <p:nvPr/>
        </p:nvGrpSpPr>
        <p:grpSpPr bwMode="auto">
          <a:xfrm>
            <a:off x="5178425" y="3679825"/>
            <a:ext cx="379413" cy="379413"/>
            <a:chOff x="3461" y="3471"/>
            <a:chExt cx="239" cy="239"/>
          </a:xfrm>
        </p:grpSpPr>
        <p:pic>
          <p:nvPicPr>
            <p:cNvPr id="26700" name="Picture 49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701" name="Picture 5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638" name="Group 501"/>
          <p:cNvGrpSpPr>
            <a:grpSpLocks/>
          </p:cNvGrpSpPr>
          <p:nvPr/>
        </p:nvGrpSpPr>
        <p:grpSpPr bwMode="auto">
          <a:xfrm>
            <a:off x="4908550" y="3752850"/>
            <a:ext cx="379413" cy="379413"/>
            <a:chOff x="3461" y="3471"/>
            <a:chExt cx="239" cy="239"/>
          </a:xfrm>
        </p:grpSpPr>
        <p:pic>
          <p:nvPicPr>
            <p:cNvPr id="26698" name="Picture 50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699" name="Picture 5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639" name="Group 504"/>
          <p:cNvGrpSpPr>
            <a:grpSpLocks/>
          </p:cNvGrpSpPr>
          <p:nvPr/>
        </p:nvGrpSpPr>
        <p:grpSpPr bwMode="auto">
          <a:xfrm>
            <a:off x="4325938" y="3940175"/>
            <a:ext cx="379412" cy="379413"/>
            <a:chOff x="3461" y="3471"/>
            <a:chExt cx="239" cy="239"/>
          </a:xfrm>
        </p:grpSpPr>
        <p:pic>
          <p:nvPicPr>
            <p:cNvPr id="26696" name="Picture 50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697" name="Picture 50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712" name="Group 507"/>
          <p:cNvGrpSpPr>
            <a:grpSpLocks/>
          </p:cNvGrpSpPr>
          <p:nvPr/>
        </p:nvGrpSpPr>
        <p:grpSpPr bwMode="auto">
          <a:xfrm>
            <a:off x="5854700" y="3581400"/>
            <a:ext cx="379413" cy="379413"/>
            <a:chOff x="3461" y="3471"/>
            <a:chExt cx="239" cy="239"/>
          </a:xfrm>
        </p:grpSpPr>
        <p:pic>
          <p:nvPicPr>
            <p:cNvPr id="26694" name="Picture 50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695" name="Picture 50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713" name="Group 510"/>
          <p:cNvGrpSpPr>
            <a:grpSpLocks/>
          </p:cNvGrpSpPr>
          <p:nvPr/>
        </p:nvGrpSpPr>
        <p:grpSpPr bwMode="auto">
          <a:xfrm>
            <a:off x="4019550" y="4027488"/>
            <a:ext cx="379413" cy="379412"/>
            <a:chOff x="3461" y="3471"/>
            <a:chExt cx="239" cy="239"/>
          </a:xfrm>
        </p:grpSpPr>
        <p:pic>
          <p:nvPicPr>
            <p:cNvPr id="26692" name="Picture 51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693" name="Picture 51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714" name="Group 513"/>
          <p:cNvGrpSpPr>
            <a:grpSpLocks/>
          </p:cNvGrpSpPr>
          <p:nvPr/>
        </p:nvGrpSpPr>
        <p:grpSpPr bwMode="auto">
          <a:xfrm>
            <a:off x="3692525" y="4160838"/>
            <a:ext cx="379413" cy="379412"/>
            <a:chOff x="3461" y="3471"/>
            <a:chExt cx="239" cy="239"/>
          </a:xfrm>
        </p:grpSpPr>
        <p:pic>
          <p:nvPicPr>
            <p:cNvPr id="26690" name="Picture 51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691" name="Picture 5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715" name="Group 516"/>
          <p:cNvGrpSpPr>
            <a:grpSpLocks/>
          </p:cNvGrpSpPr>
          <p:nvPr/>
        </p:nvGrpSpPr>
        <p:grpSpPr bwMode="auto">
          <a:xfrm>
            <a:off x="2998788" y="4141788"/>
            <a:ext cx="379412" cy="379412"/>
            <a:chOff x="3461" y="3471"/>
            <a:chExt cx="239" cy="239"/>
          </a:xfrm>
        </p:grpSpPr>
        <p:pic>
          <p:nvPicPr>
            <p:cNvPr id="26688" name="Picture 51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689" name="Picture 5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716" name="Group 519"/>
          <p:cNvGrpSpPr>
            <a:grpSpLocks/>
          </p:cNvGrpSpPr>
          <p:nvPr/>
        </p:nvGrpSpPr>
        <p:grpSpPr bwMode="auto">
          <a:xfrm>
            <a:off x="2474913" y="3810000"/>
            <a:ext cx="379412" cy="379413"/>
            <a:chOff x="3461" y="3471"/>
            <a:chExt cx="239" cy="239"/>
          </a:xfrm>
        </p:grpSpPr>
        <p:pic>
          <p:nvPicPr>
            <p:cNvPr id="26686" name="Picture 52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687" name="Picture 5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717" name="Group 522"/>
          <p:cNvGrpSpPr>
            <a:grpSpLocks/>
          </p:cNvGrpSpPr>
          <p:nvPr/>
        </p:nvGrpSpPr>
        <p:grpSpPr bwMode="auto">
          <a:xfrm>
            <a:off x="2038350" y="3389313"/>
            <a:ext cx="346075" cy="336550"/>
            <a:chOff x="3461" y="3471"/>
            <a:chExt cx="239" cy="239"/>
          </a:xfrm>
        </p:grpSpPr>
        <p:pic>
          <p:nvPicPr>
            <p:cNvPr id="26684" name="Picture 52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685" name="Picture 52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718" name="Group 525"/>
          <p:cNvGrpSpPr>
            <a:grpSpLocks/>
          </p:cNvGrpSpPr>
          <p:nvPr/>
        </p:nvGrpSpPr>
        <p:grpSpPr bwMode="auto">
          <a:xfrm>
            <a:off x="3101975" y="1228725"/>
            <a:ext cx="379413" cy="379413"/>
            <a:chOff x="3461" y="3471"/>
            <a:chExt cx="239" cy="239"/>
          </a:xfrm>
        </p:grpSpPr>
        <p:pic>
          <p:nvPicPr>
            <p:cNvPr id="26682" name="Picture 52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683" name="Picture 5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7719" name="Group 528"/>
          <p:cNvGrpSpPr>
            <a:grpSpLocks/>
          </p:cNvGrpSpPr>
          <p:nvPr/>
        </p:nvGrpSpPr>
        <p:grpSpPr bwMode="auto">
          <a:xfrm>
            <a:off x="7604125" y="3424238"/>
            <a:ext cx="379413" cy="379412"/>
            <a:chOff x="3461" y="3471"/>
            <a:chExt cx="239" cy="239"/>
          </a:xfrm>
        </p:grpSpPr>
        <p:pic>
          <p:nvPicPr>
            <p:cNvPr id="26680" name="Picture 52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6681" name="Picture 53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6678" name="Text Box 5"/>
          <p:cNvSpPr txBox="1">
            <a:spLocks noChangeArrowheads="1"/>
          </p:cNvSpPr>
          <p:nvPr/>
        </p:nvSpPr>
        <p:spPr bwMode="auto">
          <a:xfrm>
            <a:off x="479425" y="65833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9.65.01.13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307719"/>
                                        </p:tgtEl>
                                        <p:attrNameLst>
                                          <p:attrName>style.visibility</p:attrName>
                                        </p:attrNameLst>
                                      </p:cBhvr>
                                      <p:to>
                                        <p:strVal val="visible"/>
                                      </p:to>
                                    </p:set>
                                    <p:anim calcmode="lin" valueType="num">
                                      <p:cBhvr>
                                        <p:cTn id="28" dur="500" fill="hold"/>
                                        <p:tgtEl>
                                          <p:spTgt spid="307719"/>
                                        </p:tgtEl>
                                        <p:attrNameLst>
                                          <p:attrName>ppt_w</p:attrName>
                                        </p:attrNameLst>
                                      </p:cBhvr>
                                      <p:tavLst>
                                        <p:tav tm="0">
                                          <p:val>
                                            <p:strVal val="(6*min(max(#ppt_w*#ppt_h,.3),1)-7.4)/-.7*#ppt_w"/>
                                          </p:val>
                                        </p:tav>
                                        <p:tav tm="100000">
                                          <p:val>
                                            <p:strVal val="#ppt_w"/>
                                          </p:val>
                                        </p:tav>
                                      </p:tavLst>
                                    </p:anim>
                                    <p:anim calcmode="lin" valueType="num">
                                      <p:cBhvr>
                                        <p:cTn id="29" dur="500" fill="hold"/>
                                        <p:tgtEl>
                                          <p:spTgt spid="307719"/>
                                        </p:tgtEl>
                                        <p:attrNameLst>
                                          <p:attrName>ppt_h</p:attrName>
                                        </p:attrNameLst>
                                      </p:cBhvr>
                                      <p:tavLst>
                                        <p:tav tm="0">
                                          <p:val>
                                            <p:strVal val="(6*min(max(#ppt_w*#ppt_h,.3),1)-7.4)/-.7*#ppt_h"/>
                                          </p:val>
                                        </p:tav>
                                        <p:tav tm="100000">
                                          <p:val>
                                            <p:strVal val="#ppt_h"/>
                                          </p:val>
                                        </p:tav>
                                      </p:tavLst>
                                    </p:anim>
                                    <p:anim calcmode="lin" valueType="num">
                                      <p:cBhvr>
                                        <p:cTn id="30" dur="500" fill="hold"/>
                                        <p:tgtEl>
                                          <p:spTgt spid="307719"/>
                                        </p:tgtEl>
                                        <p:attrNameLst>
                                          <p:attrName>ppt_x</p:attrName>
                                        </p:attrNameLst>
                                      </p:cBhvr>
                                      <p:tavLst>
                                        <p:tav tm="0">
                                          <p:val>
                                            <p:fltVal val="0.5"/>
                                          </p:val>
                                        </p:tav>
                                        <p:tav tm="100000">
                                          <p:val>
                                            <p:strVal val="#ppt_x"/>
                                          </p:val>
                                        </p:tav>
                                      </p:tavLst>
                                    </p:anim>
                                    <p:anim calcmode="lin" valueType="num">
                                      <p:cBhvr>
                                        <p:cTn id="31" dur="500" fill="hold"/>
                                        <p:tgtEl>
                                          <p:spTgt spid="307719"/>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20636"/>
                                        </p:tgtEl>
                                        <p:attrNameLst>
                                          <p:attrName>style.visibility</p:attrName>
                                        </p:attrNameLst>
                                      </p:cBhvr>
                                      <p:to>
                                        <p:strVal val="visible"/>
                                      </p:to>
                                    </p:set>
                                    <p:anim calcmode="lin" valueType="num">
                                      <p:cBhvr>
                                        <p:cTn id="42" dur="500" fill="hold"/>
                                        <p:tgtEl>
                                          <p:spTgt spid="20636"/>
                                        </p:tgtEl>
                                        <p:attrNameLst>
                                          <p:attrName>ppt_w</p:attrName>
                                        </p:attrNameLst>
                                      </p:cBhvr>
                                      <p:tavLst>
                                        <p:tav tm="0">
                                          <p:val>
                                            <p:strVal val="(6*min(max(#ppt_w*#ppt_h,.3),1)-7.4)/-.7*#ppt_w"/>
                                          </p:val>
                                        </p:tav>
                                        <p:tav tm="100000">
                                          <p:val>
                                            <p:strVal val="#ppt_w"/>
                                          </p:val>
                                        </p:tav>
                                      </p:tavLst>
                                    </p:anim>
                                    <p:anim calcmode="lin" valueType="num">
                                      <p:cBhvr>
                                        <p:cTn id="43" dur="500" fill="hold"/>
                                        <p:tgtEl>
                                          <p:spTgt spid="20636"/>
                                        </p:tgtEl>
                                        <p:attrNameLst>
                                          <p:attrName>ppt_h</p:attrName>
                                        </p:attrNameLst>
                                      </p:cBhvr>
                                      <p:tavLst>
                                        <p:tav tm="0">
                                          <p:val>
                                            <p:strVal val="(6*min(max(#ppt_w*#ppt_h,.3),1)-7.4)/-.7*#ppt_h"/>
                                          </p:val>
                                        </p:tav>
                                        <p:tav tm="100000">
                                          <p:val>
                                            <p:strVal val="#ppt_h"/>
                                          </p:val>
                                        </p:tav>
                                      </p:tavLst>
                                    </p:anim>
                                    <p:anim calcmode="lin" valueType="num">
                                      <p:cBhvr>
                                        <p:cTn id="44" dur="500" fill="hold"/>
                                        <p:tgtEl>
                                          <p:spTgt spid="20636"/>
                                        </p:tgtEl>
                                        <p:attrNameLst>
                                          <p:attrName>ppt_x</p:attrName>
                                        </p:attrNameLst>
                                      </p:cBhvr>
                                      <p:tavLst>
                                        <p:tav tm="0">
                                          <p:val>
                                            <p:fltVal val="0.5"/>
                                          </p:val>
                                        </p:tav>
                                        <p:tav tm="100000">
                                          <p:val>
                                            <p:strVal val="#ppt_x"/>
                                          </p:val>
                                        </p:tav>
                                      </p:tavLst>
                                    </p:anim>
                                    <p:anim calcmode="lin" valueType="num">
                                      <p:cBhvr>
                                        <p:cTn id="45" dur="500" fill="hold"/>
                                        <p:tgtEl>
                                          <p:spTgt spid="20636"/>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20637"/>
                                        </p:tgtEl>
                                        <p:attrNameLst>
                                          <p:attrName>style.visibility</p:attrName>
                                        </p:attrNameLst>
                                      </p:cBhvr>
                                      <p:to>
                                        <p:strVal val="visible"/>
                                      </p:to>
                                    </p:set>
                                    <p:anim calcmode="lin" valueType="num">
                                      <p:cBhvr>
                                        <p:cTn id="70" dur="500" fill="hold"/>
                                        <p:tgtEl>
                                          <p:spTgt spid="20637"/>
                                        </p:tgtEl>
                                        <p:attrNameLst>
                                          <p:attrName>ppt_w</p:attrName>
                                        </p:attrNameLst>
                                      </p:cBhvr>
                                      <p:tavLst>
                                        <p:tav tm="0">
                                          <p:val>
                                            <p:strVal val="(6*min(max(#ppt_w*#ppt_h,.3),1)-7.4)/-.7*#ppt_w"/>
                                          </p:val>
                                        </p:tav>
                                        <p:tav tm="100000">
                                          <p:val>
                                            <p:strVal val="#ppt_w"/>
                                          </p:val>
                                        </p:tav>
                                      </p:tavLst>
                                    </p:anim>
                                    <p:anim calcmode="lin" valueType="num">
                                      <p:cBhvr>
                                        <p:cTn id="71" dur="500" fill="hold"/>
                                        <p:tgtEl>
                                          <p:spTgt spid="20637"/>
                                        </p:tgtEl>
                                        <p:attrNameLst>
                                          <p:attrName>ppt_h</p:attrName>
                                        </p:attrNameLst>
                                      </p:cBhvr>
                                      <p:tavLst>
                                        <p:tav tm="0">
                                          <p:val>
                                            <p:strVal val="(6*min(max(#ppt_w*#ppt_h,.3),1)-7.4)/-.7*#ppt_h"/>
                                          </p:val>
                                        </p:tav>
                                        <p:tav tm="100000">
                                          <p:val>
                                            <p:strVal val="#ppt_h"/>
                                          </p:val>
                                        </p:tav>
                                      </p:tavLst>
                                    </p:anim>
                                    <p:anim calcmode="lin" valueType="num">
                                      <p:cBhvr>
                                        <p:cTn id="72" dur="500" fill="hold"/>
                                        <p:tgtEl>
                                          <p:spTgt spid="20637"/>
                                        </p:tgtEl>
                                        <p:attrNameLst>
                                          <p:attrName>ppt_x</p:attrName>
                                        </p:attrNameLst>
                                      </p:cBhvr>
                                      <p:tavLst>
                                        <p:tav tm="0">
                                          <p:val>
                                            <p:fltVal val="0.5"/>
                                          </p:val>
                                        </p:tav>
                                        <p:tav tm="100000">
                                          <p:val>
                                            <p:strVal val="#ppt_x"/>
                                          </p:val>
                                        </p:tav>
                                      </p:tavLst>
                                    </p:anim>
                                    <p:anim calcmode="lin" valueType="num">
                                      <p:cBhvr>
                                        <p:cTn id="73" dur="500" fill="hold"/>
                                        <p:tgtEl>
                                          <p:spTgt spid="20637"/>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20632"/>
                                        </p:tgtEl>
                                        <p:attrNameLst>
                                          <p:attrName>style.visibility</p:attrName>
                                        </p:attrNameLst>
                                      </p:cBhvr>
                                      <p:to>
                                        <p:strVal val="visible"/>
                                      </p:to>
                                    </p:set>
                                    <p:anim calcmode="lin" valueType="num">
                                      <p:cBhvr>
                                        <p:cTn id="77" dur="500" fill="hold"/>
                                        <p:tgtEl>
                                          <p:spTgt spid="20632"/>
                                        </p:tgtEl>
                                        <p:attrNameLst>
                                          <p:attrName>ppt_w</p:attrName>
                                        </p:attrNameLst>
                                      </p:cBhvr>
                                      <p:tavLst>
                                        <p:tav tm="0">
                                          <p:val>
                                            <p:strVal val="(6*min(max(#ppt_w*#ppt_h,.3),1)-7.4)/-.7*#ppt_w"/>
                                          </p:val>
                                        </p:tav>
                                        <p:tav tm="100000">
                                          <p:val>
                                            <p:strVal val="#ppt_w"/>
                                          </p:val>
                                        </p:tav>
                                      </p:tavLst>
                                    </p:anim>
                                    <p:anim calcmode="lin" valueType="num">
                                      <p:cBhvr>
                                        <p:cTn id="78" dur="500" fill="hold"/>
                                        <p:tgtEl>
                                          <p:spTgt spid="20632"/>
                                        </p:tgtEl>
                                        <p:attrNameLst>
                                          <p:attrName>ppt_h</p:attrName>
                                        </p:attrNameLst>
                                      </p:cBhvr>
                                      <p:tavLst>
                                        <p:tav tm="0">
                                          <p:val>
                                            <p:strVal val="(6*min(max(#ppt_w*#ppt_h,.3),1)-7.4)/-.7*#ppt_h"/>
                                          </p:val>
                                        </p:tav>
                                        <p:tav tm="100000">
                                          <p:val>
                                            <p:strVal val="#ppt_h"/>
                                          </p:val>
                                        </p:tav>
                                      </p:tavLst>
                                    </p:anim>
                                    <p:anim calcmode="lin" valueType="num">
                                      <p:cBhvr>
                                        <p:cTn id="79" dur="500" fill="hold"/>
                                        <p:tgtEl>
                                          <p:spTgt spid="20632"/>
                                        </p:tgtEl>
                                        <p:attrNameLst>
                                          <p:attrName>ppt_x</p:attrName>
                                        </p:attrNameLst>
                                      </p:cBhvr>
                                      <p:tavLst>
                                        <p:tav tm="0">
                                          <p:val>
                                            <p:fltVal val="0.5"/>
                                          </p:val>
                                        </p:tav>
                                        <p:tav tm="100000">
                                          <p:val>
                                            <p:strVal val="#ppt_x"/>
                                          </p:val>
                                        </p:tav>
                                      </p:tavLst>
                                    </p:anim>
                                    <p:anim calcmode="lin" valueType="num">
                                      <p:cBhvr>
                                        <p:cTn id="80" dur="500" fill="hold"/>
                                        <p:tgtEl>
                                          <p:spTgt spid="20632"/>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20638"/>
                                        </p:tgtEl>
                                        <p:attrNameLst>
                                          <p:attrName>style.visibility</p:attrName>
                                        </p:attrNameLst>
                                      </p:cBhvr>
                                      <p:to>
                                        <p:strVal val="visible"/>
                                      </p:to>
                                    </p:set>
                                    <p:anim calcmode="lin" valueType="num">
                                      <p:cBhvr>
                                        <p:cTn id="91" dur="500" fill="hold"/>
                                        <p:tgtEl>
                                          <p:spTgt spid="20638"/>
                                        </p:tgtEl>
                                        <p:attrNameLst>
                                          <p:attrName>ppt_w</p:attrName>
                                        </p:attrNameLst>
                                      </p:cBhvr>
                                      <p:tavLst>
                                        <p:tav tm="0">
                                          <p:val>
                                            <p:strVal val="(6*min(max(#ppt_w*#ppt_h,.3),1)-7.4)/-.7*#ppt_w"/>
                                          </p:val>
                                        </p:tav>
                                        <p:tav tm="100000">
                                          <p:val>
                                            <p:strVal val="#ppt_w"/>
                                          </p:val>
                                        </p:tav>
                                      </p:tavLst>
                                    </p:anim>
                                    <p:anim calcmode="lin" valueType="num">
                                      <p:cBhvr>
                                        <p:cTn id="92" dur="500" fill="hold"/>
                                        <p:tgtEl>
                                          <p:spTgt spid="20638"/>
                                        </p:tgtEl>
                                        <p:attrNameLst>
                                          <p:attrName>ppt_h</p:attrName>
                                        </p:attrNameLst>
                                      </p:cBhvr>
                                      <p:tavLst>
                                        <p:tav tm="0">
                                          <p:val>
                                            <p:strVal val="(6*min(max(#ppt_w*#ppt_h,.3),1)-7.4)/-.7*#ppt_h"/>
                                          </p:val>
                                        </p:tav>
                                        <p:tav tm="100000">
                                          <p:val>
                                            <p:strVal val="#ppt_h"/>
                                          </p:val>
                                        </p:tav>
                                      </p:tavLst>
                                    </p:anim>
                                    <p:anim calcmode="lin" valueType="num">
                                      <p:cBhvr>
                                        <p:cTn id="93" dur="500" fill="hold"/>
                                        <p:tgtEl>
                                          <p:spTgt spid="20638"/>
                                        </p:tgtEl>
                                        <p:attrNameLst>
                                          <p:attrName>ppt_x</p:attrName>
                                        </p:attrNameLst>
                                      </p:cBhvr>
                                      <p:tavLst>
                                        <p:tav tm="0">
                                          <p:val>
                                            <p:fltVal val="0.5"/>
                                          </p:val>
                                        </p:tav>
                                        <p:tav tm="100000">
                                          <p:val>
                                            <p:strVal val="#ppt_x"/>
                                          </p:val>
                                        </p:tav>
                                      </p:tavLst>
                                    </p:anim>
                                    <p:anim calcmode="lin" valueType="num">
                                      <p:cBhvr>
                                        <p:cTn id="94" dur="500" fill="hold"/>
                                        <p:tgtEl>
                                          <p:spTgt spid="20638"/>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307718"/>
                                        </p:tgtEl>
                                        <p:attrNameLst>
                                          <p:attrName>style.visibility</p:attrName>
                                        </p:attrNameLst>
                                      </p:cBhvr>
                                      <p:to>
                                        <p:strVal val="visible"/>
                                      </p:to>
                                    </p:set>
                                    <p:anim calcmode="lin" valueType="num">
                                      <p:cBhvr>
                                        <p:cTn id="105" dur="500" fill="hold"/>
                                        <p:tgtEl>
                                          <p:spTgt spid="307718"/>
                                        </p:tgtEl>
                                        <p:attrNameLst>
                                          <p:attrName>ppt_w</p:attrName>
                                        </p:attrNameLst>
                                      </p:cBhvr>
                                      <p:tavLst>
                                        <p:tav tm="0">
                                          <p:val>
                                            <p:strVal val="(6*min(max(#ppt_w*#ppt_h,.3),1)-7.4)/-.7*#ppt_w"/>
                                          </p:val>
                                        </p:tav>
                                        <p:tav tm="100000">
                                          <p:val>
                                            <p:strVal val="#ppt_w"/>
                                          </p:val>
                                        </p:tav>
                                      </p:tavLst>
                                    </p:anim>
                                    <p:anim calcmode="lin" valueType="num">
                                      <p:cBhvr>
                                        <p:cTn id="106" dur="500" fill="hold"/>
                                        <p:tgtEl>
                                          <p:spTgt spid="307718"/>
                                        </p:tgtEl>
                                        <p:attrNameLst>
                                          <p:attrName>ppt_h</p:attrName>
                                        </p:attrNameLst>
                                      </p:cBhvr>
                                      <p:tavLst>
                                        <p:tav tm="0">
                                          <p:val>
                                            <p:strVal val="(6*min(max(#ppt_w*#ppt_h,.3),1)-7.4)/-.7*#ppt_h"/>
                                          </p:val>
                                        </p:tav>
                                        <p:tav tm="100000">
                                          <p:val>
                                            <p:strVal val="#ppt_h"/>
                                          </p:val>
                                        </p:tav>
                                      </p:tavLst>
                                    </p:anim>
                                    <p:anim calcmode="lin" valueType="num">
                                      <p:cBhvr>
                                        <p:cTn id="107" dur="500" fill="hold"/>
                                        <p:tgtEl>
                                          <p:spTgt spid="307718"/>
                                        </p:tgtEl>
                                        <p:attrNameLst>
                                          <p:attrName>ppt_x</p:attrName>
                                        </p:attrNameLst>
                                      </p:cBhvr>
                                      <p:tavLst>
                                        <p:tav tm="0">
                                          <p:val>
                                            <p:fltVal val="0.5"/>
                                          </p:val>
                                        </p:tav>
                                        <p:tav tm="100000">
                                          <p:val>
                                            <p:strVal val="#ppt_x"/>
                                          </p:val>
                                        </p:tav>
                                      </p:tavLst>
                                    </p:anim>
                                    <p:anim calcmode="lin" valueType="num">
                                      <p:cBhvr>
                                        <p:cTn id="108" dur="500" fill="hold"/>
                                        <p:tgtEl>
                                          <p:spTgt spid="307718"/>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20639"/>
                                        </p:tgtEl>
                                        <p:attrNameLst>
                                          <p:attrName>style.visibility</p:attrName>
                                        </p:attrNameLst>
                                      </p:cBhvr>
                                      <p:to>
                                        <p:strVal val="visible"/>
                                      </p:to>
                                    </p:set>
                                    <p:anim calcmode="lin" valueType="num">
                                      <p:cBhvr>
                                        <p:cTn id="140" dur="500" fill="hold"/>
                                        <p:tgtEl>
                                          <p:spTgt spid="20639"/>
                                        </p:tgtEl>
                                        <p:attrNameLst>
                                          <p:attrName>ppt_w</p:attrName>
                                        </p:attrNameLst>
                                      </p:cBhvr>
                                      <p:tavLst>
                                        <p:tav tm="0">
                                          <p:val>
                                            <p:strVal val="(6*min(max(#ppt_w*#ppt_h,.3),1)-7.4)/-.7*#ppt_w"/>
                                          </p:val>
                                        </p:tav>
                                        <p:tav tm="100000">
                                          <p:val>
                                            <p:strVal val="#ppt_w"/>
                                          </p:val>
                                        </p:tav>
                                      </p:tavLst>
                                    </p:anim>
                                    <p:anim calcmode="lin" valueType="num">
                                      <p:cBhvr>
                                        <p:cTn id="141" dur="500" fill="hold"/>
                                        <p:tgtEl>
                                          <p:spTgt spid="20639"/>
                                        </p:tgtEl>
                                        <p:attrNameLst>
                                          <p:attrName>ppt_h</p:attrName>
                                        </p:attrNameLst>
                                      </p:cBhvr>
                                      <p:tavLst>
                                        <p:tav tm="0">
                                          <p:val>
                                            <p:strVal val="(6*min(max(#ppt_w*#ppt_h,.3),1)-7.4)/-.7*#ppt_h"/>
                                          </p:val>
                                        </p:tav>
                                        <p:tav tm="100000">
                                          <p:val>
                                            <p:strVal val="#ppt_h"/>
                                          </p:val>
                                        </p:tav>
                                      </p:tavLst>
                                    </p:anim>
                                    <p:anim calcmode="lin" valueType="num">
                                      <p:cBhvr>
                                        <p:cTn id="142" dur="500" fill="hold"/>
                                        <p:tgtEl>
                                          <p:spTgt spid="20639"/>
                                        </p:tgtEl>
                                        <p:attrNameLst>
                                          <p:attrName>ppt_x</p:attrName>
                                        </p:attrNameLst>
                                      </p:cBhvr>
                                      <p:tavLst>
                                        <p:tav tm="0">
                                          <p:val>
                                            <p:fltVal val="0.5"/>
                                          </p:val>
                                        </p:tav>
                                        <p:tav tm="100000">
                                          <p:val>
                                            <p:strVal val="#ppt_x"/>
                                          </p:val>
                                        </p:tav>
                                      </p:tavLst>
                                    </p:anim>
                                    <p:anim calcmode="lin" valueType="num">
                                      <p:cBhvr>
                                        <p:cTn id="143" dur="500" fill="hold"/>
                                        <p:tgtEl>
                                          <p:spTgt spid="20639"/>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307712"/>
                                        </p:tgtEl>
                                        <p:attrNameLst>
                                          <p:attrName>style.visibility</p:attrName>
                                        </p:attrNameLst>
                                      </p:cBhvr>
                                      <p:to>
                                        <p:strVal val="visible"/>
                                      </p:to>
                                    </p:set>
                                    <p:anim calcmode="lin" valueType="num">
                                      <p:cBhvr>
                                        <p:cTn id="161" dur="500" fill="hold"/>
                                        <p:tgtEl>
                                          <p:spTgt spid="307712"/>
                                        </p:tgtEl>
                                        <p:attrNameLst>
                                          <p:attrName>ppt_w</p:attrName>
                                        </p:attrNameLst>
                                      </p:cBhvr>
                                      <p:tavLst>
                                        <p:tav tm="0">
                                          <p:val>
                                            <p:strVal val="(6*min(max(#ppt_w*#ppt_h,.3),1)-7.4)/-.7*#ppt_w"/>
                                          </p:val>
                                        </p:tav>
                                        <p:tav tm="100000">
                                          <p:val>
                                            <p:strVal val="#ppt_w"/>
                                          </p:val>
                                        </p:tav>
                                      </p:tavLst>
                                    </p:anim>
                                    <p:anim calcmode="lin" valueType="num">
                                      <p:cBhvr>
                                        <p:cTn id="162" dur="500" fill="hold"/>
                                        <p:tgtEl>
                                          <p:spTgt spid="307712"/>
                                        </p:tgtEl>
                                        <p:attrNameLst>
                                          <p:attrName>ppt_h</p:attrName>
                                        </p:attrNameLst>
                                      </p:cBhvr>
                                      <p:tavLst>
                                        <p:tav tm="0">
                                          <p:val>
                                            <p:strVal val="(6*min(max(#ppt_w*#ppt_h,.3),1)-7.4)/-.7*#ppt_h"/>
                                          </p:val>
                                        </p:tav>
                                        <p:tav tm="100000">
                                          <p:val>
                                            <p:strVal val="#ppt_h"/>
                                          </p:val>
                                        </p:tav>
                                      </p:tavLst>
                                    </p:anim>
                                    <p:anim calcmode="lin" valueType="num">
                                      <p:cBhvr>
                                        <p:cTn id="163" dur="500" fill="hold"/>
                                        <p:tgtEl>
                                          <p:spTgt spid="307712"/>
                                        </p:tgtEl>
                                        <p:attrNameLst>
                                          <p:attrName>ppt_x</p:attrName>
                                        </p:attrNameLst>
                                      </p:cBhvr>
                                      <p:tavLst>
                                        <p:tav tm="0">
                                          <p:val>
                                            <p:fltVal val="0.5"/>
                                          </p:val>
                                        </p:tav>
                                        <p:tav tm="100000">
                                          <p:val>
                                            <p:strVal val="#ppt_x"/>
                                          </p:val>
                                        </p:tav>
                                      </p:tavLst>
                                    </p:anim>
                                    <p:anim calcmode="lin" valueType="num">
                                      <p:cBhvr>
                                        <p:cTn id="164" dur="500" fill="hold"/>
                                        <p:tgtEl>
                                          <p:spTgt spid="307712"/>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307713"/>
                                        </p:tgtEl>
                                        <p:attrNameLst>
                                          <p:attrName>style.visibility</p:attrName>
                                        </p:attrNameLst>
                                      </p:cBhvr>
                                      <p:to>
                                        <p:strVal val="visible"/>
                                      </p:to>
                                    </p:set>
                                    <p:anim calcmode="lin" valueType="num">
                                      <p:cBhvr>
                                        <p:cTn id="182" dur="500" fill="hold"/>
                                        <p:tgtEl>
                                          <p:spTgt spid="307713"/>
                                        </p:tgtEl>
                                        <p:attrNameLst>
                                          <p:attrName>ppt_w</p:attrName>
                                        </p:attrNameLst>
                                      </p:cBhvr>
                                      <p:tavLst>
                                        <p:tav tm="0">
                                          <p:val>
                                            <p:strVal val="(6*min(max(#ppt_w*#ppt_h,.3),1)-7.4)/-.7*#ppt_w"/>
                                          </p:val>
                                        </p:tav>
                                        <p:tav tm="100000">
                                          <p:val>
                                            <p:strVal val="#ppt_w"/>
                                          </p:val>
                                        </p:tav>
                                      </p:tavLst>
                                    </p:anim>
                                    <p:anim calcmode="lin" valueType="num">
                                      <p:cBhvr>
                                        <p:cTn id="183" dur="500" fill="hold"/>
                                        <p:tgtEl>
                                          <p:spTgt spid="307713"/>
                                        </p:tgtEl>
                                        <p:attrNameLst>
                                          <p:attrName>ppt_h</p:attrName>
                                        </p:attrNameLst>
                                      </p:cBhvr>
                                      <p:tavLst>
                                        <p:tav tm="0">
                                          <p:val>
                                            <p:strVal val="(6*min(max(#ppt_w*#ppt_h,.3),1)-7.4)/-.7*#ppt_h"/>
                                          </p:val>
                                        </p:tav>
                                        <p:tav tm="100000">
                                          <p:val>
                                            <p:strVal val="#ppt_h"/>
                                          </p:val>
                                        </p:tav>
                                      </p:tavLst>
                                    </p:anim>
                                    <p:anim calcmode="lin" valueType="num">
                                      <p:cBhvr>
                                        <p:cTn id="184" dur="500" fill="hold"/>
                                        <p:tgtEl>
                                          <p:spTgt spid="307713"/>
                                        </p:tgtEl>
                                        <p:attrNameLst>
                                          <p:attrName>ppt_x</p:attrName>
                                        </p:attrNameLst>
                                      </p:cBhvr>
                                      <p:tavLst>
                                        <p:tav tm="0">
                                          <p:val>
                                            <p:fltVal val="0.5"/>
                                          </p:val>
                                        </p:tav>
                                        <p:tav tm="100000">
                                          <p:val>
                                            <p:strVal val="#ppt_x"/>
                                          </p:val>
                                        </p:tav>
                                      </p:tavLst>
                                    </p:anim>
                                    <p:anim calcmode="lin" valueType="num">
                                      <p:cBhvr>
                                        <p:cTn id="185" dur="500" fill="hold"/>
                                        <p:tgtEl>
                                          <p:spTgt spid="307713"/>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307714"/>
                                        </p:tgtEl>
                                        <p:attrNameLst>
                                          <p:attrName>style.visibility</p:attrName>
                                        </p:attrNameLst>
                                      </p:cBhvr>
                                      <p:to>
                                        <p:strVal val="visible"/>
                                      </p:to>
                                    </p:set>
                                    <p:anim calcmode="lin" valueType="num">
                                      <p:cBhvr>
                                        <p:cTn id="189" dur="500" fill="hold"/>
                                        <p:tgtEl>
                                          <p:spTgt spid="307714"/>
                                        </p:tgtEl>
                                        <p:attrNameLst>
                                          <p:attrName>ppt_w</p:attrName>
                                        </p:attrNameLst>
                                      </p:cBhvr>
                                      <p:tavLst>
                                        <p:tav tm="0">
                                          <p:val>
                                            <p:strVal val="(6*min(max(#ppt_w*#ppt_h,.3),1)-7.4)/-.7*#ppt_w"/>
                                          </p:val>
                                        </p:tav>
                                        <p:tav tm="100000">
                                          <p:val>
                                            <p:strVal val="#ppt_w"/>
                                          </p:val>
                                        </p:tav>
                                      </p:tavLst>
                                    </p:anim>
                                    <p:anim calcmode="lin" valueType="num">
                                      <p:cBhvr>
                                        <p:cTn id="190" dur="500" fill="hold"/>
                                        <p:tgtEl>
                                          <p:spTgt spid="307714"/>
                                        </p:tgtEl>
                                        <p:attrNameLst>
                                          <p:attrName>ppt_h</p:attrName>
                                        </p:attrNameLst>
                                      </p:cBhvr>
                                      <p:tavLst>
                                        <p:tav tm="0">
                                          <p:val>
                                            <p:strVal val="(6*min(max(#ppt_w*#ppt_h,.3),1)-7.4)/-.7*#ppt_h"/>
                                          </p:val>
                                        </p:tav>
                                        <p:tav tm="100000">
                                          <p:val>
                                            <p:strVal val="#ppt_h"/>
                                          </p:val>
                                        </p:tav>
                                      </p:tavLst>
                                    </p:anim>
                                    <p:anim calcmode="lin" valueType="num">
                                      <p:cBhvr>
                                        <p:cTn id="191" dur="500" fill="hold"/>
                                        <p:tgtEl>
                                          <p:spTgt spid="307714"/>
                                        </p:tgtEl>
                                        <p:attrNameLst>
                                          <p:attrName>ppt_x</p:attrName>
                                        </p:attrNameLst>
                                      </p:cBhvr>
                                      <p:tavLst>
                                        <p:tav tm="0">
                                          <p:val>
                                            <p:fltVal val="0.5"/>
                                          </p:val>
                                        </p:tav>
                                        <p:tav tm="100000">
                                          <p:val>
                                            <p:strVal val="#ppt_x"/>
                                          </p:val>
                                        </p:tav>
                                      </p:tavLst>
                                    </p:anim>
                                    <p:anim calcmode="lin" valueType="num">
                                      <p:cBhvr>
                                        <p:cTn id="192" dur="500" fill="hold"/>
                                        <p:tgtEl>
                                          <p:spTgt spid="307714"/>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20634"/>
                                        </p:tgtEl>
                                        <p:attrNameLst>
                                          <p:attrName>style.visibility</p:attrName>
                                        </p:attrNameLst>
                                      </p:cBhvr>
                                      <p:to>
                                        <p:strVal val="visible"/>
                                      </p:to>
                                    </p:set>
                                    <p:anim calcmode="lin" valueType="num">
                                      <p:cBhvr>
                                        <p:cTn id="203" dur="500" fill="hold"/>
                                        <p:tgtEl>
                                          <p:spTgt spid="20634"/>
                                        </p:tgtEl>
                                        <p:attrNameLst>
                                          <p:attrName>ppt_w</p:attrName>
                                        </p:attrNameLst>
                                      </p:cBhvr>
                                      <p:tavLst>
                                        <p:tav tm="0">
                                          <p:val>
                                            <p:strVal val="(6*min(max(#ppt_w*#ppt_h,.3),1)-7.4)/-.7*#ppt_w"/>
                                          </p:val>
                                        </p:tav>
                                        <p:tav tm="100000">
                                          <p:val>
                                            <p:strVal val="#ppt_w"/>
                                          </p:val>
                                        </p:tav>
                                      </p:tavLst>
                                    </p:anim>
                                    <p:anim calcmode="lin" valueType="num">
                                      <p:cBhvr>
                                        <p:cTn id="204" dur="500" fill="hold"/>
                                        <p:tgtEl>
                                          <p:spTgt spid="20634"/>
                                        </p:tgtEl>
                                        <p:attrNameLst>
                                          <p:attrName>ppt_h</p:attrName>
                                        </p:attrNameLst>
                                      </p:cBhvr>
                                      <p:tavLst>
                                        <p:tav tm="0">
                                          <p:val>
                                            <p:strVal val="(6*min(max(#ppt_w*#ppt_h,.3),1)-7.4)/-.7*#ppt_h"/>
                                          </p:val>
                                        </p:tav>
                                        <p:tav tm="100000">
                                          <p:val>
                                            <p:strVal val="#ppt_h"/>
                                          </p:val>
                                        </p:tav>
                                      </p:tavLst>
                                    </p:anim>
                                    <p:anim calcmode="lin" valueType="num">
                                      <p:cBhvr>
                                        <p:cTn id="205" dur="500" fill="hold"/>
                                        <p:tgtEl>
                                          <p:spTgt spid="20634"/>
                                        </p:tgtEl>
                                        <p:attrNameLst>
                                          <p:attrName>ppt_x</p:attrName>
                                        </p:attrNameLst>
                                      </p:cBhvr>
                                      <p:tavLst>
                                        <p:tav tm="0">
                                          <p:val>
                                            <p:fltVal val="0.5"/>
                                          </p:val>
                                        </p:tav>
                                        <p:tav tm="100000">
                                          <p:val>
                                            <p:strVal val="#ppt_x"/>
                                          </p:val>
                                        </p:tav>
                                      </p:tavLst>
                                    </p:anim>
                                    <p:anim calcmode="lin" valueType="num">
                                      <p:cBhvr>
                                        <p:cTn id="206" dur="500" fill="hold"/>
                                        <p:tgtEl>
                                          <p:spTgt spid="20634"/>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307715"/>
                                        </p:tgtEl>
                                        <p:attrNameLst>
                                          <p:attrName>style.visibility</p:attrName>
                                        </p:attrNameLst>
                                      </p:cBhvr>
                                      <p:to>
                                        <p:strVal val="visible"/>
                                      </p:to>
                                    </p:set>
                                    <p:anim calcmode="lin" valueType="num">
                                      <p:cBhvr>
                                        <p:cTn id="210" dur="500" fill="hold"/>
                                        <p:tgtEl>
                                          <p:spTgt spid="307715"/>
                                        </p:tgtEl>
                                        <p:attrNameLst>
                                          <p:attrName>ppt_w</p:attrName>
                                        </p:attrNameLst>
                                      </p:cBhvr>
                                      <p:tavLst>
                                        <p:tav tm="0">
                                          <p:val>
                                            <p:strVal val="(6*min(max(#ppt_w*#ppt_h,.3),1)-7.4)/-.7*#ppt_w"/>
                                          </p:val>
                                        </p:tav>
                                        <p:tav tm="100000">
                                          <p:val>
                                            <p:strVal val="#ppt_w"/>
                                          </p:val>
                                        </p:tav>
                                      </p:tavLst>
                                    </p:anim>
                                    <p:anim calcmode="lin" valueType="num">
                                      <p:cBhvr>
                                        <p:cTn id="211" dur="500" fill="hold"/>
                                        <p:tgtEl>
                                          <p:spTgt spid="307715"/>
                                        </p:tgtEl>
                                        <p:attrNameLst>
                                          <p:attrName>ppt_h</p:attrName>
                                        </p:attrNameLst>
                                      </p:cBhvr>
                                      <p:tavLst>
                                        <p:tav tm="0">
                                          <p:val>
                                            <p:strVal val="(6*min(max(#ppt_w*#ppt_h,.3),1)-7.4)/-.7*#ppt_h"/>
                                          </p:val>
                                        </p:tav>
                                        <p:tav tm="100000">
                                          <p:val>
                                            <p:strVal val="#ppt_h"/>
                                          </p:val>
                                        </p:tav>
                                      </p:tavLst>
                                    </p:anim>
                                    <p:anim calcmode="lin" valueType="num">
                                      <p:cBhvr>
                                        <p:cTn id="212" dur="500" fill="hold"/>
                                        <p:tgtEl>
                                          <p:spTgt spid="307715"/>
                                        </p:tgtEl>
                                        <p:attrNameLst>
                                          <p:attrName>ppt_x</p:attrName>
                                        </p:attrNameLst>
                                      </p:cBhvr>
                                      <p:tavLst>
                                        <p:tav tm="0">
                                          <p:val>
                                            <p:fltVal val="0.5"/>
                                          </p:val>
                                        </p:tav>
                                        <p:tav tm="100000">
                                          <p:val>
                                            <p:strVal val="#ppt_x"/>
                                          </p:val>
                                        </p:tav>
                                      </p:tavLst>
                                    </p:anim>
                                    <p:anim calcmode="lin" valueType="num">
                                      <p:cBhvr>
                                        <p:cTn id="213" dur="500" fill="hold"/>
                                        <p:tgtEl>
                                          <p:spTgt spid="307715"/>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20635"/>
                                        </p:tgtEl>
                                        <p:attrNameLst>
                                          <p:attrName>style.visibility</p:attrName>
                                        </p:attrNameLst>
                                      </p:cBhvr>
                                      <p:to>
                                        <p:strVal val="visible"/>
                                      </p:to>
                                    </p:set>
                                    <p:anim calcmode="lin" valueType="num">
                                      <p:cBhvr>
                                        <p:cTn id="231" dur="500" fill="hold"/>
                                        <p:tgtEl>
                                          <p:spTgt spid="20635"/>
                                        </p:tgtEl>
                                        <p:attrNameLst>
                                          <p:attrName>ppt_w</p:attrName>
                                        </p:attrNameLst>
                                      </p:cBhvr>
                                      <p:tavLst>
                                        <p:tav tm="0">
                                          <p:val>
                                            <p:strVal val="(6*min(max(#ppt_w*#ppt_h,.3),1)-7.4)/-.7*#ppt_w"/>
                                          </p:val>
                                        </p:tav>
                                        <p:tav tm="100000">
                                          <p:val>
                                            <p:strVal val="#ppt_w"/>
                                          </p:val>
                                        </p:tav>
                                      </p:tavLst>
                                    </p:anim>
                                    <p:anim calcmode="lin" valueType="num">
                                      <p:cBhvr>
                                        <p:cTn id="232" dur="500" fill="hold"/>
                                        <p:tgtEl>
                                          <p:spTgt spid="20635"/>
                                        </p:tgtEl>
                                        <p:attrNameLst>
                                          <p:attrName>ppt_h</p:attrName>
                                        </p:attrNameLst>
                                      </p:cBhvr>
                                      <p:tavLst>
                                        <p:tav tm="0">
                                          <p:val>
                                            <p:strVal val="(6*min(max(#ppt_w*#ppt_h,.3),1)-7.4)/-.7*#ppt_h"/>
                                          </p:val>
                                        </p:tav>
                                        <p:tav tm="100000">
                                          <p:val>
                                            <p:strVal val="#ppt_h"/>
                                          </p:val>
                                        </p:tav>
                                      </p:tavLst>
                                    </p:anim>
                                    <p:anim calcmode="lin" valueType="num">
                                      <p:cBhvr>
                                        <p:cTn id="233" dur="500" fill="hold"/>
                                        <p:tgtEl>
                                          <p:spTgt spid="20635"/>
                                        </p:tgtEl>
                                        <p:attrNameLst>
                                          <p:attrName>ppt_x</p:attrName>
                                        </p:attrNameLst>
                                      </p:cBhvr>
                                      <p:tavLst>
                                        <p:tav tm="0">
                                          <p:val>
                                            <p:fltVal val="0.5"/>
                                          </p:val>
                                        </p:tav>
                                        <p:tav tm="100000">
                                          <p:val>
                                            <p:strVal val="#ppt_x"/>
                                          </p:val>
                                        </p:tav>
                                      </p:tavLst>
                                    </p:anim>
                                    <p:anim calcmode="lin" valueType="num">
                                      <p:cBhvr>
                                        <p:cTn id="234" dur="500" fill="hold"/>
                                        <p:tgtEl>
                                          <p:spTgt spid="20635"/>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20631"/>
                                        </p:tgtEl>
                                        <p:attrNameLst>
                                          <p:attrName>style.visibility</p:attrName>
                                        </p:attrNameLst>
                                      </p:cBhvr>
                                      <p:to>
                                        <p:strVal val="visible"/>
                                      </p:to>
                                    </p:set>
                                    <p:anim calcmode="lin" valueType="num">
                                      <p:cBhvr>
                                        <p:cTn id="259" dur="500" fill="hold"/>
                                        <p:tgtEl>
                                          <p:spTgt spid="20631"/>
                                        </p:tgtEl>
                                        <p:attrNameLst>
                                          <p:attrName>ppt_w</p:attrName>
                                        </p:attrNameLst>
                                      </p:cBhvr>
                                      <p:tavLst>
                                        <p:tav tm="0">
                                          <p:val>
                                            <p:strVal val="(6*min(max(#ppt_w*#ppt_h,.3),1)-7.4)/-.7*#ppt_w"/>
                                          </p:val>
                                        </p:tav>
                                        <p:tav tm="100000">
                                          <p:val>
                                            <p:strVal val="#ppt_w"/>
                                          </p:val>
                                        </p:tav>
                                      </p:tavLst>
                                    </p:anim>
                                    <p:anim calcmode="lin" valueType="num">
                                      <p:cBhvr>
                                        <p:cTn id="260" dur="500" fill="hold"/>
                                        <p:tgtEl>
                                          <p:spTgt spid="20631"/>
                                        </p:tgtEl>
                                        <p:attrNameLst>
                                          <p:attrName>ppt_h</p:attrName>
                                        </p:attrNameLst>
                                      </p:cBhvr>
                                      <p:tavLst>
                                        <p:tav tm="0">
                                          <p:val>
                                            <p:strVal val="(6*min(max(#ppt_w*#ppt_h,.3),1)-7.4)/-.7*#ppt_h"/>
                                          </p:val>
                                        </p:tav>
                                        <p:tav tm="100000">
                                          <p:val>
                                            <p:strVal val="#ppt_h"/>
                                          </p:val>
                                        </p:tav>
                                      </p:tavLst>
                                    </p:anim>
                                    <p:anim calcmode="lin" valueType="num">
                                      <p:cBhvr>
                                        <p:cTn id="261" dur="500" fill="hold"/>
                                        <p:tgtEl>
                                          <p:spTgt spid="20631"/>
                                        </p:tgtEl>
                                        <p:attrNameLst>
                                          <p:attrName>ppt_x</p:attrName>
                                        </p:attrNameLst>
                                      </p:cBhvr>
                                      <p:tavLst>
                                        <p:tav tm="0">
                                          <p:val>
                                            <p:fltVal val="0.5"/>
                                          </p:val>
                                        </p:tav>
                                        <p:tav tm="100000">
                                          <p:val>
                                            <p:strVal val="#ppt_x"/>
                                          </p:val>
                                        </p:tav>
                                      </p:tavLst>
                                    </p:anim>
                                    <p:anim calcmode="lin" valueType="num">
                                      <p:cBhvr>
                                        <p:cTn id="262" dur="500" fill="hold"/>
                                        <p:tgtEl>
                                          <p:spTgt spid="20631"/>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307716"/>
                                        </p:tgtEl>
                                        <p:attrNameLst>
                                          <p:attrName>style.visibility</p:attrName>
                                        </p:attrNameLst>
                                      </p:cBhvr>
                                      <p:to>
                                        <p:strVal val="visible"/>
                                      </p:to>
                                    </p:set>
                                    <p:anim calcmode="lin" valueType="num">
                                      <p:cBhvr>
                                        <p:cTn id="266" dur="500" fill="hold"/>
                                        <p:tgtEl>
                                          <p:spTgt spid="307716"/>
                                        </p:tgtEl>
                                        <p:attrNameLst>
                                          <p:attrName>ppt_w</p:attrName>
                                        </p:attrNameLst>
                                      </p:cBhvr>
                                      <p:tavLst>
                                        <p:tav tm="0">
                                          <p:val>
                                            <p:strVal val="(6*min(max(#ppt_w*#ppt_h,.3),1)-7.4)/-.7*#ppt_w"/>
                                          </p:val>
                                        </p:tav>
                                        <p:tav tm="100000">
                                          <p:val>
                                            <p:strVal val="#ppt_w"/>
                                          </p:val>
                                        </p:tav>
                                      </p:tavLst>
                                    </p:anim>
                                    <p:anim calcmode="lin" valueType="num">
                                      <p:cBhvr>
                                        <p:cTn id="267" dur="500" fill="hold"/>
                                        <p:tgtEl>
                                          <p:spTgt spid="307716"/>
                                        </p:tgtEl>
                                        <p:attrNameLst>
                                          <p:attrName>ppt_h</p:attrName>
                                        </p:attrNameLst>
                                      </p:cBhvr>
                                      <p:tavLst>
                                        <p:tav tm="0">
                                          <p:val>
                                            <p:strVal val="(6*min(max(#ppt_w*#ppt_h,.3),1)-7.4)/-.7*#ppt_h"/>
                                          </p:val>
                                        </p:tav>
                                        <p:tav tm="100000">
                                          <p:val>
                                            <p:strVal val="#ppt_h"/>
                                          </p:val>
                                        </p:tav>
                                      </p:tavLst>
                                    </p:anim>
                                    <p:anim calcmode="lin" valueType="num">
                                      <p:cBhvr>
                                        <p:cTn id="268" dur="500" fill="hold"/>
                                        <p:tgtEl>
                                          <p:spTgt spid="307716"/>
                                        </p:tgtEl>
                                        <p:attrNameLst>
                                          <p:attrName>ppt_x</p:attrName>
                                        </p:attrNameLst>
                                      </p:cBhvr>
                                      <p:tavLst>
                                        <p:tav tm="0">
                                          <p:val>
                                            <p:fltVal val="0.5"/>
                                          </p:val>
                                        </p:tav>
                                        <p:tav tm="100000">
                                          <p:val>
                                            <p:strVal val="#ppt_x"/>
                                          </p:val>
                                        </p:tav>
                                      </p:tavLst>
                                    </p:anim>
                                    <p:anim calcmode="lin" valueType="num">
                                      <p:cBhvr>
                                        <p:cTn id="269" dur="500" fill="hold"/>
                                        <p:tgtEl>
                                          <p:spTgt spid="307716"/>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307717"/>
                                        </p:tgtEl>
                                        <p:attrNameLst>
                                          <p:attrName>style.visibility</p:attrName>
                                        </p:attrNameLst>
                                      </p:cBhvr>
                                      <p:to>
                                        <p:strVal val="visible"/>
                                      </p:to>
                                    </p:set>
                                    <p:anim calcmode="lin" valueType="num">
                                      <p:cBhvr>
                                        <p:cTn id="301" dur="500" fill="hold"/>
                                        <p:tgtEl>
                                          <p:spTgt spid="307717"/>
                                        </p:tgtEl>
                                        <p:attrNameLst>
                                          <p:attrName>ppt_w</p:attrName>
                                        </p:attrNameLst>
                                      </p:cBhvr>
                                      <p:tavLst>
                                        <p:tav tm="0">
                                          <p:val>
                                            <p:strVal val="(6*min(max(#ppt_w*#ppt_h,.3),1)-7.4)/-.7*#ppt_w"/>
                                          </p:val>
                                        </p:tav>
                                        <p:tav tm="100000">
                                          <p:val>
                                            <p:strVal val="#ppt_w"/>
                                          </p:val>
                                        </p:tav>
                                      </p:tavLst>
                                    </p:anim>
                                    <p:anim calcmode="lin" valueType="num">
                                      <p:cBhvr>
                                        <p:cTn id="302" dur="500" fill="hold"/>
                                        <p:tgtEl>
                                          <p:spTgt spid="307717"/>
                                        </p:tgtEl>
                                        <p:attrNameLst>
                                          <p:attrName>ppt_h</p:attrName>
                                        </p:attrNameLst>
                                      </p:cBhvr>
                                      <p:tavLst>
                                        <p:tav tm="0">
                                          <p:val>
                                            <p:strVal val="(6*min(max(#ppt_w*#ppt_h,.3),1)-7.4)/-.7*#ppt_h"/>
                                          </p:val>
                                        </p:tav>
                                        <p:tav tm="100000">
                                          <p:val>
                                            <p:strVal val="#ppt_h"/>
                                          </p:val>
                                        </p:tav>
                                      </p:tavLst>
                                    </p:anim>
                                    <p:anim calcmode="lin" valueType="num">
                                      <p:cBhvr>
                                        <p:cTn id="303" dur="500" fill="hold"/>
                                        <p:tgtEl>
                                          <p:spTgt spid="307717"/>
                                        </p:tgtEl>
                                        <p:attrNameLst>
                                          <p:attrName>ppt_x</p:attrName>
                                        </p:attrNameLst>
                                      </p:cBhvr>
                                      <p:tavLst>
                                        <p:tav tm="0">
                                          <p:val>
                                            <p:fltVal val="0.5"/>
                                          </p:val>
                                        </p:tav>
                                        <p:tav tm="100000">
                                          <p:val>
                                            <p:strVal val="#ppt_x"/>
                                          </p:val>
                                        </p:tav>
                                      </p:tavLst>
                                    </p:anim>
                                    <p:anim calcmode="lin" valueType="num">
                                      <p:cBhvr>
                                        <p:cTn id="304" dur="500" fill="hold"/>
                                        <p:tgtEl>
                                          <p:spTgt spid="307717"/>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20633"/>
                                        </p:tgtEl>
                                        <p:attrNameLst>
                                          <p:attrName>style.visibility</p:attrName>
                                        </p:attrNameLst>
                                      </p:cBhvr>
                                      <p:to>
                                        <p:strVal val="visible"/>
                                      </p:to>
                                    </p:set>
                                    <p:anim calcmode="lin" valueType="num">
                                      <p:cBhvr>
                                        <p:cTn id="308" dur="500" fill="hold"/>
                                        <p:tgtEl>
                                          <p:spTgt spid="20633"/>
                                        </p:tgtEl>
                                        <p:attrNameLst>
                                          <p:attrName>ppt_w</p:attrName>
                                        </p:attrNameLst>
                                      </p:cBhvr>
                                      <p:tavLst>
                                        <p:tav tm="0">
                                          <p:val>
                                            <p:strVal val="(6*min(max(#ppt_w*#ppt_h,.3),1)-7.4)/-.7*#ppt_w"/>
                                          </p:val>
                                        </p:tav>
                                        <p:tav tm="100000">
                                          <p:val>
                                            <p:strVal val="#ppt_w"/>
                                          </p:val>
                                        </p:tav>
                                      </p:tavLst>
                                    </p:anim>
                                    <p:anim calcmode="lin" valueType="num">
                                      <p:cBhvr>
                                        <p:cTn id="309" dur="500" fill="hold"/>
                                        <p:tgtEl>
                                          <p:spTgt spid="20633"/>
                                        </p:tgtEl>
                                        <p:attrNameLst>
                                          <p:attrName>ppt_h</p:attrName>
                                        </p:attrNameLst>
                                      </p:cBhvr>
                                      <p:tavLst>
                                        <p:tav tm="0">
                                          <p:val>
                                            <p:strVal val="(6*min(max(#ppt_w*#ppt_h,.3),1)-7.4)/-.7*#ppt_h"/>
                                          </p:val>
                                        </p:tav>
                                        <p:tav tm="100000">
                                          <p:val>
                                            <p:strVal val="#ppt_h"/>
                                          </p:val>
                                        </p:tav>
                                      </p:tavLst>
                                    </p:anim>
                                    <p:anim calcmode="lin" valueType="num">
                                      <p:cBhvr>
                                        <p:cTn id="310" dur="500" fill="hold"/>
                                        <p:tgtEl>
                                          <p:spTgt spid="20633"/>
                                        </p:tgtEl>
                                        <p:attrNameLst>
                                          <p:attrName>ppt_x</p:attrName>
                                        </p:attrNameLst>
                                      </p:cBhvr>
                                      <p:tavLst>
                                        <p:tav tm="0">
                                          <p:val>
                                            <p:fltVal val="0.5"/>
                                          </p:val>
                                        </p:tav>
                                        <p:tav tm="100000">
                                          <p:val>
                                            <p:strVal val="#ppt_x"/>
                                          </p:val>
                                        </p:tav>
                                      </p:tavLst>
                                    </p:anim>
                                    <p:anim calcmode="lin" valueType="num">
                                      <p:cBhvr>
                                        <p:cTn id="311" dur="500" fill="hold"/>
                                        <p:tgtEl>
                                          <p:spTgt spid="20633"/>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8674"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8675"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8676"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233670" name="Text Box 198"/>
          <p:cNvSpPr txBox="1">
            <a:spLocks noChangeArrowheads="1"/>
          </p:cNvSpPr>
          <p:nvPr/>
        </p:nvSpPr>
        <p:spPr bwMode="auto">
          <a:xfrm>
            <a:off x="798513" y="2671763"/>
            <a:ext cx="7883525" cy="1108075"/>
          </a:xfrm>
          <a:prstGeom prst="rect">
            <a:avLst/>
          </a:prstGeom>
          <a:noFill/>
          <a:ln w="12700">
            <a:noFill/>
            <a:miter lim="800000"/>
            <a:headEnd/>
            <a:tailEnd/>
          </a:ln>
          <a:effectLst>
            <a:outerShdw dist="71842" dir="2700000" algn="ctr" rotWithShape="0">
              <a:schemeClr val="bg2">
                <a:alpha val="74997"/>
              </a:schemeClr>
            </a:outerShdw>
          </a:effectLst>
        </p:spPr>
        <p:txBody>
          <a:bodyPr anchor="ctr">
            <a:spAutoFit/>
          </a:bodyPr>
          <a:lstStyle/>
          <a:p>
            <a:pPr>
              <a:lnSpc>
                <a:spcPct val="75000"/>
              </a:lnSpc>
              <a:spcBef>
                <a:spcPct val="50000"/>
              </a:spcBef>
              <a:defRPr/>
            </a:pPr>
            <a:r>
              <a:rPr lang="en-US" sz="4400" b="1" dirty="0" err="1">
                <a:solidFill>
                  <a:srgbClr val="FFFF00"/>
                </a:solidFill>
                <a:latin typeface="Comic Sans MS" pitchFamily="66" charset="0"/>
                <a:ea typeface="ＭＳ Ｐゴシック" charset="-128"/>
                <a:cs typeface="+mn-cs"/>
              </a:rPr>
              <a:t>Ang</a:t>
            </a:r>
            <a:r>
              <a:rPr lang="en-US" sz="4400" b="1" dirty="0">
                <a:solidFill>
                  <a:srgbClr val="FFFF00"/>
                </a:solidFill>
                <a:latin typeface="Comic Sans MS" pitchFamily="66" charset="0"/>
                <a:ea typeface="ＭＳ Ｐゴシック" charset="-128"/>
                <a:cs typeface="+mn-cs"/>
              </a:rPr>
              <a:t> </a:t>
            </a:r>
            <a:r>
              <a:rPr lang="en-US" sz="4400" b="1" dirty="0" err="1">
                <a:solidFill>
                  <a:srgbClr val="FFFF00"/>
                </a:solidFill>
                <a:latin typeface="Comic Sans MS" pitchFamily="66" charset="0"/>
                <a:ea typeface="ＭＳ Ｐゴシック" charset="-128"/>
                <a:cs typeface="+mn-cs"/>
              </a:rPr>
              <a:t>gamay</a:t>
            </a:r>
            <a:r>
              <a:rPr lang="en-US" sz="4400" b="1" dirty="0">
                <a:solidFill>
                  <a:srgbClr val="FFFF00"/>
                </a:solidFill>
                <a:latin typeface="Comic Sans MS" pitchFamily="66" charset="0"/>
                <a:ea typeface="ＭＳ Ｐゴシック" charset="-128"/>
                <a:cs typeface="+mn-cs"/>
              </a:rPr>
              <a:t> </a:t>
            </a:r>
            <a:r>
              <a:rPr lang="en-US" sz="4400" b="1" dirty="0" err="1">
                <a:solidFill>
                  <a:srgbClr val="FFFF00"/>
                </a:solidFill>
                <a:latin typeface="Comic Sans MS" pitchFamily="66" charset="0"/>
                <a:ea typeface="ＭＳ Ｐゴシック" charset="-128"/>
                <a:cs typeface="+mn-cs"/>
              </a:rPr>
              <a:t>na</a:t>
            </a:r>
            <a:r>
              <a:rPr lang="en-US" sz="4400" b="1" dirty="0">
                <a:solidFill>
                  <a:srgbClr val="FFFF00"/>
                </a:solidFill>
                <a:latin typeface="Comic Sans MS" pitchFamily="66" charset="0"/>
                <a:ea typeface="ＭＳ Ｐゴシック" charset="-128"/>
                <a:cs typeface="+mn-cs"/>
              </a:rPr>
              <a:t> </a:t>
            </a:r>
            <a:r>
              <a:rPr lang="en-US" sz="4400" b="1" dirty="0" err="1">
                <a:solidFill>
                  <a:srgbClr val="FFFF00"/>
                </a:solidFill>
                <a:latin typeface="Comic Sans MS" pitchFamily="66" charset="0"/>
                <a:ea typeface="ＭＳ Ｐゴシック" charset="-128"/>
                <a:cs typeface="+mn-cs"/>
              </a:rPr>
              <a:t>kalainan</a:t>
            </a:r>
            <a:r>
              <a:rPr lang="en-US" sz="4400" b="1" dirty="0">
                <a:solidFill>
                  <a:srgbClr val="FFFF00"/>
                </a:solidFill>
                <a:latin typeface="Comic Sans MS" pitchFamily="66" charset="0"/>
                <a:ea typeface="ＭＳ Ｐゴシック" charset="-128"/>
                <a:cs typeface="+mn-cs"/>
              </a:rPr>
              <a:t> sa </a:t>
            </a:r>
            <a:r>
              <a:rPr lang="en-US" sz="4400" b="1" dirty="0" err="1">
                <a:solidFill>
                  <a:srgbClr val="FFFF00"/>
                </a:solidFill>
                <a:latin typeface="Comic Sans MS" pitchFamily="66" charset="0"/>
                <a:ea typeface="ＭＳ Ｐゴシック" charset="-128"/>
                <a:cs typeface="+mn-cs"/>
              </a:rPr>
              <a:t>kahulogan</a:t>
            </a:r>
            <a:endParaRPr lang="en-US" sz="4400" b="1" dirty="0">
              <a:solidFill>
                <a:srgbClr val="FFFF00"/>
              </a:solidFill>
              <a:latin typeface="Comic Sans MS" pitchFamily="66" charset="0"/>
              <a:ea typeface="ＭＳ Ｐゴシック" charset="-128"/>
              <a:cs typeface="+mn-cs"/>
            </a:endParaRPr>
          </a:p>
        </p:txBody>
      </p:sp>
      <p:sp>
        <p:nvSpPr>
          <p:cNvPr id="233671" name="Text Box 199"/>
          <p:cNvSpPr txBox="1">
            <a:spLocks noChangeArrowheads="1"/>
          </p:cNvSpPr>
          <p:nvPr/>
        </p:nvSpPr>
        <p:spPr bwMode="auto">
          <a:xfrm>
            <a:off x="222250" y="4343400"/>
            <a:ext cx="8721725" cy="1555750"/>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4800" b="1" dirty="0" err="1">
                <a:solidFill>
                  <a:srgbClr val="FFFF00"/>
                </a:solidFill>
                <a:latin typeface="Comic Sans MS" pitchFamily="66" charset="0"/>
                <a:ea typeface="ＭＳ Ｐゴシック" charset="-128"/>
                <a:cs typeface="+mn-cs"/>
              </a:rPr>
              <a:t>Mas</a:t>
            </a:r>
            <a:r>
              <a:rPr lang="en-US" sz="4800" b="1" dirty="0">
                <a:solidFill>
                  <a:srgbClr val="FFFF00"/>
                </a:solidFill>
                <a:latin typeface="Comic Sans MS" pitchFamily="66" charset="0"/>
                <a:ea typeface="ＭＳ Ｐゴシック" charset="-128"/>
                <a:cs typeface="+mn-cs"/>
              </a:rPr>
              <a:t> </a:t>
            </a:r>
            <a:r>
              <a:rPr lang="en-US" sz="4800" b="1" dirty="0" err="1">
                <a:solidFill>
                  <a:srgbClr val="FFFF00"/>
                </a:solidFill>
                <a:latin typeface="Comic Sans MS" pitchFamily="66" charset="0"/>
                <a:ea typeface="ＭＳ Ｐゴシック" charset="-128"/>
                <a:cs typeface="+mn-cs"/>
              </a:rPr>
              <a:t>lalum</a:t>
            </a:r>
            <a:r>
              <a:rPr lang="en-US" sz="4800" b="1" dirty="0">
                <a:solidFill>
                  <a:srgbClr val="FFFF00"/>
                </a:solidFill>
                <a:latin typeface="Comic Sans MS" pitchFamily="66" charset="0"/>
                <a:ea typeface="ＭＳ Ｐゴシック" charset="-128"/>
                <a:cs typeface="+mn-cs"/>
              </a:rPr>
              <a:t> </a:t>
            </a:r>
            <a:r>
              <a:rPr lang="en-US" sz="4800" b="1" dirty="0" err="1">
                <a:solidFill>
                  <a:srgbClr val="FFFF00"/>
                </a:solidFill>
                <a:latin typeface="Comic Sans MS" pitchFamily="66" charset="0"/>
                <a:ea typeface="ＭＳ Ｐゴシック" charset="-128"/>
                <a:cs typeface="+mn-cs"/>
              </a:rPr>
              <a:t>na</a:t>
            </a:r>
            <a:r>
              <a:rPr lang="en-US" sz="4800" b="1" dirty="0">
                <a:solidFill>
                  <a:srgbClr val="FFFF00"/>
                </a:solidFill>
                <a:latin typeface="Comic Sans MS" pitchFamily="66" charset="0"/>
                <a:ea typeface="ＭＳ Ｐゴシック" charset="-128"/>
                <a:cs typeface="+mn-cs"/>
              </a:rPr>
              <a:t> </a:t>
            </a:r>
            <a:r>
              <a:rPr lang="en-US" sz="4800" b="1" dirty="0" err="1">
                <a:solidFill>
                  <a:srgbClr val="FFFF00"/>
                </a:solidFill>
                <a:latin typeface="Comic Sans MS" pitchFamily="66" charset="0"/>
                <a:ea typeface="ＭＳ Ｐゴシック" charset="-128"/>
                <a:cs typeface="+mn-cs"/>
              </a:rPr>
              <a:t>paggiya</a:t>
            </a:r>
            <a:r>
              <a:rPr lang="en-US" sz="4800" b="1" dirty="0">
                <a:solidFill>
                  <a:srgbClr val="FFFF00"/>
                </a:solidFill>
                <a:latin typeface="Comic Sans MS" pitchFamily="66" charset="0"/>
                <a:ea typeface="ＭＳ Ｐゴシック" charset="-128"/>
                <a:cs typeface="+mn-cs"/>
              </a:rPr>
              <a:t> sa </a:t>
            </a:r>
            <a:r>
              <a:rPr lang="en-US" sz="4800" b="1" dirty="0" err="1">
                <a:solidFill>
                  <a:srgbClr val="FFFF00"/>
                </a:solidFill>
                <a:latin typeface="Comic Sans MS" pitchFamily="66" charset="0"/>
                <a:ea typeface="ＭＳ Ｐゴシック" charset="-128"/>
                <a:cs typeface="+mn-cs"/>
              </a:rPr>
              <a:t>Balaan</a:t>
            </a:r>
            <a:r>
              <a:rPr lang="en-US" sz="4800" b="1" dirty="0">
                <a:solidFill>
                  <a:srgbClr val="FFFF00"/>
                </a:solidFill>
                <a:latin typeface="Comic Sans MS" pitchFamily="66" charset="0"/>
                <a:ea typeface="ＭＳ Ｐゴシック" charset="-128"/>
                <a:cs typeface="+mn-cs"/>
              </a:rPr>
              <a:t> </a:t>
            </a:r>
            <a:r>
              <a:rPr lang="en-US" sz="4800" b="1" dirty="0" err="1">
                <a:solidFill>
                  <a:srgbClr val="FFFF00"/>
                </a:solidFill>
                <a:latin typeface="Comic Sans MS" pitchFamily="66" charset="0"/>
                <a:ea typeface="ＭＳ Ｐゴシック" charset="-128"/>
                <a:cs typeface="+mn-cs"/>
              </a:rPr>
              <a:t>na</a:t>
            </a:r>
            <a:r>
              <a:rPr lang="en-US" sz="4800" b="1" dirty="0">
                <a:solidFill>
                  <a:srgbClr val="FFFF00"/>
                </a:solidFill>
                <a:latin typeface="Comic Sans MS" pitchFamily="66" charset="0"/>
                <a:ea typeface="ＭＳ Ｐゴシック" charset="-128"/>
                <a:cs typeface="+mn-cs"/>
              </a:rPr>
              <a:t> </a:t>
            </a:r>
            <a:r>
              <a:rPr lang="en-US" sz="4800" b="1" dirty="0" err="1">
                <a:solidFill>
                  <a:srgbClr val="FFFF00"/>
                </a:solidFill>
                <a:latin typeface="Comic Sans MS" pitchFamily="66" charset="0"/>
                <a:ea typeface="ＭＳ Ｐゴシック" charset="-128"/>
                <a:cs typeface="+mn-cs"/>
              </a:rPr>
              <a:t>Ispiritu</a:t>
            </a:r>
            <a:endParaRPr lang="en-US" sz="4800" b="1" dirty="0">
              <a:solidFill>
                <a:srgbClr val="FFFF00"/>
              </a:solidFill>
              <a:latin typeface="Comic Sans MS" pitchFamily="66" charset="0"/>
              <a:ea typeface="ＭＳ Ｐゴシック" charset="-128"/>
              <a:cs typeface="+mn-cs"/>
            </a:endParaRPr>
          </a:p>
        </p:txBody>
      </p:sp>
      <p:sp>
        <p:nvSpPr>
          <p:cNvPr id="233672" name="Text Box 200"/>
          <p:cNvSpPr txBox="1">
            <a:spLocks noChangeArrowheads="1"/>
          </p:cNvSpPr>
          <p:nvPr/>
        </p:nvSpPr>
        <p:spPr bwMode="auto">
          <a:xfrm>
            <a:off x="234950" y="958850"/>
            <a:ext cx="9269413" cy="1401763"/>
          </a:xfrm>
          <a:prstGeom prst="rect">
            <a:avLst/>
          </a:prstGeom>
          <a:noFill/>
          <a:ln w="12700">
            <a:noFill/>
            <a:miter lim="800000"/>
            <a:headEnd/>
            <a:tailEnd/>
          </a:ln>
          <a:effectLst>
            <a:outerShdw dist="71842" dir="2700000" algn="ctr" rotWithShape="0">
              <a:schemeClr val="bg2">
                <a:alpha val="74997"/>
              </a:schemeClr>
            </a:outerShdw>
          </a:effectLst>
        </p:spPr>
        <p:txBody>
          <a:bodyPr anchor="ctr">
            <a:spAutoFit/>
          </a:bodyPr>
          <a:lstStyle/>
          <a:p>
            <a:pPr>
              <a:lnSpc>
                <a:spcPct val="70000"/>
              </a:lnSpc>
              <a:spcBef>
                <a:spcPct val="50000"/>
              </a:spcBef>
              <a:defRPr/>
            </a:pPr>
            <a:r>
              <a:rPr lang="en-US" sz="4400" b="1" dirty="0" err="1">
                <a:solidFill>
                  <a:srgbClr val="FFFF00"/>
                </a:solidFill>
                <a:latin typeface="Comic Sans MS" pitchFamily="66" charset="0"/>
                <a:ea typeface="ＭＳ Ｐゴシック" charset="-128"/>
                <a:cs typeface="+mn-cs"/>
              </a:rPr>
              <a:t>Ang</a:t>
            </a:r>
            <a:r>
              <a:rPr lang="en-US" sz="4400" b="1" dirty="0">
                <a:solidFill>
                  <a:srgbClr val="FFFF00"/>
                </a:solidFill>
                <a:latin typeface="Comic Sans MS" pitchFamily="66" charset="0"/>
                <a:ea typeface="ＭＳ Ｐゴシック" charset="-128"/>
                <a:cs typeface="+mn-cs"/>
              </a:rPr>
              <a:t> </a:t>
            </a:r>
            <a:r>
              <a:rPr lang="en-US" sz="4400" b="1" dirty="0" err="1">
                <a:solidFill>
                  <a:srgbClr val="FFFF00"/>
                </a:solidFill>
                <a:latin typeface="Comic Sans MS" pitchFamily="66" charset="0"/>
                <a:ea typeface="ＭＳ Ｐゴシック" charset="-128"/>
                <a:cs typeface="+mn-cs"/>
              </a:rPr>
              <a:t>Giladmon</a:t>
            </a:r>
            <a:r>
              <a:rPr lang="en-US" sz="4400" b="1" dirty="0">
                <a:solidFill>
                  <a:srgbClr val="FFFF00"/>
                </a:solidFill>
                <a:latin typeface="Comic Sans MS" pitchFamily="66" charset="0"/>
                <a:ea typeface="ＭＳ Ｐゴシック" charset="-128"/>
                <a:cs typeface="+mn-cs"/>
              </a:rPr>
              <a:t> sa </a:t>
            </a:r>
          </a:p>
          <a:p>
            <a:pPr>
              <a:lnSpc>
                <a:spcPct val="70000"/>
              </a:lnSpc>
              <a:spcBef>
                <a:spcPct val="50000"/>
              </a:spcBef>
              <a:defRPr/>
            </a:pPr>
            <a:r>
              <a:rPr lang="en-US" sz="4400" b="1" dirty="0" err="1">
                <a:solidFill>
                  <a:srgbClr val="FFFF00"/>
                </a:solidFill>
                <a:latin typeface="Comic Sans MS" pitchFamily="66" charset="0"/>
                <a:ea typeface="ＭＳ Ｐゴシック" charset="-128"/>
                <a:cs typeface="+mn-cs"/>
              </a:rPr>
              <a:t>Balaang</a:t>
            </a:r>
            <a:r>
              <a:rPr lang="en-US" sz="4400" b="1" dirty="0">
                <a:solidFill>
                  <a:srgbClr val="FFFF00"/>
                </a:solidFill>
                <a:latin typeface="Comic Sans MS" pitchFamily="66" charset="0"/>
                <a:ea typeface="ＭＳ Ｐゴシック" charset="-128"/>
                <a:cs typeface="+mn-cs"/>
              </a:rPr>
              <a:t> </a:t>
            </a:r>
            <a:r>
              <a:rPr lang="en-US" sz="4400" b="1" dirty="0" err="1">
                <a:solidFill>
                  <a:srgbClr val="FFFF00"/>
                </a:solidFill>
                <a:latin typeface="Comic Sans MS" pitchFamily="66" charset="0"/>
                <a:ea typeface="ＭＳ Ｐゴシック" charset="-128"/>
                <a:cs typeface="+mn-cs"/>
              </a:rPr>
              <a:t>Kasulatan</a:t>
            </a:r>
            <a:endParaRPr lang="en-US" sz="4400" b="1" dirty="0">
              <a:solidFill>
                <a:srgbClr val="FFFF00"/>
              </a:solidFill>
              <a:latin typeface="Comic Sans MS" pitchFamily="66" charset="0"/>
              <a:ea typeface="ＭＳ Ｐゴシック" charset="-128"/>
              <a:cs typeface="+mn-cs"/>
            </a:endParaRPr>
          </a:p>
        </p:txBody>
      </p:sp>
      <p:sp>
        <p:nvSpPr>
          <p:cNvPr id="28680"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28681"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8682"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28683" name="Text Box 5"/>
          <p:cNvSpPr txBox="1">
            <a:spLocks noChangeArrowheads="1"/>
          </p:cNvSpPr>
          <p:nvPr/>
        </p:nvSpPr>
        <p:spPr bwMode="auto">
          <a:xfrm>
            <a:off x="479425" y="65960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538" y="614363"/>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22"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155833" name="Text Box 185"/>
          <p:cNvSpPr txBox="1">
            <a:spLocks noChangeArrowheads="1"/>
          </p:cNvSpPr>
          <p:nvPr/>
        </p:nvSpPr>
        <p:spPr bwMode="auto">
          <a:xfrm>
            <a:off x="190500" y="819150"/>
            <a:ext cx="8953500" cy="5035550"/>
          </a:xfrm>
          <a:prstGeom prst="rect">
            <a:avLst/>
          </a:prstGeom>
          <a:noFill/>
          <a:ln w="12700">
            <a:noFill/>
            <a:miter lim="800000"/>
            <a:headEnd/>
            <a:tailEnd/>
          </a:ln>
          <a:effectLst/>
        </p:spPr>
        <p:txBody>
          <a:bodyPr anchor="ctr">
            <a:spAutoFit/>
          </a:bodyPr>
          <a:lstStyle/>
          <a:p>
            <a:pPr>
              <a:lnSpc>
                <a:spcPct val="80000"/>
              </a:lnSpc>
              <a:spcBef>
                <a:spcPct val="50000"/>
              </a:spcBef>
              <a:defRPr/>
            </a:pP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Ang</a:t>
            </a: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Plano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na</a:t>
            </a: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Pagtubos</a:t>
            </a: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sa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Ginoo</a:t>
            </a:r>
            <a:endPar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endParaRPr>
          </a:p>
          <a:p>
            <a:pPr>
              <a:lnSpc>
                <a:spcPct val="80000"/>
              </a:lnSpc>
              <a:spcBef>
                <a:spcPct val="50000"/>
              </a:spcBef>
              <a:defRPr/>
            </a:pP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Si Abraham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ug</a:t>
            </a: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ang</a:t>
            </a: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mga</a:t>
            </a:r>
          </a:p>
          <a:p>
            <a:pPr>
              <a:lnSpc>
                <a:spcPct val="80000"/>
              </a:lnSpc>
              <a:spcBef>
                <a:spcPct val="50000"/>
              </a:spcBef>
              <a:defRPr/>
            </a:pP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unang</a:t>
            </a: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Israelita</a:t>
            </a:r>
            <a:endPar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endParaRPr>
          </a:p>
          <a:p>
            <a:pPr>
              <a:lnSpc>
                <a:spcPct val="80000"/>
              </a:lnSpc>
              <a:spcBef>
                <a:spcPct val="50000"/>
              </a:spcBef>
              <a:defRPr/>
            </a:pP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Ang</a:t>
            </a: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Pagabot</a:t>
            </a: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sa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Ginoong</a:t>
            </a:r>
            <a:endPar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endParaRPr>
          </a:p>
          <a:p>
            <a:pPr>
              <a:lnSpc>
                <a:spcPct val="80000"/>
              </a:lnSpc>
              <a:spcBef>
                <a:spcPct val="50000"/>
              </a:spcBef>
              <a:defRPr/>
            </a:pP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Hesu-Kristu</a:t>
            </a:r>
            <a:endPar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endParaRPr>
          </a:p>
          <a:p>
            <a:pPr>
              <a:lnSpc>
                <a:spcPct val="80000"/>
              </a:lnSpc>
              <a:spcBef>
                <a:spcPct val="50000"/>
              </a:spcBef>
              <a:defRPr/>
            </a:pP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Ang</a:t>
            </a: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Pagpanganak</a:t>
            </a:r>
            <a:r>
              <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 sa </a:t>
            </a:r>
            <a:r>
              <a:rPr lang="en-US" sz="4400" b="1" dirty="0" err="1">
                <a:solidFill>
                  <a:srgbClr val="FFFF00"/>
                </a:solidFill>
                <a:effectLst>
                  <a:outerShdw blurRad="50800" dist="38100" dir="2700000" algn="tl" rotWithShape="0">
                    <a:srgbClr val="000000"/>
                  </a:outerShdw>
                </a:effectLst>
                <a:latin typeface="Comic Sans MS" pitchFamily="66" charset="0"/>
                <a:ea typeface="ＭＳ Ｐゴシック" charset="-128"/>
                <a:cs typeface="+mn-cs"/>
              </a:rPr>
              <a:t>Iglesia</a:t>
            </a:r>
            <a:endParaRPr lang="en-US" sz="4400" b="1" dirty="0">
              <a:solidFill>
                <a:srgbClr val="FFFF00"/>
              </a:solidFill>
              <a:effectLst>
                <a:outerShdw blurRad="50800" dist="38100" dir="2700000" algn="tl" rotWithShape="0">
                  <a:srgbClr val="000000"/>
                </a:outerShdw>
              </a:effectLst>
              <a:latin typeface="Comic Sans MS" pitchFamily="66" charset="0"/>
              <a:ea typeface="ＭＳ Ｐゴシック" charset="-128"/>
              <a:cs typeface="+mn-cs"/>
            </a:endParaRPr>
          </a:p>
        </p:txBody>
      </p:sp>
      <p:sp>
        <p:nvSpPr>
          <p:cNvPr id="30724"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0725"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0726"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0727"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55845" name="Text Box 197"/>
          <p:cNvSpPr txBox="1">
            <a:spLocks noChangeArrowheads="1"/>
          </p:cNvSpPr>
          <p:nvPr/>
        </p:nvSpPr>
        <p:spPr bwMode="auto">
          <a:xfrm>
            <a:off x="2655888" y="3886200"/>
            <a:ext cx="269398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6C18B0"/>
                </a:solidFill>
                <a:latin typeface="Helvetica" pitchFamily="-84" charset="0"/>
                <a:ea typeface="ＭＳ Ｐゴシック" pitchFamily="34" charset="-128"/>
                <a:cs typeface="+mn-cs"/>
              </a:rPr>
              <a:t>?</a:t>
            </a:r>
            <a:endParaRPr lang="en-US" sz="18900" b="1">
              <a:solidFill>
                <a:srgbClr val="CC1417"/>
              </a:solidFill>
              <a:latin typeface="Helvetica" pitchFamily="-84" charset="0"/>
              <a:ea typeface="ＭＳ Ｐゴシック" pitchFamily="34" charset="-128"/>
              <a:cs typeface="+mn-cs"/>
            </a:endParaRPr>
          </a:p>
        </p:txBody>
      </p:sp>
      <p:sp>
        <p:nvSpPr>
          <p:cNvPr id="155843" name="Text Box 195"/>
          <p:cNvSpPr txBox="1">
            <a:spLocks noChangeArrowheads="1"/>
          </p:cNvSpPr>
          <p:nvPr/>
        </p:nvSpPr>
        <p:spPr bwMode="auto">
          <a:xfrm>
            <a:off x="1209675" y="703263"/>
            <a:ext cx="222091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FFAF18"/>
                </a:solidFill>
                <a:latin typeface="Helvetica" pitchFamily="-84" charset="0"/>
                <a:ea typeface="ＭＳ Ｐゴシック" pitchFamily="34" charset="-128"/>
                <a:cs typeface="+mn-cs"/>
              </a:rPr>
              <a:t>?</a:t>
            </a:r>
            <a:endParaRPr lang="en-US" sz="18900" b="1">
              <a:solidFill>
                <a:srgbClr val="CC1417"/>
              </a:solidFill>
              <a:latin typeface="Helvetica" pitchFamily="-84" charset="0"/>
              <a:ea typeface="ＭＳ Ｐゴシック" pitchFamily="34" charset="-128"/>
              <a:cs typeface="+mn-cs"/>
            </a:endParaRPr>
          </a:p>
        </p:txBody>
      </p:sp>
      <p:sp>
        <p:nvSpPr>
          <p:cNvPr id="155844" name="Text Box 196"/>
          <p:cNvSpPr txBox="1">
            <a:spLocks noChangeArrowheads="1"/>
          </p:cNvSpPr>
          <p:nvPr/>
        </p:nvSpPr>
        <p:spPr bwMode="auto">
          <a:xfrm>
            <a:off x="3182938" y="531813"/>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CC1417"/>
                </a:solidFill>
                <a:latin typeface="Helvetica" pitchFamily="-107" charset="0"/>
                <a:ea typeface="+mn-ea"/>
                <a:cs typeface="+mn-cs"/>
              </a:rPr>
              <a:t>?</a:t>
            </a:r>
          </a:p>
        </p:txBody>
      </p:sp>
      <p:sp>
        <p:nvSpPr>
          <p:cNvPr id="155846" name="Text Box 198"/>
          <p:cNvSpPr txBox="1">
            <a:spLocks noChangeArrowheads="1"/>
          </p:cNvSpPr>
          <p:nvPr/>
        </p:nvSpPr>
        <p:spPr bwMode="auto">
          <a:xfrm>
            <a:off x="2151063" y="2622550"/>
            <a:ext cx="193516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chemeClr val="tx1"/>
                </a:solidFill>
                <a:latin typeface="Helvetica" pitchFamily="-107" charset="0"/>
                <a:ea typeface="+mn-ea"/>
                <a:cs typeface="+mn-cs"/>
              </a:rPr>
              <a:t>?</a:t>
            </a:r>
          </a:p>
        </p:txBody>
      </p:sp>
      <p:sp>
        <p:nvSpPr>
          <p:cNvPr id="155847" name="Text Box 199"/>
          <p:cNvSpPr txBox="1">
            <a:spLocks noChangeArrowheads="1"/>
          </p:cNvSpPr>
          <p:nvPr/>
        </p:nvSpPr>
        <p:spPr bwMode="auto">
          <a:xfrm>
            <a:off x="3998913" y="2363788"/>
            <a:ext cx="206533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187534"/>
                </a:solidFill>
                <a:latin typeface="Helvetica" pitchFamily="-107" charset="0"/>
                <a:ea typeface="+mn-ea"/>
                <a:cs typeface="+mn-cs"/>
              </a:rPr>
              <a:t>?</a:t>
            </a:r>
          </a:p>
        </p:txBody>
      </p:sp>
      <p:sp>
        <p:nvSpPr>
          <p:cNvPr id="155848" name="Text Box 200"/>
          <p:cNvSpPr txBox="1">
            <a:spLocks noChangeArrowheads="1"/>
          </p:cNvSpPr>
          <p:nvPr/>
        </p:nvSpPr>
        <p:spPr bwMode="auto">
          <a:xfrm>
            <a:off x="482600" y="3451225"/>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CC1417"/>
                </a:solidFill>
                <a:latin typeface="Helvetica" pitchFamily="-107" charset="0"/>
                <a:ea typeface="+mn-ea"/>
                <a:cs typeface="+mn-cs"/>
              </a:rPr>
              <a:t>?</a:t>
            </a:r>
          </a:p>
        </p:txBody>
      </p:sp>
      <p:sp>
        <p:nvSpPr>
          <p:cNvPr id="155849" name="Text Box 201"/>
          <p:cNvSpPr txBox="1">
            <a:spLocks noChangeArrowheads="1"/>
          </p:cNvSpPr>
          <p:nvPr/>
        </p:nvSpPr>
        <p:spPr bwMode="auto">
          <a:xfrm>
            <a:off x="5316538" y="1012825"/>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chemeClr val="accent1"/>
                </a:solidFill>
                <a:latin typeface="Helvetica" pitchFamily="-107" charset="0"/>
                <a:ea typeface="+mn-ea"/>
                <a:cs typeface="+mn-cs"/>
              </a:rPr>
              <a:t>?</a:t>
            </a:r>
          </a:p>
        </p:txBody>
      </p:sp>
      <p:sp>
        <p:nvSpPr>
          <p:cNvPr id="155850" name="Text Box 202"/>
          <p:cNvSpPr txBox="1">
            <a:spLocks noChangeArrowheads="1"/>
          </p:cNvSpPr>
          <p:nvPr/>
        </p:nvSpPr>
        <p:spPr bwMode="auto">
          <a:xfrm>
            <a:off x="6575425" y="3065463"/>
            <a:ext cx="15922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F06157"/>
                </a:solidFill>
                <a:latin typeface="Helvetica" pitchFamily="-84" charset="0"/>
                <a:ea typeface="ＭＳ Ｐゴシック" pitchFamily="34" charset="-128"/>
                <a:cs typeface="+mn-cs"/>
              </a:rPr>
              <a:t>?</a:t>
            </a:r>
            <a:endParaRPr lang="en-US" sz="18900" b="1">
              <a:solidFill>
                <a:srgbClr val="CC1417"/>
              </a:solidFill>
              <a:latin typeface="Helvetica" pitchFamily="-84" charset="0"/>
              <a:ea typeface="ＭＳ Ｐゴシック" pitchFamily="34" charset="-128"/>
              <a:cs typeface="+mn-cs"/>
            </a:endParaRPr>
          </a:p>
        </p:txBody>
      </p:sp>
      <p:sp>
        <p:nvSpPr>
          <p:cNvPr id="155851" name="Text Box 203"/>
          <p:cNvSpPr txBox="1">
            <a:spLocks noChangeArrowheads="1"/>
          </p:cNvSpPr>
          <p:nvPr/>
        </p:nvSpPr>
        <p:spPr bwMode="auto">
          <a:xfrm>
            <a:off x="5094288" y="3886200"/>
            <a:ext cx="196373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1FCC16"/>
                </a:solidFill>
                <a:latin typeface="Helvetica" pitchFamily="-107" charset="0"/>
                <a:ea typeface="+mn-ea"/>
                <a:cs typeface="+mn-cs"/>
              </a:rPr>
              <a:t>?</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9.65.01.15</a:t>
            </a:r>
          </a:p>
        </p:txBody>
      </p:sp>
      <p:sp>
        <p:nvSpPr>
          <p:cNvPr id="30738"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33">
                                            <p:txEl>
                                              <p:pRg st="4" end="4"/>
                                            </p:txEl>
                                          </p:spTgt>
                                        </p:tgtEl>
                                        <p:attrNameLst>
                                          <p:attrName>style.visibility</p:attrName>
                                        </p:attrNameLst>
                                      </p:cBhvr>
                                      <p:to>
                                        <p:strVal val="visible"/>
                                      </p:to>
                                    </p:set>
                                    <p:animEffect transition="in" filter="fade">
                                      <p:cBhvr>
                                        <p:cTn id="27" dur="500"/>
                                        <p:tgtEl>
                                          <p:spTgt spid="15583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5833">
                                            <p:txEl>
                                              <p:pRg st="5" end="5"/>
                                            </p:txEl>
                                          </p:spTgt>
                                        </p:tgtEl>
                                        <p:attrNameLst>
                                          <p:attrName>style.visibility</p:attrName>
                                        </p:attrNameLst>
                                      </p:cBhvr>
                                      <p:to>
                                        <p:strVal val="visible"/>
                                      </p:to>
                                    </p:set>
                                    <p:animEffect transition="in" filter="fade">
                                      <p:cBhvr>
                                        <p:cTn id="32" dur="500"/>
                                        <p:tgtEl>
                                          <p:spTgt spid="155833">
                                            <p:txEl>
                                              <p:pRg st="5" end="5"/>
                                            </p:txEl>
                                          </p:spTgt>
                                        </p:tgtEl>
                                      </p:cBhvr>
                                    </p:animEffect>
                                  </p:childTnLst>
                                </p:cTn>
                              </p:par>
                            </p:childTnLst>
                          </p:cTn>
                        </p:par>
                        <p:par>
                          <p:cTn id="33" fill="hold" nodeType="afterGroup">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55843"/>
                                        </p:tgtEl>
                                        <p:attrNameLst>
                                          <p:attrName>style.visibility</p:attrName>
                                        </p:attrNameLst>
                                      </p:cBhvr>
                                      <p:to>
                                        <p:strVal val="visible"/>
                                      </p:to>
                                    </p:set>
                                    <p:anim calcmode="lin" valueType="num">
                                      <p:cBhvr additive="base">
                                        <p:cTn id="36" dur="500" fill="hold"/>
                                        <p:tgtEl>
                                          <p:spTgt spid="155843"/>
                                        </p:tgtEl>
                                        <p:attrNameLst>
                                          <p:attrName>ppt_x</p:attrName>
                                        </p:attrNameLst>
                                      </p:cBhvr>
                                      <p:tavLst>
                                        <p:tav tm="0">
                                          <p:val>
                                            <p:strVal val="#ppt_x"/>
                                          </p:val>
                                        </p:tav>
                                        <p:tav tm="100000">
                                          <p:val>
                                            <p:strVal val="#ppt_x"/>
                                          </p:val>
                                        </p:tav>
                                      </p:tavLst>
                                    </p:anim>
                                    <p:anim calcmode="lin" valueType="num">
                                      <p:cBhvr additive="base">
                                        <p:cTn id="37" dur="500" fill="hold"/>
                                        <p:tgtEl>
                                          <p:spTgt spid="155843"/>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155844"/>
                                        </p:tgtEl>
                                        <p:attrNameLst>
                                          <p:attrName>style.visibility</p:attrName>
                                        </p:attrNameLst>
                                      </p:cBhvr>
                                      <p:to>
                                        <p:strVal val="visible"/>
                                      </p:to>
                                    </p:set>
                                    <p:anim calcmode="lin" valueType="num">
                                      <p:cBhvr additive="base">
                                        <p:cTn id="41" dur="500" fill="hold"/>
                                        <p:tgtEl>
                                          <p:spTgt spid="155844"/>
                                        </p:tgtEl>
                                        <p:attrNameLst>
                                          <p:attrName>ppt_x</p:attrName>
                                        </p:attrNameLst>
                                      </p:cBhvr>
                                      <p:tavLst>
                                        <p:tav tm="0">
                                          <p:val>
                                            <p:strVal val="#ppt_x"/>
                                          </p:val>
                                        </p:tav>
                                        <p:tav tm="100000">
                                          <p:val>
                                            <p:strVal val="#ppt_x"/>
                                          </p:val>
                                        </p:tav>
                                      </p:tavLst>
                                    </p:anim>
                                    <p:anim calcmode="lin" valueType="num">
                                      <p:cBhvr additive="base">
                                        <p:cTn id="42" dur="500" fill="hold"/>
                                        <p:tgtEl>
                                          <p:spTgt spid="155844"/>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155849"/>
                                        </p:tgtEl>
                                        <p:attrNameLst>
                                          <p:attrName>style.visibility</p:attrName>
                                        </p:attrNameLst>
                                      </p:cBhvr>
                                      <p:to>
                                        <p:strVal val="visible"/>
                                      </p:to>
                                    </p:set>
                                    <p:anim calcmode="lin" valueType="num">
                                      <p:cBhvr additive="base">
                                        <p:cTn id="46" dur="500" fill="hold"/>
                                        <p:tgtEl>
                                          <p:spTgt spid="155849"/>
                                        </p:tgtEl>
                                        <p:attrNameLst>
                                          <p:attrName>ppt_x</p:attrName>
                                        </p:attrNameLst>
                                      </p:cBhvr>
                                      <p:tavLst>
                                        <p:tav tm="0">
                                          <p:val>
                                            <p:strVal val="#ppt_x"/>
                                          </p:val>
                                        </p:tav>
                                        <p:tav tm="100000">
                                          <p:val>
                                            <p:strVal val="#ppt_x"/>
                                          </p:val>
                                        </p:tav>
                                      </p:tavLst>
                                    </p:anim>
                                    <p:anim calcmode="lin" valueType="num">
                                      <p:cBhvr additive="base">
                                        <p:cTn id="47" dur="500" fill="hold"/>
                                        <p:tgtEl>
                                          <p:spTgt spid="155849"/>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155847"/>
                                        </p:tgtEl>
                                        <p:attrNameLst>
                                          <p:attrName>style.visibility</p:attrName>
                                        </p:attrNameLst>
                                      </p:cBhvr>
                                      <p:to>
                                        <p:strVal val="visible"/>
                                      </p:to>
                                    </p:set>
                                    <p:anim calcmode="lin" valueType="num">
                                      <p:cBhvr additive="base">
                                        <p:cTn id="51" dur="500" fill="hold"/>
                                        <p:tgtEl>
                                          <p:spTgt spid="155847"/>
                                        </p:tgtEl>
                                        <p:attrNameLst>
                                          <p:attrName>ppt_x</p:attrName>
                                        </p:attrNameLst>
                                      </p:cBhvr>
                                      <p:tavLst>
                                        <p:tav tm="0">
                                          <p:val>
                                            <p:strVal val="#ppt_x"/>
                                          </p:val>
                                        </p:tav>
                                        <p:tav tm="100000">
                                          <p:val>
                                            <p:strVal val="#ppt_x"/>
                                          </p:val>
                                        </p:tav>
                                      </p:tavLst>
                                    </p:anim>
                                    <p:anim calcmode="lin" valueType="num">
                                      <p:cBhvr additive="base">
                                        <p:cTn id="52" dur="500" fill="hold"/>
                                        <p:tgtEl>
                                          <p:spTgt spid="155847"/>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155846"/>
                                        </p:tgtEl>
                                        <p:attrNameLst>
                                          <p:attrName>style.visibility</p:attrName>
                                        </p:attrNameLst>
                                      </p:cBhvr>
                                      <p:to>
                                        <p:strVal val="visible"/>
                                      </p:to>
                                    </p:set>
                                    <p:anim calcmode="lin" valueType="num">
                                      <p:cBhvr additive="base">
                                        <p:cTn id="56" dur="500" fill="hold"/>
                                        <p:tgtEl>
                                          <p:spTgt spid="155846"/>
                                        </p:tgtEl>
                                        <p:attrNameLst>
                                          <p:attrName>ppt_x</p:attrName>
                                        </p:attrNameLst>
                                      </p:cBhvr>
                                      <p:tavLst>
                                        <p:tav tm="0">
                                          <p:val>
                                            <p:strVal val="#ppt_x"/>
                                          </p:val>
                                        </p:tav>
                                        <p:tav tm="100000">
                                          <p:val>
                                            <p:strVal val="#ppt_x"/>
                                          </p:val>
                                        </p:tav>
                                      </p:tavLst>
                                    </p:anim>
                                    <p:anim calcmode="lin" valueType="num">
                                      <p:cBhvr additive="base">
                                        <p:cTn id="57" dur="500" fill="hold"/>
                                        <p:tgtEl>
                                          <p:spTgt spid="155846"/>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155850"/>
                                        </p:tgtEl>
                                        <p:attrNameLst>
                                          <p:attrName>style.visibility</p:attrName>
                                        </p:attrNameLst>
                                      </p:cBhvr>
                                      <p:to>
                                        <p:strVal val="visible"/>
                                      </p:to>
                                    </p:set>
                                    <p:anim calcmode="lin" valueType="num">
                                      <p:cBhvr additive="base">
                                        <p:cTn id="61" dur="500" fill="hold"/>
                                        <p:tgtEl>
                                          <p:spTgt spid="155850"/>
                                        </p:tgtEl>
                                        <p:attrNameLst>
                                          <p:attrName>ppt_x</p:attrName>
                                        </p:attrNameLst>
                                      </p:cBhvr>
                                      <p:tavLst>
                                        <p:tav tm="0">
                                          <p:val>
                                            <p:strVal val="#ppt_x"/>
                                          </p:val>
                                        </p:tav>
                                        <p:tav tm="100000">
                                          <p:val>
                                            <p:strVal val="#ppt_x"/>
                                          </p:val>
                                        </p:tav>
                                      </p:tavLst>
                                    </p:anim>
                                    <p:anim calcmode="lin" valueType="num">
                                      <p:cBhvr additive="base">
                                        <p:cTn id="62" dur="500" fill="hold"/>
                                        <p:tgtEl>
                                          <p:spTgt spid="155850"/>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55851"/>
                                        </p:tgtEl>
                                        <p:attrNameLst>
                                          <p:attrName>style.visibility</p:attrName>
                                        </p:attrNameLst>
                                      </p:cBhvr>
                                      <p:to>
                                        <p:strVal val="visible"/>
                                      </p:to>
                                    </p:set>
                                    <p:anim calcmode="lin" valueType="num">
                                      <p:cBhvr additive="base">
                                        <p:cTn id="66" dur="500" fill="hold"/>
                                        <p:tgtEl>
                                          <p:spTgt spid="155851"/>
                                        </p:tgtEl>
                                        <p:attrNameLst>
                                          <p:attrName>ppt_x</p:attrName>
                                        </p:attrNameLst>
                                      </p:cBhvr>
                                      <p:tavLst>
                                        <p:tav tm="0">
                                          <p:val>
                                            <p:strVal val="#ppt_x"/>
                                          </p:val>
                                        </p:tav>
                                        <p:tav tm="100000">
                                          <p:val>
                                            <p:strVal val="#ppt_x"/>
                                          </p:val>
                                        </p:tav>
                                      </p:tavLst>
                                    </p:anim>
                                    <p:anim calcmode="lin" valueType="num">
                                      <p:cBhvr additive="base">
                                        <p:cTn id="67" dur="500" fill="hold"/>
                                        <p:tgtEl>
                                          <p:spTgt spid="155851"/>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4000"/>
                            </p:stCondLst>
                            <p:childTnLst>
                              <p:par>
                                <p:cTn id="69" presetID="2" presetClass="entr" presetSubtype="4" fill="hold" grpId="0" nodeType="afterEffect">
                                  <p:stCondLst>
                                    <p:cond delay="0"/>
                                  </p:stCondLst>
                                  <p:childTnLst>
                                    <p:set>
                                      <p:cBhvr>
                                        <p:cTn id="70" dur="1" fill="hold">
                                          <p:stCondLst>
                                            <p:cond delay="0"/>
                                          </p:stCondLst>
                                        </p:cTn>
                                        <p:tgtEl>
                                          <p:spTgt spid="155845"/>
                                        </p:tgtEl>
                                        <p:attrNameLst>
                                          <p:attrName>style.visibility</p:attrName>
                                        </p:attrNameLst>
                                      </p:cBhvr>
                                      <p:to>
                                        <p:strVal val="visible"/>
                                      </p:to>
                                    </p:set>
                                    <p:anim calcmode="lin" valueType="num">
                                      <p:cBhvr additive="base">
                                        <p:cTn id="71" dur="500" fill="hold"/>
                                        <p:tgtEl>
                                          <p:spTgt spid="155845"/>
                                        </p:tgtEl>
                                        <p:attrNameLst>
                                          <p:attrName>ppt_x</p:attrName>
                                        </p:attrNameLst>
                                      </p:cBhvr>
                                      <p:tavLst>
                                        <p:tav tm="0">
                                          <p:val>
                                            <p:strVal val="#ppt_x"/>
                                          </p:val>
                                        </p:tav>
                                        <p:tav tm="100000">
                                          <p:val>
                                            <p:strVal val="#ppt_x"/>
                                          </p:val>
                                        </p:tav>
                                      </p:tavLst>
                                    </p:anim>
                                    <p:anim calcmode="lin" valueType="num">
                                      <p:cBhvr additive="base">
                                        <p:cTn id="72" dur="500" fill="hold"/>
                                        <p:tgtEl>
                                          <p:spTgt spid="155845"/>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4500"/>
                            </p:stCondLst>
                            <p:childTnLst>
                              <p:par>
                                <p:cTn id="74" presetID="2" presetClass="entr" presetSubtype="4" fill="hold" grpId="0" nodeType="afterEffect">
                                  <p:stCondLst>
                                    <p:cond delay="0"/>
                                  </p:stCondLst>
                                  <p:childTnLst>
                                    <p:set>
                                      <p:cBhvr>
                                        <p:cTn id="75" dur="1" fill="hold">
                                          <p:stCondLst>
                                            <p:cond delay="0"/>
                                          </p:stCondLst>
                                        </p:cTn>
                                        <p:tgtEl>
                                          <p:spTgt spid="155848"/>
                                        </p:tgtEl>
                                        <p:attrNameLst>
                                          <p:attrName>style.visibility</p:attrName>
                                        </p:attrNameLst>
                                      </p:cBhvr>
                                      <p:to>
                                        <p:strVal val="visible"/>
                                      </p:to>
                                    </p:set>
                                    <p:anim calcmode="lin" valueType="num">
                                      <p:cBhvr additive="base">
                                        <p:cTn id="76" dur="500" fill="hold"/>
                                        <p:tgtEl>
                                          <p:spTgt spid="155848"/>
                                        </p:tgtEl>
                                        <p:attrNameLst>
                                          <p:attrName>ppt_x</p:attrName>
                                        </p:attrNameLst>
                                      </p:cBhvr>
                                      <p:tavLst>
                                        <p:tav tm="0">
                                          <p:val>
                                            <p:strVal val="#ppt_x"/>
                                          </p:val>
                                        </p:tav>
                                        <p:tav tm="100000">
                                          <p:val>
                                            <p:strVal val="#ppt_x"/>
                                          </p:val>
                                        </p:tav>
                                      </p:tavLst>
                                    </p:anim>
                                    <p:anim calcmode="lin" valueType="num">
                                      <p:cBhvr additive="base">
                                        <p:cTn id="77" dur="500" fill="hold"/>
                                        <p:tgtEl>
                                          <p:spTgt spid="15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5" grpId="0"/>
      <p:bldP spid="155843" grpId="0"/>
      <p:bldP spid="155844" grpId="0"/>
      <p:bldP spid="155846" grpId="0"/>
      <p:bldP spid="155847" grpId="0"/>
      <p:bldP spid="155848" grpId="0"/>
      <p:bldP spid="155849" grpId="0"/>
      <p:bldP spid="155850" grpId="0"/>
      <p:bldP spid="1558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32770" name="Picture 19"/>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2775"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267" name="Text Box 27"/>
          <p:cNvSpPr txBox="1">
            <a:spLocks noChangeArrowheads="1"/>
          </p:cNvSpPr>
          <p:nvPr/>
        </p:nvSpPr>
        <p:spPr bwMode="auto">
          <a:xfrm>
            <a:off x="579438" y="1298575"/>
            <a:ext cx="7432675" cy="4154488"/>
          </a:xfrm>
          <a:prstGeom prst="rect">
            <a:avLst/>
          </a:prstGeom>
          <a:noFill/>
          <a:ln w="12700">
            <a:noFill/>
            <a:miter lim="800000"/>
            <a:headEnd/>
            <a:tailEnd/>
          </a:ln>
          <a:effectLst/>
        </p:spPr>
        <p:txBody>
          <a:bodyPr anchor="ctr">
            <a:spAutoFit/>
          </a:bodyPr>
          <a:lstStyle>
            <a:defPPr>
              <a:defRPr lang="en-US"/>
            </a:defPPr>
            <a:lvl2pPr lvl="1">
              <a:spcBef>
                <a:spcPct val="50000"/>
              </a:spcBef>
              <a:defRPr sz="6600" b="1">
                <a:solidFill>
                  <a:srgbClr val="FFFF00"/>
                </a:solidFill>
                <a:effectLst>
                  <a:glow rad="190500">
                    <a:schemeClr val="bg2"/>
                  </a:glow>
                </a:effectLst>
                <a:latin typeface="Comic Sans MS" pitchFamily="-107" charset="0"/>
                <a:ea typeface="+mn-ea"/>
                <a:cs typeface="+mn-cs"/>
              </a:defRPr>
            </a:lvl2pPr>
          </a:lstStyle>
          <a:p>
            <a:pPr lvl="1">
              <a:defRPr/>
            </a:pPr>
            <a:r>
              <a:rPr lang="en-US" dirty="0"/>
              <a:t>TAN-AWA ANG KINING TANAN NA BIBLIA!</a:t>
            </a:r>
          </a:p>
        </p:txBody>
      </p:sp>
      <p:sp>
        <p:nvSpPr>
          <p:cNvPr id="32777"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2778"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2779" name="Text Box 5"/>
          <p:cNvSpPr txBox="1">
            <a:spLocks noChangeArrowheads="1"/>
          </p:cNvSpPr>
          <p:nvPr/>
        </p:nvSpPr>
        <p:spPr bwMode="auto">
          <a:xfrm>
            <a:off x="479425" y="66087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9.65.01.16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49238" y="1676400"/>
            <a:ext cx="6259512"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Libo nga mga  </a:t>
            </a:r>
            <a:r>
              <a:rPr lang="en-US" sz="4400">
                <a:solidFill>
                  <a:srgbClr val="8FF28A"/>
                </a:solidFill>
                <a:latin typeface="Helvetica" charset="0"/>
              </a:rPr>
              <a:t>Detalye</a:t>
            </a:r>
          </a:p>
        </p:txBody>
      </p:sp>
      <p:sp>
        <p:nvSpPr>
          <p:cNvPr id="11267" name="Rectangle 3"/>
          <p:cNvSpPr>
            <a:spLocks noChangeArrowheads="1"/>
          </p:cNvSpPr>
          <p:nvPr/>
        </p:nvSpPr>
        <p:spPr bwMode="auto">
          <a:xfrm>
            <a:off x="517525" y="2308225"/>
            <a:ext cx="5621338"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Gatus na </a:t>
            </a:r>
            <a:r>
              <a:rPr lang="en-US" sz="4400">
                <a:solidFill>
                  <a:srgbClr val="99FF99"/>
                </a:solidFill>
                <a:latin typeface="Helvetica" charset="0"/>
              </a:rPr>
              <a:t>mga Tawo</a:t>
            </a:r>
            <a:endParaRPr lang="en-US" sz="4400">
              <a:solidFill>
                <a:srgbClr val="00FF00"/>
              </a:solidFill>
              <a:latin typeface="Helvetica" charset="0"/>
            </a:endParaRPr>
          </a:p>
        </p:txBody>
      </p:sp>
      <p:sp>
        <p:nvSpPr>
          <p:cNvPr id="11268" name="Rectangle 4"/>
          <p:cNvSpPr>
            <a:spLocks noChangeArrowheads="1"/>
          </p:cNvSpPr>
          <p:nvPr/>
        </p:nvSpPr>
        <p:spPr bwMode="auto">
          <a:xfrm>
            <a:off x="825500" y="2876550"/>
            <a:ext cx="5353050"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750,000</a:t>
            </a:r>
            <a:r>
              <a:rPr lang="en-US" sz="4400">
                <a:solidFill>
                  <a:schemeClr val="tx2"/>
                </a:solidFill>
                <a:latin typeface="Helvetica" charset="0"/>
              </a:rPr>
              <a:t> </a:t>
            </a:r>
            <a:r>
              <a:rPr lang="en-US" sz="4400">
                <a:solidFill>
                  <a:srgbClr val="99FF99"/>
                </a:solidFill>
                <a:latin typeface="Helvetica" charset="0"/>
              </a:rPr>
              <a:t>na Pulong</a:t>
            </a:r>
            <a:endParaRPr lang="en-US" sz="4400">
              <a:solidFill>
                <a:srgbClr val="00FF00"/>
              </a:solidFill>
              <a:latin typeface="Helvetica" charset="0"/>
            </a:endParaRPr>
          </a:p>
        </p:txBody>
      </p:sp>
      <p:sp>
        <p:nvSpPr>
          <p:cNvPr id="11269" name="Rectangle 5"/>
          <p:cNvSpPr>
            <a:spLocks noChangeArrowheads="1"/>
          </p:cNvSpPr>
          <p:nvPr/>
        </p:nvSpPr>
        <p:spPr bwMode="auto">
          <a:xfrm>
            <a:off x="1079500" y="3473450"/>
            <a:ext cx="4692650"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1,200</a:t>
            </a:r>
            <a:r>
              <a:rPr lang="en-US" sz="4400">
                <a:solidFill>
                  <a:schemeClr val="tx2"/>
                </a:solidFill>
                <a:latin typeface="Helvetica" charset="0"/>
              </a:rPr>
              <a:t> </a:t>
            </a:r>
            <a:r>
              <a:rPr lang="en-US" sz="4400">
                <a:solidFill>
                  <a:srgbClr val="99FF99"/>
                </a:solidFill>
                <a:latin typeface="Helvetica" charset="0"/>
              </a:rPr>
              <a:t>na tsapter</a:t>
            </a:r>
            <a:endParaRPr lang="en-US" sz="4400">
              <a:solidFill>
                <a:srgbClr val="00FF00"/>
              </a:solidFill>
              <a:latin typeface="Helvetica" charset="0"/>
            </a:endParaRPr>
          </a:p>
        </p:txBody>
      </p:sp>
      <p:sp>
        <p:nvSpPr>
          <p:cNvPr id="11270" name="Rectangle 6"/>
          <p:cNvSpPr>
            <a:spLocks noChangeArrowheads="1"/>
          </p:cNvSpPr>
          <p:nvPr/>
        </p:nvSpPr>
        <p:spPr bwMode="auto">
          <a:xfrm>
            <a:off x="1341438" y="4159250"/>
            <a:ext cx="4924425"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31,000</a:t>
            </a:r>
            <a:r>
              <a:rPr lang="en-US" sz="4400">
                <a:solidFill>
                  <a:schemeClr val="tx2"/>
                </a:solidFill>
                <a:latin typeface="Helvetica" charset="0"/>
              </a:rPr>
              <a:t>  </a:t>
            </a:r>
            <a:r>
              <a:rPr lang="en-US" sz="4400">
                <a:solidFill>
                  <a:srgbClr val="99FF99"/>
                </a:solidFill>
                <a:latin typeface="Helvetica" charset="0"/>
              </a:rPr>
              <a:t>Bersikulo</a:t>
            </a:r>
            <a:endParaRPr lang="en-US" sz="4400">
              <a:solidFill>
                <a:srgbClr val="00FF00"/>
              </a:solidFill>
              <a:latin typeface="Helvetica" charset="0"/>
            </a:endParaRPr>
          </a:p>
        </p:txBody>
      </p:sp>
      <p:sp>
        <p:nvSpPr>
          <p:cNvPr id="11271" name="Rectangle 7"/>
          <p:cNvSpPr>
            <a:spLocks noChangeArrowheads="1"/>
          </p:cNvSpPr>
          <p:nvPr/>
        </p:nvSpPr>
        <p:spPr bwMode="auto">
          <a:xfrm>
            <a:off x="1577975" y="4864100"/>
            <a:ext cx="7240588" cy="1690688"/>
          </a:xfrm>
          <a:prstGeom prst="rect">
            <a:avLst/>
          </a:prstGeom>
          <a:noFill/>
          <a:ln>
            <a:noFill/>
          </a:ln>
          <a:effectLst>
            <a:outerShdw dist="107763"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Dili maihap </a:t>
            </a:r>
            <a:r>
              <a:rPr lang="en-US" sz="4400">
                <a:solidFill>
                  <a:schemeClr val="tx2"/>
                </a:solidFill>
                <a:latin typeface="Helvetica" charset="0"/>
              </a:rPr>
              <a:t> </a:t>
            </a:r>
            <a:r>
              <a:rPr lang="en-US" sz="4400">
                <a:solidFill>
                  <a:srgbClr val="8FF28A"/>
                </a:solidFill>
                <a:latin typeface="Helvetica" charset="0"/>
              </a:rPr>
              <a:t>na</a:t>
            </a:r>
            <a:r>
              <a:rPr lang="en-US" sz="4400">
                <a:solidFill>
                  <a:schemeClr val="tx2"/>
                </a:solidFill>
                <a:latin typeface="Helvetica" charset="0"/>
              </a:rPr>
              <a:t> </a:t>
            </a:r>
            <a:r>
              <a:rPr lang="en-US" sz="4400">
                <a:solidFill>
                  <a:srgbClr val="99FF99"/>
                </a:solidFill>
                <a:latin typeface="Helvetica" charset="0"/>
              </a:rPr>
              <a:t>paghubad                      		</a:t>
            </a:r>
          </a:p>
        </p:txBody>
      </p:sp>
      <p:sp>
        <p:nvSpPr>
          <p:cNvPr id="11272" name="Rectangle 8"/>
          <p:cNvSpPr>
            <a:spLocks noChangeArrowheads="1"/>
          </p:cNvSpPr>
          <p:nvPr/>
        </p:nvSpPr>
        <p:spPr bwMode="auto">
          <a:xfrm>
            <a:off x="481013" y="250825"/>
            <a:ext cx="8054975" cy="10033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en-US" sz="3600" dirty="0" err="1">
                <a:solidFill>
                  <a:srgbClr val="F6FE0A"/>
                </a:solidFill>
                <a:latin typeface="Helvetica" pitchFamily="-84" charset="0"/>
                <a:ea typeface="ＭＳ Ｐゴシック" pitchFamily="34" charset="-128"/>
                <a:cs typeface="+mn-cs"/>
              </a:rPr>
              <a:t>Ug</a:t>
            </a:r>
            <a:r>
              <a:rPr lang="en-US" sz="3600" dirty="0">
                <a:solidFill>
                  <a:srgbClr val="F6FE0A"/>
                </a:solidFill>
                <a:latin typeface="Helvetica" pitchFamily="-84" charset="0"/>
                <a:ea typeface="ＭＳ Ｐゴシック" pitchFamily="34" charset="-128"/>
                <a:cs typeface="+mn-cs"/>
              </a:rPr>
              <a:t> </a:t>
            </a:r>
            <a:r>
              <a:rPr lang="en-US" sz="3600" i="1" u="sng" dirty="0">
                <a:solidFill>
                  <a:schemeClr val="tx1"/>
                </a:solidFill>
                <a:latin typeface="Helvetica" pitchFamily="-84" charset="0"/>
                <a:ea typeface="ＭＳ Ｐゴシック" pitchFamily="34" charset="-128"/>
                <a:cs typeface="+mn-cs"/>
              </a:rPr>
              <a:t>DINHI</a:t>
            </a:r>
            <a:r>
              <a:rPr lang="en-US" sz="3600" dirty="0">
                <a:solidFill>
                  <a:srgbClr val="F6FE0A"/>
                </a:solidFill>
                <a:latin typeface="Helvetica" pitchFamily="-84" charset="0"/>
                <a:ea typeface="ＭＳ Ｐゴシック" pitchFamily="34" charset="-128"/>
                <a:cs typeface="+mn-cs"/>
              </a:rPr>
              <a:t> </a:t>
            </a:r>
            <a:r>
              <a:rPr lang="en-US" sz="3600" dirty="0" err="1">
                <a:solidFill>
                  <a:srgbClr val="F6FE0A"/>
                </a:solidFill>
                <a:latin typeface="Helvetica" pitchFamily="-84" charset="0"/>
                <a:ea typeface="ＭＳ Ｐゴシック" pitchFamily="34" charset="-128"/>
                <a:cs typeface="+mn-cs"/>
              </a:rPr>
              <a:t>nagsugod</a:t>
            </a:r>
            <a:r>
              <a:rPr lang="en-US" sz="3600" dirty="0">
                <a:solidFill>
                  <a:srgbClr val="F6FE0A"/>
                </a:solidFill>
                <a:latin typeface="Helvetica" pitchFamily="-84" charset="0"/>
                <a:ea typeface="ＭＳ Ｐゴシック" pitchFamily="34" charset="-128"/>
                <a:cs typeface="+mn-cs"/>
              </a:rPr>
              <a:t> </a:t>
            </a:r>
            <a:r>
              <a:rPr lang="en-US" sz="3600" dirty="0" err="1">
                <a:solidFill>
                  <a:srgbClr val="F6FE0A"/>
                </a:solidFill>
                <a:latin typeface="Helvetica" pitchFamily="-84" charset="0"/>
                <a:ea typeface="ＭＳ Ｐゴシック" pitchFamily="34" charset="-128"/>
                <a:cs typeface="+mn-cs"/>
              </a:rPr>
              <a:t>ang</a:t>
            </a:r>
            <a:r>
              <a:rPr lang="en-US" sz="3600" dirty="0">
                <a:solidFill>
                  <a:srgbClr val="F6FE0A"/>
                </a:solidFill>
                <a:latin typeface="Helvetica" pitchFamily="-84" charset="0"/>
                <a:ea typeface="ＭＳ Ｐゴシック" pitchFamily="34" charset="-128"/>
                <a:cs typeface="+mn-cs"/>
              </a:rPr>
              <a:t> </a:t>
            </a:r>
            <a:r>
              <a:rPr lang="en-US" sz="3600" dirty="0" err="1">
                <a:solidFill>
                  <a:srgbClr val="F6FE0A"/>
                </a:solidFill>
                <a:latin typeface="Helvetica" pitchFamily="-84" charset="0"/>
                <a:ea typeface="ＭＳ Ｐゴシック" pitchFamily="34" charset="-128"/>
                <a:cs typeface="+mn-cs"/>
              </a:rPr>
              <a:t>problema</a:t>
            </a:r>
            <a:r>
              <a:rPr lang="en-US" sz="3600" dirty="0">
                <a:solidFill>
                  <a:srgbClr val="F6FE0A"/>
                </a:solidFill>
                <a:latin typeface="Helvetica" pitchFamily="-84" charset="0"/>
                <a:ea typeface="ＭＳ Ｐゴシック" pitchFamily="34" charset="-128"/>
                <a:cs typeface="+mn-cs"/>
              </a:rPr>
              <a:t>!</a:t>
            </a:r>
            <a:endParaRPr lang="en-US" sz="3200" dirty="0">
              <a:solidFill>
                <a:srgbClr val="F6FE0A"/>
              </a:solidFill>
              <a:latin typeface="Helvetica" pitchFamily="-84" charset="0"/>
              <a:ea typeface="ＭＳ Ｐゴシック" pitchFamily="34" charset="-128"/>
              <a:cs typeface="+mn-cs"/>
            </a:endParaRPr>
          </a:p>
          <a:p>
            <a:pPr algn="l">
              <a:defRPr/>
            </a:pPr>
            <a:endParaRPr lang="en-US" sz="2400" b="1" i="1" dirty="0">
              <a:solidFill>
                <a:srgbClr val="7FFF00"/>
              </a:solidFill>
              <a:latin typeface="Helvetica" pitchFamily="-84" charset="0"/>
              <a:ea typeface="ＭＳ Ｐゴシック" pitchFamily="34" charset="-128"/>
              <a:cs typeface="+mn-cs"/>
            </a:endParaRPr>
          </a:p>
        </p:txBody>
      </p:sp>
      <p:sp>
        <p:nvSpPr>
          <p:cNvPr id="11273" name="Text Box 9"/>
          <p:cNvSpPr txBox="1">
            <a:spLocks noChangeArrowheads="1"/>
          </p:cNvSpPr>
          <p:nvPr/>
        </p:nvSpPr>
        <p:spPr bwMode="auto">
          <a:xfrm>
            <a:off x="442913" y="971550"/>
            <a:ext cx="8088312" cy="488950"/>
          </a:xfrm>
          <a:prstGeom prst="rect">
            <a:avLst/>
          </a:prstGeom>
          <a:noFill/>
          <a:ln w="12700">
            <a:noFill/>
            <a:miter lim="800000"/>
            <a:headEnd/>
            <a:tailEnd/>
          </a:ln>
          <a:effectLst>
            <a:outerShdw dist="91581" dir="2021404" algn="ctr" rotWithShape="0">
              <a:schemeClr val="bg2">
                <a:alpha val="74997"/>
              </a:schemeClr>
            </a:outerShdw>
          </a:effectLst>
        </p:spPr>
        <p:txBody>
          <a:bodyPr anchor="ctr">
            <a:spAutoFit/>
          </a:bodyPr>
          <a:lstStyle/>
          <a:p>
            <a:pPr>
              <a:lnSpc>
                <a:spcPct val="70000"/>
              </a:lnSpc>
              <a:spcBef>
                <a:spcPct val="50000"/>
              </a:spcBef>
              <a:defRPr/>
            </a:pPr>
            <a:r>
              <a:rPr lang="en-US" sz="2800" b="1" i="1" dirty="0" err="1">
                <a:solidFill>
                  <a:srgbClr val="1FCC16"/>
                </a:solidFill>
                <a:latin typeface="Helvetica" charset="0"/>
                <a:ea typeface="ＭＳ Ｐゴシック" charset="-128"/>
                <a:cs typeface="+mn-cs"/>
              </a:rPr>
              <a:t>Kini</a:t>
            </a:r>
            <a:r>
              <a:rPr lang="en-US" sz="2800" b="1" i="1" dirty="0">
                <a:solidFill>
                  <a:srgbClr val="1FCC16"/>
                </a:solidFill>
                <a:latin typeface="Helvetica" charset="0"/>
                <a:ea typeface="ＭＳ Ｐゴシック" charset="-128"/>
                <a:cs typeface="+mn-cs"/>
              </a:rPr>
              <a:t> </a:t>
            </a:r>
            <a:r>
              <a:rPr lang="en-US" sz="2800" b="1" i="1" dirty="0" err="1">
                <a:solidFill>
                  <a:srgbClr val="1FCC16"/>
                </a:solidFill>
                <a:latin typeface="Helvetica" charset="0"/>
                <a:ea typeface="ＭＳ Ｐゴシック" charset="-128"/>
                <a:cs typeface="+mn-cs"/>
              </a:rPr>
              <a:t>usa</a:t>
            </a:r>
            <a:r>
              <a:rPr lang="en-US" sz="2800" b="1" i="1" dirty="0">
                <a:solidFill>
                  <a:srgbClr val="1FCC16"/>
                </a:solidFill>
                <a:latin typeface="Helvetica" charset="0"/>
                <a:ea typeface="ＭＳ Ｐゴシック" charset="-128"/>
                <a:cs typeface="+mn-cs"/>
              </a:rPr>
              <a:t> ka </a:t>
            </a:r>
            <a:r>
              <a:rPr lang="en-US" sz="2800" b="1" i="1" dirty="0" err="1">
                <a:solidFill>
                  <a:srgbClr val="1FCC16"/>
                </a:solidFill>
                <a:latin typeface="Helvetica" charset="0"/>
                <a:ea typeface="ＭＳ Ｐゴシック" charset="-128"/>
                <a:cs typeface="+mn-cs"/>
              </a:rPr>
              <a:t>dako</a:t>
            </a:r>
            <a:r>
              <a:rPr lang="en-US" sz="2800" b="1" i="1" dirty="0">
                <a:solidFill>
                  <a:srgbClr val="1FCC16"/>
                </a:solidFill>
                <a:latin typeface="Helvetica" charset="0"/>
                <a:ea typeface="ＭＳ Ｐゴシック" charset="-128"/>
                <a:cs typeface="+mn-cs"/>
              </a:rPr>
              <a:t> </a:t>
            </a:r>
            <a:r>
              <a:rPr lang="en-US" sz="2800" b="1" i="1" dirty="0" err="1">
                <a:solidFill>
                  <a:srgbClr val="1FCC16"/>
                </a:solidFill>
                <a:latin typeface="Helvetica" charset="0"/>
                <a:ea typeface="ＭＳ Ｐゴシック" charset="-128"/>
                <a:cs typeface="+mn-cs"/>
              </a:rPr>
              <a:t>na</a:t>
            </a:r>
            <a:r>
              <a:rPr lang="en-US" sz="2800" b="1" i="1" dirty="0">
                <a:solidFill>
                  <a:srgbClr val="1FCC16"/>
                </a:solidFill>
                <a:latin typeface="Helvetica" charset="0"/>
                <a:ea typeface="ＭＳ Ｐゴシック" charset="-128"/>
                <a:cs typeface="+mn-cs"/>
              </a:rPr>
              <a:t> </a:t>
            </a:r>
            <a:r>
              <a:rPr lang="en-US" sz="2800" b="1" i="1" dirty="0" err="1">
                <a:solidFill>
                  <a:srgbClr val="1FCC16"/>
                </a:solidFill>
                <a:latin typeface="Helvetica" charset="0"/>
                <a:ea typeface="ＭＳ Ｐゴシック" charset="-128"/>
                <a:cs typeface="+mn-cs"/>
              </a:rPr>
              <a:t>paglibog</a:t>
            </a:r>
            <a:r>
              <a:rPr lang="en-US" sz="3600" b="1" i="1" dirty="0">
                <a:solidFill>
                  <a:srgbClr val="1FCC16"/>
                </a:solidFill>
                <a:latin typeface="Helvetica" charset="0"/>
                <a:ea typeface="ＭＳ Ｐゴシック" charset="-128"/>
                <a:cs typeface="+mn-cs"/>
              </a:rPr>
              <a:t>!</a:t>
            </a:r>
          </a:p>
        </p:txBody>
      </p:sp>
      <p:sp>
        <p:nvSpPr>
          <p:cNvPr id="34825"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4826"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4827"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9.65.01.17</a:t>
            </a:r>
          </a:p>
        </p:txBody>
      </p:sp>
      <p:sp>
        <p:nvSpPr>
          <p:cNvPr id="34829"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36885"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33338" y="3141663"/>
            <a:ext cx="3354387"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rgbClr val="00FF00"/>
                </a:solidFill>
                <a:latin typeface="Times" charset="0"/>
                <a:ea typeface="ＭＳ Ｐゴシック" charset="-128"/>
                <a:cs typeface="+mn-cs"/>
              </a:rPr>
              <a:t>MGA AKLAT</a:t>
            </a:r>
          </a:p>
        </p:txBody>
      </p:sp>
      <p:sp>
        <p:nvSpPr>
          <p:cNvPr id="62468" name="Rectangle 4"/>
          <p:cNvSpPr>
            <a:spLocks noChangeArrowheads="1"/>
          </p:cNvSpPr>
          <p:nvPr/>
        </p:nvSpPr>
        <p:spPr bwMode="auto">
          <a:xfrm rot="360000">
            <a:off x="204788" y="4154488"/>
            <a:ext cx="2649537"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rgbClr val="00FF00"/>
                </a:solidFill>
                <a:latin typeface="Times" charset="0"/>
                <a:ea typeface="ＭＳ Ｐゴシック" charset="-128"/>
                <a:cs typeface="+mn-cs"/>
              </a:rPr>
              <a:t>MGA TAO</a:t>
            </a:r>
          </a:p>
        </p:txBody>
      </p:sp>
      <p:sp>
        <p:nvSpPr>
          <p:cNvPr id="62469" name="Rectangle 5"/>
          <p:cNvSpPr>
            <a:spLocks noChangeArrowheads="1"/>
          </p:cNvSpPr>
          <p:nvPr/>
        </p:nvSpPr>
        <p:spPr bwMode="auto">
          <a:xfrm rot="20700000">
            <a:off x="5653088" y="4154488"/>
            <a:ext cx="301307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rgbClr val="00FF00"/>
                </a:solidFill>
                <a:latin typeface="Times" charset="0"/>
                <a:ea typeface="ＭＳ Ｐゴシック" charset="-128"/>
                <a:cs typeface="+mn-cs"/>
              </a:rPr>
              <a:t>MGA PITSA</a:t>
            </a:r>
          </a:p>
        </p:txBody>
      </p:sp>
      <p:sp>
        <p:nvSpPr>
          <p:cNvPr id="62470" name="Rectangle 6"/>
          <p:cNvSpPr>
            <a:spLocks noChangeArrowheads="1"/>
          </p:cNvSpPr>
          <p:nvPr/>
        </p:nvSpPr>
        <p:spPr bwMode="auto">
          <a:xfrm rot="20222418">
            <a:off x="-330200" y="1004888"/>
            <a:ext cx="6202363"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rgbClr val="F6FE0A"/>
                </a:solidFill>
                <a:latin typeface="Times" charset="0"/>
                <a:ea typeface="ＭＳ Ｐゴシック" charset="-128"/>
                <a:cs typeface="+mn-cs"/>
              </a:rPr>
              <a:t>KINSA ANG NAG </a:t>
            </a:r>
            <a:r>
              <a:rPr lang="en-US" sz="4000" b="1" dirty="0">
                <a:solidFill>
                  <a:srgbClr val="1FCC16"/>
                </a:solidFill>
                <a:latin typeface="Times" charset="0"/>
                <a:ea typeface="ＭＳ Ｐゴシック" charset="-128"/>
                <a:cs typeface="+mn-cs"/>
              </a:rPr>
              <a:t>SULTI</a:t>
            </a:r>
            <a:r>
              <a:rPr lang="en-US" sz="4000" b="1" dirty="0">
                <a:solidFill>
                  <a:srgbClr val="FAFD00"/>
                </a:solidFill>
                <a:latin typeface="Times" charset="0"/>
                <a:ea typeface="ＭＳ Ｐゴシック" charset="-128"/>
                <a:cs typeface="+mn-cs"/>
              </a:rPr>
              <a:t>?</a:t>
            </a:r>
          </a:p>
        </p:txBody>
      </p:sp>
      <p:sp>
        <p:nvSpPr>
          <p:cNvPr id="62471" name="Rectangle 7"/>
          <p:cNvSpPr>
            <a:spLocks noChangeArrowheads="1"/>
          </p:cNvSpPr>
          <p:nvPr/>
        </p:nvSpPr>
        <p:spPr bwMode="auto">
          <a:xfrm rot="1080000">
            <a:off x="6511925" y="2935288"/>
            <a:ext cx="2405063"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rgbClr val="00FF00"/>
                </a:solidFill>
                <a:latin typeface="Times" charset="0"/>
                <a:ea typeface="ＭＳ Ｐゴシック" charset="-128"/>
                <a:cs typeface="+mn-cs"/>
              </a:rPr>
              <a:t>NGANO?</a:t>
            </a:r>
          </a:p>
        </p:txBody>
      </p:sp>
      <p:sp>
        <p:nvSpPr>
          <p:cNvPr id="62472" name="Rectangle 8"/>
          <p:cNvSpPr>
            <a:spLocks noChangeArrowheads="1"/>
          </p:cNvSpPr>
          <p:nvPr/>
        </p:nvSpPr>
        <p:spPr bwMode="auto">
          <a:xfrm rot="1181175">
            <a:off x="5549900" y="677863"/>
            <a:ext cx="3562350" cy="1320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4000" b="1" dirty="0">
                <a:solidFill>
                  <a:srgbClr val="F6FE0A"/>
                </a:solidFill>
                <a:latin typeface="Times" charset="0"/>
                <a:ea typeface="ＭＳ Ｐゴシック" charset="-128"/>
                <a:cs typeface="+mn-cs"/>
              </a:rPr>
              <a:t>KINSA ANG </a:t>
            </a:r>
            <a:r>
              <a:rPr lang="en-US" sz="4000" b="1" dirty="0">
                <a:solidFill>
                  <a:srgbClr val="1FCC16"/>
                </a:solidFill>
                <a:latin typeface="Times" charset="0"/>
                <a:ea typeface="ＭＳ Ｐゴシック" charset="-128"/>
                <a:cs typeface="+mn-cs"/>
              </a:rPr>
              <a:t>NAGHIMO</a:t>
            </a:r>
            <a:r>
              <a:rPr lang="en-US" sz="4000" b="1" dirty="0">
                <a:solidFill>
                  <a:srgbClr val="F6FE0A"/>
                </a:solidFill>
                <a:latin typeface="Times" charset="0"/>
                <a:ea typeface="ＭＳ Ｐゴシック" charset="-128"/>
                <a:cs typeface="+mn-cs"/>
              </a:rPr>
              <a:t>?</a:t>
            </a:r>
          </a:p>
        </p:txBody>
      </p:sp>
      <p:sp>
        <p:nvSpPr>
          <p:cNvPr id="62473" name="Rectangle 9"/>
          <p:cNvSpPr>
            <a:spLocks noChangeArrowheads="1"/>
          </p:cNvSpPr>
          <p:nvPr/>
        </p:nvSpPr>
        <p:spPr bwMode="auto">
          <a:xfrm rot="360000">
            <a:off x="42863" y="5287963"/>
            <a:ext cx="9423400" cy="1308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000" b="1" dirty="0">
                <a:solidFill>
                  <a:srgbClr val="00FF00"/>
                </a:solidFill>
                <a:latin typeface="Times" charset="0"/>
                <a:ea typeface="ＭＳ Ｐゴシック" charset="-128"/>
                <a:cs typeface="+mn-cs"/>
              </a:rPr>
              <a:t>UNSA </a:t>
            </a:r>
            <a:r>
              <a:rPr lang="en-US" sz="4000" b="1" dirty="0">
                <a:solidFill>
                  <a:srgbClr val="FFFF00"/>
                </a:solidFill>
                <a:latin typeface="Times" charset="0"/>
                <a:ea typeface="ＭＳ Ｐゴシック" charset="-128"/>
                <a:cs typeface="+mn-cs"/>
              </a:rPr>
              <a:t>ANG NAAY KALABUTAN</a:t>
            </a:r>
            <a:r>
              <a:rPr lang="en-US" sz="4000" b="1" dirty="0">
                <a:solidFill>
                  <a:srgbClr val="F6FE0A"/>
                </a:solidFill>
                <a:latin typeface="Times" charset="0"/>
                <a:ea typeface="ＭＳ Ｐゴシック" charset="-128"/>
                <a:cs typeface="+mn-cs"/>
              </a:rPr>
              <a:t> </a:t>
            </a:r>
            <a:r>
              <a:rPr lang="en-US" sz="4000" b="1" dirty="0">
                <a:solidFill>
                  <a:srgbClr val="1FCC16"/>
                </a:solidFill>
                <a:latin typeface="Times" charset="0"/>
                <a:ea typeface="ＭＳ Ｐゴシック" charset="-128"/>
                <a:cs typeface="+mn-cs"/>
              </a:rPr>
              <a:t>KAY KINSA UG UNSA?</a:t>
            </a:r>
          </a:p>
        </p:txBody>
      </p:sp>
      <p:sp>
        <p:nvSpPr>
          <p:cNvPr id="36873"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6874"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6875"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6876"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
        <p:nvSpPr>
          <p:cNvPr id="36877"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9.65.01.18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1" name="Rectangle 17"/>
          <p:cNvSpPr>
            <a:spLocks noChangeArrowheads="1"/>
          </p:cNvSpPr>
          <p:nvPr/>
        </p:nvSpPr>
        <p:spPr bwMode="auto">
          <a:xfrm rot="1920000">
            <a:off x="3979863" y="1250950"/>
            <a:ext cx="5957887"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chemeClr val="accent1"/>
                </a:solidFill>
                <a:latin typeface="Times" charset="0"/>
                <a:ea typeface="ＭＳ Ｐゴシック" charset="-128"/>
                <a:cs typeface="+mn-cs"/>
              </a:rPr>
              <a:t>KINSA ANG NAGHIMO?</a:t>
            </a:r>
          </a:p>
        </p:txBody>
      </p:sp>
      <p:graphicFrame>
        <p:nvGraphicFramePr>
          <p:cNvPr id="38914" name="Object 3"/>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38932" name="Microsoft ClipArt Gallery" r:id="rId4" imgW="3949700" imgH="2755900" progId="MS_ClipArt_Gallery">
                  <p:embed/>
                </p:oleObj>
              </mc:Choice>
              <mc:Fallback>
                <p:oleObj name="Microsoft ClipArt Gallery" r:id="rId4" imgW="3949700" imgH="2755900"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23907" name="Rectangle 3"/>
          <p:cNvSpPr>
            <a:spLocks noChangeArrowheads="1"/>
          </p:cNvSpPr>
          <p:nvPr/>
        </p:nvSpPr>
        <p:spPr bwMode="auto">
          <a:xfrm rot="900000">
            <a:off x="652463" y="2962275"/>
            <a:ext cx="3097212"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chemeClr val="accent1"/>
                </a:solidFill>
                <a:latin typeface="Times" charset="0"/>
                <a:ea typeface="ＭＳ Ｐゴシック" charset="-128"/>
                <a:cs typeface="+mn-cs"/>
              </a:rPr>
              <a:t>MGA LIBRO</a:t>
            </a:r>
          </a:p>
        </p:txBody>
      </p:sp>
      <p:sp>
        <p:nvSpPr>
          <p:cNvPr id="123908" name="Rectangle 4"/>
          <p:cNvSpPr>
            <a:spLocks noChangeArrowheads="1"/>
          </p:cNvSpPr>
          <p:nvPr/>
        </p:nvSpPr>
        <p:spPr bwMode="auto">
          <a:xfrm rot="360000">
            <a:off x="708025" y="3759200"/>
            <a:ext cx="2649538"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chemeClr val="accent1"/>
                </a:solidFill>
                <a:latin typeface="Times" charset="0"/>
                <a:ea typeface="ＭＳ Ｐゴシック" charset="-128"/>
                <a:cs typeface="+mn-cs"/>
              </a:rPr>
              <a:t>MGA TAO</a:t>
            </a:r>
          </a:p>
        </p:txBody>
      </p:sp>
      <p:sp>
        <p:nvSpPr>
          <p:cNvPr id="123909" name="Rectangle 5"/>
          <p:cNvSpPr>
            <a:spLocks noChangeArrowheads="1"/>
          </p:cNvSpPr>
          <p:nvPr/>
        </p:nvSpPr>
        <p:spPr bwMode="auto">
          <a:xfrm rot="20700000">
            <a:off x="6045200" y="4087813"/>
            <a:ext cx="301307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chemeClr val="accent1"/>
                </a:solidFill>
                <a:latin typeface="Times" charset="0"/>
                <a:ea typeface="ＭＳ Ｐゴシック" charset="-128"/>
                <a:cs typeface="+mn-cs"/>
              </a:rPr>
              <a:t>MGA PITSA</a:t>
            </a:r>
          </a:p>
        </p:txBody>
      </p:sp>
      <p:sp>
        <p:nvSpPr>
          <p:cNvPr id="123910" name="Rectangle 6"/>
          <p:cNvSpPr>
            <a:spLocks noChangeArrowheads="1"/>
          </p:cNvSpPr>
          <p:nvPr/>
        </p:nvSpPr>
        <p:spPr bwMode="auto">
          <a:xfrm rot="20340000">
            <a:off x="-309563" y="1552575"/>
            <a:ext cx="6059488" cy="70643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chemeClr val="accent1"/>
                </a:solidFill>
                <a:latin typeface="Times" charset="0"/>
                <a:ea typeface="ＭＳ Ｐゴシック" charset="-128"/>
                <a:cs typeface="+mn-cs"/>
              </a:rPr>
              <a:t>KINSA ANG NAGSULTI?</a:t>
            </a:r>
          </a:p>
        </p:txBody>
      </p:sp>
      <p:sp>
        <p:nvSpPr>
          <p:cNvPr id="123911" name="Rectangle 7"/>
          <p:cNvSpPr>
            <a:spLocks noChangeArrowheads="1"/>
          </p:cNvSpPr>
          <p:nvPr/>
        </p:nvSpPr>
        <p:spPr bwMode="auto">
          <a:xfrm rot="1080000">
            <a:off x="6511925" y="2935288"/>
            <a:ext cx="2405063"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chemeClr val="accent1"/>
                </a:solidFill>
                <a:latin typeface="Times" charset="0"/>
                <a:ea typeface="ＭＳ Ｐゴシック" charset="-128"/>
                <a:cs typeface="+mn-cs"/>
              </a:rPr>
              <a:t>NGANO?</a:t>
            </a:r>
          </a:p>
        </p:txBody>
      </p:sp>
      <p:sp>
        <p:nvSpPr>
          <p:cNvPr id="123913" name="Rectangle 9"/>
          <p:cNvSpPr>
            <a:spLocks noChangeArrowheads="1"/>
          </p:cNvSpPr>
          <p:nvPr/>
        </p:nvSpPr>
        <p:spPr bwMode="auto">
          <a:xfrm rot="360000">
            <a:off x="44450" y="5489575"/>
            <a:ext cx="9423400" cy="1917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000" b="1" dirty="0">
                <a:solidFill>
                  <a:schemeClr val="accent1"/>
                </a:solidFill>
                <a:latin typeface="Times New Roman" pitchFamily="18" charset="0"/>
                <a:ea typeface="ＭＳ Ｐゴシック" pitchFamily="34" charset="-128"/>
                <a:cs typeface="+mn-cs"/>
              </a:rPr>
              <a:t>UNSA ANG NAAY KALABUTAN KAY KINSA UG UNSA?</a:t>
            </a:r>
          </a:p>
          <a:p>
            <a:pPr>
              <a:defRPr/>
            </a:pPr>
            <a:endParaRPr lang="en-US" sz="4000" b="1" dirty="0">
              <a:solidFill>
                <a:schemeClr val="accent1"/>
              </a:solidFill>
              <a:latin typeface="Times New Roman" pitchFamily="18" charset="0"/>
              <a:ea typeface="ＭＳ Ｐゴシック" pitchFamily="34" charset="-128"/>
              <a:cs typeface="+mn-cs"/>
            </a:endParaRPr>
          </a:p>
        </p:txBody>
      </p:sp>
      <p:sp>
        <p:nvSpPr>
          <p:cNvPr id="123915" name="WordArt 11"/>
          <p:cNvSpPr>
            <a:spLocks noChangeArrowheads="1" noChangeShapeType="1" noTextEdit="1"/>
          </p:cNvSpPr>
          <p:nvPr/>
        </p:nvSpPr>
        <p:spPr bwMode="auto">
          <a:xfrm>
            <a:off x="712788" y="522288"/>
            <a:ext cx="7600950" cy="5630862"/>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ea typeface="Impact"/>
                <a:cs typeface="Impact"/>
              </a:rPr>
              <a:t>TABANG!</a:t>
            </a:r>
          </a:p>
        </p:txBody>
      </p:sp>
      <p:sp>
        <p:nvSpPr>
          <p:cNvPr id="38922"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8923" name="Text Box 14"/>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8924"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9.65.01.19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2"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80247" name="Text Box 23"/>
          <p:cNvSpPr txBox="1">
            <a:spLocks noChangeArrowheads="1"/>
          </p:cNvSpPr>
          <p:nvPr/>
        </p:nvSpPr>
        <p:spPr bwMode="auto">
          <a:xfrm>
            <a:off x="2947988" y="1338263"/>
            <a:ext cx="56816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EA18"/>
                </a:solidFill>
              </a:rPr>
              <a:t>Ginatawag imong pagtagad…                    PAKI PALONG SA TANANG  CELLPHONE, UG UBAN PANG GAMIT PANG KOMUNIKASYON KUNG MAGTUDLO NA. </a:t>
            </a:r>
          </a:p>
          <a:p>
            <a:pPr>
              <a:spcBef>
                <a:spcPct val="50000"/>
              </a:spcBef>
            </a:pPr>
            <a:r>
              <a:rPr lang="en-US" sz="2800" b="1">
                <a:solidFill>
                  <a:srgbClr val="FFEA18"/>
                </a:solidFill>
              </a:rPr>
              <a:t>ANG IMONG MGA AMIGO SA KLASE MAGPASALAMAT GYUD SA IMOHA. </a:t>
            </a:r>
          </a:p>
          <a:p>
            <a:pPr>
              <a:spcBef>
                <a:spcPct val="50000"/>
              </a:spcBef>
            </a:pPr>
            <a:endParaRPr lang="en-US" sz="2800" b="1">
              <a:solidFill>
                <a:srgbClr val="FFEA18"/>
              </a:solidFill>
            </a:endParaRPr>
          </a:p>
        </p:txBody>
      </p:sp>
      <p:grpSp>
        <p:nvGrpSpPr>
          <p:cNvPr id="2" name="Group 27"/>
          <p:cNvGrpSpPr>
            <a:grpSpLocks/>
          </p:cNvGrpSpPr>
          <p:nvPr/>
        </p:nvGrpSpPr>
        <p:grpSpPr bwMode="auto">
          <a:xfrm>
            <a:off x="460375" y="1735138"/>
            <a:ext cx="2792413" cy="2836862"/>
            <a:chOff x="258" y="850"/>
            <a:chExt cx="1759" cy="1787"/>
          </a:xfrm>
        </p:grpSpPr>
        <p:pic>
          <p:nvPicPr>
            <p:cNvPr id="5129" name="Picture 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80254" name="Rectangle 30"/>
          <p:cNvSpPr>
            <a:spLocks noChangeArrowheads="1"/>
          </p:cNvSpPr>
          <p:nvPr/>
        </p:nvSpPr>
        <p:spPr bwMode="auto">
          <a:xfrm>
            <a:off x="7505700" y="6526213"/>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9.65.01.02</a:t>
            </a:r>
          </a:p>
        </p:txBody>
      </p:sp>
      <p:sp>
        <p:nvSpPr>
          <p:cNvPr id="5127"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5128" name="Text Box 12"/>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©2003 TBBMI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2586038" y="584200"/>
            <a:ext cx="6107112" cy="21590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22" name="Rectangle 10"/>
          <p:cNvSpPr>
            <a:spLocks noChangeArrowheads="1"/>
          </p:cNvSpPr>
          <p:nvPr/>
        </p:nvSpPr>
        <p:spPr bwMode="auto">
          <a:xfrm>
            <a:off x="2921000" y="995363"/>
            <a:ext cx="5759450" cy="1320800"/>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none" lIns="90487" tIns="44450" rIns="90487" bIns="44450">
            <a:spAutoFit/>
          </a:bodyPr>
          <a:lstStyle/>
          <a:p>
            <a:pPr>
              <a:defRPr/>
            </a:pPr>
            <a:r>
              <a:rPr lang="en-US" sz="4000" b="1" i="1" dirty="0">
                <a:solidFill>
                  <a:srgbClr val="FFFF00"/>
                </a:solidFill>
                <a:latin typeface="Times" charset="0"/>
                <a:ea typeface="ＭＳ Ｐゴシック" charset="-128"/>
                <a:cs typeface="+mn-cs"/>
              </a:rPr>
              <a:t>TABANG! </a:t>
            </a:r>
          </a:p>
          <a:p>
            <a:pPr>
              <a:defRPr/>
            </a:pPr>
            <a:r>
              <a:rPr lang="en-US" sz="4000" b="1" i="1" dirty="0">
                <a:solidFill>
                  <a:srgbClr val="FFFF00"/>
                </a:solidFill>
                <a:latin typeface="Times" charset="0"/>
                <a:ea typeface="ＭＳ Ｐゴシック" charset="-128"/>
                <a:cs typeface="+mn-cs"/>
              </a:rPr>
              <a:t>DILI NAKO MAKAYA !!!</a:t>
            </a:r>
          </a:p>
        </p:txBody>
      </p:sp>
      <p:graphicFrame>
        <p:nvGraphicFramePr>
          <p:cNvPr id="40963" name="Object 2"/>
          <p:cNvGraphicFramePr>
            <a:graphicFrameLocks/>
          </p:cNvGraphicFramePr>
          <p:nvPr/>
        </p:nvGraphicFramePr>
        <p:xfrm>
          <a:off x="0" y="893763"/>
          <a:ext cx="3825875" cy="5461000"/>
        </p:xfrm>
        <a:graphic>
          <a:graphicData uri="http://schemas.openxmlformats.org/presentationml/2006/ole">
            <mc:AlternateContent xmlns:mc="http://schemas.openxmlformats.org/markup-compatibility/2006">
              <mc:Choice xmlns:v="urn:schemas-microsoft-com:vml" Requires="v">
                <p:oleObj spid="_x0000_s40978" name="Microsoft ClipArt Gallery" r:id="rId4" imgW="3835400" imgH="5473700" progId="MS_ClipArt_Gallery">
                  <p:embed/>
                </p:oleObj>
              </mc:Choice>
              <mc:Fallback>
                <p:oleObj name="Microsoft ClipArt Gallery" r:id="rId4" imgW="3835400" imgH="54737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93763"/>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6"/>
          <p:cNvGrpSpPr>
            <a:grpSpLocks/>
          </p:cNvGrpSpPr>
          <p:nvPr/>
        </p:nvGrpSpPr>
        <p:grpSpPr bwMode="auto">
          <a:xfrm>
            <a:off x="3162300" y="2890838"/>
            <a:ext cx="5246688" cy="3359150"/>
            <a:chOff x="2352" y="1728"/>
            <a:chExt cx="2976"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30" name="Rectangle 18"/>
            <p:cNvSpPr>
              <a:spLocks noChangeArrowheads="1"/>
            </p:cNvSpPr>
            <p:nvPr/>
          </p:nvSpPr>
          <p:spPr bwMode="auto">
            <a:xfrm>
              <a:off x="2452" y="2037"/>
              <a:ext cx="2814" cy="1331"/>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none" lIns="90487" tIns="44450" rIns="90487" bIns="44450">
              <a:spAutoFit/>
            </a:bodyPr>
            <a:lstStyle/>
            <a:p>
              <a:pPr>
                <a:defRPr/>
              </a:pPr>
              <a:r>
                <a:rPr lang="en-US" sz="4000" b="1" i="1" dirty="0">
                  <a:solidFill>
                    <a:srgbClr val="FFFF00"/>
                  </a:solidFill>
                  <a:latin typeface="Times" charset="0"/>
                  <a:ea typeface="ＭＳ Ｐゴシック" charset="-128"/>
                  <a:cs typeface="+mn-cs"/>
                </a:rPr>
                <a:t>MAU NA... </a:t>
              </a:r>
            </a:p>
            <a:p>
              <a:pPr>
                <a:defRPr/>
              </a:pPr>
              <a:r>
                <a:rPr lang="en-US" sz="4000" b="1" i="1" dirty="0">
                  <a:solidFill>
                    <a:srgbClr val="FFFF00"/>
                  </a:solidFill>
                  <a:latin typeface="Times" charset="0"/>
                  <a:ea typeface="ＭＳ Ｐゴシック" charset="-128"/>
                  <a:cs typeface="+mn-cs"/>
                </a:rPr>
                <a:t>ANG PASTOR</a:t>
              </a:r>
            </a:p>
            <a:p>
              <a:pPr>
                <a:defRPr/>
              </a:pPr>
              <a:r>
                <a:rPr lang="en-US" sz="4000" b="1" i="1" dirty="0">
                  <a:solidFill>
                    <a:srgbClr val="FFFF00"/>
                  </a:solidFill>
                  <a:latin typeface="Times" charset="0"/>
                  <a:ea typeface="ＭＳ Ｐゴシック" charset="-128"/>
                  <a:cs typeface="+mn-cs"/>
                </a:rPr>
                <a:t> NA ANG MAGHIMU</a:t>
              </a:r>
            </a:p>
            <a:p>
              <a:pPr>
                <a:defRPr/>
              </a:pPr>
              <a:r>
                <a:rPr lang="en-US" sz="4000" b="1" i="1" dirty="0">
                  <a:solidFill>
                    <a:srgbClr val="FFFF00"/>
                  </a:solidFill>
                  <a:latin typeface="Times" charset="0"/>
                  <a:ea typeface="ＭＳ Ｐゴシック" charset="-128"/>
                  <a:cs typeface="+mn-cs"/>
                </a:rPr>
                <a:t>ANI!</a:t>
              </a:r>
            </a:p>
          </p:txBody>
        </p:sp>
      </p:grpSp>
      <p:sp>
        <p:nvSpPr>
          <p:cNvPr id="40965"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0966"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0967"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0968"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588963" y="974725"/>
            <a:ext cx="8058150" cy="517525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3010"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3011"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3012"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77356" name="Rectangle 204"/>
          <p:cNvSpPr>
            <a:spLocks noChangeArrowheads="1"/>
          </p:cNvSpPr>
          <p:nvPr/>
        </p:nvSpPr>
        <p:spPr bwMode="auto">
          <a:xfrm>
            <a:off x="1058863" y="1887538"/>
            <a:ext cx="7089775" cy="3044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9600" i="1" dirty="0">
                <a:solidFill>
                  <a:srgbClr val="E8EC39"/>
                </a:solidFill>
                <a:latin typeface="Times" charset="0"/>
                <a:ea typeface="ＭＳ Ｐゴシック" charset="-128"/>
                <a:cs typeface="+mn-cs"/>
              </a:rPr>
              <a:t>WALA KOY </a:t>
            </a:r>
          </a:p>
          <a:p>
            <a:pPr>
              <a:defRPr/>
            </a:pPr>
            <a:r>
              <a:rPr lang="en-US" sz="9600" i="1" dirty="0">
                <a:solidFill>
                  <a:srgbClr val="E8EC39"/>
                </a:solidFill>
                <a:latin typeface="Times" charset="0"/>
                <a:ea typeface="ＭＳ Ｐゴシック" charset="-128"/>
                <a:cs typeface="+mn-cs"/>
              </a:rPr>
              <a:t>LABOT NO?</a:t>
            </a:r>
          </a:p>
        </p:txBody>
      </p:sp>
      <p:sp>
        <p:nvSpPr>
          <p:cNvPr id="43014"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78181" name="Rectangle 5"/>
          <p:cNvSpPr>
            <a:spLocks noChangeArrowheads="1"/>
          </p:cNvSpPr>
          <p:nvPr/>
        </p:nvSpPr>
        <p:spPr bwMode="auto">
          <a:xfrm>
            <a:off x="1303338" y="2032000"/>
            <a:ext cx="6635750" cy="3044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9600" i="1" dirty="0">
                <a:solidFill>
                  <a:srgbClr val="E8EC39"/>
                </a:solidFill>
                <a:latin typeface="Times" charset="0"/>
                <a:ea typeface="ＭＳ Ｐゴシック" charset="-128"/>
                <a:cs typeface="+mn-cs"/>
              </a:rPr>
              <a:t>UNSA MAN</a:t>
            </a:r>
          </a:p>
          <a:p>
            <a:pPr>
              <a:defRPr/>
            </a:pPr>
            <a:r>
              <a:rPr lang="en-US" sz="9600" i="1" dirty="0">
                <a:solidFill>
                  <a:srgbClr val="E8EC39"/>
                </a:solidFill>
                <a:latin typeface="Times" charset="0"/>
                <a:ea typeface="ＭＳ Ｐゴシック" charset="-128"/>
                <a:cs typeface="+mn-cs"/>
              </a:rPr>
              <a:t>KARON?</a:t>
            </a:r>
          </a:p>
        </p:txBody>
      </p:sp>
      <p:sp>
        <p:nvSpPr>
          <p:cNvPr id="4505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506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506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5062"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92125" y="927100"/>
            <a:ext cx="8651875" cy="569753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5400" b="1">
                <a:solidFill>
                  <a:srgbClr val="FAFD00"/>
                </a:solidFill>
                <a:latin typeface="Times" charset="0"/>
              </a:rPr>
              <a:t>       </a:t>
            </a:r>
            <a:r>
              <a:rPr lang="ja-JP" altLang="en-US" sz="5400" b="1">
                <a:solidFill>
                  <a:srgbClr val="FAFD00"/>
                </a:solidFill>
                <a:latin typeface="Times" charset="0"/>
              </a:rPr>
              <a:t>“</a:t>
            </a:r>
            <a:r>
              <a:rPr lang="en-US" sz="5400" b="1">
                <a:solidFill>
                  <a:srgbClr val="FAFD00"/>
                </a:solidFill>
                <a:latin typeface="Times" charset="0"/>
              </a:rPr>
              <a:t>Gawas kon ang atong pagtuo ay gitukod sa  </a:t>
            </a:r>
            <a:r>
              <a:rPr lang="en-US" sz="5400" b="1">
                <a:solidFill>
                  <a:schemeClr val="tx1"/>
                </a:solidFill>
                <a:latin typeface="Times" charset="0"/>
              </a:rPr>
              <a:t>kamaturanan</a:t>
            </a:r>
            <a:r>
              <a:rPr lang="en-US" sz="5400" b="1">
                <a:solidFill>
                  <a:srgbClr val="FAFD00"/>
                </a:solidFill>
                <a:latin typeface="Times" charset="0"/>
              </a:rPr>
              <a:t>, kini dili mulabaw sa </a:t>
            </a:r>
            <a:r>
              <a:rPr lang="en-US" sz="5400" b="1">
                <a:solidFill>
                  <a:schemeClr val="tx1"/>
                </a:solidFill>
                <a:latin typeface="Times" charset="0"/>
              </a:rPr>
              <a:t>huna-huna</a:t>
            </a:r>
            <a:r>
              <a:rPr lang="en-US" sz="5400" b="1">
                <a:solidFill>
                  <a:srgbClr val="FAFD00"/>
                </a:solidFill>
                <a:latin typeface="Times" charset="0"/>
              </a:rPr>
              <a:t>, </a:t>
            </a:r>
            <a:r>
              <a:rPr lang="en-US" sz="5400" b="1">
                <a:solidFill>
                  <a:schemeClr val="tx1"/>
                </a:solidFill>
                <a:latin typeface="Times" charset="0"/>
              </a:rPr>
              <a:t>pagtuotuo</a:t>
            </a:r>
            <a:r>
              <a:rPr lang="en-US" sz="5400" b="1">
                <a:solidFill>
                  <a:srgbClr val="FAFD00"/>
                </a:solidFill>
                <a:latin typeface="Times" charset="0"/>
              </a:rPr>
              <a:t> ug sa  </a:t>
            </a:r>
            <a:r>
              <a:rPr lang="en-US" sz="5400" b="1">
                <a:solidFill>
                  <a:schemeClr val="tx1"/>
                </a:solidFill>
                <a:latin typeface="Times" charset="0"/>
              </a:rPr>
              <a:t>abi </a:t>
            </a:r>
            <a:r>
              <a:rPr lang="en-US" sz="5400" b="1">
                <a:solidFill>
                  <a:srgbClr val="FAFD00"/>
                </a:solidFill>
                <a:latin typeface="Times" charset="0"/>
              </a:rPr>
              <a:t>.</a:t>
            </a:r>
            <a:r>
              <a:rPr lang="ja-JP" altLang="en-US" sz="5400" b="1">
                <a:solidFill>
                  <a:srgbClr val="FAFD00"/>
                </a:solidFill>
                <a:latin typeface="Times" charset="0"/>
              </a:rPr>
              <a:t>”</a:t>
            </a:r>
            <a:endParaRPr lang="en-US" sz="5400" b="1">
              <a:solidFill>
                <a:srgbClr val="FAFD00"/>
              </a:solidFill>
              <a:latin typeface="Times" charset="0"/>
            </a:endParaRPr>
          </a:p>
          <a:p>
            <a:pPr algn="l">
              <a:defRPr/>
            </a:pPr>
            <a:r>
              <a:rPr lang="en-US" sz="4000" b="1">
                <a:solidFill>
                  <a:srgbClr val="FAFD00"/>
                </a:solidFill>
                <a:latin typeface="Times" charset="0"/>
              </a:rPr>
              <a:t>                            Miles Stanford</a:t>
            </a:r>
          </a:p>
          <a:p>
            <a:pPr algn="l">
              <a:lnSpc>
                <a:spcPct val="80000"/>
              </a:lnSpc>
              <a:defRPr/>
            </a:pPr>
            <a:r>
              <a:rPr lang="en-US" sz="2800" b="1" i="1">
                <a:solidFill>
                  <a:srgbClr val="FAFD00"/>
                </a:solidFill>
                <a:latin typeface="Times" charset="0"/>
              </a:rPr>
              <a:t>            Gikan sa Prinsipyo sa Spiritwal  na Tubo</a:t>
            </a:r>
            <a:endParaRPr lang="en-US" sz="4000" b="1">
              <a:solidFill>
                <a:srgbClr val="FAFD00"/>
              </a:solidFill>
              <a:latin typeface="Times" charset="0"/>
            </a:endParaRPr>
          </a:p>
          <a:p>
            <a:pPr algn="l">
              <a:lnSpc>
                <a:spcPct val="80000"/>
              </a:lnSpc>
              <a:defRPr/>
            </a:pPr>
            <a:r>
              <a:rPr lang="en-US" sz="4000" b="1">
                <a:solidFill>
                  <a:srgbClr val="FAFD00"/>
                </a:solidFill>
                <a:latin typeface="Times" charset="0"/>
              </a:rPr>
              <a:t>	   </a:t>
            </a:r>
            <a:endParaRPr lang="en-US" sz="2400" b="1">
              <a:solidFill>
                <a:srgbClr val="FAFD00"/>
              </a:solidFill>
              <a:latin typeface="Times" charset="0"/>
            </a:endParaRPr>
          </a:p>
        </p:txBody>
      </p:sp>
      <p:sp>
        <p:nvSpPr>
          <p:cNvPr id="17413" name="Text Box 5"/>
          <p:cNvSpPr txBox="1">
            <a:spLocks noChangeArrowheads="1"/>
          </p:cNvSpPr>
          <p:nvPr/>
        </p:nvSpPr>
        <p:spPr bwMode="auto">
          <a:xfrm>
            <a:off x="484188" y="2563813"/>
            <a:ext cx="43322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b="1">
                <a:solidFill>
                  <a:srgbClr val="00CCFF"/>
                </a:solidFill>
                <a:latin typeface="Times" charset="0"/>
              </a:rPr>
              <a:t>kamaturanan</a:t>
            </a:r>
          </a:p>
        </p:txBody>
      </p:sp>
      <p:sp>
        <p:nvSpPr>
          <p:cNvPr id="17414" name="Text Box 6"/>
          <p:cNvSpPr txBox="1">
            <a:spLocks noChangeArrowheads="1"/>
          </p:cNvSpPr>
          <p:nvPr/>
        </p:nvSpPr>
        <p:spPr bwMode="auto">
          <a:xfrm>
            <a:off x="4140200" y="3363913"/>
            <a:ext cx="39354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b="1">
                <a:solidFill>
                  <a:srgbClr val="00CCFF"/>
                </a:solidFill>
                <a:latin typeface="Times" charset="0"/>
              </a:rPr>
              <a:t>huna-huna</a:t>
            </a:r>
          </a:p>
        </p:txBody>
      </p:sp>
      <p:sp>
        <p:nvSpPr>
          <p:cNvPr id="17415" name="Text Box 7"/>
          <p:cNvSpPr txBox="1">
            <a:spLocks noChangeArrowheads="1"/>
          </p:cNvSpPr>
          <p:nvPr/>
        </p:nvSpPr>
        <p:spPr bwMode="auto">
          <a:xfrm>
            <a:off x="490538" y="4210050"/>
            <a:ext cx="3186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b="1">
                <a:solidFill>
                  <a:srgbClr val="00CCFF"/>
                </a:solidFill>
                <a:latin typeface="Times" charset="0"/>
              </a:rPr>
              <a:t>pagtuotuo</a:t>
            </a:r>
            <a:endParaRPr lang="en-US" sz="5400" b="1">
              <a:solidFill>
                <a:srgbClr val="CC3F3D"/>
              </a:solidFill>
              <a:latin typeface="Times" charset="0"/>
            </a:endParaRPr>
          </a:p>
        </p:txBody>
      </p:sp>
      <p:sp>
        <p:nvSpPr>
          <p:cNvPr id="17416" name="Text Box 8"/>
          <p:cNvSpPr txBox="1">
            <a:spLocks noChangeArrowheads="1"/>
          </p:cNvSpPr>
          <p:nvPr/>
        </p:nvSpPr>
        <p:spPr bwMode="auto">
          <a:xfrm>
            <a:off x="5481638" y="4210050"/>
            <a:ext cx="1108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b="1">
                <a:solidFill>
                  <a:srgbClr val="00CCFF"/>
                </a:solidFill>
                <a:latin typeface="Times" charset="0"/>
              </a:rPr>
              <a:t>abi</a:t>
            </a:r>
            <a:endParaRPr lang="en-US" sz="5400" b="1">
              <a:solidFill>
                <a:srgbClr val="CC3F3D"/>
              </a:solidFill>
              <a:latin typeface="Times" charset="0"/>
            </a:endParaRPr>
          </a:p>
        </p:txBody>
      </p:sp>
      <p:sp>
        <p:nvSpPr>
          <p:cNvPr id="47110"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7111" name="Text Box 1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7112"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7113"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47114"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 calcmode="lin" valueType="num">
                                      <p:cBhvr>
                                        <p:cTn id="9" dur="500" fill="hold"/>
                                        <p:tgtEl>
                                          <p:spTgt spid="17413"/>
                                        </p:tgtEl>
                                        <p:attrNameLst>
                                          <p:attrName>ppt_x</p:attrName>
                                        </p:attrNameLst>
                                      </p:cBhvr>
                                      <p:tavLst>
                                        <p:tav tm="0">
                                          <p:val>
                                            <p:fltVal val="0.5"/>
                                          </p:val>
                                        </p:tav>
                                        <p:tav tm="100000">
                                          <p:val>
                                            <p:strVal val="#ppt_x"/>
                                          </p:val>
                                        </p:tav>
                                      </p:tavLst>
                                    </p:anim>
                                    <p:anim calcmode="lin" valueType="num">
                                      <p:cBhvr>
                                        <p:cTn id="10" dur="500" fill="hold"/>
                                        <p:tgtEl>
                                          <p:spTgt spid="1741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fltVal val="0"/>
                                          </p:val>
                                        </p:tav>
                                        <p:tav tm="100000">
                                          <p:val>
                                            <p:strVal val="#ppt_w"/>
                                          </p:val>
                                        </p:tav>
                                      </p:tavLst>
                                    </p:anim>
                                    <p:anim calcmode="lin" valueType="num">
                                      <p:cBhvr>
                                        <p:cTn id="16" dur="500" fill="hold"/>
                                        <p:tgtEl>
                                          <p:spTgt spid="17414"/>
                                        </p:tgtEl>
                                        <p:attrNameLst>
                                          <p:attrName>ppt_h</p:attrName>
                                        </p:attrNameLst>
                                      </p:cBhvr>
                                      <p:tavLst>
                                        <p:tav tm="0">
                                          <p:val>
                                            <p:fltVal val="0"/>
                                          </p:val>
                                        </p:tav>
                                        <p:tav tm="100000">
                                          <p:val>
                                            <p:strVal val="#ppt_h"/>
                                          </p:val>
                                        </p:tav>
                                      </p:tavLst>
                                    </p:anim>
                                    <p:anim calcmode="lin" valueType="num">
                                      <p:cBhvr>
                                        <p:cTn id="17" dur="500" fill="hold"/>
                                        <p:tgtEl>
                                          <p:spTgt spid="17414"/>
                                        </p:tgtEl>
                                        <p:attrNameLst>
                                          <p:attrName>ppt_x</p:attrName>
                                        </p:attrNameLst>
                                      </p:cBhvr>
                                      <p:tavLst>
                                        <p:tav tm="0">
                                          <p:val>
                                            <p:fltVal val="0.5"/>
                                          </p:val>
                                        </p:tav>
                                        <p:tav tm="100000">
                                          <p:val>
                                            <p:strVal val="#ppt_x"/>
                                          </p:val>
                                        </p:tav>
                                      </p:tavLst>
                                    </p:anim>
                                    <p:anim calcmode="lin" valueType="num">
                                      <p:cBhvr>
                                        <p:cTn id="18" dur="500" fill="hold"/>
                                        <p:tgtEl>
                                          <p:spTgt spid="1741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
                                          </p:val>
                                        </p:tav>
                                        <p:tav tm="100000">
                                          <p:val>
                                            <p:strVal val="#ppt_w"/>
                                          </p:val>
                                        </p:tav>
                                      </p:tavLst>
                                    </p:anim>
                                    <p:anim calcmode="lin" valueType="num">
                                      <p:cBhvr>
                                        <p:cTn id="24" dur="500" fill="hold"/>
                                        <p:tgtEl>
                                          <p:spTgt spid="17415"/>
                                        </p:tgtEl>
                                        <p:attrNameLst>
                                          <p:attrName>ppt_h</p:attrName>
                                        </p:attrNameLst>
                                      </p:cBhvr>
                                      <p:tavLst>
                                        <p:tav tm="0">
                                          <p:val>
                                            <p:fltVal val="0"/>
                                          </p:val>
                                        </p:tav>
                                        <p:tav tm="100000">
                                          <p:val>
                                            <p:strVal val="#ppt_h"/>
                                          </p:val>
                                        </p:tav>
                                      </p:tavLst>
                                    </p:anim>
                                    <p:anim calcmode="lin" valueType="num">
                                      <p:cBhvr>
                                        <p:cTn id="25" dur="500" fill="hold"/>
                                        <p:tgtEl>
                                          <p:spTgt spid="17415"/>
                                        </p:tgtEl>
                                        <p:attrNameLst>
                                          <p:attrName>ppt_x</p:attrName>
                                        </p:attrNameLst>
                                      </p:cBhvr>
                                      <p:tavLst>
                                        <p:tav tm="0">
                                          <p:val>
                                            <p:fltVal val="0.5"/>
                                          </p:val>
                                        </p:tav>
                                        <p:tav tm="100000">
                                          <p:val>
                                            <p:strVal val="#ppt_x"/>
                                          </p:val>
                                        </p:tav>
                                      </p:tavLst>
                                    </p:anim>
                                    <p:anim calcmode="lin" valueType="num">
                                      <p:cBhvr>
                                        <p:cTn id="26" dur="500" fill="hold"/>
                                        <p:tgtEl>
                                          <p:spTgt spid="1741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7416"/>
                                        </p:tgtEl>
                                        <p:attrNameLst>
                                          <p:attrName>style.visibility</p:attrName>
                                        </p:attrNameLst>
                                      </p:cBhvr>
                                      <p:to>
                                        <p:strVal val="visible"/>
                                      </p:to>
                                    </p:set>
                                    <p:anim calcmode="lin" valueType="num">
                                      <p:cBhvr>
                                        <p:cTn id="31" dur="500" fill="hold"/>
                                        <p:tgtEl>
                                          <p:spTgt spid="17416"/>
                                        </p:tgtEl>
                                        <p:attrNameLst>
                                          <p:attrName>ppt_w</p:attrName>
                                        </p:attrNameLst>
                                      </p:cBhvr>
                                      <p:tavLst>
                                        <p:tav tm="0">
                                          <p:val>
                                            <p:fltVal val="0"/>
                                          </p:val>
                                        </p:tav>
                                        <p:tav tm="100000">
                                          <p:val>
                                            <p:strVal val="#ppt_w"/>
                                          </p:val>
                                        </p:tav>
                                      </p:tavLst>
                                    </p:anim>
                                    <p:anim calcmode="lin" valueType="num">
                                      <p:cBhvr>
                                        <p:cTn id="32" dur="500" fill="hold"/>
                                        <p:tgtEl>
                                          <p:spTgt spid="17416"/>
                                        </p:tgtEl>
                                        <p:attrNameLst>
                                          <p:attrName>ppt_h</p:attrName>
                                        </p:attrNameLst>
                                      </p:cBhvr>
                                      <p:tavLst>
                                        <p:tav tm="0">
                                          <p:val>
                                            <p:fltVal val="0"/>
                                          </p:val>
                                        </p:tav>
                                        <p:tav tm="100000">
                                          <p:val>
                                            <p:strVal val="#ppt_h"/>
                                          </p:val>
                                        </p:tav>
                                      </p:tavLst>
                                    </p:anim>
                                    <p:anim calcmode="lin" valueType="num">
                                      <p:cBhvr>
                                        <p:cTn id="33" dur="500" fill="hold"/>
                                        <p:tgtEl>
                                          <p:spTgt spid="17416"/>
                                        </p:tgtEl>
                                        <p:attrNameLst>
                                          <p:attrName>ppt_x</p:attrName>
                                        </p:attrNameLst>
                                      </p:cBhvr>
                                      <p:tavLst>
                                        <p:tav tm="0">
                                          <p:val>
                                            <p:fltVal val="0.5"/>
                                          </p:val>
                                        </p:tav>
                                        <p:tav tm="100000">
                                          <p:val>
                                            <p:strVal val="#ppt_x"/>
                                          </p:val>
                                        </p:tav>
                                      </p:tavLst>
                                    </p:anim>
                                    <p:anim calcmode="lin" valueType="num">
                                      <p:cBhvr>
                                        <p:cTn id="34" dur="500" fill="hold"/>
                                        <p:tgtEl>
                                          <p:spTgt spid="174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60550" y="552450"/>
            <a:ext cx="7064375" cy="1187450"/>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l">
              <a:defRPr/>
            </a:pPr>
            <a:r>
              <a:rPr lang="en-US" sz="3600" b="1">
                <a:solidFill>
                  <a:srgbClr val="F06157"/>
                </a:solidFill>
              </a:rPr>
              <a:t>Ang puntos na mao ang angkla ng pag-tuon…</a:t>
            </a:r>
            <a:endParaRPr lang="en-US" sz="2400" b="1">
              <a:solidFill>
                <a:srgbClr val="F06157"/>
              </a:solidFill>
            </a:endParaRPr>
          </a:p>
        </p:txBody>
      </p:sp>
      <p:sp>
        <p:nvSpPr>
          <p:cNvPr id="49154"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9155"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9156"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31788" name="Rectangle 12"/>
          <p:cNvSpPr>
            <a:spLocks noChangeArrowheads="1"/>
          </p:cNvSpPr>
          <p:nvPr/>
        </p:nvSpPr>
        <p:spPr bwMode="auto">
          <a:xfrm>
            <a:off x="234950" y="1830388"/>
            <a:ext cx="8674100" cy="1751012"/>
          </a:xfrm>
          <a:prstGeom prst="rect">
            <a:avLst/>
          </a:prstGeom>
          <a:noFill/>
          <a:ln>
            <a:noFill/>
          </a:ln>
          <a:effectLst>
            <a:outerShdw blurRad="63500" dist="57501" dir="3723739"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defRPr/>
            </a:pPr>
            <a:r>
              <a:rPr lang="ja-JP" altLang="en-US" sz="5400" b="1">
                <a:solidFill>
                  <a:schemeClr val="tx1"/>
                </a:solidFill>
              </a:rPr>
              <a:t>“</a:t>
            </a:r>
            <a:r>
              <a:rPr lang="en-US" sz="5400" b="1">
                <a:solidFill>
                  <a:schemeClr val="tx1"/>
                </a:solidFill>
              </a:rPr>
              <a:t>Dili ta mutuo na labaw pa sa atong </a:t>
            </a:r>
            <a:r>
              <a:rPr lang="en-US" sz="5400" b="1">
                <a:solidFill>
                  <a:srgbClr val="FFFF00"/>
                </a:solidFill>
              </a:rPr>
              <a:t>nahibal-an</a:t>
            </a:r>
            <a:r>
              <a:rPr lang="en-US" sz="5400" b="1">
                <a:solidFill>
                  <a:schemeClr val="tx1"/>
                </a:solidFill>
              </a:rPr>
              <a:t>,    </a:t>
            </a:r>
            <a:endParaRPr lang="en-US" sz="4000" b="1">
              <a:solidFill>
                <a:schemeClr val="tx1"/>
              </a:solidFill>
              <a:latin typeface="Times" charset="0"/>
            </a:endParaRPr>
          </a:p>
        </p:txBody>
      </p:sp>
      <p:sp>
        <p:nvSpPr>
          <p:cNvPr id="331789" name="Rectangle 13"/>
          <p:cNvSpPr>
            <a:spLocks noChangeArrowheads="1"/>
          </p:cNvSpPr>
          <p:nvPr/>
        </p:nvSpPr>
        <p:spPr bwMode="auto">
          <a:xfrm>
            <a:off x="4784725" y="5618163"/>
            <a:ext cx="3721100" cy="1003300"/>
          </a:xfrm>
          <a:prstGeom prst="rect">
            <a:avLst/>
          </a:prstGeom>
          <a:noFill/>
          <a:ln>
            <a:noFill/>
          </a:ln>
          <a:effectLst>
            <a:outerShdw blurRad="63500" dist="46662" dir="3284183"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r">
              <a:defRPr/>
            </a:pPr>
            <a:r>
              <a:rPr lang="en-US" sz="2000" b="1" i="1">
                <a:solidFill>
                  <a:schemeClr val="tx1"/>
                </a:solidFill>
                <a:latin typeface="Times" pitchFamily="-84" charset="0"/>
                <a:ea typeface="ＭＳ Ｐゴシック" pitchFamily="34" charset="-128"/>
                <a:cs typeface="+mn-cs"/>
              </a:rPr>
              <a:t>       Albert Mohler, Presidente</a:t>
            </a:r>
          </a:p>
          <a:p>
            <a:pPr algn="r">
              <a:defRPr/>
            </a:pPr>
            <a:r>
              <a:rPr lang="en-US" sz="2000" b="1" i="1">
                <a:solidFill>
                  <a:schemeClr val="tx1"/>
                </a:solidFill>
                <a:latin typeface="Times" pitchFamily="-84" charset="0"/>
                <a:ea typeface="ＭＳ Ｐゴシック" pitchFamily="34" charset="-128"/>
                <a:cs typeface="+mn-cs"/>
              </a:rPr>
              <a:t>Nang Southern Baptist Seminary                                                         Louisville, KY</a:t>
            </a:r>
            <a:endParaRPr lang="en-US" sz="1400" b="1" i="1">
              <a:solidFill>
                <a:schemeClr val="tx1"/>
              </a:solidFill>
              <a:latin typeface="Times" pitchFamily="-84" charset="0"/>
              <a:ea typeface="ＭＳ Ｐゴシック" pitchFamily="34" charset="-128"/>
              <a:cs typeface="+mn-cs"/>
            </a:endParaRPr>
          </a:p>
        </p:txBody>
      </p:sp>
      <p:sp>
        <p:nvSpPr>
          <p:cNvPr id="331790" name="Text Box 14"/>
          <p:cNvSpPr txBox="1">
            <a:spLocks noChangeArrowheads="1"/>
          </p:cNvSpPr>
          <p:nvPr/>
        </p:nvSpPr>
        <p:spPr bwMode="auto">
          <a:xfrm>
            <a:off x="190500" y="3803650"/>
            <a:ext cx="8883650" cy="1754188"/>
          </a:xfrm>
          <a:prstGeom prst="rect">
            <a:avLst/>
          </a:prstGeom>
          <a:noFill/>
          <a:ln>
            <a:noFill/>
          </a:ln>
          <a:effectLst>
            <a:outerShdw blurRad="63500" dist="46662" dir="3284183"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5400" b="1" smtClean="0">
                <a:solidFill>
                  <a:schemeClr val="tx1"/>
                </a:solidFill>
              </a:rPr>
              <a:t>Ug dili ta magpuyo labaw pa sa atong </a:t>
            </a:r>
            <a:r>
              <a:rPr lang="en-US" sz="5400" b="1" smtClean="0">
                <a:solidFill>
                  <a:srgbClr val="FFEA18"/>
                </a:solidFill>
              </a:rPr>
              <a:t>tinuhoan</a:t>
            </a:r>
            <a:r>
              <a:rPr lang="en-US" sz="5400" b="1" smtClean="0">
                <a:solidFill>
                  <a:schemeClr val="tx1"/>
                </a:solidFill>
              </a:rPr>
              <a:t>.</a:t>
            </a:r>
            <a:r>
              <a:rPr lang="ja-JP" altLang="en-US" sz="5400" b="1" smtClean="0">
                <a:solidFill>
                  <a:schemeClr val="tx1"/>
                </a:solidFill>
              </a:rPr>
              <a:t>”</a:t>
            </a:r>
            <a:endParaRPr lang="en-US" sz="5400" b="1" smtClean="0">
              <a:solidFill>
                <a:schemeClr val="tx1"/>
              </a:solidFill>
            </a:endParaRPr>
          </a:p>
        </p:txBody>
      </p:sp>
      <p:sp>
        <p:nvSpPr>
          <p:cNvPr id="49160"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49161"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5928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1788"/>
                                        </p:tgtEl>
                                        <p:attrNameLst>
                                          <p:attrName>style.visibility</p:attrName>
                                        </p:attrNameLst>
                                      </p:cBhvr>
                                      <p:to>
                                        <p:strVal val="visible"/>
                                      </p:to>
                                    </p:set>
                                    <p:animEffect transition="in" filter="fade">
                                      <p:cBhvr>
                                        <p:cTn id="12" dur="500"/>
                                        <p:tgtEl>
                                          <p:spTgt spid="331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90"/>
                                        </p:tgtEl>
                                        <p:attrNameLst>
                                          <p:attrName>style.visibility</p:attrName>
                                        </p:attrNameLst>
                                      </p:cBhvr>
                                      <p:to>
                                        <p:strVal val="visible"/>
                                      </p:to>
                                    </p:set>
                                    <p:animEffect transition="in" filter="fade">
                                      <p:cBhvr>
                                        <p:cTn id="17" dur="500"/>
                                        <p:tgtEl>
                                          <p:spTgt spid="3317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1789"/>
                                        </p:tgtEl>
                                        <p:attrNameLst>
                                          <p:attrName>style.visibility</p:attrName>
                                        </p:attrNameLst>
                                      </p:cBhvr>
                                      <p:to>
                                        <p:strVal val="visible"/>
                                      </p:to>
                                    </p:set>
                                    <p:animEffect transition="in" filter="wipe(left)">
                                      <p:cBhvr>
                                        <p:cTn id="22" dur="500"/>
                                        <p:tgtEl>
                                          <p:spTgt spid="331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3317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02"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pic>
        <p:nvPicPr>
          <p:cNvPr id="5120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Text Box 3"/>
          <p:cNvSpPr txBox="1">
            <a:spLocks noChangeArrowheads="1"/>
          </p:cNvSpPr>
          <p:nvPr/>
        </p:nvSpPr>
        <p:spPr bwMode="auto">
          <a:xfrm>
            <a:off x="0" y="1768475"/>
            <a:ext cx="9144000" cy="3786188"/>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defRPr/>
            </a:pPr>
            <a:r>
              <a:rPr lang="en-US" sz="6000" b="1" dirty="0">
                <a:solidFill>
                  <a:schemeClr val="tx1"/>
                </a:solidFill>
                <a:latin typeface="Times" pitchFamily="-84" charset="0"/>
                <a:ea typeface="ＭＳ Ｐゴシック" pitchFamily="34" charset="-128"/>
                <a:cs typeface="+mn-cs"/>
              </a:rPr>
              <a:t>(</a:t>
            </a:r>
            <a:r>
              <a:rPr lang="en-US" sz="6000" b="1" dirty="0" err="1">
                <a:solidFill>
                  <a:schemeClr val="tx1"/>
                </a:solidFill>
                <a:latin typeface="Times" pitchFamily="-84" charset="0"/>
                <a:ea typeface="ＭＳ Ｐゴシック" pitchFamily="34" charset="-128"/>
                <a:cs typeface="+mn-cs"/>
              </a:rPr>
              <a:t>Ayaw</a:t>
            </a:r>
            <a:r>
              <a:rPr lang="en-US" sz="6000" b="1" dirty="0">
                <a:solidFill>
                  <a:schemeClr val="tx1"/>
                </a:solidFill>
                <a:latin typeface="Times" pitchFamily="-84" charset="0"/>
                <a:ea typeface="ＭＳ Ｐゴシック" pitchFamily="34" charset="-128"/>
                <a:cs typeface="+mn-cs"/>
              </a:rPr>
              <a:t> </a:t>
            </a:r>
            <a:r>
              <a:rPr lang="en-US" sz="6000" b="1" dirty="0" err="1">
                <a:solidFill>
                  <a:schemeClr val="tx1"/>
                </a:solidFill>
                <a:latin typeface="Times" pitchFamily="-84" charset="0"/>
                <a:ea typeface="ＭＳ Ｐゴシック" pitchFamily="34" charset="-128"/>
                <a:cs typeface="+mn-cs"/>
              </a:rPr>
              <a:t>pagsipyat</a:t>
            </a:r>
            <a:r>
              <a:rPr lang="en-US" sz="6000" b="1" dirty="0">
                <a:solidFill>
                  <a:schemeClr val="tx1"/>
                </a:solidFill>
                <a:latin typeface="Times" pitchFamily="-84" charset="0"/>
                <a:ea typeface="ＭＳ Ｐゴシック" pitchFamily="34" charset="-128"/>
                <a:cs typeface="+mn-cs"/>
              </a:rPr>
              <a:t> </a:t>
            </a:r>
            <a:r>
              <a:rPr lang="en-US" sz="6000" b="1" dirty="0" err="1">
                <a:solidFill>
                  <a:schemeClr val="tx1"/>
                </a:solidFill>
                <a:latin typeface="Times" pitchFamily="-84" charset="0"/>
                <a:ea typeface="ＭＳ Ｐゴシック" pitchFamily="34" charset="-128"/>
                <a:cs typeface="+mn-cs"/>
              </a:rPr>
              <a:t>maski</a:t>
            </a:r>
            <a:r>
              <a:rPr lang="en-US" sz="6000" b="1" dirty="0">
                <a:solidFill>
                  <a:schemeClr val="tx1"/>
                </a:solidFill>
                <a:latin typeface="Times" pitchFamily="-84" charset="0"/>
                <a:ea typeface="ＭＳ Ｐゴシック" pitchFamily="34" charset="-128"/>
                <a:cs typeface="+mn-cs"/>
              </a:rPr>
              <a:t> sa </a:t>
            </a:r>
            <a:r>
              <a:rPr lang="en-US" sz="6000" b="1" dirty="0" err="1">
                <a:solidFill>
                  <a:schemeClr val="tx1"/>
                </a:solidFill>
                <a:latin typeface="Times" pitchFamily="-84" charset="0"/>
                <a:ea typeface="ＭＳ Ｐゴシック" pitchFamily="34" charset="-128"/>
                <a:cs typeface="+mn-cs"/>
              </a:rPr>
              <a:t>usa</a:t>
            </a:r>
            <a:r>
              <a:rPr lang="en-US" sz="6000" b="1" dirty="0">
                <a:solidFill>
                  <a:schemeClr val="tx1"/>
                </a:solidFill>
                <a:latin typeface="Times" pitchFamily="-84" charset="0"/>
                <a:ea typeface="ＭＳ Ｐゴシック" pitchFamily="34" charset="-128"/>
                <a:cs typeface="+mn-cs"/>
              </a:rPr>
              <a:t> ka </a:t>
            </a:r>
            <a:r>
              <a:rPr lang="en-US" sz="6000" b="1" dirty="0" err="1">
                <a:solidFill>
                  <a:schemeClr val="tx1"/>
                </a:solidFill>
                <a:latin typeface="Times" pitchFamily="-84" charset="0"/>
                <a:ea typeface="ＭＳ Ｐゴシック" pitchFamily="34" charset="-128"/>
                <a:cs typeface="+mn-cs"/>
              </a:rPr>
              <a:t>sesyon</a:t>
            </a:r>
            <a:r>
              <a:rPr lang="en-US" sz="6000" b="1" dirty="0">
                <a:solidFill>
                  <a:schemeClr val="tx1"/>
                </a:solidFill>
                <a:latin typeface="Times" pitchFamily="-84" charset="0"/>
                <a:ea typeface="ＭＳ Ｐゴシック" pitchFamily="34" charset="-128"/>
                <a:cs typeface="+mn-cs"/>
              </a:rPr>
              <a:t>. </a:t>
            </a:r>
            <a:r>
              <a:rPr lang="en-US" sz="6000" b="1" dirty="0" err="1">
                <a:solidFill>
                  <a:schemeClr val="tx1"/>
                </a:solidFill>
                <a:latin typeface="Times" pitchFamily="-84" charset="0"/>
                <a:ea typeface="ＭＳ Ｐゴシック" pitchFamily="34" charset="-128"/>
                <a:cs typeface="+mn-cs"/>
              </a:rPr>
              <a:t>Taga</a:t>
            </a:r>
            <a:r>
              <a:rPr lang="en-US" sz="6000" b="1" dirty="0">
                <a:solidFill>
                  <a:schemeClr val="tx1"/>
                </a:solidFill>
                <a:latin typeface="Times" pitchFamily="-84" charset="0"/>
                <a:ea typeface="ＭＳ Ｐゴシック" pitchFamily="34" charset="-128"/>
                <a:cs typeface="+mn-cs"/>
              </a:rPr>
              <a:t> </a:t>
            </a:r>
            <a:r>
              <a:rPr lang="en-US" sz="6000" b="1" dirty="0" err="1">
                <a:solidFill>
                  <a:schemeClr val="tx1"/>
                </a:solidFill>
                <a:latin typeface="Times" pitchFamily="-84" charset="0"/>
                <a:ea typeface="ＭＳ Ｐゴシック" pitchFamily="34" charset="-128"/>
                <a:cs typeface="+mn-cs"/>
              </a:rPr>
              <a:t>sesyon</a:t>
            </a:r>
            <a:r>
              <a:rPr lang="en-US" sz="6000" b="1" dirty="0">
                <a:solidFill>
                  <a:schemeClr val="tx1"/>
                </a:solidFill>
                <a:latin typeface="Times" pitchFamily="-84" charset="0"/>
                <a:ea typeface="ＭＳ Ｐゴシック" pitchFamily="34" charset="-128"/>
                <a:cs typeface="+mn-cs"/>
              </a:rPr>
              <a:t> </a:t>
            </a:r>
            <a:r>
              <a:rPr lang="en-US" sz="6000" b="1" dirty="0" err="1">
                <a:solidFill>
                  <a:schemeClr val="tx1"/>
                </a:solidFill>
                <a:latin typeface="Times" pitchFamily="-84" charset="0"/>
                <a:ea typeface="ＭＳ Ｐゴシック" pitchFamily="34" charset="-128"/>
                <a:cs typeface="+mn-cs"/>
              </a:rPr>
              <a:t>pundasyon</a:t>
            </a:r>
            <a:r>
              <a:rPr lang="en-US" sz="6000" b="1" dirty="0">
                <a:solidFill>
                  <a:schemeClr val="tx1"/>
                </a:solidFill>
                <a:latin typeface="Times" pitchFamily="-84" charset="0"/>
                <a:ea typeface="ＭＳ Ｐゴシック" pitchFamily="34" charset="-128"/>
                <a:cs typeface="+mn-cs"/>
              </a:rPr>
              <a:t> sa </a:t>
            </a:r>
            <a:r>
              <a:rPr lang="en-US" sz="6000" b="1" dirty="0" err="1">
                <a:solidFill>
                  <a:schemeClr val="tx1"/>
                </a:solidFill>
                <a:latin typeface="Times" pitchFamily="-84" charset="0"/>
                <a:ea typeface="ＭＳ Ｐゴシック" pitchFamily="34" charset="-128"/>
                <a:cs typeface="+mn-cs"/>
              </a:rPr>
              <a:t>sunod</a:t>
            </a:r>
            <a:r>
              <a:rPr lang="en-US" sz="6000" b="1" dirty="0">
                <a:solidFill>
                  <a:schemeClr val="tx1"/>
                </a:solidFill>
                <a:latin typeface="Times" pitchFamily="-84" charset="0"/>
                <a:ea typeface="ＭＳ Ｐゴシック" pitchFamily="34" charset="-128"/>
                <a:cs typeface="+mn-cs"/>
              </a:rPr>
              <a:t>!)</a:t>
            </a:r>
            <a:endParaRPr lang="en-US" sz="8800" b="1" dirty="0">
              <a:solidFill>
                <a:schemeClr val="tx1"/>
              </a:solidFill>
              <a:latin typeface="Times" pitchFamily="-84" charset="0"/>
              <a:ea typeface="ＭＳ Ｐゴシック" pitchFamily="34" charset="-128"/>
              <a:cs typeface="+mn-cs"/>
            </a:endParaRPr>
          </a:p>
        </p:txBody>
      </p:sp>
      <p:sp>
        <p:nvSpPr>
          <p:cNvPr id="332813" name="Rectangle 13"/>
          <p:cNvSpPr>
            <a:spLocks noChangeArrowheads="1"/>
          </p:cNvSpPr>
          <p:nvPr/>
        </p:nvSpPr>
        <p:spPr bwMode="auto">
          <a:xfrm>
            <a:off x="7502525" y="66055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9.65.01.25</a:t>
            </a:r>
          </a:p>
        </p:txBody>
      </p:sp>
      <p:sp>
        <p:nvSpPr>
          <p:cNvPr id="51206" name="Text Box 16"/>
          <p:cNvSpPr txBox="1">
            <a:spLocks noChangeArrowheads="1"/>
          </p:cNvSpPr>
          <p:nvPr/>
        </p:nvSpPr>
        <p:spPr bwMode="auto">
          <a:xfrm>
            <a:off x="285750" y="6537325"/>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51207"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51208" name="Text Box 11"/>
          <p:cNvSpPr txBox="1">
            <a:spLocks noChangeArrowheads="1"/>
          </p:cNvSpPr>
          <p:nvPr/>
        </p:nvSpPr>
        <p:spPr bwMode="auto">
          <a:xfrm>
            <a:off x="368300" y="381000"/>
            <a:ext cx="87757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70000"/>
              </a:lnSpc>
            </a:pPr>
            <a:r>
              <a:rPr lang="en-US" sz="6000" b="1">
                <a:solidFill>
                  <a:srgbClr val="FFFF00"/>
                </a:solidFill>
              </a:rPr>
              <a:t>Sugod na ta!</a:t>
            </a:r>
            <a:endParaRPr lang="en-US" sz="66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53250"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2214" name="Text Box 6"/>
          <p:cNvSpPr txBox="1">
            <a:spLocks noChangeArrowheads="1"/>
          </p:cNvSpPr>
          <p:nvPr/>
        </p:nvSpPr>
        <p:spPr bwMode="auto">
          <a:xfrm>
            <a:off x="841375" y="3178175"/>
            <a:ext cx="7600950" cy="2308225"/>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defRPr/>
            </a:pPr>
            <a:r>
              <a:rPr lang="en-US" sz="7200" b="1" dirty="0" err="1">
                <a:solidFill>
                  <a:schemeClr val="tx1"/>
                </a:solidFill>
                <a:latin typeface="Times" pitchFamily="-84" charset="0"/>
                <a:ea typeface="ＭＳ Ｐゴシック" pitchFamily="34" charset="-128"/>
                <a:cs typeface="+mn-cs"/>
              </a:rPr>
              <a:t>usa</a:t>
            </a:r>
            <a:r>
              <a:rPr lang="en-US" sz="7200" b="1" dirty="0">
                <a:solidFill>
                  <a:schemeClr val="tx1"/>
                </a:solidFill>
                <a:latin typeface="Times" pitchFamily="-84" charset="0"/>
                <a:ea typeface="ＭＳ Ｐゴシック" pitchFamily="34" charset="-128"/>
                <a:cs typeface="+mn-cs"/>
              </a:rPr>
              <a:t> ka </a:t>
            </a:r>
            <a:r>
              <a:rPr lang="en-US" sz="7200" b="1" dirty="0" err="1">
                <a:solidFill>
                  <a:schemeClr val="tx1"/>
                </a:solidFill>
                <a:latin typeface="Times" pitchFamily="-84" charset="0"/>
                <a:ea typeface="ＭＳ Ｐゴシック" pitchFamily="34" charset="-128"/>
                <a:cs typeface="+mn-cs"/>
              </a:rPr>
              <a:t>pamaagi</a:t>
            </a:r>
            <a:r>
              <a:rPr lang="en-US" sz="7200" b="1" dirty="0">
                <a:solidFill>
                  <a:schemeClr val="tx1"/>
                </a:solidFill>
                <a:latin typeface="Times" pitchFamily="-84" charset="0"/>
                <a:ea typeface="ＭＳ Ｐゴシック" pitchFamily="34" charset="-128"/>
                <a:cs typeface="+mn-cs"/>
              </a:rPr>
              <a:t> sa </a:t>
            </a:r>
            <a:r>
              <a:rPr lang="en-US" sz="7200" b="1" dirty="0" err="1">
                <a:solidFill>
                  <a:schemeClr val="tx1"/>
                </a:solidFill>
                <a:latin typeface="Times" pitchFamily="-84" charset="0"/>
                <a:ea typeface="ＭＳ Ｐゴシック" pitchFamily="34" charset="-128"/>
                <a:cs typeface="+mn-cs"/>
              </a:rPr>
              <a:t>pagpuyo</a:t>
            </a:r>
            <a:r>
              <a:rPr lang="en-US" sz="7200" b="1" dirty="0">
                <a:solidFill>
                  <a:schemeClr val="tx1"/>
                </a:solidFill>
                <a:latin typeface="Times" pitchFamily="-84" charset="0"/>
                <a:ea typeface="ＭＳ Ｐゴシック" pitchFamily="34" charset="-128"/>
                <a:cs typeface="+mn-cs"/>
              </a:rPr>
              <a:t>!</a:t>
            </a:r>
            <a:endParaRPr lang="en-US" sz="7200" dirty="0">
              <a:solidFill>
                <a:srgbClr val="FAFD00"/>
              </a:solidFill>
              <a:latin typeface="Times" pitchFamily="-84" charset="0"/>
              <a:ea typeface="ＭＳ Ｐゴシック" pitchFamily="34" charset="-128"/>
              <a:cs typeface="+mn-cs"/>
            </a:endParaRPr>
          </a:p>
        </p:txBody>
      </p:sp>
      <p:sp>
        <p:nvSpPr>
          <p:cNvPr id="53252"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3253"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9.65.01.26</a:t>
            </a:r>
          </a:p>
        </p:txBody>
      </p:sp>
      <p:grpSp>
        <p:nvGrpSpPr>
          <p:cNvPr id="53255" name="Group 20"/>
          <p:cNvGrpSpPr>
            <a:grpSpLocks/>
          </p:cNvGrpSpPr>
          <p:nvPr/>
        </p:nvGrpSpPr>
        <p:grpSpPr bwMode="auto">
          <a:xfrm>
            <a:off x="1179513" y="1036638"/>
            <a:ext cx="7051675" cy="1920875"/>
            <a:chOff x="743" y="653"/>
            <a:chExt cx="4442" cy="1210"/>
          </a:xfrm>
        </p:grpSpPr>
        <p:sp>
          <p:nvSpPr>
            <p:cNvPr id="318481" name="Text Box 17"/>
            <p:cNvSpPr txBox="1">
              <a:spLocks noChangeArrowheads="1"/>
            </p:cNvSpPr>
            <p:nvPr/>
          </p:nvSpPr>
          <p:spPr bwMode="auto">
            <a:xfrm>
              <a:off x="743" y="653"/>
              <a:ext cx="4442" cy="121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i="1" dirty="0" smtClean="0">
                  <a:solidFill>
                    <a:srgbClr val="FFFC1E"/>
                  </a:solidFill>
                </a:rPr>
                <a:t>ANG BIBLIA… GIPATIN-AW</a:t>
              </a:r>
              <a:endParaRPr lang="en-US" sz="6000" b="1" i="1" baseline="100000" dirty="0" smtClean="0">
                <a:solidFill>
                  <a:srgbClr val="27FC31"/>
                </a:solidFill>
              </a:endParaRPr>
            </a:p>
          </p:txBody>
        </p:sp>
        <p:sp>
          <p:nvSpPr>
            <p:cNvPr id="53257" name="Text Box 19"/>
            <p:cNvSpPr txBox="1">
              <a:spLocks noChangeArrowheads="1"/>
            </p:cNvSpPr>
            <p:nvPr/>
          </p:nvSpPr>
          <p:spPr bwMode="auto">
            <a:xfrm>
              <a:off x="4405" y="1190"/>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4294967295"/>
          </p:nvPr>
        </p:nvSpPr>
        <p:spPr bwMode="auto">
          <a:xfrm>
            <a:off x="1155700" y="3265488"/>
            <a:ext cx="7131050" cy="2536825"/>
          </a:xfrm>
          <a:prstGeom prst="rect">
            <a:avLst/>
          </a:prstGeom>
          <a:ln w="12700">
            <a:miter lim="800000"/>
            <a:headEnd/>
            <a:tailEnd/>
          </a:ln>
        </p:spPr>
        <p:txBody>
          <a:bodyPr lIns="90487" tIns="44450" rIns="90487" bIns="44450"/>
          <a:lstStyle/>
          <a:p>
            <a:pPr algn="ctr">
              <a:lnSpc>
                <a:spcPct val="90000"/>
              </a:lnSpc>
              <a:buFont typeface="Monotype Sorts" pitchFamily="-84" charset="2"/>
              <a:buNone/>
              <a:defRPr/>
            </a:pPr>
            <a:r>
              <a:rPr lang="en-US" sz="4400" b="1" dirty="0" err="1" smtClean="0">
                <a:effectLst>
                  <a:outerShdw dist="101600" dir="2700000" algn="tl" rotWithShape="0">
                    <a:srgbClr val="000000"/>
                  </a:outerShdw>
                </a:effectLst>
                <a:ea typeface="ＭＳ Ｐゴシック" pitchFamily="34" charset="-128"/>
                <a:cs typeface="ＭＳ Ｐゴシック" pitchFamily="34" charset="-128"/>
              </a:rPr>
              <a:t>Mahibal</a:t>
            </a:r>
            <a:r>
              <a:rPr lang="en-US" sz="4400" b="1" dirty="0" smtClean="0">
                <a:effectLst>
                  <a:outerShdw dist="101600" dir="2700000" algn="tl" rotWithShape="0">
                    <a:srgbClr val="000000"/>
                  </a:outerShdw>
                </a:effectLst>
                <a:ea typeface="ＭＳ Ｐゴシック" pitchFamily="34" charset="-128"/>
                <a:cs typeface="ＭＳ Ｐゴシック" pitchFamily="34" charset="-128"/>
              </a:rPr>
              <a:t>-an </a:t>
            </a:r>
            <a:r>
              <a:rPr lang="en-US" sz="4400" b="1" dirty="0" err="1" smtClean="0">
                <a:effectLst>
                  <a:outerShdw dist="101600" dir="2700000" algn="tl" rotWithShape="0">
                    <a:srgbClr val="000000"/>
                  </a:outerShdw>
                </a:effectLst>
                <a:ea typeface="ＭＳ Ｐゴシック" pitchFamily="34" charset="-128"/>
                <a:cs typeface="ＭＳ Ｐゴシック" pitchFamily="34" charset="-128"/>
              </a:rPr>
              <a:t>nimo</a:t>
            </a:r>
            <a:r>
              <a:rPr lang="en-US" sz="4400" b="1" dirty="0" smtClean="0">
                <a:effectLst>
                  <a:outerShdw dist="101600" dir="2700000" algn="tl" rotWithShape="0">
                    <a:srgbClr val="000000"/>
                  </a:outerShdw>
                </a:effectLst>
                <a:ea typeface="ＭＳ Ｐゴシック" pitchFamily="34" charset="-128"/>
                <a:cs typeface="ＭＳ Ｐゴシック" pitchFamily="34" charset="-128"/>
              </a:rPr>
              <a:t> kung  </a:t>
            </a:r>
            <a:r>
              <a:rPr lang="en-US" sz="4400" b="1" dirty="0" err="1" smtClean="0">
                <a:effectLst>
                  <a:outerShdw dist="101600" dir="2700000" algn="tl" rotWithShape="0">
                    <a:srgbClr val="000000"/>
                  </a:outerShdw>
                </a:effectLst>
                <a:ea typeface="ＭＳ Ｐゴシック" pitchFamily="34" charset="-128"/>
                <a:cs typeface="ＭＳ Ｐゴシック" pitchFamily="34" charset="-128"/>
              </a:rPr>
              <a:t>unsaon</a:t>
            </a:r>
            <a:r>
              <a:rPr lang="en-US" sz="4400" b="1" dirty="0" smtClean="0">
                <a:effectLst>
                  <a:outerShdw dist="101600" dir="2700000" algn="tl" rotWithShape="0">
                    <a:srgbClr val="000000"/>
                  </a:outerShdw>
                </a:effectLst>
                <a:ea typeface="ＭＳ Ｐゴシック" pitchFamily="34" charset="-128"/>
                <a:cs typeface="ＭＳ Ｐゴシック" pitchFamily="34" charset="-128"/>
              </a:rPr>
              <a:t> </a:t>
            </a:r>
            <a:r>
              <a:rPr lang="en-US" sz="4400" b="1" i="1" dirty="0" err="1" smtClean="0">
                <a:solidFill>
                  <a:srgbClr val="FCF724"/>
                </a:solidFill>
                <a:effectLst>
                  <a:outerShdw dist="101600" dir="2700000" algn="tl" rotWithShape="0">
                    <a:srgbClr val="000000"/>
                  </a:outerShdw>
                </a:effectLst>
                <a:ea typeface="ＭＳ Ｐゴシック" pitchFamily="34" charset="-128"/>
                <a:cs typeface="ＭＳ Ｐゴシック" pitchFamily="34" charset="-128"/>
              </a:rPr>
              <a:t>magdumala</a:t>
            </a:r>
            <a:r>
              <a:rPr lang="en-US" sz="4400" b="1" dirty="0" smtClean="0">
                <a:effectLst>
                  <a:outerShdw dist="101600" dir="2700000" algn="tl" rotWithShape="0">
                    <a:srgbClr val="000000"/>
                  </a:outerShdw>
                </a:effectLst>
                <a:ea typeface="ＭＳ Ｐゴシック" pitchFamily="34" charset="-128"/>
                <a:cs typeface="ＭＳ Ｐゴシック" pitchFamily="34" charset="-128"/>
              </a:rPr>
              <a:t> sa Biblia sa </a:t>
            </a:r>
            <a:r>
              <a:rPr lang="en-US" sz="4400" b="1" dirty="0" err="1" smtClean="0">
                <a:effectLst>
                  <a:outerShdw dist="101600" dir="2700000" algn="tl" rotWithShape="0">
                    <a:srgbClr val="000000"/>
                  </a:outerShdw>
                </a:effectLst>
                <a:ea typeface="ＭＳ Ｐゴシック" pitchFamily="34" charset="-128"/>
                <a:cs typeface="ＭＳ Ｐゴシック" pitchFamily="34" charset="-128"/>
              </a:rPr>
              <a:t>imong</a:t>
            </a:r>
            <a:r>
              <a:rPr lang="en-US" sz="4400" b="1" dirty="0" smtClean="0">
                <a:solidFill>
                  <a:srgbClr val="66FF66"/>
                </a:solidFill>
                <a:effectLst>
                  <a:outerShdw dist="101600" dir="2700000" algn="tl" rotWithShape="0">
                    <a:srgbClr val="000000"/>
                  </a:outerShdw>
                </a:effectLst>
                <a:ea typeface="ＭＳ Ｐゴシック" pitchFamily="34" charset="-128"/>
                <a:cs typeface="ＭＳ Ｐゴシック" pitchFamily="34" charset="-128"/>
              </a:rPr>
              <a:t> </a:t>
            </a:r>
            <a:r>
              <a:rPr lang="en-US" sz="4400" b="1" i="1" dirty="0" err="1" smtClean="0">
                <a:solidFill>
                  <a:srgbClr val="FCF724"/>
                </a:solidFill>
                <a:effectLst>
                  <a:outerShdw dist="101600" dir="2700000" algn="tl" rotWithShape="0">
                    <a:srgbClr val="000000"/>
                  </a:outerShdw>
                </a:effectLst>
                <a:ea typeface="ＭＳ Ｐゴシック" pitchFamily="34" charset="-128"/>
                <a:cs typeface="ＭＳ Ｐゴシック" pitchFamily="34" charset="-128"/>
              </a:rPr>
              <a:t>hunahuna</a:t>
            </a:r>
            <a:r>
              <a:rPr lang="en-US" sz="4400" b="1" dirty="0" smtClean="0">
                <a:solidFill>
                  <a:srgbClr val="66FF66"/>
                </a:solidFill>
                <a:effectLst>
                  <a:outerShdw dist="101600" dir="2700000" algn="tl" rotWithShape="0">
                    <a:srgbClr val="000000"/>
                  </a:outerShdw>
                </a:effectLst>
                <a:ea typeface="ＭＳ Ｐゴシック" pitchFamily="34" charset="-128"/>
                <a:cs typeface="ＭＳ Ｐゴシック" pitchFamily="34" charset="-128"/>
              </a:rPr>
              <a:t> </a:t>
            </a:r>
            <a:r>
              <a:rPr lang="en-US" sz="4400" b="1" dirty="0" err="1" smtClean="0">
                <a:effectLst>
                  <a:outerShdw dist="101600" dir="2700000" algn="tl" rotWithShape="0">
                    <a:srgbClr val="000000"/>
                  </a:outerShdw>
                </a:effectLst>
                <a:ea typeface="ＭＳ Ｐゴシック" pitchFamily="34" charset="-128"/>
                <a:cs typeface="ＭＳ Ｐゴシック" pitchFamily="34" charset="-128"/>
              </a:rPr>
              <a:t>lang</a:t>
            </a:r>
            <a:r>
              <a:rPr lang="en-US" sz="4400" b="1" dirty="0" smtClean="0">
                <a:effectLst>
                  <a:outerShdw dist="101600" dir="2700000" algn="tl" rotWithShape="0">
                    <a:srgbClr val="000000"/>
                  </a:outerShdw>
                </a:effectLst>
                <a:ea typeface="ＭＳ Ｐゴシック" pitchFamily="34" charset="-128"/>
                <a:cs typeface="ＭＳ Ｐゴシック" pitchFamily="34" charset="-128"/>
              </a:rPr>
              <a:t>!</a:t>
            </a:r>
            <a:endParaRPr lang="en-US" sz="4400" b="1" dirty="0" smtClean="0">
              <a:solidFill>
                <a:srgbClr val="F6FE0A"/>
              </a:solidFill>
              <a:effectLst>
                <a:outerShdw dist="101600" dir="2700000" algn="tl" rotWithShape="0">
                  <a:srgbClr val="000000"/>
                </a:outerShdw>
              </a:effectLst>
              <a:ea typeface="ＭＳ Ｐゴシック" pitchFamily="34" charset="-128"/>
              <a:cs typeface="ＭＳ Ｐゴシック" pitchFamily="34" charset="-128"/>
            </a:endParaRPr>
          </a:p>
        </p:txBody>
      </p:sp>
      <p:sp>
        <p:nvSpPr>
          <p:cNvPr id="55299"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5300"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5301"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grpSp>
        <p:nvGrpSpPr>
          <p:cNvPr id="55302" name="Group 21"/>
          <p:cNvGrpSpPr>
            <a:grpSpLocks/>
          </p:cNvGrpSpPr>
          <p:nvPr/>
        </p:nvGrpSpPr>
        <p:grpSpPr bwMode="auto">
          <a:xfrm>
            <a:off x="1179513" y="1036638"/>
            <a:ext cx="7051675" cy="1920875"/>
            <a:chOff x="743" y="653"/>
            <a:chExt cx="4442" cy="1210"/>
          </a:xfrm>
        </p:grpSpPr>
        <p:sp>
          <p:nvSpPr>
            <p:cNvPr id="318481" name="Text Box 17"/>
            <p:cNvSpPr txBox="1">
              <a:spLocks noChangeArrowheads="1"/>
            </p:cNvSpPr>
            <p:nvPr/>
          </p:nvSpPr>
          <p:spPr bwMode="auto">
            <a:xfrm>
              <a:off x="743" y="653"/>
              <a:ext cx="4442" cy="121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i="1" dirty="0" smtClean="0">
                  <a:solidFill>
                    <a:srgbClr val="FFFC1E"/>
                  </a:solidFill>
                </a:rPr>
                <a:t>ANG BIBLIA… PINATIN-AW</a:t>
              </a:r>
              <a:endParaRPr lang="en-US" sz="6000" b="1" i="1" baseline="100000" dirty="0" smtClean="0">
                <a:solidFill>
                  <a:srgbClr val="27FC31"/>
                </a:solidFill>
              </a:endParaRPr>
            </a:p>
          </p:txBody>
        </p:sp>
        <p:sp>
          <p:nvSpPr>
            <p:cNvPr id="55306" name="Text Box 19"/>
            <p:cNvSpPr txBox="1">
              <a:spLocks noChangeArrowheads="1"/>
            </p:cNvSpPr>
            <p:nvPr/>
          </p:nvSpPr>
          <p:spPr bwMode="auto">
            <a:xfrm>
              <a:off x="4405" y="1190"/>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grpSp>
      <p:sp>
        <p:nvSpPr>
          <p:cNvPr id="55303"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517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5" name="Picture 22"/>
          <p:cNvPicPr>
            <a:picLocks noChangeAspect="1" noChangeArrowheads="1"/>
          </p:cNvPicPr>
          <p:nvPr/>
        </p:nvPicPr>
        <p:blipFill>
          <a:blip r:embed="rId4">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4294967295"/>
          </p:nvPr>
        </p:nvSpPr>
        <p:spPr bwMode="auto">
          <a:xfrm>
            <a:off x="581025" y="2459038"/>
            <a:ext cx="7900988" cy="1939925"/>
          </a:xfrm>
          <a:prstGeom prst="rect">
            <a:avLst/>
          </a:prstGeom>
          <a:ln w="12700">
            <a:miter lim="800000"/>
            <a:headEnd/>
            <a:tailEnd/>
          </a:ln>
        </p:spPr>
        <p:txBody>
          <a:bodyPr lIns="90487" tIns="44450" rIns="90487" bIns="44450"/>
          <a:lstStyle/>
          <a:p>
            <a:pPr algn="ctr">
              <a:lnSpc>
                <a:spcPct val="80000"/>
              </a:lnSpc>
              <a:buFont typeface="Monotype Sorts" charset="0"/>
              <a:buNone/>
              <a:defRPr/>
            </a:pPr>
            <a:r>
              <a:rPr lang="en-US" sz="3600" b="1" dirty="0">
                <a:effectLst>
                  <a:outerShdw blurRad="50800" dist="76200" dir="2700000" algn="tl" rotWithShape="0">
                    <a:srgbClr val="000000"/>
                  </a:outerShdw>
                </a:effectLst>
                <a:latin typeface="Times" charset="0"/>
                <a:ea typeface="ＭＳ Ｐゴシック" charset="0"/>
                <a:cs typeface="ＭＳ Ｐゴシック" charset="0"/>
              </a:rPr>
              <a:t>ANG PINAKAIMPORTANTE NA BUTANG NA DAPAT NIMO MAHIBAL-AN:  </a:t>
            </a:r>
            <a:r>
              <a:rPr lang="en-US" sz="3600" b="1" dirty="0" err="1">
                <a:effectLst>
                  <a:outerShdw blurRad="50800" dist="76200" dir="2700000" algn="tl" rotWithShape="0">
                    <a:srgbClr val="000000"/>
                  </a:outerShdw>
                </a:effectLst>
                <a:latin typeface="Times" charset="0"/>
                <a:ea typeface="ＭＳ Ｐゴシック" charset="0"/>
                <a:cs typeface="ＭＳ Ｐゴシック" charset="0"/>
              </a:rPr>
              <a:t>Kini</a:t>
            </a:r>
            <a:r>
              <a:rPr lang="en-US" sz="3600" b="1" dirty="0">
                <a:effectLst>
                  <a:outerShdw blurRad="50800" dist="76200" dir="2700000" algn="tl" rotWithShape="0">
                    <a:srgbClr val="000000"/>
                  </a:outerShdw>
                </a:effectLst>
                <a:latin typeface="Times" charset="0"/>
                <a:ea typeface="ＭＳ Ｐゴシック" charset="0"/>
                <a:cs typeface="ＭＳ Ｐゴシック" charset="0"/>
              </a:rPr>
              <a:t> </a:t>
            </a:r>
            <a:r>
              <a:rPr lang="en-US" sz="3600" b="1" dirty="0" err="1">
                <a:effectLst>
                  <a:outerShdw blurRad="50800" dist="76200" dir="2700000" algn="tl" rotWithShape="0">
                    <a:srgbClr val="000000"/>
                  </a:outerShdw>
                </a:effectLst>
                <a:latin typeface="Times" charset="0"/>
                <a:ea typeface="ＭＳ Ｐゴシック" charset="0"/>
                <a:cs typeface="ＭＳ Ｐゴシック" charset="0"/>
              </a:rPr>
              <a:t>pwede</a:t>
            </a:r>
            <a:r>
              <a:rPr lang="en-US" sz="3600" b="1" dirty="0">
                <a:effectLst>
                  <a:outerShdw blurRad="50800" dist="76200" dir="2700000" algn="tl" rotWithShape="0">
                    <a:srgbClr val="000000"/>
                  </a:outerShdw>
                </a:effectLst>
                <a:latin typeface="Times" charset="0"/>
                <a:ea typeface="ＭＳ Ｐゴシック" charset="0"/>
                <a:cs typeface="ＭＳ Ｐゴシック" charset="0"/>
              </a:rPr>
              <a:t>  </a:t>
            </a:r>
          </a:p>
          <a:p>
            <a:pPr algn="ctr">
              <a:lnSpc>
                <a:spcPct val="80000"/>
              </a:lnSpc>
              <a:buFont typeface="Monotype Sorts" charset="0"/>
              <a:buNone/>
              <a:defRPr/>
            </a:pPr>
            <a:r>
              <a:rPr lang="en-US" sz="3600" b="1" i="1" dirty="0">
                <a:solidFill>
                  <a:srgbClr val="66FF66"/>
                </a:solidFill>
                <a:effectLst>
                  <a:outerShdw blurRad="50800" dist="76200" dir="2700000" algn="tl" rotWithShape="0">
                    <a:srgbClr val="000000"/>
                  </a:outerShdw>
                </a:effectLst>
                <a:latin typeface="Times" charset="0"/>
                <a:ea typeface="ＭＳ Ｐゴシック" charset="0"/>
                <a:cs typeface="ＭＳ Ｐゴシック" charset="0"/>
              </a:rPr>
              <a:t>                   </a:t>
            </a:r>
            <a:r>
              <a:rPr lang="en-US" sz="3600" b="1" i="1" dirty="0" err="1">
                <a:solidFill>
                  <a:srgbClr val="66FF66"/>
                </a:solidFill>
                <a:effectLst>
                  <a:outerShdw blurRad="50800" dist="76200" dir="2700000" algn="tl" rotWithShape="0">
                    <a:srgbClr val="000000"/>
                  </a:outerShdw>
                </a:effectLst>
                <a:latin typeface="Times" charset="0"/>
                <a:ea typeface="ＭＳ Ｐゴシック" charset="0"/>
                <a:cs typeface="ＭＳ Ｐゴシック" charset="0"/>
              </a:rPr>
              <a:t>Nimo</a:t>
            </a:r>
            <a:r>
              <a:rPr lang="en-US" sz="3600" b="1" dirty="0">
                <a:effectLst>
                  <a:outerShdw blurRad="50800" dist="76200" dir="2700000" algn="tl" rotWithShape="0">
                    <a:srgbClr val="000000"/>
                  </a:outerShdw>
                </a:effectLst>
                <a:latin typeface="Times" charset="0"/>
                <a:ea typeface="ＭＳ Ｐゴシック" charset="0"/>
                <a:cs typeface="ＭＳ Ｐゴシック" charset="0"/>
              </a:rPr>
              <a:t> </a:t>
            </a:r>
            <a:r>
              <a:rPr lang="en-US" sz="3600" b="1" dirty="0" err="1">
                <a:effectLst>
                  <a:outerShdw blurRad="50800" dist="76200" dir="2700000" algn="tl" rotWithShape="0">
                    <a:srgbClr val="000000"/>
                  </a:outerShdw>
                </a:effectLst>
                <a:latin typeface="Times" charset="0"/>
                <a:ea typeface="ＭＳ Ｐゴシック" charset="0"/>
                <a:cs typeface="ＭＳ Ｐゴシック" charset="0"/>
              </a:rPr>
              <a:t>matudlo</a:t>
            </a:r>
            <a:r>
              <a:rPr lang="en-US" sz="3600" b="1" dirty="0">
                <a:effectLst>
                  <a:outerShdw blurRad="50800" dist="76200" dir="2700000" algn="tl" rotWithShape="0">
                    <a:srgbClr val="000000"/>
                  </a:outerShdw>
                </a:effectLst>
                <a:latin typeface="Times" charset="0"/>
                <a:ea typeface="ＭＳ Ｐゴシック" charset="0"/>
                <a:cs typeface="ＭＳ Ｐゴシック" charset="0"/>
              </a:rPr>
              <a:t> </a:t>
            </a:r>
            <a:r>
              <a:rPr lang="en-US" sz="3600" b="1" dirty="0" err="1">
                <a:effectLst>
                  <a:outerShdw blurRad="50800" dist="76200" dir="2700000" algn="tl" rotWithShape="0">
                    <a:srgbClr val="000000"/>
                  </a:outerShdw>
                </a:effectLst>
                <a:latin typeface="Times" charset="0"/>
                <a:ea typeface="ＭＳ Ｐゴシック" charset="0"/>
                <a:cs typeface="ＭＳ Ｐゴシック" charset="0"/>
              </a:rPr>
              <a:t>sa</a:t>
            </a:r>
            <a:r>
              <a:rPr lang="en-US" sz="3600" b="1" dirty="0">
                <a:effectLst>
                  <a:outerShdw blurRad="50800" dist="76200" dir="2700000" algn="tl" rotWithShape="0">
                    <a:srgbClr val="000000"/>
                  </a:outerShdw>
                </a:effectLst>
                <a:latin typeface="Times" charset="0"/>
                <a:ea typeface="ＭＳ Ｐゴシック" charset="0"/>
                <a:cs typeface="ＭＳ Ｐゴシック" charset="0"/>
              </a:rPr>
              <a:t> </a:t>
            </a:r>
            <a:r>
              <a:rPr lang="en-US" sz="3600" b="1" dirty="0" err="1">
                <a:effectLst>
                  <a:outerShdw blurRad="50800" dist="76200" dir="2700000" algn="tl" rotWithShape="0">
                    <a:srgbClr val="000000"/>
                  </a:outerShdw>
                </a:effectLst>
                <a:latin typeface="Times" charset="0"/>
                <a:ea typeface="ＭＳ Ｐゴシック" charset="0"/>
                <a:cs typeface="ＭＳ Ｐゴシック" charset="0"/>
              </a:rPr>
              <a:t>uban</a:t>
            </a:r>
            <a:r>
              <a:rPr lang="en-US" sz="3600" b="1" dirty="0">
                <a:effectLst>
                  <a:outerShdw blurRad="50800" dist="76200" dir="2700000" algn="tl" rotWithShape="0">
                    <a:srgbClr val="000000"/>
                  </a:outerShdw>
                </a:effectLst>
                <a:latin typeface="Times" charset="0"/>
                <a:ea typeface="ＭＳ Ｐゴシック" charset="0"/>
                <a:cs typeface="ＭＳ Ｐゴシック" charset="0"/>
              </a:rPr>
              <a:t>!</a:t>
            </a:r>
          </a:p>
        </p:txBody>
      </p:sp>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latin typeface="Comic Sans MS" pitchFamily="-107" charset="0"/>
              <a:ea typeface="+mn-ea"/>
              <a:cs typeface="+mn-cs"/>
            </a:endParaRPr>
          </a:p>
        </p:txBody>
      </p:sp>
      <p:grpSp>
        <p:nvGrpSpPr>
          <p:cNvPr id="2" name="Group 13"/>
          <p:cNvGrpSpPr>
            <a:grpSpLocks/>
          </p:cNvGrpSpPr>
          <p:nvPr/>
        </p:nvGrpSpPr>
        <p:grpSpPr bwMode="auto">
          <a:xfrm>
            <a:off x="517525" y="3832225"/>
            <a:ext cx="2851150" cy="2192338"/>
            <a:chOff x="326" y="2726"/>
            <a:chExt cx="1796" cy="1381"/>
          </a:xfrm>
        </p:grpSpPr>
        <p:graphicFrame>
          <p:nvGraphicFramePr>
            <p:cNvPr id="57359" name="Object 6"/>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spid="_x0000_s57368" r:id="rId5" imgW="4559300" imgH="3505200" progId="MS_ClipArt_Gallery">
                    <p:embed/>
                  </p:oleObj>
                </mc:Choice>
                <mc:Fallback>
                  <p:oleObj r:id="rId5" imgW="4559300" imgH="3505200" progId="MS_ClipArt_Gallery">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10" y="2894"/>
              <a:ext cx="1133" cy="36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sz="3200">
                  <a:solidFill>
                    <a:srgbClr val="ED181E"/>
                  </a:solidFill>
                  <a:latin typeface="Lucida Handwriting" pitchFamily="66" charset="0"/>
                  <a:ea typeface="ＭＳ Ｐゴシック" pitchFamily="34" charset="-128"/>
                  <a:cs typeface="+mn-cs"/>
                </a:rPr>
                <a:t>P 7 K H</a:t>
              </a:r>
              <a:endParaRPr lang="en-US" sz="3200">
                <a:solidFill>
                  <a:schemeClr val="tx1"/>
                </a:solidFill>
                <a:latin typeface="Lucida Handwriting" pitchFamily="66" charset="0"/>
                <a:ea typeface="ＭＳ Ｐゴシック" pitchFamily="34" charset="-128"/>
                <a:cs typeface="+mn-cs"/>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35529" name="Rectangle 9"/>
          <p:cNvSpPr>
            <a:spLocks noChangeArrowheads="1"/>
          </p:cNvSpPr>
          <p:nvPr/>
        </p:nvSpPr>
        <p:spPr bwMode="auto">
          <a:xfrm>
            <a:off x="171450" y="4956175"/>
            <a:ext cx="8972550" cy="11430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nSpc>
                <a:spcPct val="90000"/>
              </a:lnSpc>
              <a:spcBef>
                <a:spcPct val="20000"/>
              </a:spcBef>
              <a:buClr>
                <a:schemeClr val="accent2"/>
              </a:buClr>
              <a:buSzPct val="75000"/>
              <a:buFont typeface="Monotype Sorts" charset="0"/>
              <a:buNone/>
              <a:defRPr/>
            </a:pPr>
            <a:r>
              <a:rPr lang="en-US" sz="4000" b="1">
                <a:solidFill>
                  <a:srgbClr val="FFEA18"/>
                </a:solidFill>
                <a:effectLst>
                  <a:outerShdw blurRad="38100" dist="38100" dir="2700000" algn="tl">
                    <a:srgbClr val="000000"/>
                  </a:outerShdw>
                </a:effectLst>
                <a:latin typeface="Times" charset="0"/>
              </a:rPr>
              <a:t>Ug kini usa ka kahigayonan para sa pagsangyaw sa Maayong Balita  !!!</a:t>
            </a:r>
          </a:p>
        </p:txBody>
      </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solidFill>
                <a:srgbClr val="FFFFFF"/>
              </a:solidFill>
              <a:latin typeface="Arial" pitchFamily="-107" charset="0"/>
              <a:ea typeface="+mn-ea"/>
              <a:cs typeface="+mn-cs"/>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400" b="1">
                <a:solidFill>
                  <a:srgbClr val="FFFFFF"/>
                </a:solidFill>
                <a:latin typeface="Arial" pitchFamily="-107" charset="0"/>
                <a:ea typeface="+mn-ea"/>
                <a:cs typeface="+mn-cs"/>
              </a:rPr>
              <a:t> </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2000">
                <a:solidFill>
                  <a:srgbClr val="FFFFFF"/>
                </a:solidFill>
                <a:latin typeface="Arial" pitchFamily="-107" charset="0"/>
                <a:ea typeface="+mn-ea"/>
                <a:cs typeface="+mn-cs"/>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4"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787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9.65.01.28</a:t>
            </a:r>
          </a:p>
        </p:txBody>
      </p:sp>
      <p:grpSp>
        <p:nvGrpSpPr>
          <p:cNvPr id="57356" name="Group 26"/>
          <p:cNvGrpSpPr>
            <a:grpSpLocks/>
          </p:cNvGrpSpPr>
          <p:nvPr/>
        </p:nvGrpSpPr>
        <p:grpSpPr bwMode="auto">
          <a:xfrm>
            <a:off x="1154113" y="592138"/>
            <a:ext cx="7051675" cy="1920875"/>
            <a:chOff x="743" y="653"/>
            <a:chExt cx="4442" cy="1210"/>
          </a:xfrm>
        </p:grpSpPr>
        <p:sp>
          <p:nvSpPr>
            <p:cNvPr id="318481" name="Text Box 17"/>
            <p:cNvSpPr txBox="1">
              <a:spLocks noChangeArrowheads="1"/>
            </p:cNvSpPr>
            <p:nvPr/>
          </p:nvSpPr>
          <p:spPr bwMode="auto">
            <a:xfrm>
              <a:off x="743" y="653"/>
              <a:ext cx="4442" cy="121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i="1" dirty="0" smtClean="0">
                  <a:solidFill>
                    <a:srgbClr val="FFFC1E"/>
                  </a:solidFill>
                </a:rPr>
                <a:t>ANG BIBLIA… GIPATIN-AW</a:t>
              </a:r>
              <a:endParaRPr lang="en-US" sz="6000" b="1" i="1" baseline="100000" dirty="0" smtClean="0">
                <a:solidFill>
                  <a:srgbClr val="27FC31"/>
                </a:solidFill>
              </a:endParaRPr>
            </a:p>
          </p:txBody>
        </p:sp>
        <p:sp>
          <p:nvSpPr>
            <p:cNvPr id="57358" name="Text Box 19"/>
            <p:cNvSpPr txBox="1">
              <a:spLocks noChangeArrowheads="1"/>
            </p:cNvSpPr>
            <p:nvPr/>
          </p:nvSpPr>
          <p:spPr bwMode="auto">
            <a:xfrm>
              <a:off x="4405" y="1190"/>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522">
                                            <p:txEl>
                                              <p:pRg st="1" end="1"/>
                                            </p:txEl>
                                          </p:spTgt>
                                        </p:tgtEl>
                                        <p:attrNameLst>
                                          <p:attrName>style.visibility</p:attrName>
                                        </p:attrNameLst>
                                      </p:cBhvr>
                                      <p:to>
                                        <p:strVal val="visible"/>
                                      </p:to>
                                    </p:set>
                                    <p:anim calcmode="lin" valueType="num">
                                      <p:cBhvr additive="base">
                                        <p:cTn id="12" dur="500" fill="hold"/>
                                        <p:tgtEl>
                                          <p:spTgt spid="23552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29"/>
                                        </p:tgtEl>
                                        <p:attrNameLst>
                                          <p:attrName>style.visibility</p:attrName>
                                        </p:attrNameLst>
                                      </p:cBhvr>
                                      <p:to>
                                        <p:strVal val="visible"/>
                                      </p:to>
                                    </p:set>
                                    <p:anim calcmode="lin" valueType="num">
                                      <p:cBhvr additive="base">
                                        <p:cTn id="18" dur="500" fill="hold"/>
                                        <p:tgtEl>
                                          <p:spTgt spid="235529"/>
                                        </p:tgtEl>
                                        <p:attrNameLst>
                                          <p:attrName>ppt_x</p:attrName>
                                        </p:attrNameLst>
                                      </p:cBhvr>
                                      <p:tavLst>
                                        <p:tav tm="0">
                                          <p:val>
                                            <p:strVal val="1+#ppt_w/2"/>
                                          </p:val>
                                        </p:tav>
                                        <p:tav tm="100000">
                                          <p:val>
                                            <p:strVal val="#ppt_x"/>
                                          </p:val>
                                        </p:tav>
                                      </p:tavLst>
                                    </p:anim>
                                    <p:anim calcmode="lin" valueType="num">
                                      <p:cBhvr additive="base">
                                        <p:cTn id="19" dur="500" fill="hold"/>
                                        <p:tgtEl>
                                          <p:spTgt spid="23552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235538"/>
                                        </p:tgtEl>
                                        <p:attrNameLst>
                                          <p:attrName>style.visibility</p:attrName>
                                        </p:attrNameLst>
                                      </p:cBhvr>
                                      <p:to>
                                        <p:strVal val="visible"/>
                                      </p:to>
                                    </p:set>
                                    <p:animEffect transition="in" filter="dissolve">
                                      <p:cBhvr>
                                        <p:cTn id="27"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P spid="2355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21513" name="Rectangle 9"/>
          <p:cNvSpPr>
            <a:spLocks noChangeArrowheads="1"/>
          </p:cNvSpPr>
          <p:nvPr/>
        </p:nvSpPr>
        <p:spPr bwMode="auto">
          <a:xfrm>
            <a:off x="0" y="3536950"/>
            <a:ext cx="9144000" cy="202565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4800" b="1" dirty="0">
                <a:solidFill>
                  <a:schemeClr val="tx1"/>
                </a:solidFill>
                <a:effectLst>
                  <a:outerShdw blurRad="38100" dist="38100" dir="2700000" algn="tl">
                    <a:srgbClr val="000000"/>
                  </a:outerShdw>
                </a:effectLst>
                <a:latin typeface="Times" charset="0"/>
              </a:rPr>
              <a:t>Ang </a:t>
            </a:r>
            <a:r>
              <a:rPr lang="en-US" sz="4800" b="1" dirty="0" err="1">
                <a:solidFill>
                  <a:schemeClr val="tx1"/>
                </a:solidFill>
                <a:effectLst>
                  <a:outerShdw blurRad="38100" dist="38100" dir="2700000" algn="tl">
                    <a:srgbClr val="000000"/>
                  </a:outerShdw>
                </a:effectLst>
                <a:latin typeface="Times" charset="0"/>
              </a:rPr>
              <a:t>Pag-abri</a:t>
            </a:r>
            <a:r>
              <a:rPr lang="en-US" sz="4800" b="1" dirty="0">
                <a:solidFill>
                  <a:schemeClr val="tx1"/>
                </a:solidFill>
                <a:effectLst>
                  <a:outerShdw blurRad="38100" dist="38100" dir="2700000" algn="tl">
                    <a:srgbClr val="000000"/>
                  </a:outerShdw>
                </a:effectLst>
                <a:latin typeface="Times" charset="0"/>
              </a:rPr>
              <a:t> </a:t>
            </a:r>
            <a:r>
              <a:rPr lang="en-US" sz="4800" b="1" dirty="0" err="1">
                <a:solidFill>
                  <a:schemeClr val="tx1"/>
                </a:solidFill>
                <a:effectLst>
                  <a:outerShdw blurRad="38100" dist="38100" dir="2700000" algn="tl">
                    <a:srgbClr val="000000"/>
                  </a:outerShdw>
                </a:effectLst>
                <a:latin typeface="Times" charset="0"/>
              </a:rPr>
              <a:t>sa</a:t>
            </a:r>
            <a:r>
              <a:rPr lang="en-US" sz="4800" b="1" dirty="0">
                <a:solidFill>
                  <a:schemeClr val="tx1"/>
                </a:solidFill>
                <a:effectLst>
                  <a:outerShdw blurRad="38100" dist="38100" dir="2700000" algn="tl">
                    <a:srgbClr val="000000"/>
                  </a:outerShdw>
                </a:effectLst>
                <a:latin typeface="Times" charset="0"/>
              </a:rPr>
              <a:t> </a:t>
            </a:r>
            <a:r>
              <a:rPr lang="en-US" sz="4800" b="1" dirty="0">
                <a:solidFill>
                  <a:srgbClr val="66FF66"/>
                </a:solidFill>
                <a:effectLst>
                  <a:outerShdw blurRad="38100" dist="38100" dir="2700000" algn="tl">
                    <a:srgbClr val="000000"/>
                  </a:outerShdw>
                </a:effectLst>
                <a:latin typeface="Times" charset="0"/>
              </a:rPr>
              <a:t>IMONG</a:t>
            </a:r>
            <a:r>
              <a:rPr lang="en-US" sz="4800" b="1" dirty="0">
                <a:solidFill>
                  <a:schemeClr val="tx1"/>
                </a:solidFill>
                <a:effectLst>
                  <a:outerShdw blurRad="38100" dist="38100" dir="2700000" algn="tl">
                    <a:srgbClr val="000000"/>
                  </a:outerShdw>
                </a:effectLst>
                <a:latin typeface="Times" charset="0"/>
              </a:rPr>
              <a:t> </a:t>
            </a:r>
            <a:br>
              <a:rPr lang="en-US" sz="4800" b="1" dirty="0">
                <a:solidFill>
                  <a:schemeClr val="tx1"/>
                </a:solidFill>
                <a:effectLst>
                  <a:outerShdw blurRad="38100" dist="38100" dir="2700000" algn="tl">
                    <a:srgbClr val="000000"/>
                  </a:outerShdw>
                </a:effectLst>
                <a:latin typeface="Times" charset="0"/>
              </a:rPr>
            </a:br>
            <a:r>
              <a:rPr lang="ja-JP" altLang="en-US" sz="6600" b="1" i="1" dirty="0">
                <a:solidFill>
                  <a:schemeClr val="tx1"/>
                </a:solidFill>
                <a:effectLst>
                  <a:outerShdw blurRad="38100" dist="38100" dir="2700000" algn="tl">
                    <a:srgbClr val="000000"/>
                  </a:outerShdw>
                </a:effectLst>
                <a:latin typeface="Times" charset="0"/>
              </a:rPr>
              <a:t>“</a:t>
            </a:r>
            <a:r>
              <a:rPr lang="en-US" sz="6600" b="1" i="1" dirty="0" err="1">
                <a:solidFill>
                  <a:schemeClr val="tx1"/>
                </a:solidFill>
                <a:effectLst>
                  <a:outerShdw blurRad="38100" dist="38100" dir="2700000" algn="tl">
                    <a:srgbClr val="000000"/>
                  </a:outerShdw>
                </a:effectLst>
                <a:latin typeface="Times" charset="0"/>
              </a:rPr>
              <a:t>Mga</a:t>
            </a:r>
            <a:r>
              <a:rPr lang="en-US" sz="6600" b="1" i="1" dirty="0">
                <a:solidFill>
                  <a:schemeClr val="tx1"/>
                </a:solidFill>
                <a:effectLst>
                  <a:outerShdw blurRad="38100" dist="38100" dir="2700000" algn="tl">
                    <a:srgbClr val="000000"/>
                  </a:outerShdw>
                </a:effectLst>
                <a:latin typeface="Times" charset="0"/>
              </a:rPr>
              <a:t> </a:t>
            </a:r>
            <a:r>
              <a:rPr lang="en-US" sz="6600" b="1" i="1" dirty="0" err="1">
                <a:solidFill>
                  <a:schemeClr val="tx1"/>
                </a:solidFill>
                <a:effectLst>
                  <a:outerShdw blurRad="38100" dist="38100" dir="2700000" algn="tl">
                    <a:srgbClr val="000000"/>
                  </a:outerShdw>
                </a:effectLst>
                <a:latin typeface="Times" charset="0"/>
              </a:rPr>
              <a:t>hunos</a:t>
            </a:r>
            <a:r>
              <a:rPr lang="en-US" sz="6600" b="1" i="1" dirty="0">
                <a:solidFill>
                  <a:schemeClr val="tx1"/>
                </a:solidFill>
                <a:effectLst>
                  <a:outerShdw blurRad="38100" dist="38100" dir="2700000" algn="tl">
                    <a:srgbClr val="000000"/>
                  </a:outerShdw>
                </a:effectLst>
                <a:latin typeface="Times" charset="0"/>
              </a:rPr>
              <a:t> </a:t>
            </a:r>
            <a:r>
              <a:rPr lang="en-US" sz="6600" b="1" i="1" dirty="0" err="1">
                <a:solidFill>
                  <a:schemeClr val="tx1"/>
                </a:solidFill>
                <a:effectLst>
                  <a:outerShdw blurRad="38100" dist="38100" dir="2700000" algn="tl">
                    <a:srgbClr val="000000"/>
                  </a:outerShdw>
                </a:effectLst>
                <a:latin typeface="Times" charset="0"/>
              </a:rPr>
              <a:t>na</a:t>
            </a:r>
            <a:r>
              <a:rPr lang="en-US" sz="6600" b="1" i="1" dirty="0">
                <a:solidFill>
                  <a:schemeClr val="tx1"/>
                </a:solidFill>
                <a:effectLst>
                  <a:outerShdw blurRad="38100" dist="38100" dir="2700000" algn="tl">
                    <a:srgbClr val="000000"/>
                  </a:outerShdw>
                </a:effectLst>
                <a:latin typeface="Times" charset="0"/>
              </a:rPr>
              <a:t> Biblia</a:t>
            </a:r>
            <a:r>
              <a:rPr lang="ja-JP" altLang="en-US" sz="6600" b="1" i="1" dirty="0">
                <a:solidFill>
                  <a:schemeClr val="tx1"/>
                </a:solidFill>
                <a:effectLst>
                  <a:outerShdw blurRad="38100" dist="38100" dir="2700000" algn="tl">
                    <a:srgbClr val="000000"/>
                  </a:outerShdw>
                </a:effectLst>
                <a:latin typeface="Times" charset="0"/>
              </a:rPr>
              <a:t>”</a:t>
            </a:r>
            <a:endParaRPr lang="en-US" sz="6600" b="1" i="1" dirty="0">
              <a:solidFill>
                <a:schemeClr val="tx1"/>
              </a:solidFill>
              <a:effectLst>
                <a:outerShdw blurRad="38100" dist="38100" dir="2700000" algn="tl">
                  <a:srgbClr val="000000"/>
                </a:outerShdw>
              </a:effectLst>
              <a:latin typeface="Times" charset="0"/>
            </a:endParaRP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en-US" sz="4400">
              <a:solidFill>
                <a:srgbClr val="F6FE0A"/>
              </a:solidFill>
              <a:effectLst>
                <a:outerShdw blurRad="38100" dist="38100" dir="2700000" algn="tl">
                  <a:srgbClr val="000000"/>
                </a:outerShdw>
              </a:effectLst>
              <a:latin typeface="Times" pitchFamily="-84" charset="0"/>
              <a:ea typeface="ＭＳ Ｐゴシック" pitchFamily="34" charset="-128"/>
              <a:cs typeface="+mn-cs"/>
            </a:endParaRPr>
          </a:p>
          <a:p>
            <a:pPr>
              <a:defRPr/>
            </a:pPr>
            <a:endParaRPr lang="en-US" sz="4400">
              <a:solidFill>
                <a:srgbClr val="F6FE0A"/>
              </a:solidFill>
              <a:effectLst>
                <a:outerShdw blurRad="38100" dist="38100" dir="2700000" algn="tl">
                  <a:srgbClr val="000000"/>
                </a:outerShdw>
              </a:effectLst>
              <a:latin typeface="Times" pitchFamily="-84" charset="0"/>
              <a:ea typeface="ＭＳ Ｐゴシック" pitchFamily="34" charset="-128"/>
              <a:cs typeface="+mn-cs"/>
            </a:endParaRPr>
          </a:p>
          <a:p>
            <a:pPr>
              <a:defRPr/>
            </a:pPr>
            <a:endParaRPr lang="en-US" sz="6000" i="1">
              <a:solidFill>
                <a:srgbClr val="F6FE0A"/>
              </a:solidFill>
              <a:latin typeface="Times" pitchFamily="-84" charset="0"/>
              <a:ea typeface="ＭＳ Ｐゴシック" pitchFamily="34" charset="-128"/>
              <a:cs typeface="+mn-cs"/>
            </a:endParaRPr>
          </a:p>
        </p:txBody>
      </p:sp>
      <p:sp>
        <p:nvSpPr>
          <p:cNvPr id="5939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939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9399"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9.65.01.29</a:t>
            </a:r>
          </a:p>
        </p:txBody>
      </p:sp>
      <p:grpSp>
        <p:nvGrpSpPr>
          <p:cNvPr id="59401" name="Group 21"/>
          <p:cNvGrpSpPr>
            <a:grpSpLocks/>
          </p:cNvGrpSpPr>
          <p:nvPr/>
        </p:nvGrpSpPr>
        <p:grpSpPr bwMode="auto">
          <a:xfrm>
            <a:off x="1179513" y="1036638"/>
            <a:ext cx="7051675" cy="1920875"/>
            <a:chOff x="743" y="653"/>
            <a:chExt cx="4442" cy="1210"/>
          </a:xfrm>
        </p:grpSpPr>
        <p:sp>
          <p:nvSpPr>
            <p:cNvPr id="318481" name="Text Box 17"/>
            <p:cNvSpPr txBox="1">
              <a:spLocks noChangeArrowheads="1"/>
            </p:cNvSpPr>
            <p:nvPr/>
          </p:nvSpPr>
          <p:spPr bwMode="auto">
            <a:xfrm>
              <a:off x="743" y="653"/>
              <a:ext cx="4442" cy="121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i="1" dirty="0" smtClean="0">
                  <a:solidFill>
                    <a:srgbClr val="FFFC1E"/>
                  </a:solidFill>
                </a:rPr>
                <a:t>ANG BIBLIA… GIPATIN-AW</a:t>
              </a:r>
              <a:endParaRPr lang="en-US" sz="6000" b="1" i="1" baseline="100000" dirty="0" smtClean="0">
                <a:solidFill>
                  <a:srgbClr val="27FC31"/>
                </a:solidFill>
              </a:endParaRPr>
            </a:p>
          </p:txBody>
        </p:sp>
        <p:sp>
          <p:nvSpPr>
            <p:cNvPr id="59403" name="Text Box 19"/>
            <p:cNvSpPr txBox="1">
              <a:spLocks noChangeArrowheads="1"/>
            </p:cNvSpPr>
            <p:nvPr/>
          </p:nvSpPr>
          <p:spPr bwMode="auto">
            <a:xfrm>
              <a:off x="4405" y="1190"/>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p:spPr>
        <p:txBody>
          <a:bodyPr wrap="none" anchor="ctr"/>
          <a:lstStyle/>
          <a:p>
            <a:r>
              <a:rPr lang="en-US" sz="2400">
                <a:solidFill>
                  <a:srgbClr val="FFFB0C"/>
                </a:solidFill>
                <a:latin typeface="Times" charset="0"/>
              </a:rPr>
              <a:t> </a:t>
            </a:r>
          </a:p>
        </p:txBody>
      </p:sp>
      <p:sp>
        <p:nvSpPr>
          <p:cNvPr id="7170" name="Rectangle 20"/>
          <p:cNvSpPr>
            <a:spLocks noChangeArrowheads="1"/>
          </p:cNvSpPr>
          <p:nvPr/>
        </p:nvSpPr>
        <p:spPr bwMode="auto">
          <a:xfrm>
            <a:off x="0" y="-230188"/>
            <a:ext cx="9144000" cy="708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4400">
                <a:solidFill>
                  <a:schemeClr val="bg2"/>
                </a:solidFill>
                <a:latin typeface="Lucida Handwriting" charset="0"/>
              </a:rPr>
              <a:t>©</a:t>
            </a:r>
          </a:p>
        </p:txBody>
      </p:sp>
      <p:sp>
        <p:nvSpPr>
          <p:cNvPr id="7171"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1600" b="1">
              <a:solidFill>
                <a:srgbClr val="FFFB0C"/>
              </a:solidFill>
              <a:latin typeface="Comic Sans MS" charset="0"/>
            </a:endParaRPr>
          </a:p>
        </p:txBody>
      </p:sp>
      <p:sp>
        <p:nvSpPr>
          <p:cNvPr id="7172"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Comic Sans MS" charset="0"/>
              </a:rPr>
              <a:t> </a:t>
            </a:r>
          </a:p>
        </p:txBody>
      </p:sp>
      <p:sp>
        <p:nvSpPr>
          <p:cNvPr id="7173"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2400">
              <a:solidFill>
                <a:srgbClr val="FFFB0C"/>
              </a:solidFill>
              <a:latin typeface="Times" charset="0"/>
            </a:endParaRPr>
          </a:p>
        </p:txBody>
      </p:sp>
      <p:sp>
        <p:nvSpPr>
          <p:cNvPr id="7174" name="Text Box 6"/>
          <p:cNvSpPr txBox="1">
            <a:spLocks noChangeArrowheads="1"/>
          </p:cNvSpPr>
          <p:nvPr/>
        </p:nvSpPr>
        <p:spPr bwMode="auto">
          <a:xfrm>
            <a:off x="0" y="80963"/>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i="1">
                <a:solidFill>
                  <a:srgbClr val="FFFFFF"/>
                </a:solidFill>
                <a:latin typeface="Times" charset="0"/>
              </a:rPr>
              <a:t>Ang Biblia…Gipatin-aw Ministeryo sa kanasoran </a:t>
            </a:r>
            <a:endParaRPr lang="en-US" sz="1600" b="1" i="1">
              <a:solidFill>
                <a:srgbClr val="FFFFFF"/>
              </a:solidFill>
              <a:latin typeface="Times" charset="0"/>
            </a:endParaRPr>
          </a:p>
        </p:txBody>
      </p:sp>
      <p:sp>
        <p:nvSpPr>
          <p:cNvPr id="7175" name="Text Box 7"/>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800" b="1" i="1">
              <a:solidFill>
                <a:srgbClr val="FFFB0C"/>
              </a:solidFill>
              <a:latin typeface="Times" charset="0"/>
            </a:endParaRPr>
          </a:p>
        </p:txBody>
      </p:sp>
      <p:sp>
        <p:nvSpPr>
          <p:cNvPr id="7176" name="Text Box 8"/>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5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p:txBody>
      </p:sp>
      <p:sp>
        <p:nvSpPr>
          <p:cNvPr id="7177" name="Text Box 9"/>
          <p:cNvSpPr txBox="1">
            <a:spLocks noChangeArrowheads="1"/>
          </p:cNvSpPr>
          <p:nvPr/>
        </p:nvSpPr>
        <p:spPr bwMode="auto">
          <a:xfrm>
            <a:off x="296863" y="835025"/>
            <a:ext cx="430688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Doktor John Hannah</a:t>
            </a:r>
            <a:endParaRPr lang="en-US" sz="1600" b="1">
              <a:solidFill>
                <a:srgbClr val="FFFB0C"/>
              </a:solidFill>
              <a:latin typeface="Times" charset="0"/>
            </a:endParaRPr>
          </a:p>
          <a:p>
            <a:pPr algn="l">
              <a:lnSpc>
                <a:spcPct val="55000"/>
              </a:lnSpc>
              <a:spcBef>
                <a:spcPct val="50000"/>
              </a:spcBef>
            </a:pPr>
            <a:r>
              <a:rPr lang="en-US" sz="1400" b="1" i="1">
                <a:solidFill>
                  <a:srgbClr val="FFFB0C"/>
                </a:solidFill>
                <a:latin typeface="Times" charset="0"/>
              </a:rPr>
              <a:t>Inila na Profesor sa  Masaysayon na Teyolohiya</a:t>
            </a:r>
          </a:p>
          <a:p>
            <a:pPr>
              <a:lnSpc>
                <a:spcPct val="55000"/>
              </a:lnSpc>
              <a:spcBef>
                <a:spcPct val="50000"/>
              </a:spcBef>
            </a:pPr>
            <a:r>
              <a:rPr lang="en-US" sz="1400" b="1" i="1">
                <a:solidFill>
                  <a:srgbClr val="FFFB0C"/>
                </a:solidFill>
                <a:latin typeface="Times" charset="0"/>
              </a:rPr>
              <a:t>Propesor sa Pagsusuri, Masaysayon na Telohiya</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200" b="1" i="1">
              <a:solidFill>
                <a:srgbClr val="FFFB0C"/>
              </a:solidFill>
              <a:latin typeface="Times" charset="0"/>
            </a:endParaRPr>
          </a:p>
        </p:txBody>
      </p:sp>
      <p:sp>
        <p:nvSpPr>
          <p:cNvPr id="7178" name="Text Box 11"/>
          <p:cNvSpPr txBox="1">
            <a:spLocks noChangeArrowheads="1"/>
          </p:cNvSpPr>
          <p:nvPr/>
        </p:nvSpPr>
        <p:spPr bwMode="auto">
          <a:xfrm>
            <a:off x="407988" y="3106738"/>
            <a:ext cx="388778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Doktor William R. Bright</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Ang Nagmug-na  sa</a:t>
            </a:r>
          </a:p>
          <a:p>
            <a:pPr>
              <a:lnSpc>
                <a:spcPct val="55000"/>
              </a:lnSpc>
              <a:spcBef>
                <a:spcPct val="50000"/>
              </a:spcBef>
            </a:pPr>
            <a:r>
              <a:rPr lang="en-US" sz="1400" b="1" i="1">
                <a:solidFill>
                  <a:srgbClr val="FFFB0C"/>
                </a:solidFill>
                <a:latin typeface="Times" charset="0"/>
              </a:rPr>
              <a:t>Campus Crusade for Christ</a:t>
            </a:r>
          </a:p>
          <a:p>
            <a:pPr>
              <a:lnSpc>
                <a:spcPct val="55000"/>
              </a:lnSpc>
              <a:spcBef>
                <a:spcPct val="50000"/>
              </a:spcBef>
            </a:pPr>
            <a:r>
              <a:rPr lang="en-US" sz="1400" b="1" i="1">
                <a:solidFill>
                  <a:srgbClr val="FFFB0C"/>
                </a:solidFill>
                <a:latin typeface="Times" charset="0"/>
              </a:rPr>
              <a:t>Orlando, Florida</a:t>
            </a:r>
            <a:endParaRPr lang="en-US" sz="1600" b="1" i="1">
              <a:solidFill>
                <a:srgbClr val="FFFB0C"/>
              </a:solidFill>
              <a:latin typeface="Times" charset="0"/>
            </a:endParaRPr>
          </a:p>
        </p:txBody>
      </p:sp>
      <p:sp>
        <p:nvSpPr>
          <p:cNvPr id="7179" name="Text Box 12"/>
          <p:cNvSpPr txBox="1">
            <a:spLocks noChangeArrowheads="1"/>
          </p:cNvSpPr>
          <p:nvPr/>
        </p:nvSpPr>
        <p:spPr bwMode="auto">
          <a:xfrm>
            <a:off x="496888" y="2089150"/>
            <a:ext cx="3665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Doktor Mark Bailey</a:t>
            </a:r>
            <a:endParaRPr lang="en-US" sz="1600" b="1" i="1">
              <a:solidFill>
                <a:srgbClr val="00CCFF"/>
              </a:solidFill>
              <a:latin typeface="Times" charset="0"/>
            </a:endParaRPr>
          </a:p>
          <a:p>
            <a:pPr>
              <a:lnSpc>
                <a:spcPct val="55000"/>
              </a:lnSpc>
              <a:spcBef>
                <a:spcPct val="50000"/>
              </a:spcBef>
            </a:pPr>
            <a:r>
              <a:rPr lang="en-US" sz="1400" b="1" i="1">
                <a:solidFill>
                  <a:srgbClr val="FFFB0C"/>
                </a:solidFill>
                <a:latin typeface="Times" charset="0"/>
              </a:rPr>
              <a:t>Presidente</a:t>
            </a: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7180" name="Text Box 13"/>
          <p:cNvSpPr txBox="1">
            <a:spLocks noChangeArrowheads="1"/>
          </p:cNvSpPr>
          <p:nvPr/>
        </p:nvSpPr>
        <p:spPr bwMode="auto">
          <a:xfrm>
            <a:off x="4730750" y="5189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Doktor Kenneth Horton</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McKinney Memorial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7181" name="Text Box 15"/>
          <p:cNvSpPr txBox="1">
            <a:spLocks noChangeArrowheads="1"/>
          </p:cNvSpPr>
          <p:nvPr/>
        </p:nvSpPr>
        <p:spPr bwMode="auto">
          <a:xfrm>
            <a:off x="4614863" y="2116138"/>
            <a:ext cx="381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John Maisel    Kurt Nelson</a:t>
            </a:r>
          </a:p>
          <a:p>
            <a:pPr>
              <a:lnSpc>
                <a:spcPct val="55000"/>
              </a:lnSpc>
              <a:spcBef>
                <a:spcPct val="50000"/>
              </a:spcBef>
            </a:pPr>
            <a:r>
              <a:rPr lang="en-US" sz="1400" b="1" i="1">
                <a:solidFill>
                  <a:srgbClr val="FFFB0C"/>
                </a:solidFill>
                <a:latin typeface="Times" charset="0"/>
              </a:rPr>
              <a:t>        Presidente          Bise Presidente</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East/West Ministries</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7182" name="Text Box 16"/>
          <p:cNvSpPr txBox="1">
            <a:spLocks noChangeArrowheads="1"/>
          </p:cNvSpPr>
          <p:nvPr/>
        </p:nvSpPr>
        <p:spPr bwMode="auto">
          <a:xfrm>
            <a:off x="155575" y="4132263"/>
            <a:ext cx="444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Rev. Douglas Valenzuela</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Senior Pastor</a:t>
            </a:r>
            <a:r>
              <a:rPr lang="en-US" sz="1400" b="1">
                <a:solidFill>
                  <a:srgbClr val="FFFB0C"/>
                </a:solidFill>
                <a:latin typeface="Times" charset="0"/>
              </a:rPr>
              <a:t>, </a:t>
            </a:r>
            <a:r>
              <a:rPr lang="en-US" sz="1400" b="1" i="1">
                <a:solidFill>
                  <a:srgbClr val="FFFB0C"/>
                </a:solidFill>
                <a:latin typeface="Times" charset="0"/>
              </a:rPr>
              <a:t>Conservative Baptist  Missions</a:t>
            </a:r>
          </a:p>
          <a:p>
            <a:pPr>
              <a:lnSpc>
                <a:spcPct val="55000"/>
              </a:lnSpc>
              <a:spcBef>
                <a:spcPct val="50000"/>
              </a:spcBef>
            </a:pPr>
            <a:r>
              <a:rPr lang="en-US" sz="1400" b="1" i="1">
                <a:solidFill>
                  <a:srgbClr val="FFFB0C"/>
                </a:solidFill>
                <a:latin typeface="Times" charset="0"/>
              </a:rPr>
              <a:t>Chiesa Battista Evangelica di Casoria</a:t>
            </a:r>
          </a:p>
          <a:p>
            <a:pPr>
              <a:lnSpc>
                <a:spcPct val="55000"/>
              </a:lnSpc>
              <a:spcBef>
                <a:spcPct val="50000"/>
              </a:spcBef>
            </a:pPr>
            <a:r>
              <a:rPr lang="en-US" sz="1400" b="1" i="1">
                <a:solidFill>
                  <a:srgbClr val="FFFB0C"/>
                </a:solidFill>
                <a:latin typeface="Times" charset="0"/>
              </a:rPr>
              <a:t>Naples, Italy</a:t>
            </a:r>
            <a:endParaRPr lang="en-US" sz="1800" i="1">
              <a:solidFill>
                <a:srgbClr val="FFFB0C"/>
              </a:solidFill>
              <a:latin typeface="Times" charset="0"/>
            </a:endParaRPr>
          </a:p>
        </p:txBody>
      </p:sp>
      <p:sp>
        <p:nvSpPr>
          <p:cNvPr id="7183" name="Text Box 17"/>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b="1">
              <a:solidFill>
                <a:srgbClr val="FFFB0C"/>
              </a:solidFill>
              <a:latin typeface="Times" charset="0"/>
            </a:endParaRPr>
          </a:p>
          <a:p>
            <a:pPr>
              <a:lnSpc>
                <a:spcPct val="55000"/>
              </a:lnSpc>
              <a:spcBef>
                <a:spcPct val="50000"/>
              </a:spcBef>
            </a:pPr>
            <a:r>
              <a:rPr lang="en-US" sz="2000" b="1">
                <a:solidFill>
                  <a:srgbClr val="00CCFF"/>
                </a:solidFill>
                <a:latin typeface="Times" charset="0"/>
              </a:rPr>
              <a:t>Karyn Granger</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Direktor ng Bible Studies</a:t>
            </a:r>
          </a:p>
          <a:p>
            <a:pPr>
              <a:lnSpc>
                <a:spcPct val="55000"/>
              </a:lnSpc>
              <a:spcBef>
                <a:spcPct val="50000"/>
              </a:spcBef>
            </a:pPr>
            <a:r>
              <a:rPr lang="en-US" sz="1400" b="1" i="1">
                <a:solidFill>
                  <a:srgbClr val="FFFB0C"/>
                </a:solidFill>
                <a:latin typeface="Times" charset="0"/>
              </a:rPr>
              <a:t>Southwest Christian Schools</a:t>
            </a:r>
          </a:p>
          <a:p>
            <a:pPr>
              <a:lnSpc>
                <a:spcPct val="55000"/>
              </a:lnSpc>
              <a:spcBef>
                <a:spcPct val="50000"/>
              </a:spcBef>
            </a:pPr>
            <a:r>
              <a:rPr lang="en-US" sz="1400" b="1" i="1">
                <a:solidFill>
                  <a:srgbClr val="FFFB0C"/>
                </a:solidFill>
                <a:latin typeface="Times" charset="0"/>
              </a:rPr>
              <a:t>Ft. Worth, Texas</a:t>
            </a:r>
            <a:endParaRPr lang="en-US" sz="1600" b="1" i="1">
              <a:solidFill>
                <a:srgbClr val="FFFB0C"/>
              </a:solidFill>
              <a:latin typeface="Times" charset="0"/>
            </a:endParaRPr>
          </a:p>
        </p:txBody>
      </p:sp>
      <p:sp>
        <p:nvSpPr>
          <p:cNvPr id="7184" name="Text Box 18"/>
          <p:cNvSpPr txBox="1">
            <a:spLocks noChangeArrowheads="1"/>
          </p:cNvSpPr>
          <p:nvPr/>
        </p:nvSpPr>
        <p:spPr bwMode="auto">
          <a:xfrm>
            <a:off x="4964113" y="3067050"/>
            <a:ext cx="31162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62D6AC"/>
              </a:solidFill>
              <a:latin typeface="Times" charset="0"/>
            </a:endParaRPr>
          </a:p>
          <a:p>
            <a:pPr>
              <a:lnSpc>
                <a:spcPct val="55000"/>
              </a:lnSpc>
              <a:spcBef>
                <a:spcPct val="50000"/>
              </a:spcBef>
            </a:pPr>
            <a:r>
              <a:rPr lang="en-US" sz="2000" b="1">
                <a:solidFill>
                  <a:srgbClr val="00CCFF"/>
                </a:solidFill>
                <a:latin typeface="Times" charset="0"/>
              </a:rPr>
              <a:t>Vasily Dimitrievski</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Direktor sa Russia</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Global Missions Fellowship (e3)</a:t>
            </a:r>
          </a:p>
          <a:p>
            <a:pPr>
              <a:lnSpc>
                <a:spcPct val="55000"/>
              </a:lnSpc>
              <a:spcBef>
                <a:spcPct val="50000"/>
              </a:spcBef>
            </a:pPr>
            <a:r>
              <a:rPr lang="en-US" sz="1400" b="1" i="1">
                <a:solidFill>
                  <a:srgbClr val="FFFB0C"/>
                </a:solidFill>
                <a:latin typeface="Times" charset="0"/>
              </a:rPr>
              <a:t>Penza, Russia</a:t>
            </a:r>
            <a:endParaRPr lang="en-US" sz="1400" i="1">
              <a:solidFill>
                <a:srgbClr val="FFFB0C"/>
              </a:solidFill>
              <a:latin typeface="Times" charset="0"/>
            </a:endParaRPr>
          </a:p>
        </p:txBody>
      </p:sp>
      <p:sp>
        <p:nvSpPr>
          <p:cNvPr id="7185" name="Text Box 19"/>
          <p:cNvSpPr txBox="1">
            <a:spLocks noChangeArrowheads="1"/>
          </p:cNvSpPr>
          <p:nvPr/>
        </p:nvSpPr>
        <p:spPr bwMode="auto">
          <a:xfrm>
            <a:off x="2667000" y="704850"/>
            <a:ext cx="4071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chemeClr val="tx1"/>
                </a:solidFill>
                <a:latin typeface="Times" charset="0"/>
              </a:rPr>
              <a:t>Ang Komitiba sa mga punoan</a:t>
            </a:r>
          </a:p>
        </p:txBody>
      </p:sp>
      <p:sp>
        <p:nvSpPr>
          <p:cNvPr id="7186" name="Text Box 27"/>
          <p:cNvSpPr txBox="1">
            <a:spLocks noChangeArrowheads="1"/>
          </p:cNvSpPr>
          <p:nvPr/>
        </p:nvSpPr>
        <p:spPr bwMode="auto">
          <a:xfrm>
            <a:off x="479425" y="6548438"/>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505700" y="6538913"/>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9.65.01.03</a:t>
            </a:r>
          </a:p>
        </p:txBody>
      </p:sp>
      <p:sp>
        <p:nvSpPr>
          <p:cNvPr id="7188" name="Text Box 30"/>
          <p:cNvSpPr txBox="1">
            <a:spLocks noChangeArrowheads="1"/>
          </p:cNvSpPr>
          <p:nvPr/>
        </p:nvSpPr>
        <p:spPr bwMode="auto">
          <a:xfrm>
            <a:off x="4852988" y="4106863"/>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Doktor Ted Kitchens</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Christ Chapel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7189" name="Text Box 32"/>
          <p:cNvSpPr txBox="1">
            <a:spLocks noChangeArrowheads="1"/>
          </p:cNvSpPr>
          <p:nvPr/>
        </p:nvSpPr>
        <p:spPr bwMode="auto">
          <a:xfrm>
            <a:off x="4770438" y="855663"/>
            <a:ext cx="397986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Doktor Rick Griffith</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D.Min Direktor</a:t>
            </a:r>
          </a:p>
          <a:p>
            <a:pPr>
              <a:lnSpc>
                <a:spcPct val="55000"/>
              </a:lnSpc>
              <a:spcBef>
                <a:spcPct val="50000"/>
              </a:spcBef>
            </a:pPr>
            <a:r>
              <a:rPr lang="en-US" sz="1400" b="1" i="1">
                <a:solidFill>
                  <a:srgbClr val="FFFB0C"/>
                </a:solidFill>
                <a:latin typeface="Times" charset="0"/>
              </a:rPr>
              <a:t>Profesor ng Biblical Studies</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Singapore Bible College</a:t>
            </a:r>
          </a:p>
          <a:p>
            <a:pPr>
              <a:lnSpc>
                <a:spcPct val="55000"/>
              </a:lnSpc>
              <a:spcBef>
                <a:spcPct val="50000"/>
              </a:spcBef>
            </a:pPr>
            <a:r>
              <a:rPr lang="en-US" sz="1400" b="1" i="1">
                <a:solidFill>
                  <a:srgbClr val="FFFB0C"/>
                </a:solidFill>
                <a:latin typeface="Times" charset="0"/>
              </a:rPr>
              <a:t>Republika ng Singapore</a:t>
            </a:r>
            <a:endParaRPr lang="en-US" sz="1200" b="1" i="1">
              <a:solidFill>
                <a:srgbClr val="FFFB0C"/>
              </a:solidFill>
              <a:latin typeface="Times"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288" y="517525"/>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1442"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6144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144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144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1446" name="Text Box 8"/>
          <p:cNvSpPr txBox="1">
            <a:spLocks noChangeArrowheads="1"/>
          </p:cNvSpPr>
          <p:nvPr/>
        </p:nvSpPr>
        <p:spPr bwMode="auto">
          <a:xfrm>
            <a:off x="4162425" y="2379663"/>
            <a:ext cx="1685925" cy="922337"/>
          </a:xfrm>
          <a:prstGeom prst="rect">
            <a:avLst/>
          </a:prstGeom>
          <a:solidFill>
            <a:schemeClr val="bg2">
              <a:alpha val="9097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65000"/>
              </a:lnSpc>
              <a:spcBef>
                <a:spcPct val="50000"/>
              </a:spcBef>
            </a:pPr>
            <a:r>
              <a:rPr lang="en-US" sz="2200">
                <a:latin typeface="Times New Roman" charset="0"/>
              </a:rPr>
              <a:t>MGA HUNOS NA </a:t>
            </a:r>
          </a:p>
          <a:p>
            <a:pPr>
              <a:lnSpc>
                <a:spcPct val="65000"/>
              </a:lnSpc>
              <a:spcBef>
                <a:spcPct val="50000"/>
              </a:spcBef>
            </a:pPr>
            <a:r>
              <a:rPr lang="en-US" sz="2200">
                <a:latin typeface="Times New Roman" charset="0"/>
              </a:rPr>
              <a:t>BIBLIA</a:t>
            </a:r>
          </a:p>
        </p:txBody>
      </p:sp>
      <p:sp>
        <p:nvSpPr>
          <p:cNvPr id="61447"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9.65.01.30</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3490"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6349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349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9.65.01.31</a:t>
            </a:r>
          </a:p>
        </p:txBody>
      </p:sp>
      <p:sp>
        <p:nvSpPr>
          <p:cNvPr id="63494" name="Text Box 8"/>
          <p:cNvSpPr txBox="1">
            <a:spLocks noChangeArrowheads="1"/>
          </p:cNvSpPr>
          <p:nvPr/>
        </p:nvSpPr>
        <p:spPr bwMode="auto">
          <a:xfrm>
            <a:off x="4251325" y="1490663"/>
            <a:ext cx="1685925" cy="1141412"/>
          </a:xfrm>
          <a:prstGeom prst="rect">
            <a:avLst/>
          </a:prstGeom>
          <a:solidFill>
            <a:schemeClr val="bg2">
              <a:alpha val="9097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65000"/>
              </a:lnSpc>
              <a:spcBef>
                <a:spcPct val="50000"/>
              </a:spcBef>
            </a:pPr>
            <a:r>
              <a:rPr lang="en-US" sz="2200">
                <a:latin typeface="Times New Roman" charset="0"/>
              </a:rPr>
              <a:t>MGA HUNOS  NA</a:t>
            </a:r>
          </a:p>
          <a:p>
            <a:pPr>
              <a:lnSpc>
                <a:spcPct val="65000"/>
              </a:lnSpc>
              <a:spcBef>
                <a:spcPct val="50000"/>
              </a:spcBef>
            </a:pPr>
            <a:r>
              <a:rPr lang="en-US" sz="2200">
                <a:latin typeface="Times New Roman" charset="0"/>
              </a:rPr>
              <a:t>BIBLIA</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53657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5538"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5539"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5540"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5541"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9.65.01.32</a:t>
            </a:r>
          </a:p>
        </p:txBody>
      </p:sp>
      <p:sp>
        <p:nvSpPr>
          <p:cNvPr id="65543" name="Text Box 8"/>
          <p:cNvSpPr txBox="1">
            <a:spLocks noChangeArrowheads="1"/>
          </p:cNvSpPr>
          <p:nvPr/>
        </p:nvSpPr>
        <p:spPr bwMode="auto">
          <a:xfrm>
            <a:off x="4683125" y="1846263"/>
            <a:ext cx="1685925" cy="1141412"/>
          </a:xfrm>
          <a:prstGeom prst="rect">
            <a:avLst/>
          </a:prstGeom>
          <a:solidFill>
            <a:schemeClr val="bg2">
              <a:alpha val="9097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65000"/>
              </a:lnSpc>
              <a:spcBef>
                <a:spcPct val="50000"/>
              </a:spcBef>
            </a:pPr>
            <a:r>
              <a:rPr lang="en-US" sz="2200">
                <a:latin typeface="Times New Roman" charset="0"/>
              </a:rPr>
              <a:t>MGA HUNOS  NA</a:t>
            </a:r>
          </a:p>
          <a:p>
            <a:pPr>
              <a:lnSpc>
                <a:spcPct val="65000"/>
              </a:lnSpc>
              <a:spcBef>
                <a:spcPct val="50000"/>
              </a:spcBef>
            </a:pPr>
            <a:r>
              <a:rPr lang="en-US" sz="2200">
                <a:latin typeface="Times New Roman" charset="0"/>
              </a:rPr>
              <a:t>BIBLIA</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7586"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758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758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7589" name="Text Box 7"/>
          <p:cNvSpPr txBox="1">
            <a:spLocks noChangeArrowheads="1"/>
          </p:cNvSpPr>
          <p:nvPr/>
        </p:nvSpPr>
        <p:spPr bwMode="auto">
          <a:xfrm>
            <a:off x="5392738" y="1355725"/>
            <a:ext cx="1863725" cy="1219200"/>
          </a:xfrm>
          <a:prstGeom prst="rect">
            <a:avLst/>
          </a:prstGeom>
          <a:solidFill>
            <a:schemeClr val="bg2">
              <a:alpha val="9097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85000"/>
              </a:lnSpc>
              <a:spcBef>
                <a:spcPct val="50000"/>
              </a:spcBef>
            </a:pPr>
            <a:r>
              <a:rPr lang="en-US" sz="2400"/>
              <a:t>MGA HUNOS NA </a:t>
            </a:r>
          </a:p>
          <a:p>
            <a:pPr>
              <a:lnSpc>
                <a:spcPct val="85000"/>
              </a:lnSpc>
              <a:spcBef>
                <a:spcPct val="50000"/>
              </a:spcBef>
            </a:pPr>
            <a:r>
              <a:rPr lang="en-US" sz="2400"/>
              <a:t>BIBLIA</a:t>
            </a:r>
          </a:p>
        </p:txBody>
      </p:sp>
      <p:sp>
        <p:nvSpPr>
          <p:cNvPr id="67590"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9.65.01.33</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69636"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9637"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9638"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9.65.01.34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1682"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1683"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71684"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71687"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grpSp>
        <p:nvGrpSpPr>
          <p:cNvPr id="2" name="Group 15"/>
          <p:cNvGrpSpPr>
            <a:grpSpLocks/>
          </p:cNvGrpSpPr>
          <p:nvPr/>
        </p:nvGrpSpPr>
        <p:grpSpPr bwMode="auto">
          <a:xfrm>
            <a:off x="1268413" y="779463"/>
            <a:ext cx="6967537" cy="5145087"/>
            <a:chOff x="684" y="624"/>
            <a:chExt cx="4389" cy="3241"/>
          </a:xfrm>
        </p:grpSpPr>
        <p:sp>
          <p:nvSpPr>
            <p:cNvPr id="94217" name="Rectangle 9"/>
            <p:cNvSpPr>
              <a:spLocks noChangeArrowheads="1"/>
            </p:cNvSpPr>
            <p:nvPr/>
          </p:nvSpPr>
          <p:spPr bwMode="auto">
            <a:xfrm rot="-731836">
              <a:off x="684" y="624"/>
              <a:ext cx="4389" cy="3241"/>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4218" name="Text Box 10"/>
            <p:cNvSpPr txBox="1">
              <a:spLocks noChangeArrowheads="1"/>
            </p:cNvSpPr>
            <p:nvPr/>
          </p:nvSpPr>
          <p:spPr bwMode="auto">
            <a:xfrm rot="20836941">
              <a:off x="902" y="1368"/>
              <a:ext cx="3648" cy="1803"/>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600" b="1" smtClean="0">
                  <a:solidFill>
                    <a:srgbClr val="EEFF4B"/>
                  </a:solidFill>
                  <a:latin typeface="Comic Sans MS" charset="0"/>
                </a:rPr>
                <a:t>SO KARON….ASA KA MAGSUGOD MAGPILI SA MGA TAMA.. UG SA MGA </a:t>
              </a:r>
              <a:r>
                <a:rPr lang="en-US" sz="3600" b="1" u="sng" smtClean="0">
                  <a:solidFill>
                    <a:srgbClr val="EEFF4B"/>
                  </a:solidFill>
                  <a:latin typeface="Comic Sans MS" charset="0"/>
                </a:rPr>
                <a:t>DILI TAMA</a:t>
              </a:r>
              <a:r>
                <a:rPr lang="en-US" sz="3600" b="1" smtClean="0">
                  <a:solidFill>
                    <a:srgbClr val="EEFF4B"/>
                  </a:solidFill>
                  <a:latin typeface="Comic Sans MS" charset="0"/>
                </a:rPr>
                <a:t> NA IMPORMASYON?</a:t>
              </a:r>
            </a:p>
          </p:txBody>
        </p:sp>
      </p:grpSp>
      <p:sp>
        <p:nvSpPr>
          <p:cNvPr id="71691"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9.65.01.35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9" name="Group 15"/>
          <p:cNvGrpSpPr>
            <a:grpSpLocks/>
          </p:cNvGrpSpPr>
          <p:nvPr/>
        </p:nvGrpSpPr>
        <p:grpSpPr bwMode="auto">
          <a:xfrm>
            <a:off x="1660525" y="379413"/>
            <a:ext cx="6686550" cy="6011862"/>
            <a:chOff x="1254" y="231"/>
            <a:chExt cx="4124" cy="3787"/>
          </a:xfrm>
        </p:grpSpPr>
        <p:grpSp>
          <p:nvGrpSpPr>
            <p:cNvPr id="73738" name="Group 15"/>
            <p:cNvGrpSpPr>
              <a:grpSpLocks/>
            </p:cNvGrpSpPr>
            <p:nvPr/>
          </p:nvGrpSpPr>
          <p:grpSpPr bwMode="auto">
            <a:xfrm>
              <a:off x="1254" y="231"/>
              <a:ext cx="4124" cy="3787"/>
              <a:chOff x="2200" y="168"/>
              <a:chExt cx="3464" cy="3668"/>
            </a:xfrm>
          </p:grpSpPr>
          <p:graphicFrame>
            <p:nvGraphicFramePr>
              <p:cNvPr id="73740" name="Object 3"/>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spid="_x0000_s73749" name="Microsoft ClipArt Gallery" r:id="rId4" imgW="2146300" imgH="5803900" progId="MS_ClipArt_Gallery">
                      <p:embed/>
                    </p:oleObj>
                  </mc:Choice>
                  <mc:Fallback>
                    <p:oleObj name="Microsoft ClipArt Gallery" r:id="rId4" imgW="2146300" imgH="5803900"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3" name="Oval 7"/>
              <p:cNvSpPr>
                <a:spLocks noChangeArrowheads="1"/>
              </p:cNvSpPr>
              <p:nvPr/>
            </p:nvSpPr>
            <p:spPr bwMode="auto">
              <a:xfrm>
                <a:off x="3379" y="168"/>
                <a:ext cx="2285"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9464" name="Rectangle 8"/>
            <p:cNvSpPr>
              <a:spLocks noChangeArrowheads="1"/>
            </p:cNvSpPr>
            <p:nvPr/>
          </p:nvSpPr>
          <p:spPr bwMode="auto">
            <a:xfrm>
              <a:off x="2863" y="499"/>
              <a:ext cx="2373" cy="910"/>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en-US" sz="4400" b="1" u="sng" dirty="0">
                  <a:solidFill>
                    <a:srgbClr val="66FF66"/>
                  </a:solidFill>
                  <a:latin typeface="Times" charset="0"/>
                  <a:ea typeface="ＭＳ Ｐゴシック" charset="-128"/>
                  <a:cs typeface="+mn-cs"/>
                </a:rPr>
                <a:t>WALA</a:t>
              </a:r>
              <a:r>
                <a:rPr lang="en-US" sz="4400" b="1" dirty="0">
                  <a:solidFill>
                    <a:srgbClr val="66FF66"/>
                  </a:solidFill>
                  <a:latin typeface="Times" charset="0"/>
                  <a:ea typeface="ＭＳ Ｐゴシック" charset="-128"/>
                  <a:cs typeface="+mn-cs"/>
                </a:rPr>
                <a:t> KO </a:t>
              </a:r>
              <a:r>
                <a:rPr lang="en-US" sz="4400" b="1" i="1" dirty="0" err="1">
                  <a:solidFill>
                    <a:srgbClr val="FFFF00"/>
                  </a:solidFill>
                  <a:latin typeface="Times" charset="0"/>
                  <a:ea typeface="ＭＳ Ｐゴシック" charset="-128"/>
                  <a:cs typeface="+mn-cs"/>
                </a:rPr>
                <a:t>kabalo</a:t>
              </a:r>
              <a:r>
                <a:rPr lang="en-US" sz="4400" b="1" i="1" dirty="0">
                  <a:solidFill>
                    <a:srgbClr val="FFFF00"/>
                  </a:solidFill>
                  <a:latin typeface="Times" charset="0"/>
                  <a:ea typeface="ＭＳ Ｐゴシック" charset="-128"/>
                  <a:cs typeface="+mn-cs"/>
                </a:rPr>
                <a:t>-</a:t>
              </a:r>
              <a:r>
                <a:rPr lang="en-US" sz="4400" b="1" dirty="0">
                  <a:solidFill>
                    <a:srgbClr val="FFFF00"/>
                  </a:solidFill>
                  <a:latin typeface="Times" charset="0"/>
                  <a:ea typeface="ＭＳ Ｐゴシック" charset="-128"/>
                  <a:cs typeface="+mn-cs"/>
                </a:rPr>
                <a:t>!</a:t>
              </a:r>
            </a:p>
          </p:txBody>
        </p:sp>
      </p:grpSp>
      <p:grpSp>
        <p:nvGrpSpPr>
          <p:cNvPr id="4" name="Group 16"/>
          <p:cNvGrpSpPr>
            <a:grpSpLocks/>
          </p:cNvGrpSpPr>
          <p:nvPr/>
        </p:nvGrpSpPr>
        <p:grpSpPr bwMode="auto">
          <a:xfrm>
            <a:off x="3794125" y="3108325"/>
            <a:ext cx="4618038" cy="2655888"/>
            <a:chOff x="2678" y="1838"/>
            <a:chExt cx="2909" cy="1673"/>
          </a:xfrm>
        </p:grpSpPr>
        <p:sp>
          <p:nvSpPr>
            <p:cNvPr id="19459" name="Oval 3"/>
            <p:cNvSpPr>
              <a:spLocks noChangeArrowheads="1"/>
            </p:cNvSpPr>
            <p:nvPr/>
          </p:nvSpPr>
          <p:spPr bwMode="auto">
            <a:xfrm>
              <a:off x="2678" y="1838"/>
              <a:ext cx="2909" cy="1673"/>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1" name="Rectangle 5"/>
            <p:cNvSpPr>
              <a:spLocks noChangeArrowheads="1"/>
            </p:cNvSpPr>
            <p:nvPr/>
          </p:nvSpPr>
          <p:spPr bwMode="auto">
            <a:xfrm>
              <a:off x="2998" y="1951"/>
              <a:ext cx="2231" cy="1336"/>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defRPr/>
              </a:pPr>
              <a:r>
                <a:rPr lang="en-US" sz="4400" b="1" i="1" dirty="0">
                  <a:solidFill>
                    <a:srgbClr val="FFFF00"/>
                  </a:solidFill>
                  <a:latin typeface="Times New Roman" pitchFamily="18" charset="0"/>
                  <a:ea typeface="ＭＳ Ｐゴシック" charset="-128"/>
                  <a:cs typeface="+mn-cs"/>
                </a:rPr>
                <a:t>Kung </a:t>
              </a:r>
            </a:p>
            <a:p>
              <a:pPr>
                <a:defRPr/>
              </a:pPr>
              <a:r>
                <a:rPr lang="en-US" sz="4400" b="1" i="1" u="sng" dirty="0" err="1">
                  <a:solidFill>
                    <a:srgbClr val="FFFF00"/>
                  </a:solidFill>
                  <a:latin typeface="Times New Roman" pitchFamily="18" charset="0"/>
                  <a:ea typeface="ＭＳ Ｐゴシック" charset="-128"/>
                  <a:cs typeface="+mn-cs"/>
                </a:rPr>
                <a:t>Asa</a:t>
              </a:r>
              <a:r>
                <a:rPr lang="en-US" sz="4400" b="1" i="1" u="sng" dirty="0">
                  <a:solidFill>
                    <a:srgbClr val="FFFF00"/>
                  </a:solidFill>
                  <a:latin typeface="Times New Roman" pitchFamily="18" charset="0"/>
                  <a:ea typeface="ＭＳ Ｐゴシック" charset="-128"/>
                  <a:cs typeface="+mn-cs"/>
                </a:rPr>
                <a:t> </a:t>
              </a:r>
              <a:r>
                <a:rPr lang="en-US" sz="4400" b="1" i="1" u="sng" dirty="0" err="1">
                  <a:solidFill>
                    <a:srgbClr val="FFFF00"/>
                  </a:solidFill>
                  <a:latin typeface="Times New Roman" pitchFamily="18" charset="0"/>
                  <a:ea typeface="ＭＳ Ｐゴシック" charset="-128"/>
                  <a:cs typeface="+mn-cs"/>
                </a:rPr>
                <a:t>ko</a:t>
              </a:r>
              <a:r>
                <a:rPr lang="en-US" sz="4400" b="1" i="1" u="sng" dirty="0">
                  <a:solidFill>
                    <a:srgbClr val="FFFF00"/>
                  </a:solidFill>
                  <a:latin typeface="Times New Roman" pitchFamily="18" charset="0"/>
                  <a:ea typeface="ＭＳ Ｐゴシック" charset="-128"/>
                  <a:cs typeface="+mn-cs"/>
                </a:rPr>
                <a:t> </a:t>
              </a:r>
              <a:r>
                <a:rPr lang="en-US" sz="4400" b="1" i="1" u="sng" dirty="0" err="1">
                  <a:solidFill>
                    <a:srgbClr val="FFFF00"/>
                  </a:solidFill>
                  <a:latin typeface="Times New Roman" pitchFamily="18" charset="0"/>
                  <a:ea typeface="ＭＳ Ｐゴシック" charset="-128"/>
                  <a:cs typeface="+mn-cs"/>
                </a:rPr>
                <a:t>Magsugod</a:t>
              </a:r>
              <a:r>
                <a:rPr lang="en-US" sz="4400" b="1" i="1" dirty="0">
                  <a:solidFill>
                    <a:srgbClr val="FFFF00"/>
                  </a:solidFill>
                  <a:latin typeface="Times New Roman" pitchFamily="18" charset="0"/>
                  <a:ea typeface="ＭＳ Ｐゴシック" charset="-128"/>
                  <a:cs typeface="+mn-cs"/>
                </a:rPr>
                <a:t>?</a:t>
              </a:r>
            </a:p>
          </p:txBody>
        </p:sp>
      </p:grpSp>
      <p:sp>
        <p:nvSpPr>
          <p:cNvPr id="73731"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3732"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3733"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3734"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9.65.01.36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78"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79"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75780"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75782"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aphicFrame>
        <p:nvGraphicFramePr>
          <p:cNvPr id="75783"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spid="_x0000_s76020"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75784"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75785"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nvGrpSpPr>
            <p:cNvPr id="76002"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75787"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5788"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5791" name="Text Box 114"/>
          <p:cNvSpPr txBox="1">
            <a:spLocks noChangeArrowheads="1"/>
          </p:cNvSpPr>
          <p:nvPr/>
        </p:nvSpPr>
        <p:spPr bwMode="auto">
          <a:xfrm>
            <a:off x="7056438" y="6270625"/>
            <a:ext cx="162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75799"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406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9.65.01.37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5" fill="hold" nodeType="afterGroup">
                            <p:stCondLst>
                              <p:cond delay="2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7" fill="hold" nodeType="afterGroup">
                            <p:stCondLst>
                              <p:cond delay="40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41" fill="hold" nodeType="afterGroup">
                            <p:stCondLst>
                              <p:cond delay="45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 Box 5"/>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smtClean="0">
                <a:solidFill>
                  <a:srgbClr val="FFFF00"/>
                </a:solidFill>
                <a:effectLst>
                  <a:outerShdw blurRad="38100" dist="38100" dir="2700000" algn="tl">
                    <a:srgbClr val="000000"/>
                  </a:outerShdw>
                </a:effectLst>
              </a:rPr>
              <a:t>7</a:t>
            </a:r>
          </a:p>
        </p:txBody>
      </p:sp>
      <p:sp>
        <p:nvSpPr>
          <p:cNvPr id="69638" name="Rectangle 6" descr="Large checker board"/>
          <p:cNvSpPr>
            <a:spLocks noChangeArrowheads="1"/>
          </p:cNvSpPr>
          <p:nvPr/>
        </p:nvSpPr>
        <p:spPr bwMode="auto">
          <a:xfrm>
            <a:off x="4191000" y="3124200"/>
            <a:ext cx="1770063"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69640" name="Line 8"/>
            <p:cNvSpPr>
              <a:spLocks noChangeShapeType="1"/>
            </p:cNvSpPr>
            <p:nvPr/>
          </p:nvSpPr>
          <p:spPr bwMode="auto">
            <a:xfrm>
              <a:off x="544" y="528"/>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77829"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7830"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7831"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7832" name="Text Box 19"/>
          <p:cNvSpPr txBox="1">
            <a:spLocks noChangeArrowheads="1"/>
          </p:cNvSpPr>
          <p:nvPr/>
        </p:nvSpPr>
        <p:spPr bwMode="auto">
          <a:xfrm>
            <a:off x="7056438" y="6270625"/>
            <a:ext cx="162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77833"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77834"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9.65.01.38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2560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79875"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9876"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Rectangle 11"/>
          <p:cNvSpPr>
            <a:spLocks noChangeArrowheads="1"/>
          </p:cNvSpPr>
          <p:nvPr/>
        </p:nvSpPr>
        <p:spPr bwMode="auto">
          <a:xfrm>
            <a:off x="2703513" y="2197100"/>
            <a:ext cx="4845050" cy="25828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5400" i="1" dirty="0">
                <a:solidFill>
                  <a:srgbClr val="E8EC39"/>
                </a:solidFill>
                <a:latin typeface="Comic Sans MS" pitchFamily="66" charset="0"/>
                <a:ea typeface="ＭＳ Ｐゴシック" charset="-128"/>
                <a:cs typeface="+mn-cs"/>
              </a:rPr>
              <a:t>ANG IMONG                       MGA HUNOS NA BIBLIA</a:t>
            </a:r>
          </a:p>
        </p:txBody>
      </p:sp>
      <p:sp>
        <p:nvSpPr>
          <p:cNvPr id="7987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9879"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9880"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9881" name="Text Box 18"/>
          <p:cNvSpPr txBox="1">
            <a:spLocks noChangeArrowheads="1"/>
          </p:cNvSpPr>
          <p:nvPr/>
        </p:nvSpPr>
        <p:spPr bwMode="auto">
          <a:xfrm>
            <a:off x="7064375" y="62706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79882"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9.65.01.39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5611"/>
                                        </p:tgtEl>
                                        <p:attrNameLst>
                                          <p:attrName>style.visibility</p:attrName>
                                        </p:attrNameLst>
                                      </p:cBhvr>
                                      <p:to>
                                        <p:strVal val="visible"/>
                                      </p:to>
                                    </p:set>
                                    <p:animEffect transition="in" filter="fade">
                                      <p:cBhvr>
                                        <p:cTn id="7"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9219" name="Picture 4" descr="Northern Negev wadis aerial"/>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r="-11"/>
          <a:stretch>
            <a:fillRect/>
          </a:stretch>
        </p:blipFill>
        <p:spPr bwMode="auto">
          <a:xfrm>
            <a:off x="-12700" y="2620963"/>
            <a:ext cx="9153525"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9220" name="Oval 7"/>
          <p:cNvSpPr>
            <a:spLocks noChangeArrowheads="1"/>
          </p:cNvSpPr>
          <p:nvPr/>
        </p:nvSpPr>
        <p:spPr bwMode="auto">
          <a:xfrm rot="-244415">
            <a:off x="-9525" y="1582738"/>
            <a:ext cx="3208338" cy="7747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21"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222" name="Text Box 27"/>
          <p:cNvSpPr txBox="1">
            <a:spLocks noChangeArrowheads="1"/>
          </p:cNvSpPr>
          <p:nvPr/>
        </p:nvSpPr>
        <p:spPr bwMode="auto">
          <a:xfrm>
            <a:off x="415925" y="69596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861300" y="6972300"/>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9.65.01.04</a:t>
            </a:r>
          </a:p>
        </p:txBody>
      </p:sp>
      <p:sp>
        <p:nvSpPr>
          <p:cNvPr id="9224" name="Rectangle 15"/>
          <p:cNvSpPr>
            <a:spLocks noChangeArrowheads="1"/>
          </p:cNvSpPr>
          <p:nvPr/>
        </p:nvSpPr>
        <p:spPr bwMode="auto">
          <a:xfrm>
            <a:off x="4025900" y="2552700"/>
            <a:ext cx="5105400" cy="609600"/>
          </a:xfrm>
          <a:prstGeom prst="rect">
            <a:avLst/>
          </a:prstGeom>
          <a:solidFill>
            <a:schemeClr val="tx1"/>
          </a:solidFill>
          <a:ln w="12700">
            <a:solidFill>
              <a:schemeClr val="tx1"/>
            </a:solidFill>
            <a:round/>
            <a:headEnd/>
            <a:tailEnd/>
          </a:ln>
        </p:spPr>
        <p:txBody>
          <a:bodyPr wrap="none" anchor="ctr"/>
          <a:lstStyle/>
          <a:p>
            <a:endParaRPr lang="en-US"/>
          </a:p>
        </p:txBody>
      </p:sp>
      <p:sp>
        <p:nvSpPr>
          <p:cNvPr id="9225" name="Rectangle 14"/>
          <p:cNvSpPr>
            <a:spLocks noChangeArrowheads="1"/>
          </p:cNvSpPr>
          <p:nvPr/>
        </p:nvSpPr>
        <p:spPr bwMode="auto">
          <a:xfrm>
            <a:off x="0" y="2082800"/>
            <a:ext cx="1917700" cy="609600"/>
          </a:xfrm>
          <a:prstGeom prst="rect">
            <a:avLst/>
          </a:prstGeom>
          <a:solidFill>
            <a:schemeClr val="tx1"/>
          </a:solidFill>
          <a:ln w="12700">
            <a:solidFill>
              <a:schemeClr val="tx1"/>
            </a:solidFill>
            <a:round/>
            <a:headEnd/>
            <a:tailEnd/>
          </a:ln>
        </p:spPr>
        <p:txBody>
          <a:bodyPr wrap="none" anchor="ctr"/>
          <a:lstStyle/>
          <a:p>
            <a:endParaRPr lang="en-US"/>
          </a:p>
        </p:txBody>
      </p:sp>
      <p:sp>
        <p:nvSpPr>
          <p:cNvPr id="169997" name="Text Box 13"/>
          <p:cNvSpPr txBox="1">
            <a:spLocks noChangeArrowheads="1"/>
          </p:cNvSpPr>
          <p:nvPr/>
        </p:nvSpPr>
        <p:spPr bwMode="auto">
          <a:xfrm>
            <a:off x="0" y="3547873"/>
            <a:ext cx="9144000" cy="3616375"/>
          </a:xfrm>
          <a:prstGeom prst="rect">
            <a:avLst/>
          </a:prstGeom>
          <a:noFill/>
          <a:ln w="9525">
            <a:noFill/>
            <a:miter lim="800000"/>
            <a:headEnd/>
            <a:tailEnd/>
          </a:ln>
          <a:effectLst/>
        </p:spPr>
        <p:txBody>
          <a:bodyPr>
            <a:spAutoFit/>
          </a:bodyPr>
          <a:lstStyle>
            <a:defPPr>
              <a:defRPr lang="en-US"/>
            </a:defPPr>
            <a:lvl1pPr eaLnBrk="1" hangingPunct="1">
              <a:spcBef>
                <a:spcPct val="50000"/>
              </a:spcBef>
              <a:defRPr sz="2300" b="1">
                <a:solidFill>
                  <a:srgbClr val="FFFF00"/>
                </a:solidFill>
                <a:effectLst>
                  <a:glow rad="165100">
                    <a:schemeClr val="bg2">
                      <a:alpha val="99000"/>
                    </a:schemeClr>
                  </a:glow>
                </a:effectLst>
                <a:latin typeface="Papyrus" pitchFamily="-107" charset="0"/>
                <a:ea typeface="+mn-ea"/>
                <a:cs typeface="+mn-cs"/>
              </a:defRPr>
            </a:lvl1pPr>
          </a:lstStyle>
          <a:p>
            <a:pPr>
              <a:defRPr/>
            </a:pPr>
            <a:r>
              <a:rPr lang="en-US" dirty="0"/>
              <a:t>Ang </a:t>
            </a:r>
            <a:r>
              <a:rPr lang="en-US" dirty="0" err="1"/>
              <a:t>kini</a:t>
            </a:r>
            <a:r>
              <a:rPr lang="en-US" dirty="0"/>
              <a:t> </a:t>
            </a:r>
            <a:r>
              <a:rPr lang="en-US" dirty="0" err="1"/>
              <a:t>na</a:t>
            </a:r>
            <a:r>
              <a:rPr lang="en-US" dirty="0"/>
              <a:t> </a:t>
            </a:r>
            <a:r>
              <a:rPr lang="en-US" dirty="0" err="1"/>
              <a:t>ministeryong</a:t>
            </a:r>
            <a:r>
              <a:rPr lang="en-US" dirty="0"/>
              <a:t> </a:t>
            </a:r>
            <a:r>
              <a:rPr lang="en-US" dirty="0" err="1"/>
              <a:t>dako</a:t>
            </a:r>
            <a:r>
              <a:rPr lang="en-US" dirty="0"/>
              <a:t> </a:t>
            </a:r>
            <a:r>
              <a:rPr lang="en-US" dirty="0" err="1"/>
              <a:t>na</a:t>
            </a:r>
            <a:r>
              <a:rPr lang="en-US" dirty="0"/>
              <a:t> </a:t>
            </a:r>
            <a:r>
              <a:rPr lang="en-US" dirty="0" err="1"/>
              <a:t>nagapasalamat</a:t>
            </a:r>
            <a:r>
              <a:rPr lang="en-US" dirty="0"/>
              <a:t> </a:t>
            </a:r>
            <a:r>
              <a:rPr lang="en-US" dirty="0" err="1"/>
              <a:t>kay</a:t>
            </a:r>
            <a:r>
              <a:rPr lang="en-US" dirty="0"/>
              <a:t> Todd Bolen, </a:t>
            </a:r>
            <a:r>
              <a:rPr lang="en-US" dirty="0" err="1"/>
              <a:t>ang</a:t>
            </a:r>
            <a:r>
              <a:rPr lang="en-US" dirty="0"/>
              <a:t> </a:t>
            </a:r>
            <a:r>
              <a:rPr lang="en-US" dirty="0" err="1"/>
              <a:t>tagamugna</a:t>
            </a:r>
            <a:r>
              <a:rPr lang="en-US" dirty="0"/>
              <a:t> sa “Ang </a:t>
            </a:r>
            <a:r>
              <a:rPr lang="en-US" dirty="0" err="1"/>
              <a:t>hinulagway</a:t>
            </a:r>
            <a:r>
              <a:rPr lang="en-US" dirty="0"/>
              <a:t> </a:t>
            </a:r>
            <a:r>
              <a:rPr lang="en-US" dirty="0" err="1"/>
              <a:t>na</a:t>
            </a:r>
            <a:r>
              <a:rPr lang="en-US" dirty="0"/>
              <a:t> </a:t>
            </a:r>
            <a:r>
              <a:rPr lang="en-US" dirty="0" err="1"/>
              <a:t>librarya</a:t>
            </a:r>
            <a:r>
              <a:rPr lang="en-US" dirty="0"/>
              <a:t> sa mga Lugar sa Biblia” sa </a:t>
            </a:r>
            <a:r>
              <a:rPr lang="en-US" dirty="0" err="1"/>
              <a:t>pagsugot</a:t>
            </a:r>
            <a:r>
              <a:rPr lang="en-US" dirty="0"/>
              <a:t> </a:t>
            </a:r>
            <a:r>
              <a:rPr lang="en-US" dirty="0" err="1"/>
              <a:t>na</a:t>
            </a:r>
            <a:r>
              <a:rPr lang="en-US" dirty="0"/>
              <a:t> </a:t>
            </a:r>
            <a:r>
              <a:rPr lang="en-US" dirty="0" err="1"/>
              <a:t>gamiton</a:t>
            </a:r>
            <a:r>
              <a:rPr lang="en-US" dirty="0"/>
              <a:t> </a:t>
            </a:r>
            <a:r>
              <a:rPr lang="en-US" dirty="0" err="1"/>
              <a:t>ang</a:t>
            </a:r>
            <a:r>
              <a:rPr lang="en-US" dirty="0"/>
              <a:t> mga </a:t>
            </a:r>
            <a:r>
              <a:rPr lang="en-US" dirty="0" err="1"/>
              <a:t>litrato</a:t>
            </a:r>
            <a:r>
              <a:rPr lang="en-US" dirty="0"/>
              <a:t> </a:t>
            </a:r>
            <a:r>
              <a:rPr lang="en-US" dirty="0" err="1"/>
              <a:t>na</a:t>
            </a:r>
            <a:r>
              <a:rPr lang="en-US" dirty="0"/>
              <a:t> </a:t>
            </a:r>
            <a:r>
              <a:rPr lang="en-US" dirty="0" err="1"/>
              <a:t>naa</a:t>
            </a:r>
            <a:r>
              <a:rPr lang="en-US" dirty="0"/>
              <a:t> sa       ANG BIBLIA…GIPATIN-AW. </a:t>
            </a:r>
            <a:r>
              <a:rPr lang="en-US" dirty="0" err="1"/>
              <a:t>Ang</a:t>
            </a:r>
            <a:r>
              <a:rPr lang="en-US" dirty="0"/>
              <a:t> mga </a:t>
            </a:r>
            <a:r>
              <a:rPr lang="en-US" dirty="0" err="1"/>
              <a:t>nagagamit</a:t>
            </a:r>
            <a:r>
              <a:rPr lang="en-US" dirty="0"/>
              <a:t> sa ABG ay </a:t>
            </a:r>
            <a:r>
              <a:rPr lang="en-US" dirty="0" err="1"/>
              <a:t>ginadasig</a:t>
            </a:r>
            <a:r>
              <a:rPr lang="en-US" dirty="0"/>
              <a:t> </a:t>
            </a:r>
            <a:r>
              <a:rPr lang="en-US" dirty="0" err="1"/>
              <a:t>na</a:t>
            </a:r>
            <a:r>
              <a:rPr lang="en-US" dirty="0"/>
              <a:t> </a:t>
            </a:r>
            <a:r>
              <a:rPr lang="en-US" dirty="0" err="1"/>
              <a:t>magbisita</a:t>
            </a:r>
            <a:r>
              <a:rPr lang="en-US" dirty="0"/>
              <a:t> sa BiblePlaces.com </a:t>
            </a:r>
            <a:r>
              <a:rPr lang="en-US" dirty="0" err="1"/>
              <a:t>ug</a:t>
            </a:r>
            <a:r>
              <a:rPr lang="en-US" dirty="0"/>
              <a:t> </a:t>
            </a:r>
            <a:r>
              <a:rPr lang="en-US" dirty="0" err="1"/>
              <a:t>pag-usisa</a:t>
            </a:r>
            <a:r>
              <a:rPr lang="en-US" dirty="0"/>
              <a:t> sa </a:t>
            </a:r>
            <a:r>
              <a:rPr lang="en-US" dirty="0" err="1"/>
              <a:t>liboan</a:t>
            </a:r>
            <a:r>
              <a:rPr lang="en-US" dirty="0"/>
              <a:t> </a:t>
            </a:r>
            <a:r>
              <a:rPr lang="en-US" dirty="0" err="1"/>
              <a:t>na</a:t>
            </a:r>
            <a:r>
              <a:rPr lang="en-US" dirty="0"/>
              <a:t> mga </a:t>
            </a:r>
            <a:r>
              <a:rPr lang="en-US" dirty="0" err="1"/>
              <a:t>hulagway</a:t>
            </a:r>
            <a:r>
              <a:rPr lang="en-US" dirty="0"/>
              <a:t> </a:t>
            </a:r>
            <a:r>
              <a:rPr lang="en-US" dirty="0" err="1"/>
              <a:t>na</a:t>
            </a:r>
            <a:r>
              <a:rPr lang="en-US" dirty="0"/>
              <a:t> </a:t>
            </a:r>
            <a:r>
              <a:rPr lang="en-US" dirty="0" err="1"/>
              <a:t>gikan</a:t>
            </a:r>
            <a:r>
              <a:rPr lang="en-US" dirty="0"/>
              <a:t> sa </a:t>
            </a:r>
            <a:r>
              <a:rPr lang="en-US" dirty="0" err="1"/>
              <a:t>Balaan</a:t>
            </a:r>
            <a:r>
              <a:rPr lang="en-US" dirty="0"/>
              <a:t> </a:t>
            </a:r>
            <a:r>
              <a:rPr lang="en-US" dirty="0" err="1"/>
              <a:t>na</a:t>
            </a:r>
            <a:r>
              <a:rPr lang="en-US" dirty="0"/>
              <a:t> Lugar </a:t>
            </a:r>
            <a:r>
              <a:rPr lang="en-US" dirty="0" err="1"/>
              <a:t>hangtud</a:t>
            </a:r>
            <a:r>
              <a:rPr lang="en-US" dirty="0"/>
              <a:t> sa </a:t>
            </a:r>
            <a:r>
              <a:rPr lang="en-US" dirty="0" err="1"/>
              <a:t>tanang</a:t>
            </a:r>
            <a:r>
              <a:rPr lang="en-US" dirty="0"/>
              <a:t> </a:t>
            </a:r>
            <a:r>
              <a:rPr lang="en-US" dirty="0" err="1"/>
              <a:t>bahin</a:t>
            </a:r>
            <a:r>
              <a:rPr lang="en-US" dirty="0"/>
              <a:t> sa  Aegean at </a:t>
            </a:r>
            <a:r>
              <a:rPr lang="en-US" dirty="0" err="1"/>
              <a:t>Mediteraneo</a:t>
            </a:r>
            <a:r>
              <a:rPr lang="en-US" dirty="0"/>
              <a:t> </a:t>
            </a:r>
            <a:r>
              <a:rPr lang="en-US" dirty="0" err="1"/>
              <a:t>paadto</a:t>
            </a:r>
            <a:r>
              <a:rPr lang="en-US" dirty="0"/>
              <a:t> sa </a:t>
            </a:r>
            <a:r>
              <a:rPr lang="en-US" dirty="0" err="1"/>
              <a:t>Europa</a:t>
            </a:r>
            <a:r>
              <a:rPr lang="en-US" dirty="0"/>
              <a:t> kung </a:t>
            </a:r>
            <a:r>
              <a:rPr lang="en-US" dirty="0" err="1"/>
              <a:t>asa</a:t>
            </a:r>
            <a:r>
              <a:rPr lang="en-US" dirty="0"/>
              <a:t> </a:t>
            </a:r>
            <a:r>
              <a:rPr lang="en-US" dirty="0" err="1"/>
              <a:t>nagsugod</a:t>
            </a:r>
            <a:r>
              <a:rPr lang="en-US" dirty="0"/>
              <a:t> </a:t>
            </a:r>
            <a:r>
              <a:rPr lang="en-US" dirty="0" err="1"/>
              <a:t>ang</a:t>
            </a:r>
            <a:r>
              <a:rPr lang="en-US" dirty="0"/>
              <a:t> </a:t>
            </a:r>
            <a:r>
              <a:rPr lang="en-US" dirty="0" err="1"/>
              <a:t>Kristyanismo</a:t>
            </a:r>
            <a:r>
              <a:rPr lang="en-US" dirty="0"/>
              <a:t>. </a:t>
            </a:r>
            <a:r>
              <a:rPr lang="en-US" dirty="0" err="1"/>
              <a:t>Ang</a:t>
            </a:r>
            <a:r>
              <a:rPr lang="en-US" dirty="0"/>
              <a:t> BiblePlaces.com </a:t>
            </a:r>
            <a:r>
              <a:rPr lang="en-US" dirty="0" err="1"/>
              <a:t>nagatanyag</a:t>
            </a:r>
            <a:r>
              <a:rPr lang="en-US" dirty="0"/>
              <a:t> sa mga </a:t>
            </a:r>
            <a:r>
              <a:rPr lang="en-US" dirty="0" err="1"/>
              <a:t>magnunudlo</a:t>
            </a:r>
            <a:r>
              <a:rPr lang="en-US" dirty="0"/>
              <a:t> </a:t>
            </a:r>
            <a:r>
              <a:rPr lang="en-US" dirty="0" err="1"/>
              <a:t>ug</a:t>
            </a:r>
            <a:r>
              <a:rPr lang="en-US" dirty="0"/>
              <a:t> sa mga </a:t>
            </a:r>
            <a:r>
              <a:rPr lang="en-US" dirty="0" err="1"/>
              <a:t>nagagama</a:t>
            </a:r>
            <a:r>
              <a:rPr lang="en-US" dirty="0"/>
              <a:t> </a:t>
            </a:r>
            <a:r>
              <a:rPr lang="en-US" dirty="0" err="1"/>
              <a:t>ug</a:t>
            </a:r>
            <a:r>
              <a:rPr lang="en-US" dirty="0"/>
              <a:t> mga </a:t>
            </a:r>
            <a:r>
              <a:rPr lang="en-US" dirty="0" err="1"/>
              <a:t>litrato</a:t>
            </a:r>
            <a:r>
              <a:rPr lang="en-US" dirty="0"/>
              <a:t> </a:t>
            </a:r>
            <a:r>
              <a:rPr lang="en-US" dirty="0" err="1"/>
              <a:t>na</a:t>
            </a:r>
            <a:r>
              <a:rPr lang="en-US" dirty="0"/>
              <a:t> </a:t>
            </a:r>
            <a:r>
              <a:rPr lang="en-US" dirty="0" err="1"/>
              <a:t>walay</a:t>
            </a:r>
            <a:r>
              <a:rPr lang="en-US" dirty="0"/>
              <a:t> </a:t>
            </a:r>
            <a:r>
              <a:rPr lang="en-US" dirty="0" err="1"/>
              <a:t>kaparis</a:t>
            </a:r>
            <a:r>
              <a:rPr lang="en-US" dirty="0"/>
              <a:t>. </a:t>
            </a:r>
            <a:r>
              <a:rPr lang="en-US" dirty="0" err="1"/>
              <a:t>Magbisita</a:t>
            </a:r>
            <a:r>
              <a:rPr lang="en-US" dirty="0"/>
              <a:t> </a:t>
            </a:r>
            <a:r>
              <a:rPr lang="en-US" dirty="0" err="1" smtClean="0"/>
              <a:t>na</a:t>
            </a:r>
            <a:r>
              <a:rPr lang="en-US" dirty="0" smtClean="0"/>
              <a:t>!    </a:t>
            </a:r>
            <a:r>
              <a:rPr lang="en-US" dirty="0" err="1" smtClean="0"/>
              <a:t>Daghang</a:t>
            </a:r>
            <a:r>
              <a:rPr lang="en-US" dirty="0" smtClean="0"/>
              <a:t> </a:t>
            </a:r>
            <a:r>
              <a:rPr lang="en-US" dirty="0" err="1" smtClean="0"/>
              <a:t>Salamat</a:t>
            </a:r>
            <a:r>
              <a:rPr lang="en-US" dirty="0" smtClean="0"/>
              <a:t>, Todd!</a:t>
            </a:r>
            <a:endParaRPr lang="en-US" dirty="0"/>
          </a:p>
        </p:txBody>
      </p:sp>
      <p:sp>
        <p:nvSpPr>
          <p:cNvPr id="12" name="TextBox 11"/>
          <p:cNvSpPr txBox="1"/>
          <p:nvPr/>
        </p:nvSpPr>
        <p:spPr>
          <a:xfrm>
            <a:off x="753152" y="1867876"/>
            <a:ext cx="7912100" cy="1446550"/>
          </a:xfrm>
          <a:prstGeom prst="rect">
            <a:avLst/>
          </a:prstGeom>
          <a:noFill/>
        </p:spPr>
        <p:txBody>
          <a:bodyPr>
            <a:spAutoFit/>
          </a:bodyPr>
          <a:lstStyle/>
          <a:p>
            <a:pPr>
              <a:defRPr/>
            </a:pPr>
            <a:r>
              <a:rPr lang="en-US" sz="4400" b="1" dirty="0">
                <a:ln w="12700">
                  <a:solidFill>
                    <a:srgbClr val="00CC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charset="-128"/>
                <a:cs typeface="+mn-cs"/>
              </a:rPr>
              <a:t>Ang </a:t>
            </a:r>
            <a:r>
              <a:rPr lang="en-US" sz="4400" b="1" dirty="0" err="1">
                <a:ln w="12700">
                  <a:solidFill>
                    <a:srgbClr val="00CC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charset="-128"/>
                <a:cs typeface="+mn-cs"/>
              </a:rPr>
              <a:t>hinulagway</a:t>
            </a:r>
            <a:r>
              <a:rPr lang="en-US" sz="4400" b="1" dirty="0">
                <a:ln w="12700">
                  <a:solidFill>
                    <a:srgbClr val="00CC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charset="-128"/>
                <a:cs typeface="+mn-cs"/>
              </a:rPr>
              <a:t> </a:t>
            </a:r>
            <a:r>
              <a:rPr lang="en-US" sz="4400" b="1" dirty="0" err="1">
                <a:ln w="12700">
                  <a:solidFill>
                    <a:srgbClr val="00CC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charset="-128"/>
                <a:cs typeface="+mn-cs"/>
              </a:rPr>
              <a:t>na</a:t>
            </a:r>
            <a:r>
              <a:rPr lang="en-US" sz="4400" b="1" dirty="0">
                <a:ln w="12700">
                  <a:solidFill>
                    <a:srgbClr val="00CC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charset="-128"/>
                <a:cs typeface="+mn-cs"/>
              </a:rPr>
              <a:t> </a:t>
            </a:r>
            <a:r>
              <a:rPr lang="en-US" sz="4400" b="1" dirty="0" err="1">
                <a:ln w="12700">
                  <a:solidFill>
                    <a:srgbClr val="00CC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charset="-128"/>
                <a:cs typeface="+mn-cs"/>
              </a:rPr>
              <a:t>librarya</a:t>
            </a:r>
            <a:r>
              <a:rPr lang="en-US" sz="4400" b="1" dirty="0">
                <a:ln w="12700">
                  <a:solidFill>
                    <a:srgbClr val="00CC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charset="-128"/>
                <a:cs typeface="+mn-cs"/>
              </a:rPr>
              <a:t> sa mga </a:t>
            </a:r>
            <a:r>
              <a:rPr lang="en-US" sz="4400" b="1" dirty="0" err="1">
                <a:ln w="12700">
                  <a:solidFill>
                    <a:srgbClr val="00CC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charset="-128"/>
                <a:cs typeface="+mn-cs"/>
              </a:rPr>
              <a:t>lugar</a:t>
            </a:r>
            <a:r>
              <a:rPr lang="en-US" sz="4400" b="1" dirty="0">
                <a:ln w="12700">
                  <a:solidFill>
                    <a:srgbClr val="00CC0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ＭＳ Ｐゴシック" charset="-128"/>
                <a:cs typeface="+mn-cs"/>
              </a:rPr>
              <a:t> sa Biblia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4611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81923"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24"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25"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192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1927"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1928" name="Text Box 11"/>
          <p:cNvSpPr txBox="1">
            <a:spLocks noChangeArrowheads="1"/>
          </p:cNvSpPr>
          <p:nvPr/>
        </p:nvSpPr>
        <p:spPr bwMode="auto">
          <a:xfrm>
            <a:off x="7064375" y="62706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grpSp>
        <p:nvGrpSpPr>
          <p:cNvPr id="81929" name="Group 12"/>
          <p:cNvGrpSpPr>
            <a:grpSpLocks/>
          </p:cNvGrpSpPr>
          <p:nvPr/>
        </p:nvGrpSpPr>
        <p:grpSpPr bwMode="auto">
          <a:xfrm>
            <a:off x="1768475" y="4556125"/>
            <a:ext cx="6502400" cy="1014413"/>
            <a:chOff x="1501" y="515"/>
            <a:chExt cx="3317" cy="1597"/>
          </a:xfrm>
        </p:grpSpPr>
        <p:sp>
          <p:nvSpPr>
            <p:cNvPr id="346125" name="Rectangle 13"/>
            <p:cNvSpPr>
              <a:spLocks noChangeArrowheads="1"/>
            </p:cNvSpPr>
            <p:nvPr/>
          </p:nvSpPr>
          <p:spPr bwMode="auto">
            <a:xfrm>
              <a:off x="1510" y="515"/>
              <a:ext cx="3290" cy="1597"/>
            </a:xfrm>
            <a:prstGeom prst="rect">
              <a:avLst/>
            </a:prstGeom>
            <a:gradFill rotWithShape="1">
              <a:gsLst>
                <a:gs pos="0">
                  <a:schemeClr val="accent1">
                    <a:gamma/>
                    <a:shade val="0"/>
                    <a:invGamma/>
                  </a:schemeClr>
                </a:gs>
                <a:gs pos="50000">
                  <a:schemeClr val="accent1"/>
                </a:gs>
                <a:gs pos="100000">
                  <a:schemeClr val="accent1">
                    <a:gamma/>
                    <a:shade val="0"/>
                    <a:invGamma/>
                  </a:schemeClr>
                </a:gs>
              </a:gsLst>
              <a:lin ang="5400000" scaled="1"/>
            </a:gradFill>
            <a:ln w="76200">
              <a:solidFill>
                <a:schemeClr val="accent1"/>
              </a:solidFill>
              <a:miter lim="800000"/>
              <a:headEnd/>
              <a:tailEnd/>
            </a:ln>
            <a:effectLst>
              <a:outerShdw blurRad="63500" dist="135003" dir="2928844"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46126" name="Text Box 14"/>
            <p:cNvSpPr txBox="1">
              <a:spLocks noChangeArrowheads="1"/>
            </p:cNvSpPr>
            <p:nvPr/>
          </p:nvSpPr>
          <p:spPr bwMode="auto">
            <a:xfrm>
              <a:off x="1501" y="650"/>
              <a:ext cx="3317" cy="1307"/>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p>
              <a:pPr>
                <a:spcBef>
                  <a:spcPct val="50000"/>
                </a:spcBef>
                <a:defRPr/>
              </a:pPr>
              <a:r>
                <a:rPr lang="en-US" sz="2400" b="1" dirty="0">
                  <a:solidFill>
                    <a:srgbClr val="FFFF00"/>
                  </a:solidFill>
                  <a:latin typeface="Arial" pitchFamily="34" charset="0"/>
                  <a:ea typeface="ＭＳ Ｐゴシック" charset="-128"/>
                  <a:cs typeface="+mn-cs"/>
                </a:rPr>
                <a:t>ANG MGA SINE NA NAKAAPIL DINHI DILI MAGAMIT</a:t>
              </a:r>
            </a:p>
          </p:txBody>
        </p:sp>
      </p:grpSp>
      <p:sp>
        <p:nvSpPr>
          <p:cNvPr id="346127" name="Rectangle 15"/>
          <p:cNvSpPr>
            <a:spLocks noChangeArrowheads="1"/>
          </p:cNvSpPr>
          <p:nvPr/>
        </p:nvSpPr>
        <p:spPr bwMode="auto">
          <a:xfrm>
            <a:off x="1746250" y="1979613"/>
            <a:ext cx="6354763" cy="258286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5400" i="1" dirty="0">
                <a:solidFill>
                  <a:srgbClr val="E8EC39"/>
                </a:solidFill>
                <a:latin typeface="Comic Sans MS" pitchFamily="66" charset="0"/>
                <a:ea typeface="ＭＳ Ｐゴシック" charset="-128"/>
                <a:cs typeface="+mn-cs"/>
              </a:rPr>
              <a:t>    ANG IMONG                          MGA HUNOS </a:t>
            </a:r>
            <a:br>
              <a:rPr lang="en-US" sz="5400" i="1" dirty="0">
                <a:solidFill>
                  <a:srgbClr val="E8EC39"/>
                </a:solidFill>
                <a:latin typeface="Comic Sans MS" pitchFamily="66" charset="0"/>
                <a:ea typeface="ＭＳ Ｐゴシック" charset="-128"/>
                <a:cs typeface="+mn-cs"/>
              </a:rPr>
            </a:br>
            <a:r>
              <a:rPr lang="en-US" sz="5400" i="1" dirty="0">
                <a:solidFill>
                  <a:srgbClr val="E8EC39"/>
                </a:solidFill>
                <a:latin typeface="Comic Sans MS" pitchFamily="66" charset="0"/>
                <a:ea typeface="ＭＳ Ｐゴシック" charset="-128"/>
                <a:cs typeface="+mn-cs"/>
              </a:rPr>
              <a:t>NA BIBLIA</a:t>
            </a:r>
          </a:p>
        </p:txBody>
      </p:sp>
      <p:sp>
        <p:nvSpPr>
          <p:cNvPr id="81931"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9.65.01.40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9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3970"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2493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482"/>
          <p:cNvGrpSpPr>
            <a:grpSpLocks/>
          </p:cNvGrpSpPr>
          <p:nvPr/>
        </p:nvGrpSpPr>
        <p:grpSpPr bwMode="auto">
          <a:xfrm>
            <a:off x="2405063" y="803275"/>
            <a:ext cx="2671762" cy="1565275"/>
            <a:chOff x="1366" y="632"/>
            <a:chExt cx="1683" cy="986"/>
          </a:xfrm>
        </p:grpSpPr>
        <p:grpSp>
          <p:nvGrpSpPr>
            <p:cNvPr id="84042" name="Group 468"/>
            <p:cNvGrpSpPr>
              <a:grpSpLocks/>
            </p:cNvGrpSpPr>
            <p:nvPr/>
          </p:nvGrpSpPr>
          <p:grpSpPr bwMode="auto">
            <a:xfrm>
              <a:off x="1366" y="669"/>
              <a:ext cx="1683" cy="949"/>
              <a:chOff x="1002" y="157"/>
              <a:chExt cx="1683" cy="949"/>
            </a:xfrm>
          </p:grpSpPr>
          <p:sp>
            <p:nvSpPr>
              <p:cNvPr id="84044"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4045"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4046"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047"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4043" name="Text Box 376"/>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a:t>
              </a:r>
            </a:p>
          </p:txBody>
        </p:sp>
      </p:grpSp>
      <p:grpSp>
        <p:nvGrpSpPr>
          <p:cNvPr id="4" name="Group 483"/>
          <p:cNvGrpSpPr>
            <a:grpSpLocks/>
          </p:cNvGrpSpPr>
          <p:nvPr/>
        </p:nvGrpSpPr>
        <p:grpSpPr bwMode="auto">
          <a:xfrm>
            <a:off x="2684463" y="1184275"/>
            <a:ext cx="2671762" cy="1565275"/>
            <a:chOff x="1542" y="872"/>
            <a:chExt cx="1683" cy="986"/>
          </a:xfrm>
        </p:grpSpPr>
        <p:grpSp>
          <p:nvGrpSpPr>
            <p:cNvPr id="84036" name="Group 463"/>
            <p:cNvGrpSpPr>
              <a:grpSpLocks/>
            </p:cNvGrpSpPr>
            <p:nvPr/>
          </p:nvGrpSpPr>
          <p:grpSpPr bwMode="auto">
            <a:xfrm>
              <a:off x="1542" y="909"/>
              <a:ext cx="1683" cy="949"/>
              <a:chOff x="1002" y="157"/>
              <a:chExt cx="1683" cy="949"/>
            </a:xfrm>
          </p:grpSpPr>
          <p:sp>
            <p:nvSpPr>
              <p:cNvPr id="84038"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4039"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4040"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041"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4037" name="Text Box 473"/>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2</a:t>
              </a:r>
            </a:p>
          </p:txBody>
        </p:sp>
      </p:grpSp>
      <p:grpSp>
        <p:nvGrpSpPr>
          <p:cNvPr id="6" name="Group 484"/>
          <p:cNvGrpSpPr>
            <a:grpSpLocks/>
          </p:cNvGrpSpPr>
          <p:nvPr/>
        </p:nvGrpSpPr>
        <p:grpSpPr bwMode="auto">
          <a:xfrm>
            <a:off x="3021013" y="1590675"/>
            <a:ext cx="2671762" cy="1539875"/>
            <a:chOff x="1754" y="1128"/>
            <a:chExt cx="1683" cy="970"/>
          </a:xfrm>
        </p:grpSpPr>
        <p:grpSp>
          <p:nvGrpSpPr>
            <p:cNvPr id="84030" name="Group 428"/>
            <p:cNvGrpSpPr>
              <a:grpSpLocks/>
            </p:cNvGrpSpPr>
            <p:nvPr/>
          </p:nvGrpSpPr>
          <p:grpSpPr bwMode="auto">
            <a:xfrm>
              <a:off x="1754" y="1149"/>
              <a:ext cx="1683" cy="949"/>
              <a:chOff x="1002" y="157"/>
              <a:chExt cx="1683" cy="949"/>
            </a:xfrm>
          </p:grpSpPr>
          <p:sp>
            <p:nvSpPr>
              <p:cNvPr id="84032"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4033"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4034"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035"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4031" name="Text Box 474"/>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3</a:t>
              </a:r>
            </a:p>
          </p:txBody>
        </p:sp>
      </p:grpSp>
      <p:grpSp>
        <p:nvGrpSpPr>
          <p:cNvPr id="8" name="Group 485"/>
          <p:cNvGrpSpPr>
            <a:grpSpLocks/>
          </p:cNvGrpSpPr>
          <p:nvPr/>
        </p:nvGrpSpPr>
        <p:grpSpPr bwMode="auto">
          <a:xfrm>
            <a:off x="3275013" y="1971675"/>
            <a:ext cx="2671762" cy="1552575"/>
            <a:chOff x="1914" y="1368"/>
            <a:chExt cx="1683" cy="978"/>
          </a:xfrm>
        </p:grpSpPr>
        <p:grpSp>
          <p:nvGrpSpPr>
            <p:cNvPr id="84024" name="Group 423"/>
            <p:cNvGrpSpPr>
              <a:grpSpLocks/>
            </p:cNvGrpSpPr>
            <p:nvPr/>
          </p:nvGrpSpPr>
          <p:grpSpPr bwMode="auto">
            <a:xfrm>
              <a:off x="1914" y="1397"/>
              <a:ext cx="1683" cy="949"/>
              <a:chOff x="1002" y="157"/>
              <a:chExt cx="1683" cy="949"/>
            </a:xfrm>
          </p:grpSpPr>
          <p:sp>
            <p:nvSpPr>
              <p:cNvPr id="84026"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4027"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4028"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029"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4025" name="Text Box 475"/>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4</a:t>
              </a:r>
            </a:p>
          </p:txBody>
        </p:sp>
      </p:grpSp>
      <p:grpSp>
        <p:nvGrpSpPr>
          <p:cNvPr id="10" name="Group 486"/>
          <p:cNvGrpSpPr>
            <a:grpSpLocks/>
          </p:cNvGrpSpPr>
          <p:nvPr/>
        </p:nvGrpSpPr>
        <p:grpSpPr bwMode="auto">
          <a:xfrm>
            <a:off x="3560763" y="2352675"/>
            <a:ext cx="2671762" cy="1552575"/>
            <a:chOff x="2094" y="1608"/>
            <a:chExt cx="1683" cy="978"/>
          </a:xfrm>
        </p:grpSpPr>
        <p:grpSp>
          <p:nvGrpSpPr>
            <p:cNvPr id="84018" name="Group 433"/>
            <p:cNvGrpSpPr>
              <a:grpSpLocks/>
            </p:cNvGrpSpPr>
            <p:nvPr/>
          </p:nvGrpSpPr>
          <p:grpSpPr bwMode="auto">
            <a:xfrm>
              <a:off x="2094" y="1637"/>
              <a:ext cx="1683" cy="949"/>
              <a:chOff x="1002" y="157"/>
              <a:chExt cx="1683" cy="949"/>
            </a:xfrm>
          </p:grpSpPr>
          <p:sp>
            <p:nvSpPr>
              <p:cNvPr id="84020"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4021"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4022"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023"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4019" name="Text Box 476"/>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5</a:t>
              </a:r>
            </a:p>
          </p:txBody>
        </p:sp>
      </p:grpSp>
      <p:grpSp>
        <p:nvGrpSpPr>
          <p:cNvPr id="12" name="Group 487"/>
          <p:cNvGrpSpPr>
            <a:grpSpLocks/>
          </p:cNvGrpSpPr>
          <p:nvPr/>
        </p:nvGrpSpPr>
        <p:grpSpPr bwMode="auto">
          <a:xfrm>
            <a:off x="3865563" y="2720975"/>
            <a:ext cx="2671762" cy="1565275"/>
            <a:chOff x="2286" y="1840"/>
            <a:chExt cx="1683" cy="986"/>
          </a:xfrm>
        </p:grpSpPr>
        <p:grpSp>
          <p:nvGrpSpPr>
            <p:cNvPr id="84012" name="Group 438"/>
            <p:cNvGrpSpPr>
              <a:grpSpLocks/>
            </p:cNvGrpSpPr>
            <p:nvPr/>
          </p:nvGrpSpPr>
          <p:grpSpPr bwMode="auto">
            <a:xfrm>
              <a:off x="2286" y="1877"/>
              <a:ext cx="1683" cy="949"/>
              <a:chOff x="1002" y="157"/>
              <a:chExt cx="1683" cy="949"/>
            </a:xfrm>
          </p:grpSpPr>
          <p:sp>
            <p:nvSpPr>
              <p:cNvPr id="84014"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4015"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4016"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017"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4013" name="Text Box 477"/>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6</a:t>
              </a:r>
            </a:p>
          </p:txBody>
        </p:sp>
      </p:grpSp>
      <p:grpSp>
        <p:nvGrpSpPr>
          <p:cNvPr id="14" name="Group 489"/>
          <p:cNvGrpSpPr>
            <a:grpSpLocks/>
          </p:cNvGrpSpPr>
          <p:nvPr/>
        </p:nvGrpSpPr>
        <p:grpSpPr bwMode="auto">
          <a:xfrm>
            <a:off x="4132263" y="3114675"/>
            <a:ext cx="2671762" cy="1552575"/>
            <a:chOff x="2454" y="2088"/>
            <a:chExt cx="1683" cy="978"/>
          </a:xfrm>
        </p:grpSpPr>
        <p:grpSp>
          <p:nvGrpSpPr>
            <p:cNvPr id="84006" name="Group 443"/>
            <p:cNvGrpSpPr>
              <a:grpSpLocks/>
            </p:cNvGrpSpPr>
            <p:nvPr/>
          </p:nvGrpSpPr>
          <p:grpSpPr bwMode="auto">
            <a:xfrm>
              <a:off x="2454" y="2117"/>
              <a:ext cx="1683" cy="949"/>
              <a:chOff x="1002" y="157"/>
              <a:chExt cx="1683" cy="949"/>
            </a:xfrm>
          </p:grpSpPr>
          <p:sp>
            <p:nvSpPr>
              <p:cNvPr id="84008"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4009"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4010"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011"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4007" name="Text Box 478"/>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7</a:t>
              </a:r>
            </a:p>
          </p:txBody>
        </p:sp>
      </p:grpSp>
      <p:grpSp>
        <p:nvGrpSpPr>
          <p:cNvPr id="16" name="Group 490"/>
          <p:cNvGrpSpPr>
            <a:grpSpLocks/>
          </p:cNvGrpSpPr>
          <p:nvPr/>
        </p:nvGrpSpPr>
        <p:grpSpPr bwMode="auto">
          <a:xfrm>
            <a:off x="4386263" y="3495675"/>
            <a:ext cx="2671762" cy="1552575"/>
            <a:chOff x="2614" y="2328"/>
            <a:chExt cx="1683" cy="978"/>
          </a:xfrm>
        </p:grpSpPr>
        <p:grpSp>
          <p:nvGrpSpPr>
            <p:cNvPr id="84000" name="Group 448"/>
            <p:cNvGrpSpPr>
              <a:grpSpLocks/>
            </p:cNvGrpSpPr>
            <p:nvPr/>
          </p:nvGrpSpPr>
          <p:grpSpPr bwMode="auto">
            <a:xfrm>
              <a:off x="2614" y="2357"/>
              <a:ext cx="1683" cy="949"/>
              <a:chOff x="1002" y="157"/>
              <a:chExt cx="1683" cy="949"/>
            </a:xfrm>
          </p:grpSpPr>
          <p:sp>
            <p:nvSpPr>
              <p:cNvPr id="84002"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4003"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4004"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005"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4001" name="Text Box 479"/>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8</a:t>
              </a:r>
            </a:p>
          </p:txBody>
        </p:sp>
      </p:grpSp>
      <p:grpSp>
        <p:nvGrpSpPr>
          <p:cNvPr id="18" name="Group 491"/>
          <p:cNvGrpSpPr>
            <a:grpSpLocks/>
          </p:cNvGrpSpPr>
          <p:nvPr/>
        </p:nvGrpSpPr>
        <p:grpSpPr bwMode="auto">
          <a:xfrm>
            <a:off x="4703763" y="3863975"/>
            <a:ext cx="2671762" cy="1565275"/>
            <a:chOff x="2814" y="2560"/>
            <a:chExt cx="1683" cy="986"/>
          </a:xfrm>
        </p:grpSpPr>
        <p:grpSp>
          <p:nvGrpSpPr>
            <p:cNvPr id="83994" name="Group 453"/>
            <p:cNvGrpSpPr>
              <a:grpSpLocks/>
            </p:cNvGrpSpPr>
            <p:nvPr/>
          </p:nvGrpSpPr>
          <p:grpSpPr bwMode="auto">
            <a:xfrm>
              <a:off x="2814" y="2597"/>
              <a:ext cx="1683" cy="949"/>
              <a:chOff x="1002" y="157"/>
              <a:chExt cx="1683" cy="949"/>
            </a:xfrm>
          </p:grpSpPr>
          <p:sp>
            <p:nvSpPr>
              <p:cNvPr id="83996"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3997"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3998"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99"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3995" name="Text Box 480"/>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9</a:t>
              </a:r>
            </a:p>
          </p:txBody>
        </p:sp>
      </p:grpSp>
      <p:grpSp>
        <p:nvGrpSpPr>
          <p:cNvPr id="20" name="Group 492"/>
          <p:cNvGrpSpPr>
            <a:grpSpLocks/>
          </p:cNvGrpSpPr>
          <p:nvPr/>
        </p:nvGrpSpPr>
        <p:grpSpPr bwMode="auto">
          <a:xfrm>
            <a:off x="4995863" y="4257675"/>
            <a:ext cx="2671762" cy="1552575"/>
            <a:chOff x="2998" y="2808"/>
            <a:chExt cx="1683" cy="978"/>
          </a:xfrm>
        </p:grpSpPr>
        <p:grpSp>
          <p:nvGrpSpPr>
            <p:cNvPr id="83988" name="Group 458"/>
            <p:cNvGrpSpPr>
              <a:grpSpLocks/>
            </p:cNvGrpSpPr>
            <p:nvPr/>
          </p:nvGrpSpPr>
          <p:grpSpPr bwMode="auto">
            <a:xfrm>
              <a:off x="2998" y="2837"/>
              <a:ext cx="1683" cy="949"/>
              <a:chOff x="1002" y="157"/>
              <a:chExt cx="1683" cy="949"/>
            </a:xfrm>
          </p:grpSpPr>
          <p:sp>
            <p:nvSpPr>
              <p:cNvPr id="83990"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3991"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3992"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93"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3989" name="Text Box 481"/>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10</a:t>
              </a:r>
            </a:p>
          </p:txBody>
        </p:sp>
      </p:grpSp>
      <p:sp>
        <p:nvSpPr>
          <p:cNvPr id="83983"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3984"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3985" name="Text Box 501"/>
          <p:cNvSpPr txBox="1">
            <a:spLocks noChangeArrowheads="1"/>
          </p:cNvSpPr>
          <p:nvPr/>
        </p:nvSpPr>
        <p:spPr bwMode="auto">
          <a:xfrm>
            <a:off x="7056438" y="6270625"/>
            <a:ext cx="162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83986"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9.65.01.41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4304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43044" name="Text Box 4"/>
          <p:cNvSpPr txBox="1">
            <a:spLocks noChangeArrowheads="1"/>
          </p:cNvSpPr>
          <p:nvPr/>
        </p:nvSpPr>
        <p:spPr bwMode="auto">
          <a:xfrm>
            <a:off x="3003550" y="3094038"/>
            <a:ext cx="1652588" cy="3262312"/>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ea typeface="+mn-ea"/>
                <a:cs typeface="+mn-cs"/>
              </a:rPr>
              <a:t>7</a:t>
            </a:r>
          </a:p>
        </p:txBody>
      </p:sp>
      <p:sp>
        <p:nvSpPr>
          <p:cNvPr id="343045" name="Line 5"/>
          <p:cNvSpPr>
            <a:spLocks noChangeShapeType="1"/>
          </p:cNvSpPr>
          <p:nvPr/>
        </p:nvSpPr>
        <p:spPr bwMode="auto">
          <a:xfrm>
            <a:off x="3433763" y="4591050"/>
            <a:ext cx="801687"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602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2" name="Group 25"/>
          <p:cNvGrpSpPr>
            <a:grpSpLocks/>
          </p:cNvGrpSpPr>
          <p:nvPr/>
        </p:nvGrpSpPr>
        <p:grpSpPr bwMode="auto">
          <a:xfrm>
            <a:off x="566738" y="3090863"/>
            <a:ext cx="8167687" cy="3262312"/>
            <a:chOff x="340" y="380"/>
            <a:chExt cx="5145" cy="2055"/>
          </a:xfrm>
        </p:grpSpPr>
        <p:grpSp>
          <p:nvGrpSpPr>
            <p:cNvPr id="86061" name="Group 15"/>
            <p:cNvGrpSpPr>
              <a:grpSpLocks/>
            </p:cNvGrpSpPr>
            <p:nvPr/>
          </p:nvGrpSpPr>
          <p:grpSpPr bwMode="auto">
            <a:xfrm>
              <a:off x="1870" y="380"/>
              <a:ext cx="1041" cy="2055"/>
              <a:chOff x="1988" y="2045"/>
              <a:chExt cx="1041" cy="2055"/>
            </a:xfrm>
          </p:grpSpPr>
          <p:sp>
            <p:nvSpPr>
              <p:cNvPr id="343056" name="Text Box 16"/>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ea typeface="+mn-ea"/>
                    <a:cs typeface="+mn-cs"/>
                  </a:rPr>
                  <a:t>7</a:t>
                </a:r>
              </a:p>
            </p:txBody>
          </p:sp>
          <p:sp>
            <p:nvSpPr>
              <p:cNvPr id="343057" name="Line 17"/>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43062" name="Text Box 22"/>
            <p:cNvSpPr txBox="1">
              <a:spLocks noChangeArrowheads="1"/>
            </p:cNvSpPr>
            <p:nvPr/>
          </p:nvSpPr>
          <p:spPr bwMode="auto">
            <a:xfrm>
              <a:off x="4004"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chemeClr val="tx1"/>
                  </a:solidFill>
                  <a:effectLst>
                    <a:outerShdw blurRad="38100" dist="38100" dir="2700000" algn="tl">
                      <a:srgbClr val="000000"/>
                    </a:outerShdw>
                  </a:effectLst>
                </a:rPr>
                <a:t>H</a:t>
              </a:r>
            </a:p>
          </p:txBody>
        </p:sp>
        <p:sp>
          <p:nvSpPr>
            <p:cNvPr id="343063" name="Text Box 23"/>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chemeClr val="accent1"/>
                  </a:solidFill>
                  <a:effectLst>
                    <a:outerShdw blurRad="38100" dist="38100" dir="2700000" algn="tl">
                      <a:srgbClr val="000000"/>
                    </a:outerShdw>
                  </a:effectLst>
                </a:rPr>
                <a:t>K</a:t>
              </a:r>
            </a:p>
          </p:txBody>
        </p:sp>
        <p:sp>
          <p:nvSpPr>
            <p:cNvPr id="343064" name="Text Box 24"/>
            <p:cNvSpPr txBox="1">
              <a:spLocks noChangeArrowheads="1"/>
            </p:cNvSpPr>
            <p:nvPr/>
          </p:nvSpPr>
          <p:spPr bwMode="auto">
            <a:xfrm>
              <a:off x="340"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00"/>
                  </a:solidFill>
                  <a:effectLst>
                    <a:outerShdw blurRad="38100" dist="38100" dir="2700000" algn="tl">
                      <a:srgbClr val="000000"/>
                    </a:outerShdw>
                  </a:effectLst>
                </a:rPr>
                <a:t>P</a:t>
              </a:r>
            </a:p>
          </p:txBody>
        </p:sp>
      </p:grpSp>
      <p:grpSp>
        <p:nvGrpSpPr>
          <p:cNvPr id="4" name="Group 57"/>
          <p:cNvGrpSpPr>
            <a:grpSpLocks/>
          </p:cNvGrpSpPr>
          <p:nvPr/>
        </p:nvGrpSpPr>
        <p:grpSpPr bwMode="auto">
          <a:xfrm>
            <a:off x="579438" y="3125788"/>
            <a:ext cx="8167687" cy="3454400"/>
            <a:chOff x="453" y="2043"/>
            <a:chExt cx="5145" cy="2176"/>
          </a:xfrm>
        </p:grpSpPr>
        <p:sp>
          <p:nvSpPr>
            <p:cNvPr id="343087" name="Text Box 4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ea typeface="+mn-ea"/>
                  <a:cs typeface="+mn-cs"/>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43089"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chemeClr val="tx1"/>
                </a:solidFill>
                <a:latin typeface="Arial" pitchFamily="-107" charset="0"/>
                <a:ea typeface="+mn-ea"/>
                <a:cs typeface="+mn-cs"/>
              </a:endParaRPr>
            </a:p>
          </p:txBody>
        </p:sp>
        <p:grpSp>
          <p:nvGrpSpPr>
            <p:cNvPr id="86054" name="Group 50"/>
            <p:cNvGrpSpPr>
              <a:grpSpLocks/>
            </p:cNvGrpSpPr>
            <p:nvPr/>
          </p:nvGrpSpPr>
          <p:grpSpPr bwMode="auto">
            <a:xfrm>
              <a:off x="453" y="2043"/>
              <a:ext cx="5145" cy="2055"/>
              <a:chOff x="340" y="380"/>
              <a:chExt cx="5145" cy="2055"/>
            </a:xfrm>
          </p:grpSpPr>
          <p:grpSp>
            <p:nvGrpSpPr>
              <p:cNvPr id="86055"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ea typeface="+mn-ea"/>
                      <a:cs typeface="+mn-cs"/>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43094"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chemeClr val="tx1"/>
                    </a:solidFill>
                    <a:effectLst>
                      <a:outerShdw blurRad="38100" dist="38100" dir="2700000" algn="tl">
                        <a:srgbClr val="000000"/>
                      </a:outerShdw>
                    </a:effectLst>
                  </a:rPr>
                  <a:t>H</a:t>
                </a:r>
              </a:p>
            </p:txBody>
          </p:sp>
          <p:sp>
            <p:nvSpPr>
              <p:cNvPr id="343095" name="Text Box 55"/>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chemeClr val="accent1"/>
                    </a:solidFill>
                    <a:effectLst>
                      <a:outerShdw blurRad="38100" dist="38100" dir="2700000" algn="tl">
                        <a:srgbClr val="000000"/>
                      </a:outerShdw>
                    </a:effectLst>
                  </a:rPr>
                  <a:t>K</a:t>
                </a:r>
              </a:p>
            </p:txBody>
          </p:sp>
          <p:sp>
            <p:nvSpPr>
              <p:cNvPr id="343096"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00"/>
                    </a:solidFill>
                    <a:effectLst>
                      <a:outerShdw blurRad="38100" dist="38100" dir="2700000" algn="tl">
                        <a:srgbClr val="000000"/>
                      </a:outerShdw>
                    </a:effectLst>
                  </a:rPr>
                  <a:t>P</a:t>
                </a:r>
              </a:p>
            </p:txBody>
          </p:sp>
        </p:grpSp>
      </p:grpSp>
      <p:grpSp>
        <p:nvGrpSpPr>
          <p:cNvPr id="7" name="Group 81"/>
          <p:cNvGrpSpPr>
            <a:grpSpLocks/>
          </p:cNvGrpSpPr>
          <p:nvPr/>
        </p:nvGrpSpPr>
        <p:grpSpPr bwMode="auto">
          <a:xfrm>
            <a:off x="549275" y="3097213"/>
            <a:ext cx="8167688" cy="3454400"/>
            <a:chOff x="453" y="2043"/>
            <a:chExt cx="5145" cy="2176"/>
          </a:xfrm>
        </p:grpSpPr>
        <p:sp>
          <p:nvSpPr>
            <p:cNvPr id="343122" name="Text Box 8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ea typeface="+mn-ea"/>
                  <a:cs typeface="+mn-cs"/>
                </a:rPr>
                <a:t>7</a:t>
              </a:r>
            </a:p>
          </p:txBody>
        </p:sp>
        <p:sp>
          <p:nvSpPr>
            <p:cNvPr id="343123" name="Line 8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43124" name="Text Box 84"/>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chemeClr val="tx1"/>
                </a:solidFill>
                <a:latin typeface="Arial" pitchFamily="-107" charset="0"/>
                <a:ea typeface="+mn-ea"/>
                <a:cs typeface="+mn-cs"/>
              </a:endParaRPr>
            </a:p>
          </p:txBody>
        </p:sp>
        <p:grpSp>
          <p:nvGrpSpPr>
            <p:cNvPr id="86044" name="Group 85"/>
            <p:cNvGrpSpPr>
              <a:grpSpLocks/>
            </p:cNvGrpSpPr>
            <p:nvPr/>
          </p:nvGrpSpPr>
          <p:grpSpPr bwMode="auto">
            <a:xfrm>
              <a:off x="453" y="2043"/>
              <a:ext cx="5145" cy="2055"/>
              <a:chOff x="340" y="380"/>
              <a:chExt cx="5145" cy="2055"/>
            </a:xfrm>
          </p:grpSpPr>
          <p:grpSp>
            <p:nvGrpSpPr>
              <p:cNvPr id="86045" name="Group 86"/>
              <p:cNvGrpSpPr>
                <a:grpSpLocks/>
              </p:cNvGrpSpPr>
              <p:nvPr/>
            </p:nvGrpSpPr>
            <p:grpSpPr bwMode="auto">
              <a:xfrm>
                <a:off x="1870" y="380"/>
                <a:ext cx="1041" cy="2055"/>
                <a:chOff x="1988" y="2045"/>
                <a:chExt cx="1041" cy="2055"/>
              </a:xfrm>
            </p:grpSpPr>
            <p:sp>
              <p:nvSpPr>
                <p:cNvPr id="343127" name="Text Box 87"/>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ea typeface="+mn-ea"/>
                      <a:cs typeface="+mn-cs"/>
                    </a:rPr>
                    <a:t>7</a:t>
                  </a:r>
                </a:p>
              </p:txBody>
            </p:sp>
            <p:sp>
              <p:nvSpPr>
                <p:cNvPr id="343128" name="Line 8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43129" name="Text Box 89"/>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chemeClr val="tx1"/>
                    </a:solidFill>
                    <a:effectLst>
                      <a:outerShdw blurRad="38100" dist="38100" dir="2700000" algn="tl">
                        <a:srgbClr val="000000"/>
                      </a:outerShdw>
                    </a:effectLst>
                  </a:rPr>
                  <a:t>H</a:t>
                </a:r>
              </a:p>
            </p:txBody>
          </p:sp>
          <p:sp>
            <p:nvSpPr>
              <p:cNvPr id="343130" name="Text Box 90"/>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chemeClr val="accent1"/>
                    </a:solidFill>
                    <a:effectLst>
                      <a:outerShdw blurRad="38100" dist="38100" dir="2700000" algn="tl">
                        <a:srgbClr val="000000"/>
                      </a:outerShdw>
                    </a:effectLst>
                  </a:rPr>
                  <a:t>K</a:t>
                </a:r>
              </a:p>
            </p:txBody>
          </p:sp>
          <p:sp>
            <p:nvSpPr>
              <p:cNvPr id="343131" name="Text Box 91"/>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00"/>
                    </a:solidFill>
                    <a:effectLst>
                      <a:outerShdw blurRad="38100" dist="38100" dir="2700000" algn="tl">
                        <a:srgbClr val="000000"/>
                      </a:outerShdw>
                    </a:effectLst>
                  </a:rPr>
                  <a:t>P</a:t>
                </a:r>
              </a:p>
            </p:txBody>
          </p:sp>
        </p:grpSp>
      </p:grpSp>
      <p:grpSp>
        <p:nvGrpSpPr>
          <p:cNvPr id="10" name="Group 92"/>
          <p:cNvGrpSpPr>
            <a:grpSpLocks/>
          </p:cNvGrpSpPr>
          <p:nvPr/>
        </p:nvGrpSpPr>
        <p:grpSpPr bwMode="auto">
          <a:xfrm>
            <a:off x="576263" y="3111500"/>
            <a:ext cx="8167687" cy="3454400"/>
            <a:chOff x="453" y="2043"/>
            <a:chExt cx="5145" cy="2176"/>
          </a:xfrm>
        </p:grpSpPr>
        <p:sp>
          <p:nvSpPr>
            <p:cNvPr id="343133" name="Text Box 93"/>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ea typeface="+mn-ea"/>
                  <a:cs typeface="+mn-cs"/>
                </a:rPr>
                <a:t>7</a:t>
              </a:r>
            </a:p>
          </p:txBody>
        </p:sp>
        <p:sp>
          <p:nvSpPr>
            <p:cNvPr id="343134" name="Line 94"/>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43135" name="Text Box 95"/>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chemeClr val="tx1"/>
                </a:solidFill>
                <a:latin typeface="Arial" pitchFamily="-107" charset="0"/>
                <a:ea typeface="+mn-ea"/>
                <a:cs typeface="+mn-cs"/>
              </a:endParaRPr>
            </a:p>
          </p:txBody>
        </p:sp>
        <p:grpSp>
          <p:nvGrpSpPr>
            <p:cNvPr id="86034" name="Group 96"/>
            <p:cNvGrpSpPr>
              <a:grpSpLocks/>
            </p:cNvGrpSpPr>
            <p:nvPr/>
          </p:nvGrpSpPr>
          <p:grpSpPr bwMode="auto">
            <a:xfrm>
              <a:off x="453" y="2043"/>
              <a:ext cx="5145" cy="2055"/>
              <a:chOff x="340" y="380"/>
              <a:chExt cx="5145" cy="2055"/>
            </a:xfrm>
          </p:grpSpPr>
          <p:grpSp>
            <p:nvGrpSpPr>
              <p:cNvPr id="86035" name="Group 97"/>
              <p:cNvGrpSpPr>
                <a:grpSpLocks/>
              </p:cNvGrpSpPr>
              <p:nvPr/>
            </p:nvGrpSpPr>
            <p:grpSpPr bwMode="auto">
              <a:xfrm>
                <a:off x="1870" y="380"/>
                <a:ext cx="1041" cy="2055"/>
                <a:chOff x="1988" y="2045"/>
                <a:chExt cx="1041" cy="2055"/>
              </a:xfrm>
            </p:grpSpPr>
            <p:sp>
              <p:nvSpPr>
                <p:cNvPr id="343138" name="Text Box 98"/>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ea typeface="+mn-ea"/>
                      <a:cs typeface="+mn-cs"/>
                    </a:rPr>
                    <a:t>7</a:t>
                  </a:r>
                </a:p>
              </p:txBody>
            </p:sp>
            <p:sp>
              <p:nvSpPr>
                <p:cNvPr id="343139" name="Line 99"/>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343140" name="Text Box 100"/>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chemeClr val="tx1"/>
                    </a:solidFill>
                    <a:effectLst>
                      <a:outerShdw blurRad="38100" dist="38100" dir="2700000" algn="tl">
                        <a:srgbClr val="000000"/>
                      </a:outerShdw>
                    </a:effectLst>
                  </a:rPr>
                  <a:t>H</a:t>
                </a:r>
              </a:p>
            </p:txBody>
          </p:sp>
          <p:sp>
            <p:nvSpPr>
              <p:cNvPr id="343141" name="Text Box 101"/>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chemeClr val="accent1"/>
                    </a:solidFill>
                    <a:effectLst>
                      <a:outerShdw blurRad="38100" dist="38100" dir="2700000" algn="tl">
                        <a:srgbClr val="000000"/>
                      </a:outerShdw>
                    </a:effectLst>
                  </a:rPr>
                  <a:t>K</a:t>
                </a:r>
              </a:p>
            </p:txBody>
          </p:sp>
          <p:sp>
            <p:nvSpPr>
              <p:cNvPr id="343142" name="Text Box 102"/>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00"/>
                    </a:solidFill>
                    <a:effectLst>
                      <a:outerShdw blurRad="38100" dist="38100" dir="2700000" algn="tl">
                        <a:srgbClr val="000000"/>
                      </a:outerShdw>
                    </a:effectLst>
                  </a:rPr>
                  <a:t>P</a:t>
                </a:r>
              </a:p>
            </p:txBody>
          </p:sp>
        </p:grpSp>
      </p:grpSp>
      <p:sp>
        <p:nvSpPr>
          <p:cNvPr id="86026"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86027" name="Text Box 105"/>
          <p:cNvSpPr txBox="1">
            <a:spLocks noChangeArrowheads="1"/>
          </p:cNvSpPr>
          <p:nvPr/>
        </p:nvSpPr>
        <p:spPr bwMode="auto">
          <a:xfrm>
            <a:off x="7042150" y="62706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343160" name="Rectangle 120"/>
          <p:cNvSpPr>
            <a:spLocks noChangeArrowheads="1"/>
          </p:cNvSpPr>
          <p:nvPr/>
        </p:nvSpPr>
        <p:spPr bwMode="auto">
          <a:xfrm>
            <a:off x="666750" y="1898650"/>
            <a:ext cx="7772400" cy="14224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p>
            <a:pPr>
              <a:defRPr/>
            </a:pPr>
            <a:r>
              <a:rPr lang="en-US" sz="5400" dirty="0">
                <a:solidFill>
                  <a:srgbClr val="FAFD00"/>
                </a:solidFill>
                <a:effectLst>
                  <a:outerShdw blurRad="38100" dist="38100" dir="2700000" algn="tl">
                    <a:srgbClr val="000000"/>
                  </a:outerShdw>
                </a:effectLst>
                <a:latin typeface="Times" charset="0"/>
              </a:rPr>
              <a:t>Ang </a:t>
            </a:r>
            <a:r>
              <a:rPr lang="en-US" sz="5400" dirty="0" err="1">
                <a:solidFill>
                  <a:srgbClr val="FAFD00"/>
                </a:solidFill>
                <a:effectLst>
                  <a:outerShdw blurRad="38100" dist="38100" dir="2700000" algn="tl">
                    <a:srgbClr val="000000"/>
                  </a:outerShdw>
                </a:effectLst>
                <a:latin typeface="Times" charset="0"/>
              </a:rPr>
              <a:t>Pag-abri</a:t>
            </a:r>
            <a:r>
              <a:rPr lang="en-US" sz="5400" dirty="0">
                <a:solidFill>
                  <a:srgbClr val="FAFD00"/>
                </a:solidFill>
                <a:effectLst>
                  <a:outerShdw blurRad="38100" dist="38100" dir="2700000" algn="tl">
                    <a:srgbClr val="000000"/>
                  </a:outerShdw>
                </a:effectLst>
                <a:latin typeface="Times" charset="0"/>
              </a:rPr>
              <a:t> </a:t>
            </a:r>
            <a:r>
              <a:rPr lang="en-US" sz="5400" dirty="0" err="1">
                <a:solidFill>
                  <a:srgbClr val="FAFD00"/>
                </a:solidFill>
                <a:effectLst>
                  <a:outerShdw blurRad="38100" dist="38100" dir="2700000" algn="tl">
                    <a:srgbClr val="000000"/>
                  </a:outerShdw>
                </a:effectLst>
                <a:latin typeface="Times" charset="0"/>
              </a:rPr>
              <a:t>sa</a:t>
            </a:r>
            <a:r>
              <a:rPr lang="en-US" sz="5400" dirty="0">
                <a:solidFill>
                  <a:srgbClr val="FAFD00"/>
                </a:solidFill>
                <a:effectLst>
                  <a:outerShdw blurRad="38100" dist="38100" dir="2700000" algn="tl">
                    <a:srgbClr val="000000"/>
                  </a:outerShdw>
                </a:effectLst>
                <a:latin typeface="Times" charset="0"/>
              </a:rPr>
              <a:t> </a:t>
            </a:r>
            <a:r>
              <a:rPr lang="en-US" sz="5400" dirty="0" err="1">
                <a:solidFill>
                  <a:srgbClr val="FAFD00"/>
                </a:solidFill>
                <a:effectLst>
                  <a:outerShdw blurRad="38100" dist="38100" dir="2700000" algn="tl">
                    <a:srgbClr val="000000"/>
                  </a:outerShdw>
                </a:effectLst>
                <a:latin typeface="Times" charset="0"/>
              </a:rPr>
              <a:t>Imong</a:t>
            </a:r>
            <a:r>
              <a:rPr lang="en-US" sz="5400" dirty="0">
                <a:solidFill>
                  <a:srgbClr val="FAFD00"/>
                </a:solidFill>
                <a:effectLst>
                  <a:outerShdw blurRad="38100" dist="38100" dir="2700000" algn="tl">
                    <a:srgbClr val="000000"/>
                  </a:outerShdw>
                </a:effectLst>
                <a:latin typeface="Times" charset="0"/>
              </a:rPr>
              <a:t> </a:t>
            </a:r>
            <a:br>
              <a:rPr lang="en-US" sz="5400" dirty="0">
                <a:solidFill>
                  <a:srgbClr val="FAFD00"/>
                </a:solidFill>
                <a:effectLst>
                  <a:outerShdw blurRad="38100" dist="38100" dir="2700000" algn="tl">
                    <a:srgbClr val="000000"/>
                  </a:outerShdw>
                </a:effectLst>
                <a:latin typeface="Times" charset="0"/>
              </a:rPr>
            </a:br>
            <a:r>
              <a:rPr lang="ja-JP" altLang="en-US" sz="5400" i="1" dirty="0">
                <a:solidFill>
                  <a:srgbClr val="FAFD00"/>
                </a:solidFill>
                <a:effectLst>
                  <a:outerShdw blurRad="38100" dist="38100" dir="2700000" algn="tl">
                    <a:srgbClr val="000000"/>
                  </a:outerShdw>
                </a:effectLst>
                <a:latin typeface="Times" charset="0"/>
              </a:rPr>
              <a:t>“</a:t>
            </a:r>
            <a:r>
              <a:rPr lang="en-US" sz="5400" i="1" dirty="0" err="1">
                <a:solidFill>
                  <a:srgbClr val="FAFD00"/>
                </a:solidFill>
                <a:effectLst>
                  <a:outerShdw blurRad="38100" dist="38100" dir="2700000" algn="tl">
                    <a:srgbClr val="000000"/>
                  </a:outerShdw>
                </a:effectLst>
                <a:latin typeface="Times" charset="0"/>
              </a:rPr>
              <a:t>mga</a:t>
            </a:r>
            <a:r>
              <a:rPr lang="en-US" sz="5400" i="1" dirty="0">
                <a:solidFill>
                  <a:srgbClr val="FAFD00"/>
                </a:solidFill>
                <a:effectLst>
                  <a:outerShdw blurRad="38100" dist="38100" dir="2700000" algn="tl">
                    <a:srgbClr val="000000"/>
                  </a:outerShdw>
                </a:effectLst>
                <a:latin typeface="Times" charset="0"/>
              </a:rPr>
              <a:t> </a:t>
            </a:r>
            <a:r>
              <a:rPr lang="en-US" sz="5400" i="1" dirty="0" err="1">
                <a:solidFill>
                  <a:srgbClr val="FAFD00"/>
                </a:solidFill>
                <a:effectLst>
                  <a:outerShdw blurRad="38100" dist="38100" dir="2700000" algn="tl">
                    <a:srgbClr val="000000"/>
                  </a:outerShdw>
                </a:effectLst>
                <a:latin typeface="Times" charset="0"/>
              </a:rPr>
              <a:t>hunos</a:t>
            </a:r>
            <a:r>
              <a:rPr lang="en-US" sz="5400" i="1" dirty="0">
                <a:solidFill>
                  <a:srgbClr val="FAFD00"/>
                </a:solidFill>
                <a:effectLst>
                  <a:outerShdw blurRad="38100" dist="38100" dir="2700000" algn="tl">
                    <a:srgbClr val="000000"/>
                  </a:outerShdw>
                </a:effectLst>
                <a:latin typeface="Times" charset="0"/>
              </a:rPr>
              <a:t> </a:t>
            </a:r>
            <a:r>
              <a:rPr lang="en-US" sz="5400" i="1" dirty="0" err="1">
                <a:solidFill>
                  <a:srgbClr val="FAFD00"/>
                </a:solidFill>
                <a:effectLst>
                  <a:outerShdw blurRad="38100" dist="38100" dir="2700000" algn="tl">
                    <a:srgbClr val="000000"/>
                  </a:outerShdw>
                </a:effectLst>
                <a:latin typeface="Times" charset="0"/>
              </a:rPr>
              <a:t>na</a:t>
            </a:r>
            <a:r>
              <a:rPr lang="en-US" sz="5400" i="1" dirty="0">
                <a:solidFill>
                  <a:srgbClr val="FAFD00"/>
                </a:solidFill>
                <a:effectLst>
                  <a:outerShdw blurRad="38100" dist="38100" dir="2700000" algn="tl">
                    <a:srgbClr val="000000"/>
                  </a:outerShdw>
                </a:effectLst>
                <a:latin typeface="Times" charset="0"/>
              </a:rPr>
              <a:t> Biblia</a:t>
            </a:r>
            <a:r>
              <a:rPr lang="ja-JP" altLang="en-US" sz="5400" i="1" dirty="0">
                <a:solidFill>
                  <a:srgbClr val="FAFD00"/>
                </a:solidFill>
                <a:effectLst>
                  <a:outerShdw blurRad="38100" dist="38100" dir="2700000" algn="tl">
                    <a:srgbClr val="000000"/>
                  </a:outerShdw>
                </a:effectLst>
                <a:latin typeface="Times" charset="0"/>
              </a:rPr>
              <a:t>”</a:t>
            </a:r>
            <a:endParaRPr lang="en-US" sz="5400" i="1" dirty="0">
              <a:solidFill>
                <a:srgbClr val="FAFD00"/>
              </a:solidFill>
              <a:effectLst>
                <a:outerShdw blurRad="38100" dist="38100" dir="2700000" algn="tl">
                  <a:srgbClr val="000000"/>
                </a:outerShdw>
              </a:effectLst>
              <a:latin typeface="Times" charset="0"/>
            </a:endParaRPr>
          </a:p>
        </p:txBody>
      </p:sp>
      <p:sp>
        <p:nvSpPr>
          <p:cNvPr id="86029"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9.65.01.42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ppt_x</p:attrName>
                                        </p:attrNameLst>
                                      </p:cBhvr>
                                      <p:tavLst>
                                        <p:tav tm="0">
                                          <p:val>
                                            <p:fltVal val="0.5"/>
                                          </p:val>
                                        </p:tav>
                                        <p:tav tm="100000">
                                          <p:val>
                                            <p:strVal val="#ppt_x"/>
                                          </p:val>
                                        </p:tav>
                                      </p:tavLst>
                                    </p:anim>
                                    <p:anim calcmode="lin" valueType="num">
                                      <p:cBhvr>
                                        <p:cTn id="4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133725"/>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sz="18900" dirty="0">
                <a:solidFill>
                  <a:schemeClr val="tx2"/>
                </a:solidFill>
                <a:latin typeface="Times" pitchFamily="-107" charset="0"/>
                <a:ea typeface="+mn-ea"/>
                <a:cs typeface="+mn-cs"/>
              </a:rPr>
              <a:t>7</a:t>
            </a:r>
          </a:p>
        </p:txBody>
      </p:sp>
      <p:sp>
        <p:nvSpPr>
          <p:cNvPr id="2867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2867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8676" name="Rectangle 4"/>
          <p:cNvSpPr>
            <a:spLocks noGrp="1" noChangeArrowheads="1"/>
          </p:cNvSpPr>
          <p:nvPr>
            <p:ph type="ctrTitle" idx="4294967295"/>
          </p:nvPr>
        </p:nvSpPr>
        <p:spPr bwMode="auto">
          <a:xfrm>
            <a:off x="717550" y="1784350"/>
            <a:ext cx="7759700" cy="1473200"/>
          </a:xfrm>
          <a:prstGeom prst="rect">
            <a:avLst/>
          </a:prstGeom>
          <a:ln w="12700">
            <a:miter lim="800000"/>
            <a:headEnd/>
            <a:tailEnd/>
          </a:ln>
          <a:effectLst>
            <a:outerShdw dist="107763" dir="2700000" algn="ctr" rotWithShape="0">
              <a:schemeClr val="bg2"/>
            </a:outerShdw>
          </a:effectLst>
        </p:spPr>
        <p:txBody>
          <a:bodyPr lIns="90487" tIns="44450" rIns="90487" bIns="44450" anchor="ctr"/>
          <a:lstStyle/>
          <a:p>
            <a:pPr algn="ctr">
              <a:defRPr/>
            </a:pPr>
            <a:r>
              <a:rPr lang="en-US" sz="5400" dirty="0">
                <a:solidFill>
                  <a:srgbClr val="FAFD00"/>
                </a:solidFill>
                <a:latin typeface="Times" charset="0"/>
                <a:ea typeface="ＭＳ Ｐゴシック" charset="0"/>
                <a:cs typeface="ＭＳ Ｐゴシック" charset="0"/>
              </a:rPr>
              <a:t>Ang </a:t>
            </a:r>
            <a:r>
              <a:rPr lang="en-US" sz="5400" dirty="0" err="1">
                <a:solidFill>
                  <a:srgbClr val="FAFD00"/>
                </a:solidFill>
                <a:latin typeface="Times" charset="0"/>
                <a:ea typeface="ＭＳ Ｐゴシック" charset="0"/>
                <a:cs typeface="ＭＳ Ｐゴシック" charset="0"/>
              </a:rPr>
              <a:t>Pagabri</a:t>
            </a:r>
            <a:r>
              <a:rPr lang="en-US" sz="5400" dirty="0">
                <a:solidFill>
                  <a:srgbClr val="FAFD00"/>
                </a:solidFill>
                <a:latin typeface="Times" charset="0"/>
                <a:ea typeface="ＭＳ Ｐゴシック" charset="0"/>
                <a:cs typeface="ＭＳ Ｐゴシック" charset="0"/>
              </a:rPr>
              <a:t> </a:t>
            </a:r>
            <a:r>
              <a:rPr lang="en-US" sz="5400" dirty="0" err="1">
                <a:solidFill>
                  <a:srgbClr val="FAFD00"/>
                </a:solidFill>
                <a:latin typeface="Times" charset="0"/>
                <a:ea typeface="ＭＳ Ｐゴシック" charset="0"/>
                <a:cs typeface="ＭＳ Ｐゴシック" charset="0"/>
              </a:rPr>
              <a:t>sa</a:t>
            </a:r>
            <a:r>
              <a:rPr lang="en-US" sz="5400" dirty="0">
                <a:solidFill>
                  <a:srgbClr val="FAFD00"/>
                </a:solidFill>
                <a:latin typeface="Times" charset="0"/>
                <a:ea typeface="ＭＳ Ｐゴシック" charset="0"/>
                <a:cs typeface="ＭＳ Ｐゴシック" charset="0"/>
              </a:rPr>
              <a:t> </a:t>
            </a:r>
            <a:r>
              <a:rPr lang="en-US" sz="5400" dirty="0" err="1">
                <a:solidFill>
                  <a:srgbClr val="FAFD00"/>
                </a:solidFill>
                <a:latin typeface="Times" charset="0"/>
                <a:ea typeface="ＭＳ Ｐゴシック" charset="0"/>
                <a:cs typeface="ＭＳ Ｐゴシック" charset="0"/>
              </a:rPr>
              <a:t>Imong</a:t>
            </a:r>
            <a:r>
              <a:rPr lang="en-US" sz="5400" dirty="0">
                <a:solidFill>
                  <a:srgbClr val="FAFD00"/>
                </a:solidFill>
                <a:latin typeface="Times" charset="0"/>
                <a:ea typeface="ＭＳ Ｐゴシック" charset="0"/>
                <a:cs typeface="ＭＳ Ｐゴシック" charset="0"/>
              </a:rPr>
              <a:t/>
            </a:r>
            <a:br>
              <a:rPr lang="en-US" sz="5400" dirty="0">
                <a:solidFill>
                  <a:srgbClr val="FAFD00"/>
                </a:solidFill>
                <a:latin typeface="Times" charset="0"/>
                <a:ea typeface="ＭＳ Ｐゴシック" charset="0"/>
                <a:cs typeface="ＭＳ Ｐゴシック" charset="0"/>
              </a:rPr>
            </a:br>
            <a:r>
              <a:rPr lang="ja-JP" altLang="en-US" sz="5400" i="1" dirty="0">
                <a:solidFill>
                  <a:srgbClr val="FAFD00"/>
                </a:solidFill>
                <a:latin typeface="Times" charset="0"/>
                <a:ea typeface="ＭＳ Ｐゴシック" charset="0"/>
                <a:cs typeface="ＭＳ Ｐゴシック" charset="0"/>
              </a:rPr>
              <a:t>“</a:t>
            </a:r>
            <a:r>
              <a:rPr lang="en-US" sz="5400" i="1" dirty="0" err="1">
                <a:solidFill>
                  <a:srgbClr val="FAFD00"/>
                </a:solidFill>
                <a:latin typeface="Times" charset="0"/>
                <a:ea typeface="ＭＳ Ｐゴシック" charset="0"/>
                <a:cs typeface="ＭＳ Ｐゴシック" charset="0"/>
              </a:rPr>
              <a:t>mga</a:t>
            </a:r>
            <a:r>
              <a:rPr lang="en-US" sz="5400" i="1" dirty="0">
                <a:solidFill>
                  <a:srgbClr val="FAFD00"/>
                </a:solidFill>
                <a:latin typeface="Times" charset="0"/>
                <a:ea typeface="ＭＳ Ｐゴシック" charset="0"/>
                <a:cs typeface="ＭＳ Ｐゴシック" charset="0"/>
              </a:rPr>
              <a:t> </a:t>
            </a:r>
            <a:r>
              <a:rPr lang="en-US" sz="5400" i="1" dirty="0" err="1">
                <a:solidFill>
                  <a:srgbClr val="FAFD00"/>
                </a:solidFill>
                <a:latin typeface="Times" charset="0"/>
                <a:ea typeface="ＭＳ Ｐゴシック" charset="0"/>
                <a:cs typeface="ＭＳ Ｐゴシック" charset="0"/>
              </a:rPr>
              <a:t>hunos</a:t>
            </a:r>
            <a:r>
              <a:rPr lang="en-US" sz="5400" i="1" dirty="0">
                <a:solidFill>
                  <a:srgbClr val="FAFD00"/>
                </a:solidFill>
                <a:latin typeface="Times" charset="0"/>
                <a:ea typeface="ＭＳ Ｐゴシック" charset="0"/>
                <a:cs typeface="ＭＳ Ｐゴシック" charset="0"/>
              </a:rPr>
              <a:t> </a:t>
            </a:r>
            <a:r>
              <a:rPr lang="en-US" sz="5400" i="1" dirty="0" err="1">
                <a:solidFill>
                  <a:srgbClr val="FAFD00"/>
                </a:solidFill>
                <a:latin typeface="Times" charset="0"/>
                <a:ea typeface="ＭＳ Ｐゴシック" charset="0"/>
                <a:cs typeface="ＭＳ Ｐゴシック" charset="0"/>
              </a:rPr>
              <a:t>na</a:t>
            </a:r>
            <a:r>
              <a:rPr lang="en-US" sz="5400" i="1" dirty="0">
                <a:solidFill>
                  <a:srgbClr val="FAFD00"/>
                </a:solidFill>
                <a:latin typeface="Times" charset="0"/>
                <a:ea typeface="ＭＳ Ｐゴシック" charset="0"/>
                <a:cs typeface="ＭＳ Ｐゴシック" charset="0"/>
              </a:rPr>
              <a:t> Biblia</a:t>
            </a:r>
            <a:r>
              <a:rPr lang="ja-JP" altLang="en-US" sz="5400" i="1" dirty="0">
                <a:solidFill>
                  <a:srgbClr val="FAFD00"/>
                </a:solidFill>
                <a:latin typeface="Times" charset="0"/>
                <a:ea typeface="ＭＳ Ｐゴシック" charset="0"/>
                <a:cs typeface="ＭＳ Ｐゴシック" charset="0"/>
              </a:rPr>
              <a:t>”</a:t>
            </a:r>
            <a:endParaRPr lang="en-US" sz="5400" i="1" dirty="0">
              <a:solidFill>
                <a:srgbClr val="FAFD00"/>
              </a:solidFill>
              <a:latin typeface="Times" charset="0"/>
              <a:ea typeface="ＭＳ Ｐゴシック" charset="0"/>
              <a:cs typeface="ＭＳ Ｐゴシック" charset="0"/>
            </a:endParaRPr>
          </a:p>
        </p:txBody>
      </p:sp>
      <p:sp>
        <p:nvSpPr>
          <p:cNvPr id="28690" name="Rectangle 18"/>
          <p:cNvSpPr>
            <a:spLocks noChangeArrowheads="1"/>
          </p:cNvSpPr>
          <p:nvPr/>
        </p:nvSpPr>
        <p:spPr bwMode="auto">
          <a:xfrm>
            <a:off x="2443163" y="3338513"/>
            <a:ext cx="6173787"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l">
              <a:spcBef>
                <a:spcPct val="20000"/>
              </a:spcBef>
              <a:buClr>
                <a:schemeClr val="accent2"/>
              </a:buClr>
              <a:buSzPct val="75000"/>
              <a:buFont typeface="Monotype Sorts" pitchFamily="-84" charset="2"/>
              <a:buNone/>
              <a:defRPr/>
            </a:pPr>
            <a:r>
              <a:rPr lang="en-US" sz="17200">
                <a:solidFill>
                  <a:schemeClr val="tx1"/>
                </a:solidFill>
                <a:effectLst>
                  <a:outerShdw blurRad="38100" dist="38100" dir="2700000" algn="tl">
                    <a:srgbClr val="000000"/>
                  </a:outerShdw>
                </a:effectLst>
                <a:latin typeface="Arial" pitchFamily="34" charset="0"/>
                <a:ea typeface="ＭＳ Ｐゴシック" pitchFamily="34" charset="-128"/>
                <a:cs typeface="+mn-cs"/>
              </a:rPr>
              <a:t>= </a:t>
            </a:r>
            <a:r>
              <a:rPr lang="en-US" sz="17200">
                <a:solidFill>
                  <a:srgbClr val="FF6600"/>
                </a:solidFill>
                <a:effectLst>
                  <a:outerShdw blurRad="38100" dist="38100" dir="2700000" algn="tl">
                    <a:srgbClr val="000000"/>
                  </a:outerShdw>
                </a:effectLst>
                <a:latin typeface="Arial" pitchFamily="34" charset="0"/>
                <a:ea typeface="ＭＳ Ｐゴシック" pitchFamily="34" charset="-128"/>
                <a:cs typeface="+mn-cs"/>
              </a:rPr>
              <a:t>4</a:t>
            </a:r>
            <a:r>
              <a:rPr lang="en-US" sz="15600">
                <a:solidFill>
                  <a:schemeClr val="tx1"/>
                </a:solidFill>
                <a:effectLst>
                  <a:outerShdw blurRad="38100" dist="38100" dir="2700000" algn="tl">
                    <a:srgbClr val="000000"/>
                  </a:outerShdw>
                </a:effectLst>
                <a:latin typeface="Arial" pitchFamily="34" charset="0"/>
                <a:ea typeface="ＭＳ Ｐゴシック" pitchFamily="34" charset="-128"/>
                <a:cs typeface="+mn-cs"/>
              </a:rPr>
              <a:t>+</a:t>
            </a:r>
            <a:r>
              <a:rPr lang="en-US" sz="17200">
                <a:solidFill>
                  <a:srgbClr val="33CC33"/>
                </a:solidFill>
                <a:effectLst>
                  <a:outerShdw blurRad="38100" dist="38100" dir="2700000" algn="tl">
                    <a:srgbClr val="000000"/>
                  </a:outerShdw>
                </a:effectLst>
                <a:latin typeface="Arial" pitchFamily="34" charset="0"/>
                <a:ea typeface="ＭＳ Ｐゴシック" pitchFamily="34" charset="-128"/>
                <a:cs typeface="+mn-cs"/>
              </a:rPr>
              <a:t>3</a:t>
            </a:r>
            <a:endParaRPr lang="en-US" sz="17200">
              <a:solidFill>
                <a:schemeClr val="tx1"/>
              </a:solidFill>
              <a:effectLst>
                <a:outerShdw blurRad="38100" dist="38100" dir="2700000" algn="tl">
                  <a:srgbClr val="000000"/>
                </a:outerShdw>
              </a:effectLst>
              <a:latin typeface="Arial" pitchFamily="34" charset="0"/>
              <a:ea typeface="ＭＳ Ｐゴシック" pitchFamily="34" charset="-128"/>
              <a:cs typeface="+mn-cs"/>
            </a:endParaRPr>
          </a:p>
        </p:txBody>
      </p:sp>
      <p:sp>
        <p:nvSpPr>
          <p:cNvPr id="28694" name="Line 22"/>
          <p:cNvSpPr>
            <a:spLocks noChangeShapeType="1"/>
          </p:cNvSpPr>
          <p:nvPr/>
        </p:nvSpPr>
        <p:spPr bwMode="auto">
          <a:xfrm>
            <a:off x="1409700" y="4727575"/>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8071"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807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8073" name="Text Box 32"/>
          <p:cNvSpPr txBox="1">
            <a:spLocks noChangeArrowheads="1"/>
          </p:cNvSpPr>
          <p:nvPr/>
        </p:nvSpPr>
        <p:spPr bwMode="auto">
          <a:xfrm>
            <a:off x="7064375" y="62706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88074"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88075"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9.65.01.43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072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0724" name="Rectangle 4"/>
          <p:cNvSpPr>
            <a:spLocks noChangeArrowheads="1"/>
          </p:cNvSpPr>
          <p:nvPr/>
        </p:nvSpPr>
        <p:spPr bwMode="auto">
          <a:xfrm>
            <a:off x="857250" y="1873250"/>
            <a:ext cx="7734300" cy="1447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dirty="0">
                <a:solidFill>
                  <a:srgbClr val="FAFD00"/>
                </a:solidFill>
                <a:effectLst>
                  <a:outerShdw blurRad="38100" dist="38100" dir="2700000" algn="tl">
                    <a:srgbClr val="000000"/>
                  </a:outerShdw>
                </a:effectLst>
                <a:latin typeface="Times" charset="0"/>
              </a:rPr>
              <a:t>Ang </a:t>
            </a:r>
            <a:r>
              <a:rPr lang="en-US" sz="5400" dirty="0" err="1">
                <a:solidFill>
                  <a:srgbClr val="FAFD00"/>
                </a:solidFill>
                <a:effectLst>
                  <a:outerShdw blurRad="38100" dist="38100" dir="2700000" algn="tl">
                    <a:srgbClr val="000000"/>
                  </a:outerShdw>
                </a:effectLst>
                <a:latin typeface="Times" charset="0"/>
              </a:rPr>
              <a:t>Pag-abri</a:t>
            </a:r>
            <a:r>
              <a:rPr lang="en-US" sz="5400" dirty="0">
                <a:solidFill>
                  <a:srgbClr val="FAFD00"/>
                </a:solidFill>
                <a:effectLst>
                  <a:outerShdw blurRad="38100" dist="38100" dir="2700000" algn="tl">
                    <a:srgbClr val="000000"/>
                  </a:outerShdw>
                </a:effectLst>
                <a:latin typeface="Times" charset="0"/>
              </a:rPr>
              <a:t> </a:t>
            </a:r>
            <a:r>
              <a:rPr lang="en-US" sz="5400" dirty="0" err="1">
                <a:solidFill>
                  <a:srgbClr val="FAFD00"/>
                </a:solidFill>
                <a:effectLst>
                  <a:outerShdw blurRad="38100" dist="38100" dir="2700000" algn="tl">
                    <a:srgbClr val="000000"/>
                  </a:outerShdw>
                </a:effectLst>
                <a:latin typeface="Times" charset="0"/>
              </a:rPr>
              <a:t>sa</a:t>
            </a:r>
            <a:r>
              <a:rPr lang="en-US" sz="5400" dirty="0">
                <a:solidFill>
                  <a:srgbClr val="FAFD00"/>
                </a:solidFill>
                <a:effectLst>
                  <a:outerShdw blurRad="38100" dist="38100" dir="2700000" algn="tl">
                    <a:srgbClr val="000000"/>
                  </a:outerShdw>
                </a:effectLst>
                <a:latin typeface="Times" charset="0"/>
              </a:rPr>
              <a:t> </a:t>
            </a:r>
            <a:r>
              <a:rPr lang="en-US" sz="5400" dirty="0" err="1">
                <a:solidFill>
                  <a:srgbClr val="FAFD00"/>
                </a:solidFill>
                <a:effectLst>
                  <a:outerShdw blurRad="38100" dist="38100" dir="2700000" algn="tl">
                    <a:srgbClr val="000000"/>
                  </a:outerShdw>
                </a:effectLst>
                <a:latin typeface="Times" charset="0"/>
              </a:rPr>
              <a:t>Imong</a:t>
            </a:r>
            <a:r>
              <a:rPr lang="en-US" sz="5400" dirty="0">
                <a:solidFill>
                  <a:srgbClr val="FAFD00"/>
                </a:solidFill>
                <a:effectLst>
                  <a:outerShdw blurRad="38100" dist="38100" dir="2700000" algn="tl">
                    <a:srgbClr val="000000"/>
                  </a:outerShdw>
                </a:effectLst>
                <a:latin typeface="Times" charset="0"/>
              </a:rPr>
              <a:t> </a:t>
            </a:r>
            <a:br>
              <a:rPr lang="en-US" sz="5400" dirty="0">
                <a:solidFill>
                  <a:srgbClr val="FAFD00"/>
                </a:solidFill>
                <a:effectLst>
                  <a:outerShdw blurRad="38100" dist="38100" dir="2700000" algn="tl">
                    <a:srgbClr val="000000"/>
                  </a:outerShdw>
                </a:effectLst>
                <a:latin typeface="Times" charset="0"/>
              </a:rPr>
            </a:br>
            <a:r>
              <a:rPr lang="ja-JP" altLang="en-US" sz="5400" i="1" dirty="0">
                <a:solidFill>
                  <a:srgbClr val="FAFD00"/>
                </a:solidFill>
                <a:effectLst>
                  <a:outerShdw blurRad="38100" dist="38100" dir="2700000" algn="tl">
                    <a:srgbClr val="000000"/>
                  </a:outerShdw>
                </a:effectLst>
                <a:latin typeface="Times" charset="0"/>
              </a:rPr>
              <a:t>“</a:t>
            </a:r>
            <a:r>
              <a:rPr lang="en-US" sz="5400" i="1" dirty="0" err="1">
                <a:solidFill>
                  <a:srgbClr val="FAFD00"/>
                </a:solidFill>
                <a:effectLst>
                  <a:outerShdw blurRad="38100" dist="38100" dir="2700000" algn="tl">
                    <a:srgbClr val="000000"/>
                  </a:outerShdw>
                </a:effectLst>
                <a:latin typeface="Times" charset="0"/>
              </a:rPr>
              <a:t>mga</a:t>
            </a:r>
            <a:r>
              <a:rPr lang="en-US" sz="5400" i="1" dirty="0">
                <a:solidFill>
                  <a:srgbClr val="FAFD00"/>
                </a:solidFill>
                <a:effectLst>
                  <a:outerShdw blurRad="38100" dist="38100" dir="2700000" algn="tl">
                    <a:srgbClr val="000000"/>
                  </a:outerShdw>
                </a:effectLst>
                <a:latin typeface="Times" charset="0"/>
              </a:rPr>
              <a:t> </a:t>
            </a:r>
            <a:r>
              <a:rPr lang="en-US" sz="5400" i="1" dirty="0" err="1">
                <a:solidFill>
                  <a:srgbClr val="FAFD00"/>
                </a:solidFill>
                <a:effectLst>
                  <a:outerShdw blurRad="38100" dist="38100" dir="2700000" algn="tl">
                    <a:srgbClr val="000000"/>
                  </a:outerShdw>
                </a:effectLst>
                <a:latin typeface="Times" charset="0"/>
              </a:rPr>
              <a:t>humos</a:t>
            </a:r>
            <a:r>
              <a:rPr lang="en-US" sz="5400" i="1" dirty="0">
                <a:solidFill>
                  <a:srgbClr val="FAFD00"/>
                </a:solidFill>
                <a:effectLst>
                  <a:outerShdw blurRad="38100" dist="38100" dir="2700000" algn="tl">
                    <a:srgbClr val="000000"/>
                  </a:outerShdw>
                </a:effectLst>
                <a:latin typeface="Times" charset="0"/>
              </a:rPr>
              <a:t> </a:t>
            </a:r>
            <a:r>
              <a:rPr lang="en-US" sz="5400" i="1" dirty="0" err="1">
                <a:solidFill>
                  <a:srgbClr val="FAFD00"/>
                </a:solidFill>
                <a:effectLst>
                  <a:outerShdw blurRad="38100" dist="38100" dir="2700000" algn="tl">
                    <a:srgbClr val="000000"/>
                  </a:outerShdw>
                </a:effectLst>
                <a:latin typeface="Times" charset="0"/>
              </a:rPr>
              <a:t>na</a:t>
            </a:r>
            <a:r>
              <a:rPr lang="en-US" sz="5400" i="1" dirty="0">
                <a:solidFill>
                  <a:srgbClr val="FAFD00"/>
                </a:solidFill>
                <a:effectLst>
                  <a:outerShdw blurRad="38100" dist="38100" dir="2700000" algn="tl">
                    <a:srgbClr val="000000"/>
                  </a:outerShdw>
                </a:effectLst>
                <a:latin typeface="Times" charset="0"/>
              </a:rPr>
              <a:t> Biblia</a:t>
            </a:r>
            <a:r>
              <a:rPr lang="ja-JP" altLang="en-US" sz="5400" i="1" dirty="0">
                <a:solidFill>
                  <a:srgbClr val="FAFD00"/>
                </a:solidFill>
                <a:effectLst>
                  <a:outerShdw blurRad="38100" dist="38100" dir="2700000" algn="tl">
                    <a:srgbClr val="000000"/>
                  </a:outerShdw>
                </a:effectLst>
                <a:latin typeface="Times" charset="0"/>
              </a:rPr>
              <a:t>”</a:t>
            </a:r>
            <a:endParaRPr lang="en-US" sz="5400" i="1" dirty="0">
              <a:solidFill>
                <a:srgbClr val="FAFD00"/>
              </a:solidFill>
              <a:effectLst>
                <a:outerShdw blurRad="38100" dist="38100" dir="2700000" algn="tl">
                  <a:srgbClr val="000000"/>
                </a:outerShdw>
              </a:effectLst>
              <a:latin typeface="Times" charset="0"/>
            </a:endParaRPr>
          </a:p>
        </p:txBody>
      </p:sp>
      <p:sp>
        <p:nvSpPr>
          <p:cNvPr id="90116" name="Rectangle 5"/>
          <p:cNvSpPr>
            <a:spLocks noChangeArrowheads="1"/>
          </p:cNvSpPr>
          <p:nvPr/>
        </p:nvSpPr>
        <p:spPr bwMode="auto">
          <a:xfrm>
            <a:off x="1795463"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600" b="1"/>
          </a:p>
        </p:txBody>
      </p:sp>
      <p:sp>
        <p:nvSpPr>
          <p:cNvPr id="30726" name="Rectangle 6"/>
          <p:cNvSpPr>
            <a:spLocks noChangeArrowheads="1"/>
          </p:cNvSpPr>
          <p:nvPr/>
        </p:nvSpPr>
        <p:spPr bwMode="auto">
          <a:xfrm>
            <a:off x="288925" y="3219450"/>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a:solidFill>
                  <a:srgbClr val="E8EC39"/>
                </a:solidFill>
                <a:effectLst>
                  <a:outerShdw blurRad="38100" dist="38100" dir="2700000" algn="tl">
                    <a:srgbClr val="000000"/>
                  </a:outerShdw>
                </a:effectLst>
              </a:rPr>
              <a:t>P</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chemeClr val="accent1"/>
                </a:solidFill>
                <a:effectLst>
                  <a:outerShdw blurRad="38100" dist="38100" dir="2700000" algn="tl">
                    <a:srgbClr val="000000"/>
                  </a:outerShdw>
                </a:effectLst>
              </a:rPr>
              <a:t>K</a:t>
            </a:r>
            <a:r>
              <a:rPr lang="en-US" sz="15600" b="1">
                <a:solidFill>
                  <a:srgbClr val="00FF00"/>
                </a:solidFill>
                <a:effectLst>
                  <a:outerShdw blurRad="38100" dist="38100" dir="2700000" algn="tl">
                    <a:srgbClr val="000000"/>
                  </a:outerShdw>
                </a:effectLst>
              </a:rPr>
              <a:t> </a:t>
            </a:r>
            <a:r>
              <a:rPr lang="en-US" sz="15600" b="1">
                <a:solidFill>
                  <a:schemeClr val="hlink"/>
                </a:solidFill>
                <a:effectLst>
                  <a:outerShdw blurRad="38100" dist="38100" dir="2700000" algn="tl">
                    <a:srgbClr val="000000"/>
                  </a:outerShdw>
                </a:effectLst>
              </a:rPr>
              <a:t>H</a:t>
            </a:r>
            <a:r>
              <a:rPr lang="en-US" sz="15600" b="1">
                <a:solidFill>
                  <a:srgbClr val="00FF00"/>
                </a:solidFill>
                <a:effectLst>
                  <a:outerShdw blurRad="38100" dist="38100" dir="2700000" algn="tl">
                    <a:srgbClr val="000000"/>
                  </a:outerShdw>
                </a:effectLst>
              </a:rPr>
              <a:t> </a:t>
            </a:r>
          </a:p>
        </p:txBody>
      </p:sp>
      <p:sp>
        <p:nvSpPr>
          <p:cNvPr id="30729" name="Rectangle 9"/>
          <p:cNvSpPr>
            <a:spLocks noChangeArrowheads="1"/>
          </p:cNvSpPr>
          <p:nvPr/>
        </p:nvSpPr>
        <p:spPr bwMode="auto">
          <a:xfrm>
            <a:off x="290513" y="3222625"/>
            <a:ext cx="90424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a:solidFill>
                  <a:srgbClr val="E8EC39"/>
                </a:solidFill>
                <a:effectLst>
                  <a:outerShdw blurRad="38100" dist="38100" dir="2700000" algn="tl">
                    <a:srgbClr val="000000"/>
                  </a:outerShdw>
                </a:effectLst>
              </a:rPr>
              <a:t>P</a:t>
            </a:r>
            <a:r>
              <a:rPr lang="en-US" sz="15600" b="1">
                <a:solidFill>
                  <a:srgbClr val="00FF00"/>
                </a:solidFill>
                <a:effectLst>
                  <a:outerShdw blurRad="38100" dist="38100" dir="2700000" algn="tl">
                    <a:srgbClr val="000000"/>
                  </a:outerShdw>
                </a:effectLst>
              </a:rPr>
              <a:t> </a:t>
            </a:r>
            <a:r>
              <a:rPr lang="en-US" sz="15600" b="1">
                <a:solidFill>
                  <a:srgbClr val="FF5008"/>
                </a:solidFill>
                <a:effectLst>
                  <a:outerShdw blurRad="38100" dist="38100" dir="2700000" algn="tl">
                    <a:srgbClr val="000000"/>
                  </a:outerShdw>
                </a:effectLst>
              </a:rPr>
              <a:t>4</a:t>
            </a:r>
            <a:r>
              <a:rPr lang="en-US" sz="15600" b="1">
                <a:solidFill>
                  <a:srgbClr val="00FF00"/>
                </a:solidFill>
                <a:effectLst>
                  <a:outerShdw blurRad="38100" dist="38100" dir="2700000" algn="tl">
                    <a:srgbClr val="000000"/>
                  </a:outerShdw>
                </a:effectLst>
              </a:rPr>
              <a:t> 3 </a:t>
            </a:r>
            <a:r>
              <a:rPr lang="en-US" sz="15600" b="1">
                <a:solidFill>
                  <a:schemeClr val="accent1"/>
                </a:solidFill>
                <a:effectLst>
                  <a:outerShdw blurRad="38100" dist="38100" dir="2700000" algn="tl">
                    <a:srgbClr val="000000"/>
                  </a:outerShdw>
                </a:effectLst>
              </a:rPr>
              <a:t>K</a:t>
            </a:r>
            <a:r>
              <a:rPr lang="en-US" sz="15600" b="1">
                <a:solidFill>
                  <a:srgbClr val="00FF00"/>
                </a:solidFill>
                <a:effectLst>
                  <a:outerShdw blurRad="38100" dist="38100" dir="2700000" algn="tl">
                    <a:srgbClr val="000000"/>
                  </a:outerShdw>
                </a:effectLst>
              </a:rPr>
              <a:t> </a:t>
            </a:r>
            <a:r>
              <a:rPr lang="en-US" sz="15600" b="1">
                <a:solidFill>
                  <a:schemeClr val="hlink"/>
                </a:solidFill>
                <a:effectLst>
                  <a:outerShdw blurRad="38100" dist="38100" dir="2700000" algn="tl">
                    <a:srgbClr val="000000"/>
                  </a:outerShdw>
                </a:effectLst>
              </a:rPr>
              <a:t>H</a:t>
            </a:r>
            <a:r>
              <a:rPr lang="en-US" sz="15600" b="1">
                <a:solidFill>
                  <a:srgbClr val="00FF00"/>
                </a:solidFill>
                <a:effectLst>
                  <a:outerShdw blurRad="38100" dist="38100" dir="2700000" algn="tl">
                    <a:srgbClr val="000000"/>
                  </a:outerShdw>
                </a:effectLst>
              </a:rPr>
              <a:t> </a:t>
            </a:r>
          </a:p>
        </p:txBody>
      </p:sp>
      <p:sp>
        <p:nvSpPr>
          <p:cNvPr id="90119"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0120"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0121"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0122"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90123" name="Text Box 17"/>
          <p:cNvSpPr txBox="1">
            <a:spLocks noChangeArrowheads="1"/>
          </p:cNvSpPr>
          <p:nvPr/>
        </p:nvSpPr>
        <p:spPr bwMode="auto">
          <a:xfrm>
            <a:off x="7062788" y="6270625"/>
            <a:ext cx="162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90124"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9.65.01.44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371600" y="4921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000" b="1">
                <a:solidFill>
                  <a:srgbClr val="FAFD00"/>
                </a:solidFill>
                <a:latin typeface="Times" charset="0"/>
                <a:ea typeface="ＭＳ Ｐゴシック" charset="0"/>
                <a:cs typeface="ＭＳ Ｐゴシック" charset="0"/>
              </a:rPr>
              <a:t>5 ka importante na mga Pulong </a:t>
            </a:r>
            <a:br>
              <a:rPr lang="en-US" sz="4000" b="1">
                <a:solidFill>
                  <a:srgbClr val="FAFD00"/>
                </a:solidFill>
                <a:latin typeface="Times" charset="0"/>
                <a:ea typeface="ＭＳ Ｐゴシック" charset="0"/>
                <a:cs typeface="ＭＳ Ｐゴシック" charset="0"/>
              </a:rPr>
            </a:br>
            <a:r>
              <a:rPr lang="en-US" sz="4000" b="1">
                <a:solidFill>
                  <a:srgbClr val="FAFD00"/>
                </a:solidFill>
                <a:latin typeface="Times" charset="0"/>
                <a:ea typeface="ＭＳ Ｐゴシック" charset="0"/>
                <a:cs typeface="ＭＳ Ｐゴシック" charset="0"/>
              </a:rPr>
              <a:t>o Mugbo na pulong:</a:t>
            </a:r>
          </a:p>
        </p:txBody>
      </p:sp>
      <p:sp>
        <p:nvSpPr>
          <p:cNvPr id="317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7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31"/>
          <p:cNvGrpSpPr>
            <a:grpSpLocks/>
          </p:cNvGrpSpPr>
          <p:nvPr/>
        </p:nvGrpSpPr>
        <p:grpSpPr bwMode="auto">
          <a:xfrm>
            <a:off x="2133600" y="5046663"/>
            <a:ext cx="6484938" cy="1016000"/>
            <a:chOff x="1344" y="3179"/>
            <a:chExt cx="4085" cy="640"/>
          </a:xfrm>
        </p:grpSpPr>
        <p:sp>
          <p:nvSpPr>
            <p:cNvPr id="31760" name="Text Box 16"/>
            <p:cNvSpPr txBox="1">
              <a:spLocks noChangeArrowheads="1"/>
            </p:cNvSpPr>
            <p:nvPr/>
          </p:nvSpPr>
          <p:spPr bwMode="auto">
            <a:xfrm>
              <a:off x="1769" y="3179"/>
              <a:ext cx="3660"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p>
              <a:pPr>
                <a:spcBef>
                  <a:spcPct val="50000"/>
                </a:spcBef>
                <a:defRPr/>
              </a:pPr>
              <a:r>
                <a:rPr lang="en-US" sz="6000" b="1" dirty="0">
                  <a:solidFill>
                    <a:schemeClr val="tx1"/>
                  </a:solidFill>
                  <a:effectLst>
                    <a:outerShdw blurRad="38100" dist="38100" dir="2700000" algn="tl">
                      <a:srgbClr val="000000"/>
                    </a:outerShdw>
                  </a:effectLst>
                  <a:latin typeface="Arial" pitchFamily="34" charset="0"/>
                  <a:ea typeface="ＭＳ Ｐゴシック" pitchFamily="34" charset="-128"/>
                  <a:cs typeface="+mn-cs"/>
                </a:rPr>
                <a:t>H</a:t>
              </a:r>
              <a:r>
                <a:rPr lang="en-US" sz="4800" b="1" dirty="0">
                  <a:solidFill>
                    <a:schemeClr val="tx1"/>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HESUKRISTO</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4" name="AutoShape 30"/>
            <p:cNvSpPr>
              <a:spLocks noChangeArrowheads="1"/>
            </p:cNvSpPr>
            <p:nvPr/>
          </p:nvSpPr>
          <p:spPr bwMode="auto">
            <a:xfrm>
              <a:off x="1344"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30"/>
          <p:cNvGrpSpPr>
            <a:grpSpLocks/>
          </p:cNvGrpSpPr>
          <p:nvPr/>
        </p:nvGrpSpPr>
        <p:grpSpPr bwMode="auto">
          <a:xfrm>
            <a:off x="2144713" y="4094163"/>
            <a:ext cx="5291137" cy="1016000"/>
            <a:chOff x="1353" y="2571"/>
            <a:chExt cx="3333" cy="640"/>
          </a:xfrm>
        </p:grpSpPr>
        <p:sp>
          <p:nvSpPr>
            <p:cNvPr id="31759" name="Text Box 15"/>
            <p:cNvSpPr txBox="1">
              <a:spLocks noChangeArrowheads="1"/>
            </p:cNvSpPr>
            <p:nvPr/>
          </p:nvSpPr>
          <p:spPr bwMode="auto">
            <a:xfrm>
              <a:off x="1774" y="2571"/>
              <a:ext cx="291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p>
              <a:pPr>
                <a:spcBef>
                  <a:spcPct val="50000"/>
                </a:spcBef>
                <a:defRPr/>
              </a:pPr>
              <a:r>
                <a:rPr lang="en-US" sz="6000" b="1" dirty="0">
                  <a:solidFill>
                    <a:schemeClr val="accent1"/>
                  </a:solidFill>
                  <a:effectLst>
                    <a:outerShdw blurRad="38100" dist="38100" dir="2700000" algn="tl">
                      <a:srgbClr val="000000"/>
                    </a:outerShdw>
                  </a:effectLst>
                  <a:latin typeface="Arial" pitchFamily="34" charset="0"/>
                  <a:ea typeface="ＭＳ Ｐゴシック" pitchFamily="34" charset="-128"/>
                  <a:cs typeface="+mn-cs"/>
                </a:rPr>
                <a:t>K</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KAHILUM</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29"/>
          <p:cNvGrpSpPr>
            <a:grpSpLocks/>
          </p:cNvGrpSpPr>
          <p:nvPr/>
        </p:nvGrpSpPr>
        <p:grpSpPr bwMode="auto">
          <a:xfrm>
            <a:off x="2112963" y="3179763"/>
            <a:ext cx="6667500" cy="1016000"/>
            <a:chOff x="1340" y="2003"/>
            <a:chExt cx="4200" cy="640"/>
          </a:xfrm>
        </p:grpSpPr>
        <p:sp>
          <p:nvSpPr>
            <p:cNvPr id="31758" name="Text Box 14"/>
            <p:cNvSpPr txBox="1">
              <a:spLocks noChangeArrowheads="1"/>
            </p:cNvSpPr>
            <p:nvPr/>
          </p:nvSpPr>
          <p:spPr bwMode="auto">
            <a:xfrm>
              <a:off x="1854" y="2003"/>
              <a:ext cx="3686"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p>
              <a:pPr>
                <a:spcBef>
                  <a:spcPct val="50000"/>
                </a:spcBef>
                <a:defRPr/>
              </a:pPr>
              <a:r>
                <a:rPr lang="en-US" sz="6000" b="1" dirty="0">
                  <a:solidFill>
                    <a:srgbClr val="07DD3A"/>
                  </a:solidFill>
                  <a:effectLst>
                    <a:outerShdw blurRad="38100" dist="38100" dir="2700000" algn="tl">
                      <a:srgbClr val="000000"/>
                    </a:outerShdw>
                  </a:effectLst>
                  <a:latin typeface="Arial" pitchFamily="34" charset="0"/>
                  <a:ea typeface="ＭＳ Ｐゴシック" pitchFamily="34" charset="-128"/>
                  <a:cs typeface="+mn-cs"/>
                </a:rPr>
                <a:t>3</a:t>
              </a:r>
              <a:r>
                <a:rPr lang="en-US" sz="4800" b="1" dirty="0">
                  <a:solidFill>
                    <a:srgbClr val="07DD3A"/>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KATILINGBAN</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6" name="AutoShape 32"/>
            <p:cNvSpPr>
              <a:spLocks noChangeArrowheads="1"/>
            </p:cNvSpPr>
            <p:nvPr/>
          </p:nvSpPr>
          <p:spPr bwMode="auto">
            <a:xfrm>
              <a:off x="1340" y="2154"/>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27"/>
          <p:cNvGrpSpPr>
            <a:grpSpLocks/>
          </p:cNvGrpSpPr>
          <p:nvPr/>
        </p:nvGrpSpPr>
        <p:grpSpPr bwMode="auto">
          <a:xfrm>
            <a:off x="2127250" y="2332038"/>
            <a:ext cx="3740150" cy="1006475"/>
            <a:chOff x="1340" y="1469"/>
            <a:chExt cx="2356" cy="634"/>
          </a:xfrm>
        </p:grpSpPr>
        <p:sp>
          <p:nvSpPr>
            <p:cNvPr id="31757" name="Text Box 13"/>
            <p:cNvSpPr txBox="1">
              <a:spLocks noChangeArrowheads="1"/>
            </p:cNvSpPr>
            <p:nvPr/>
          </p:nvSpPr>
          <p:spPr bwMode="auto">
            <a:xfrm>
              <a:off x="1850" y="1469"/>
              <a:ext cx="1846"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p>
              <a:pPr>
                <a:spcBef>
                  <a:spcPct val="50000"/>
                </a:spcBef>
                <a:defRPr/>
              </a:pPr>
              <a:r>
                <a:rPr lang="en-US" sz="6000" b="1">
                  <a:solidFill>
                    <a:srgbClr val="EA304F"/>
                  </a:solidFill>
                  <a:effectLst>
                    <a:outerShdw blurRad="38100" dist="38100" dir="2700000" algn="tl">
                      <a:srgbClr val="000000"/>
                    </a:outerShdw>
                  </a:effectLst>
                  <a:latin typeface="Arial" pitchFamily="34" charset="0"/>
                  <a:ea typeface="ＭＳ Ｐゴシック" pitchFamily="34" charset="-128"/>
                  <a:cs typeface="+mn-cs"/>
                </a:rPr>
                <a:t>4</a:t>
              </a:r>
              <a:r>
                <a:rPr lang="en-US" sz="4800" b="1">
                  <a:solidFill>
                    <a:srgbClr val="EA304F"/>
                  </a:solidFill>
                  <a:effectLst>
                    <a:outerShdw blurRad="38100" dist="38100" dir="2700000" algn="tl">
                      <a:srgbClr val="000000"/>
                    </a:outerShdw>
                  </a:effectLst>
                  <a:latin typeface="Arial" pitchFamily="34" charset="0"/>
                  <a:ea typeface="ＭＳ Ｐゴシック" pitchFamily="34" charset="-128"/>
                  <a:cs typeface="+mn-cs"/>
                </a:rPr>
                <a:t> </a:t>
              </a:r>
              <a:r>
                <a:rPr lang="en-US" sz="4800" b="1">
                  <a:effectLst>
                    <a:outerShdw blurRad="38100" dist="38100" dir="2700000" algn="tl">
                      <a:srgbClr val="000000"/>
                    </a:outerShdw>
                  </a:effectLst>
                  <a:latin typeface="Arial" pitchFamily="34" charset="0"/>
                  <a:ea typeface="ＭＳ Ｐゴシック" pitchFamily="34" charset="-128"/>
                  <a:cs typeface="+mn-cs"/>
                </a:rPr>
                <a:t> </a:t>
              </a:r>
              <a:r>
                <a:rPr lang="en-US" sz="4800" b="1">
                  <a:solidFill>
                    <a:srgbClr val="EDF636"/>
                  </a:solidFill>
                  <a:effectLst>
                    <a:outerShdw blurRad="38100" dist="38100" dir="2700000" algn="tl">
                      <a:srgbClr val="000000"/>
                    </a:outerShdw>
                  </a:effectLst>
                  <a:latin typeface="Arial" pitchFamily="34" charset="0"/>
                  <a:ea typeface="ＭＳ Ｐゴシック" pitchFamily="34" charset="-128"/>
                  <a:cs typeface="+mn-cs"/>
                </a:rPr>
                <a:t>=  TAO</a:t>
              </a:r>
              <a:endParaRPr lang="en-US" sz="4800" b="1">
                <a:effectLst>
                  <a:outerShdw blurRad="38100" dist="38100" dir="2700000" algn="tl">
                    <a:srgbClr val="000000"/>
                  </a:outerShdw>
                </a:effectLst>
                <a:latin typeface="Arial" pitchFamily="34" charset="0"/>
                <a:ea typeface="ＭＳ Ｐゴシック" pitchFamily="34" charset="-128"/>
                <a:cs typeface="+mn-cs"/>
              </a:endParaRPr>
            </a:p>
          </p:txBody>
        </p:sp>
        <p:sp>
          <p:nvSpPr>
            <p:cNvPr id="31777" name="AutoShape 33"/>
            <p:cNvSpPr>
              <a:spLocks noChangeArrowheads="1"/>
            </p:cNvSpPr>
            <p:nvPr/>
          </p:nvSpPr>
          <p:spPr bwMode="auto">
            <a:xfrm>
              <a:off x="1340"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26"/>
          <p:cNvGrpSpPr>
            <a:grpSpLocks/>
          </p:cNvGrpSpPr>
          <p:nvPr/>
        </p:nvGrpSpPr>
        <p:grpSpPr bwMode="auto">
          <a:xfrm>
            <a:off x="2130425" y="1490663"/>
            <a:ext cx="5865813" cy="923925"/>
            <a:chOff x="1342" y="939"/>
            <a:chExt cx="3695" cy="582"/>
          </a:xfrm>
        </p:grpSpPr>
        <p:sp>
          <p:nvSpPr>
            <p:cNvPr id="31787" name="Text Box 43"/>
            <p:cNvSpPr txBox="1">
              <a:spLocks noChangeArrowheads="1"/>
            </p:cNvSpPr>
            <p:nvPr/>
          </p:nvSpPr>
          <p:spPr bwMode="auto">
            <a:xfrm>
              <a:off x="1833" y="939"/>
              <a:ext cx="3204"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p>
              <a:pPr>
                <a:spcBef>
                  <a:spcPct val="50000"/>
                </a:spcBef>
                <a:defRPr/>
              </a:pPr>
              <a:r>
                <a:rPr lang="en-US" sz="54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P</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PAGBUHAT</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88" name="AutoShape 44"/>
            <p:cNvSpPr>
              <a:spLocks noChangeArrowheads="1"/>
            </p:cNvSpPr>
            <p:nvPr/>
          </p:nvSpPr>
          <p:spPr bwMode="auto">
            <a:xfrm>
              <a:off x="1342" y="1051"/>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92169"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2170"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2171"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2172" name="Text Box 54"/>
          <p:cNvSpPr txBox="1">
            <a:spLocks noChangeArrowheads="1"/>
          </p:cNvSpPr>
          <p:nvPr/>
        </p:nvSpPr>
        <p:spPr bwMode="auto">
          <a:xfrm>
            <a:off x="6783388" y="6270625"/>
            <a:ext cx="162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92173"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9.65.01.45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ppt_x</p:attrName>
                                        </p:attrNameLst>
                                      </p:cBhvr>
                                      <p:tavLst>
                                        <p:tav tm="0">
                                          <p:val>
                                            <p:strVal val="#ppt_x-.2"/>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ppt_x</p:attrName>
                                        </p:attrNameLst>
                                      </p:cBhvr>
                                      <p:tavLst>
                                        <p:tav tm="0">
                                          <p:val>
                                            <p:strVal val="#ppt_x-.2"/>
                                          </p:val>
                                        </p:tav>
                                        <p:tav tm="100000">
                                          <p:val>
                                            <p:strVal val="#ppt_x"/>
                                          </p:val>
                                        </p:tav>
                                      </p:tavLst>
                                    </p:anim>
                                    <p:anim calcmode="lin" valueType="num">
                                      <p:cBhvr>
                                        <p:cTn id="37"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ppt_x</p:attrName>
                                        </p:attrNameLst>
                                      </p:cBhvr>
                                      <p:tavLst>
                                        <p:tav tm="0">
                                          <p:val>
                                            <p:strVal val="#ppt_x-.2"/>
                                          </p:val>
                                        </p:tav>
                                        <p:tav tm="100000">
                                          <p:val>
                                            <p:strVal val="#ppt_x"/>
                                          </p:val>
                                        </p:tav>
                                      </p:tavLst>
                                    </p:anim>
                                    <p:anim calcmode="lin" valueType="num">
                                      <p:cBhvr>
                                        <p:cTn id="4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1371600" y="317500"/>
            <a:ext cx="7772400" cy="1143000"/>
          </a:xfrm>
          <a:prstGeom prst="rect">
            <a:avLst/>
          </a:prstGeom>
          <a:ln w="12700">
            <a:miter lim="800000"/>
            <a:headEnd/>
            <a:tailEnd/>
          </a:ln>
          <a:effectLst>
            <a:outerShdw dist="107763" dir="2700000" algn="ctr" rotWithShape="0">
              <a:schemeClr val="bg2"/>
            </a:outerShdw>
          </a:effectLst>
        </p:spPr>
        <p:txBody>
          <a:bodyPr lIns="90487" tIns="44450" rIns="90487" bIns="44450" anchor="ctr"/>
          <a:lstStyle/>
          <a:p>
            <a:pPr algn="ctr">
              <a:defRPr/>
            </a:pPr>
            <a:r>
              <a:rPr lang="en-US" sz="4000" b="1">
                <a:solidFill>
                  <a:srgbClr val="FAFD00"/>
                </a:solidFill>
                <a:latin typeface="Times" charset="0"/>
                <a:ea typeface="ＭＳ Ｐゴシック" charset="0"/>
                <a:cs typeface="ＭＳ Ｐゴシック" charset="0"/>
              </a:rPr>
              <a:t>5 ka importante na mga Pulong </a:t>
            </a:r>
            <a:br>
              <a:rPr lang="en-US" sz="4000" b="1">
                <a:solidFill>
                  <a:srgbClr val="FAFD00"/>
                </a:solidFill>
                <a:latin typeface="Times" charset="0"/>
                <a:ea typeface="ＭＳ Ｐゴシック" charset="0"/>
                <a:cs typeface="ＭＳ Ｐゴシック" charset="0"/>
              </a:rPr>
            </a:br>
            <a:r>
              <a:rPr lang="en-US" sz="4000" b="1">
                <a:solidFill>
                  <a:srgbClr val="FAFD00"/>
                </a:solidFill>
                <a:latin typeface="Times" charset="0"/>
                <a:ea typeface="ＭＳ Ｐゴシック" charset="0"/>
                <a:cs typeface="ＭＳ Ｐゴシック" charset="0"/>
              </a:rPr>
              <a:t>o Mugbo na pulong:</a:t>
            </a:r>
          </a:p>
        </p:txBody>
      </p:sp>
      <p:sp>
        <p:nvSpPr>
          <p:cNvPr id="317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7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27"/>
          <p:cNvGrpSpPr>
            <a:grpSpLocks/>
          </p:cNvGrpSpPr>
          <p:nvPr/>
        </p:nvGrpSpPr>
        <p:grpSpPr bwMode="auto">
          <a:xfrm>
            <a:off x="2108200" y="5046663"/>
            <a:ext cx="6510338" cy="1016000"/>
            <a:chOff x="1328" y="3179"/>
            <a:chExt cx="4101" cy="640"/>
          </a:xfrm>
        </p:grpSpPr>
        <p:sp>
          <p:nvSpPr>
            <p:cNvPr id="31760" name="Text Box 16"/>
            <p:cNvSpPr txBox="1">
              <a:spLocks noChangeArrowheads="1"/>
            </p:cNvSpPr>
            <p:nvPr/>
          </p:nvSpPr>
          <p:spPr bwMode="auto">
            <a:xfrm>
              <a:off x="1769" y="3179"/>
              <a:ext cx="3660"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p>
              <a:pPr>
                <a:spcBef>
                  <a:spcPct val="50000"/>
                </a:spcBef>
                <a:defRPr/>
              </a:pPr>
              <a:r>
                <a:rPr lang="en-US" sz="6000" b="1" dirty="0">
                  <a:solidFill>
                    <a:schemeClr val="tx1"/>
                  </a:solidFill>
                  <a:effectLst>
                    <a:outerShdw blurRad="38100" dist="38100" dir="2700000" algn="tl">
                      <a:srgbClr val="000000"/>
                    </a:outerShdw>
                  </a:effectLst>
                  <a:latin typeface="Arial" pitchFamily="34" charset="0"/>
                  <a:ea typeface="ＭＳ Ｐゴシック" pitchFamily="34" charset="-128"/>
                  <a:cs typeface="+mn-cs"/>
                </a:rPr>
                <a:t>H</a:t>
              </a:r>
              <a:r>
                <a:rPr lang="en-US" sz="4800" b="1" dirty="0">
                  <a:solidFill>
                    <a:schemeClr val="tx1"/>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HESUKRISTO</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4" name="AutoShape 30"/>
            <p:cNvSpPr>
              <a:spLocks noChangeArrowheads="1"/>
            </p:cNvSpPr>
            <p:nvPr/>
          </p:nvSpPr>
          <p:spPr bwMode="auto">
            <a:xfrm>
              <a:off x="132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8"/>
          <p:cNvGrpSpPr>
            <a:grpSpLocks/>
          </p:cNvGrpSpPr>
          <p:nvPr/>
        </p:nvGrpSpPr>
        <p:grpSpPr bwMode="auto">
          <a:xfrm>
            <a:off x="2119313" y="4081463"/>
            <a:ext cx="5291137" cy="1016000"/>
            <a:chOff x="1353" y="2571"/>
            <a:chExt cx="3333" cy="640"/>
          </a:xfrm>
        </p:grpSpPr>
        <p:sp>
          <p:nvSpPr>
            <p:cNvPr id="31759" name="Text Box 15"/>
            <p:cNvSpPr txBox="1">
              <a:spLocks noChangeArrowheads="1"/>
            </p:cNvSpPr>
            <p:nvPr/>
          </p:nvSpPr>
          <p:spPr bwMode="auto">
            <a:xfrm>
              <a:off x="1774" y="2571"/>
              <a:ext cx="291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p>
              <a:pPr>
                <a:spcBef>
                  <a:spcPct val="50000"/>
                </a:spcBef>
                <a:defRPr/>
              </a:pPr>
              <a:r>
                <a:rPr lang="en-US" sz="6000" b="1" dirty="0">
                  <a:solidFill>
                    <a:schemeClr val="accent1"/>
                  </a:solidFill>
                  <a:effectLst>
                    <a:outerShdw blurRad="38100" dist="38100" dir="2700000" algn="tl">
                      <a:srgbClr val="000000"/>
                    </a:outerShdw>
                  </a:effectLst>
                  <a:latin typeface="Arial" pitchFamily="34" charset="0"/>
                  <a:ea typeface="ＭＳ Ｐゴシック" pitchFamily="34" charset="-128"/>
                  <a:cs typeface="+mn-cs"/>
                </a:rPr>
                <a:t>K</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KAHILUM</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11"/>
          <p:cNvGrpSpPr>
            <a:grpSpLocks/>
          </p:cNvGrpSpPr>
          <p:nvPr/>
        </p:nvGrpSpPr>
        <p:grpSpPr bwMode="auto">
          <a:xfrm>
            <a:off x="2112963" y="3179763"/>
            <a:ext cx="6667500" cy="1016000"/>
            <a:chOff x="1340" y="2003"/>
            <a:chExt cx="4200" cy="640"/>
          </a:xfrm>
        </p:grpSpPr>
        <p:sp>
          <p:nvSpPr>
            <p:cNvPr id="31758" name="Text Box 14"/>
            <p:cNvSpPr txBox="1">
              <a:spLocks noChangeArrowheads="1"/>
            </p:cNvSpPr>
            <p:nvPr/>
          </p:nvSpPr>
          <p:spPr bwMode="auto">
            <a:xfrm>
              <a:off x="1854" y="2003"/>
              <a:ext cx="3686"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p>
              <a:pPr>
                <a:spcBef>
                  <a:spcPct val="50000"/>
                </a:spcBef>
                <a:defRPr/>
              </a:pPr>
              <a:r>
                <a:rPr lang="en-US" sz="6000" b="1" dirty="0">
                  <a:solidFill>
                    <a:srgbClr val="07DD3A"/>
                  </a:solidFill>
                  <a:effectLst>
                    <a:outerShdw blurRad="38100" dist="38100" dir="2700000" algn="tl">
                      <a:srgbClr val="000000"/>
                    </a:outerShdw>
                  </a:effectLst>
                  <a:latin typeface="Arial" pitchFamily="34" charset="0"/>
                  <a:ea typeface="ＭＳ Ｐゴシック" pitchFamily="34" charset="-128"/>
                  <a:cs typeface="+mn-cs"/>
                </a:rPr>
                <a:t>3</a:t>
              </a:r>
              <a:r>
                <a:rPr lang="en-US" sz="4800" b="1" dirty="0">
                  <a:solidFill>
                    <a:srgbClr val="07DD3A"/>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KATILINGBAN</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6" name="AutoShape 32"/>
            <p:cNvSpPr>
              <a:spLocks noChangeArrowheads="1"/>
            </p:cNvSpPr>
            <p:nvPr/>
          </p:nvSpPr>
          <p:spPr bwMode="auto">
            <a:xfrm>
              <a:off x="1340" y="2154"/>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14"/>
          <p:cNvGrpSpPr>
            <a:grpSpLocks/>
          </p:cNvGrpSpPr>
          <p:nvPr/>
        </p:nvGrpSpPr>
        <p:grpSpPr bwMode="auto">
          <a:xfrm>
            <a:off x="2127250" y="2332038"/>
            <a:ext cx="3740150" cy="1006475"/>
            <a:chOff x="1340" y="1469"/>
            <a:chExt cx="2356" cy="634"/>
          </a:xfrm>
        </p:grpSpPr>
        <p:sp>
          <p:nvSpPr>
            <p:cNvPr id="31757" name="Text Box 13"/>
            <p:cNvSpPr txBox="1">
              <a:spLocks noChangeArrowheads="1"/>
            </p:cNvSpPr>
            <p:nvPr/>
          </p:nvSpPr>
          <p:spPr bwMode="auto">
            <a:xfrm>
              <a:off x="1850" y="1469"/>
              <a:ext cx="1846"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p>
              <a:pPr>
                <a:spcBef>
                  <a:spcPct val="50000"/>
                </a:spcBef>
                <a:defRPr/>
              </a:pPr>
              <a:r>
                <a:rPr lang="en-US" sz="6000" b="1">
                  <a:solidFill>
                    <a:srgbClr val="EA304F"/>
                  </a:solidFill>
                  <a:effectLst>
                    <a:outerShdw blurRad="38100" dist="38100" dir="2700000" algn="tl">
                      <a:srgbClr val="000000"/>
                    </a:outerShdw>
                  </a:effectLst>
                  <a:latin typeface="Arial" pitchFamily="34" charset="0"/>
                  <a:ea typeface="ＭＳ Ｐゴシック" pitchFamily="34" charset="-128"/>
                  <a:cs typeface="+mn-cs"/>
                </a:rPr>
                <a:t>4</a:t>
              </a:r>
              <a:r>
                <a:rPr lang="en-US" sz="4800" b="1">
                  <a:solidFill>
                    <a:srgbClr val="EA304F"/>
                  </a:solidFill>
                  <a:effectLst>
                    <a:outerShdw blurRad="38100" dist="38100" dir="2700000" algn="tl">
                      <a:srgbClr val="000000"/>
                    </a:outerShdw>
                  </a:effectLst>
                  <a:latin typeface="Arial" pitchFamily="34" charset="0"/>
                  <a:ea typeface="ＭＳ Ｐゴシック" pitchFamily="34" charset="-128"/>
                  <a:cs typeface="+mn-cs"/>
                </a:rPr>
                <a:t> </a:t>
              </a:r>
              <a:r>
                <a:rPr lang="en-US" sz="4800" b="1">
                  <a:effectLst>
                    <a:outerShdw blurRad="38100" dist="38100" dir="2700000" algn="tl">
                      <a:srgbClr val="000000"/>
                    </a:outerShdw>
                  </a:effectLst>
                  <a:latin typeface="Arial" pitchFamily="34" charset="0"/>
                  <a:ea typeface="ＭＳ Ｐゴシック" pitchFamily="34" charset="-128"/>
                  <a:cs typeface="+mn-cs"/>
                </a:rPr>
                <a:t> </a:t>
              </a:r>
              <a:r>
                <a:rPr lang="en-US" sz="4800" b="1">
                  <a:solidFill>
                    <a:srgbClr val="EDF636"/>
                  </a:solidFill>
                  <a:effectLst>
                    <a:outerShdw blurRad="38100" dist="38100" dir="2700000" algn="tl">
                      <a:srgbClr val="000000"/>
                    </a:outerShdw>
                  </a:effectLst>
                  <a:latin typeface="Arial" pitchFamily="34" charset="0"/>
                  <a:ea typeface="ＭＳ Ｐゴシック" pitchFamily="34" charset="-128"/>
                  <a:cs typeface="+mn-cs"/>
                </a:rPr>
                <a:t>=  TAO</a:t>
              </a:r>
              <a:endParaRPr lang="en-US" sz="4800" b="1">
                <a:effectLst>
                  <a:outerShdw blurRad="38100" dist="38100" dir="2700000" algn="tl">
                    <a:srgbClr val="000000"/>
                  </a:outerShdw>
                </a:effectLst>
                <a:latin typeface="Arial" pitchFamily="34" charset="0"/>
                <a:ea typeface="ＭＳ Ｐゴシック" pitchFamily="34" charset="-128"/>
                <a:cs typeface="+mn-cs"/>
              </a:endParaRPr>
            </a:p>
          </p:txBody>
        </p:sp>
        <p:sp>
          <p:nvSpPr>
            <p:cNvPr id="31777" name="AutoShape 33"/>
            <p:cNvSpPr>
              <a:spLocks noChangeArrowheads="1"/>
            </p:cNvSpPr>
            <p:nvPr/>
          </p:nvSpPr>
          <p:spPr bwMode="auto">
            <a:xfrm>
              <a:off x="1340"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17"/>
          <p:cNvGrpSpPr>
            <a:grpSpLocks/>
          </p:cNvGrpSpPr>
          <p:nvPr/>
        </p:nvGrpSpPr>
        <p:grpSpPr bwMode="auto">
          <a:xfrm>
            <a:off x="2130425" y="1490663"/>
            <a:ext cx="5865813" cy="923925"/>
            <a:chOff x="1342" y="939"/>
            <a:chExt cx="3695" cy="582"/>
          </a:xfrm>
        </p:grpSpPr>
        <p:sp>
          <p:nvSpPr>
            <p:cNvPr id="31787" name="Text Box 43"/>
            <p:cNvSpPr txBox="1">
              <a:spLocks noChangeArrowheads="1"/>
            </p:cNvSpPr>
            <p:nvPr/>
          </p:nvSpPr>
          <p:spPr bwMode="auto">
            <a:xfrm>
              <a:off x="1833" y="939"/>
              <a:ext cx="3204"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p>
              <a:pPr>
                <a:spcBef>
                  <a:spcPct val="50000"/>
                </a:spcBef>
                <a:defRPr/>
              </a:pPr>
              <a:r>
                <a:rPr lang="en-US" sz="54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P</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PAGBUHAT</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88" name="AutoShape 44"/>
            <p:cNvSpPr>
              <a:spLocks noChangeArrowheads="1"/>
            </p:cNvSpPr>
            <p:nvPr/>
          </p:nvSpPr>
          <p:spPr bwMode="auto">
            <a:xfrm>
              <a:off x="1342" y="1051"/>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94217"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4218"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4219"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4220" name="Text Box 54"/>
          <p:cNvSpPr txBox="1">
            <a:spLocks noChangeArrowheads="1"/>
          </p:cNvSpPr>
          <p:nvPr/>
        </p:nvSpPr>
        <p:spPr bwMode="auto">
          <a:xfrm>
            <a:off x="6772275" y="62452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28044" name="Oval 44"/>
          <p:cNvSpPr>
            <a:spLocks noChangeArrowheads="1"/>
          </p:cNvSpPr>
          <p:nvPr/>
        </p:nvSpPr>
        <p:spPr bwMode="auto">
          <a:xfrm>
            <a:off x="1684338" y="1479550"/>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4222"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9.65.01.46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ppt_x</p:attrName>
                                        </p:attrNameLst>
                                      </p:cBhvr>
                                      <p:tavLst>
                                        <p:tav tm="0">
                                          <p:val>
                                            <p:strVal val="#ppt_x-.2"/>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ppt_x</p:attrName>
                                        </p:attrNameLst>
                                      </p:cBhvr>
                                      <p:tavLst>
                                        <p:tav tm="0">
                                          <p:val>
                                            <p:strVal val="#ppt_x-.2"/>
                                          </p:val>
                                        </p:tav>
                                        <p:tav tm="100000">
                                          <p:val>
                                            <p:strVal val="#ppt_x"/>
                                          </p:val>
                                        </p:tav>
                                      </p:tavLst>
                                    </p:anim>
                                    <p:anim calcmode="lin" valueType="num">
                                      <p:cBhvr>
                                        <p:cTn id="37"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ppt_x</p:attrName>
                                        </p:attrNameLst>
                                      </p:cBhvr>
                                      <p:tavLst>
                                        <p:tav tm="0">
                                          <p:val>
                                            <p:strVal val="#ppt_x-.2"/>
                                          </p:val>
                                        </p:tav>
                                        <p:tav tm="100000">
                                          <p:val>
                                            <p:strVal val="#ppt_x"/>
                                          </p:val>
                                        </p:tav>
                                      </p:tavLst>
                                    </p:anim>
                                    <p:anim calcmode="lin" valueType="num">
                                      <p:cBhvr>
                                        <p:cTn id="4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8044"/>
                                        </p:tgtEl>
                                        <p:attrNameLst>
                                          <p:attrName>style.visibility</p:attrName>
                                        </p:attrNameLst>
                                      </p:cBhvr>
                                      <p:to>
                                        <p:strVal val="visible"/>
                                      </p:to>
                                    </p:set>
                                    <p:animEffect transition="in" filter="fade">
                                      <p:cBhvr>
                                        <p:cTn id="50"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12804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1371600" y="444500"/>
            <a:ext cx="7772400" cy="1143000"/>
          </a:xfrm>
          <a:prstGeom prst="rect">
            <a:avLst/>
          </a:prstGeom>
          <a:ln w="12700">
            <a:miter lim="800000"/>
            <a:headEnd/>
            <a:tailEnd/>
          </a:ln>
          <a:effectLst>
            <a:outerShdw dist="107763" dir="2700000" algn="ctr" rotWithShape="0">
              <a:schemeClr val="bg2"/>
            </a:outerShdw>
          </a:effectLst>
        </p:spPr>
        <p:txBody>
          <a:bodyPr lIns="90487" tIns="44450" rIns="90487" bIns="44450" anchor="ctr"/>
          <a:lstStyle/>
          <a:p>
            <a:pPr algn="ctr">
              <a:defRPr/>
            </a:pPr>
            <a:r>
              <a:rPr lang="en-US" sz="4000" b="1">
                <a:solidFill>
                  <a:srgbClr val="FAFD00"/>
                </a:solidFill>
                <a:latin typeface="Times" charset="0"/>
                <a:ea typeface="ＭＳ Ｐゴシック" charset="0"/>
                <a:cs typeface="ＭＳ Ｐゴシック" charset="0"/>
              </a:rPr>
              <a:t>5 ka Importante na mga Pulong </a:t>
            </a:r>
            <a:br>
              <a:rPr lang="en-US" sz="4000" b="1">
                <a:solidFill>
                  <a:srgbClr val="FAFD00"/>
                </a:solidFill>
                <a:latin typeface="Times" charset="0"/>
                <a:ea typeface="ＭＳ Ｐゴシック" charset="0"/>
                <a:cs typeface="ＭＳ Ｐゴシック" charset="0"/>
              </a:rPr>
            </a:br>
            <a:r>
              <a:rPr lang="en-US" sz="4000" b="1">
                <a:solidFill>
                  <a:srgbClr val="FAFD00"/>
                </a:solidFill>
                <a:latin typeface="Times" charset="0"/>
                <a:ea typeface="ＭＳ Ｐゴシック" charset="0"/>
                <a:cs typeface="ＭＳ Ｐゴシック" charset="0"/>
              </a:rPr>
              <a:t>o Mugbo na pulong:</a:t>
            </a:r>
          </a:p>
        </p:txBody>
      </p:sp>
      <p:sp>
        <p:nvSpPr>
          <p:cNvPr id="317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7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96260" name="Group 59"/>
          <p:cNvGrpSpPr>
            <a:grpSpLocks/>
          </p:cNvGrpSpPr>
          <p:nvPr/>
        </p:nvGrpSpPr>
        <p:grpSpPr bwMode="auto">
          <a:xfrm>
            <a:off x="2171700" y="5046663"/>
            <a:ext cx="6396038" cy="1016000"/>
            <a:chOff x="1368" y="3179"/>
            <a:chExt cx="4029" cy="640"/>
          </a:xfrm>
        </p:grpSpPr>
        <p:sp>
          <p:nvSpPr>
            <p:cNvPr id="31760" name="Text Box 16"/>
            <p:cNvSpPr txBox="1">
              <a:spLocks noChangeArrowheads="1"/>
            </p:cNvSpPr>
            <p:nvPr/>
          </p:nvSpPr>
          <p:spPr bwMode="auto">
            <a:xfrm>
              <a:off x="1737" y="3179"/>
              <a:ext cx="3660"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p>
              <a:pPr>
                <a:spcBef>
                  <a:spcPct val="50000"/>
                </a:spcBef>
                <a:defRPr/>
              </a:pPr>
              <a:r>
                <a:rPr lang="en-US" sz="6000" b="1" dirty="0">
                  <a:solidFill>
                    <a:schemeClr val="tx1"/>
                  </a:solidFill>
                  <a:effectLst>
                    <a:outerShdw blurRad="38100" dist="38100" dir="2700000" algn="tl">
                      <a:srgbClr val="000000"/>
                    </a:outerShdw>
                  </a:effectLst>
                  <a:latin typeface="Arial" pitchFamily="34" charset="0"/>
                  <a:ea typeface="ＭＳ Ｐゴシック" pitchFamily="34" charset="-128"/>
                  <a:cs typeface="+mn-cs"/>
                </a:rPr>
                <a:t>H</a:t>
              </a:r>
              <a:r>
                <a:rPr lang="en-US" sz="4800" b="1" dirty="0">
                  <a:solidFill>
                    <a:schemeClr val="tx1"/>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HESUKRISTO</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6261" name="Group 8"/>
          <p:cNvGrpSpPr>
            <a:grpSpLocks/>
          </p:cNvGrpSpPr>
          <p:nvPr/>
        </p:nvGrpSpPr>
        <p:grpSpPr bwMode="auto">
          <a:xfrm>
            <a:off x="2119313" y="4081463"/>
            <a:ext cx="5291137" cy="1016000"/>
            <a:chOff x="1353" y="2571"/>
            <a:chExt cx="3333" cy="640"/>
          </a:xfrm>
        </p:grpSpPr>
        <p:sp>
          <p:nvSpPr>
            <p:cNvPr id="31759" name="Text Box 15"/>
            <p:cNvSpPr txBox="1">
              <a:spLocks noChangeArrowheads="1"/>
            </p:cNvSpPr>
            <p:nvPr/>
          </p:nvSpPr>
          <p:spPr bwMode="auto">
            <a:xfrm>
              <a:off x="1774" y="2571"/>
              <a:ext cx="291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p>
              <a:pPr>
                <a:spcBef>
                  <a:spcPct val="50000"/>
                </a:spcBef>
                <a:defRPr/>
              </a:pPr>
              <a:r>
                <a:rPr lang="en-US" sz="6000" b="1" dirty="0">
                  <a:solidFill>
                    <a:schemeClr val="accent1"/>
                  </a:solidFill>
                  <a:effectLst>
                    <a:outerShdw blurRad="38100" dist="38100" dir="2700000" algn="tl">
                      <a:srgbClr val="000000"/>
                    </a:outerShdw>
                  </a:effectLst>
                  <a:latin typeface="Arial" pitchFamily="34" charset="0"/>
                  <a:ea typeface="ＭＳ Ｐゴシック" pitchFamily="34" charset="-128"/>
                  <a:cs typeface="+mn-cs"/>
                </a:rPr>
                <a:t>K</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KAHILUM</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6262" name="Group 11"/>
          <p:cNvGrpSpPr>
            <a:grpSpLocks/>
          </p:cNvGrpSpPr>
          <p:nvPr/>
        </p:nvGrpSpPr>
        <p:grpSpPr bwMode="auto">
          <a:xfrm>
            <a:off x="2112963" y="3179763"/>
            <a:ext cx="6667500" cy="1016000"/>
            <a:chOff x="1340" y="2003"/>
            <a:chExt cx="4200" cy="640"/>
          </a:xfrm>
        </p:grpSpPr>
        <p:sp>
          <p:nvSpPr>
            <p:cNvPr id="31758" name="Text Box 14"/>
            <p:cNvSpPr txBox="1">
              <a:spLocks noChangeArrowheads="1"/>
            </p:cNvSpPr>
            <p:nvPr/>
          </p:nvSpPr>
          <p:spPr bwMode="auto">
            <a:xfrm>
              <a:off x="1854" y="2003"/>
              <a:ext cx="3686"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p>
              <a:pPr>
                <a:spcBef>
                  <a:spcPct val="50000"/>
                </a:spcBef>
                <a:defRPr/>
              </a:pPr>
              <a:r>
                <a:rPr lang="en-US" sz="6000" b="1" dirty="0">
                  <a:solidFill>
                    <a:srgbClr val="07DD3A"/>
                  </a:solidFill>
                  <a:effectLst>
                    <a:outerShdw blurRad="38100" dist="38100" dir="2700000" algn="tl">
                      <a:srgbClr val="000000"/>
                    </a:outerShdw>
                  </a:effectLst>
                  <a:latin typeface="Arial" pitchFamily="34" charset="0"/>
                  <a:ea typeface="ＭＳ Ｐゴシック" pitchFamily="34" charset="-128"/>
                  <a:cs typeface="+mn-cs"/>
                </a:rPr>
                <a:t>3</a:t>
              </a:r>
              <a:r>
                <a:rPr lang="en-US" sz="4800" b="1" dirty="0">
                  <a:solidFill>
                    <a:srgbClr val="07DD3A"/>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KATILINGBAN</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6" name="AutoShape 32"/>
            <p:cNvSpPr>
              <a:spLocks noChangeArrowheads="1"/>
            </p:cNvSpPr>
            <p:nvPr/>
          </p:nvSpPr>
          <p:spPr bwMode="auto">
            <a:xfrm>
              <a:off x="1340" y="2154"/>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6263" name="Group 14"/>
          <p:cNvGrpSpPr>
            <a:grpSpLocks/>
          </p:cNvGrpSpPr>
          <p:nvPr/>
        </p:nvGrpSpPr>
        <p:grpSpPr bwMode="auto">
          <a:xfrm>
            <a:off x="2127250" y="2332038"/>
            <a:ext cx="3740150" cy="1006475"/>
            <a:chOff x="1340" y="1469"/>
            <a:chExt cx="2356" cy="634"/>
          </a:xfrm>
        </p:grpSpPr>
        <p:sp>
          <p:nvSpPr>
            <p:cNvPr id="31757" name="Text Box 13"/>
            <p:cNvSpPr txBox="1">
              <a:spLocks noChangeArrowheads="1"/>
            </p:cNvSpPr>
            <p:nvPr/>
          </p:nvSpPr>
          <p:spPr bwMode="auto">
            <a:xfrm>
              <a:off x="1850" y="1469"/>
              <a:ext cx="1846"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p>
              <a:pPr>
                <a:spcBef>
                  <a:spcPct val="50000"/>
                </a:spcBef>
                <a:defRPr/>
              </a:pPr>
              <a:r>
                <a:rPr lang="en-US" sz="6000" b="1">
                  <a:solidFill>
                    <a:srgbClr val="EA304F"/>
                  </a:solidFill>
                  <a:effectLst>
                    <a:outerShdw blurRad="38100" dist="38100" dir="2700000" algn="tl">
                      <a:srgbClr val="000000"/>
                    </a:outerShdw>
                  </a:effectLst>
                  <a:latin typeface="Arial" pitchFamily="34" charset="0"/>
                  <a:ea typeface="ＭＳ Ｐゴシック" pitchFamily="34" charset="-128"/>
                  <a:cs typeface="+mn-cs"/>
                </a:rPr>
                <a:t>4</a:t>
              </a:r>
              <a:r>
                <a:rPr lang="en-US" sz="4800" b="1">
                  <a:solidFill>
                    <a:srgbClr val="EA304F"/>
                  </a:solidFill>
                  <a:effectLst>
                    <a:outerShdw blurRad="38100" dist="38100" dir="2700000" algn="tl">
                      <a:srgbClr val="000000"/>
                    </a:outerShdw>
                  </a:effectLst>
                  <a:latin typeface="Arial" pitchFamily="34" charset="0"/>
                  <a:ea typeface="ＭＳ Ｐゴシック" pitchFamily="34" charset="-128"/>
                  <a:cs typeface="+mn-cs"/>
                </a:rPr>
                <a:t> </a:t>
              </a:r>
              <a:r>
                <a:rPr lang="en-US" sz="4800" b="1">
                  <a:effectLst>
                    <a:outerShdw blurRad="38100" dist="38100" dir="2700000" algn="tl">
                      <a:srgbClr val="000000"/>
                    </a:outerShdw>
                  </a:effectLst>
                  <a:latin typeface="Arial" pitchFamily="34" charset="0"/>
                  <a:ea typeface="ＭＳ Ｐゴシック" pitchFamily="34" charset="-128"/>
                  <a:cs typeface="+mn-cs"/>
                </a:rPr>
                <a:t> </a:t>
              </a:r>
              <a:r>
                <a:rPr lang="en-US" sz="4800" b="1">
                  <a:solidFill>
                    <a:srgbClr val="EDF636"/>
                  </a:solidFill>
                  <a:effectLst>
                    <a:outerShdw blurRad="38100" dist="38100" dir="2700000" algn="tl">
                      <a:srgbClr val="000000"/>
                    </a:outerShdw>
                  </a:effectLst>
                  <a:latin typeface="Arial" pitchFamily="34" charset="0"/>
                  <a:ea typeface="ＭＳ Ｐゴシック" pitchFamily="34" charset="-128"/>
                  <a:cs typeface="+mn-cs"/>
                </a:rPr>
                <a:t>=  TAO</a:t>
              </a:r>
              <a:endParaRPr lang="en-US" sz="4800" b="1">
                <a:effectLst>
                  <a:outerShdw blurRad="38100" dist="38100" dir="2700000" algn="tl">
                    <a:srgbClr val="000000"/>
                  </a:outerShdw>
                </a:effectLst>
                <a:latin typeface="Arial" pitchFamily="34" charset="0"/>
                <a:ea typeface="ＭＳ Ｐゴシック" pitchFamily="34" charset="-128"/>
                <a:cs typeface="+mn-cs"/>
              </a:endParaRPr>
            </a:p>
          </p:txBody>
        </p:sp>
        <p:sp>
          <p:nvSpPr>
            <p:cNvPr id="31777" name="AutoShape 33"/>
            <p:cNvSpPr>
              <a:spLocks noChangeArrowheads="1"/>
            </p:cNvSpPr>
            <p:nvPr/>
          </p:nvSpPr>
          <p:spPr bwMode="auto">
            <a:xfrm>
              <a:off x="1340"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6264" name="Group 17"/>
          <p:cNvGrpSpPr>
            <a:grpSpLocks/>
          </p:cNvGrpSpPr>
          <p:nvPr/>
        </p:nvGrpSpPr>
        <p:grpSpPr bwMode="auto">
          <a:xfrm>
            <a:off x="2130425" y="1490663"/>
            <a:ext cx="5865813" cy="923925"/>
            <a:chOff x="1342" y="939"/>
            <a:chExt cx="3695" cy="582"/>
          </a:xfrm>
        </p:grpSpPr>
        <p:sp>
          <p:nvSpPr>
            <p:cNvPr id="31787" name="Text Box 43"/>
            <p:cNvSpPr txBox="1">
              <a:spLocks noChangeArrowheads="1"/>
            </p:cNvSpPr>
            <p:nvPr/>
          </p:nvSpPr>
          <p:spPr bwMode="auto">
            <a:xfrm>
              <a:off x="1833" y="939"/>
              <a:ext cx="3204"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p>
              <a:pPr>
                <a:spcBef>
                  <a:spcPct val="50000"/>
                </a:spcBef>
                <a:defRPr/>
              </a:pPr>
              <a:r>
                <a:rPr lang="en-US" sz="54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P</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PAGBUHAT</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88" name="AutoShape 44"/>
            <p:cNvSpPr>
              <a:spLocks noChangeArrowheads="1"/>
            </p:cNvSpPr>
            <p:nvPr/>
          </p:nvSpPr>
          <p:spPr bwMode="auto">
            <a:xfrm>
              <a:off x="1342" y="1051"/>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96265"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6266"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6267"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6268" name="Text Box 54"/>
          <p:cNvSpPr txBox="1">
            <a:spLocks noChangeArrowheads="1"/>
          </p:cNvSpPr>
          <p:nvPr/>
        </p:nvSpPr>
        <p:spPr bwMode="auto">
          <a:xfrm>
            <a:off x="6784975" y="62706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28044" name="Oval 44"/>
          <p:cNvSpPr>
            <a:spLocks noChangeArrowheads="1"/>
          </p:cNvSpPr>
          <p:nvPr/>
        </p:nvSpPr>
        <p:spPr bwMode="auto">
          <a:xfrm>
            <a:off x="1582738" y="2379663"/>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6270"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9.65.01.47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44"/>
                                        </p:tgtEl>
                                        <p:attrNameLst>
                                          <p:attrName>style.visibility</p:attrName>
                                        </p:attrNameLst>
                                      </p:cBhvr>
                                      <p:to>
                                        <p:strVal val="visible"/>
                                      </p:to>
                                    </p:set>
                                    <p:animEffect transition="in" filter="fade">
                                      <p:cBhvr>
                                        <p:cTn id="7"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04888" y="609600"/>
            <a:ext cx="8215312"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en-US" sz="4000" b="1">
                <a:solidFill>
                  <a:srgbClr val="FAFD00"/>
                </a:solidFill>
                <a:latin typeface="Times" charset="0"/>
                <a:ea typeface="ＭＳ Ｐゴシック" charset="0"/>
                <a:cs typeface="ＭＳ Ｐゴシック" charset="0"/>
              </a:rPr>
              <a:t>ANG </a:t>
            </a:r>
            <a:r>
              <a:rPr lang="en-US" sz="4000" b="1" u="sng">
                <a:solidFill>
                  <a:srgbClr val="FF5008"/>
                </a:solidFill>
                <a:latin typeface="Times" charset="0"/>
                <a:ea typeface="ＭＳ Ｐゴシック" charset="0"/>
                <a:cs typeface="ＭＳ Ｐゴシック" charset="0"/>
              </a:rPr>
              <a:t>4</a:t>
            </a:r>
            <a:r>
              <a:rPr lang="en-US" sz="4000" b="1">
                <a:solidFill>
                  <a:srgbClr val="FF5008"/>
                </a:solidFill>
                <a:latin typeface="Times" charset="0"/>
                <a:ea typeface="ＭＳ Ｐゴシック" charset="0"/>
                <a:cs typeface="ＭＳ Ｐゴシック" charset="0"/>
              </a:rPr>
              <a:t>  </a:t>
            </a:r>
            <a:r>
              <a:rPr lang="en-US" sz="4000" b="1">
                <a:solidFill>
                  <a:srgbClr val="FFFF00"/>
                </a:solidFill>
                <a:latin typeface="Times" charset="0"/>
                <a:ea typeface="ＭＳ Ｐゴシック" charset="0"/>
                <a:cs typeface="ＭＳ Ｐゴシック" charset="0"/>
              </a:rPr>
              <a:t>NA MGA</a:t>
            </a:r>
            <a:r>
              <a:rPr lang="en-US" sz="4000" b="1">
                <a:solidFill>
                  <a:srgbClr val="FF5008"/>
                </a:solidFill>
                <a:latin typeface="Times" charset="0"/>
                <a:ea typeface="ＭＳ Ｐゴシック" charset="0"/>
                <a:cs typeface="ＭＳ Ｐゴシック" charset="0"/>
              </a:rPr>
              <a:t> </a:t>
            </a:r>
            <a:r>
              <a:rPr lang="en-US" sz="4000" b="1" u="sng">
                <a:solidFill>
                  <a:srgbClr val="FF5008"/>
                </a:solidFill>
                <a:latin typeface="Times" charset="0"/>
                <a:ea typeface="ＭＳ Ｐゴシック" charset="0"/>
                <a:cs typeface="ＭＳ Ｐゴシック" charset="0"/>
              </a:rPr>
              <a:t>TAO</a:t>
            </a:r>
            <a:r>
              <a:rPr lang="en-US" sz="4000" b="1">
                <a:solidFill>
                  <a:srgbClr val="FF5008"/>
                </a:solidFill>
                <a:latin typeface="Times" charset="0"/>
                <a:ea typeface="ＭＳ Ｐゴシック" charset="0"/>
                <a:cs typeface="ＭＳ Ｐゴシック" charset="0"/>
              </a:rPr>
              <a:t> </a:t>
            </a:r>
            <a:r>
              <a:rPr lang="en-US" sz="4000" b="1">
                <a:solidFill>
                  <a:srgbClr val="FFFF00"/>
                </a:solidFill>
                <a:latin typeface="Times" charset="0"/>
                <a:ea typeface="ＭＳ Ｐゴシック" charset="0"/>
                <a:cs typeface="ＭＳ Ｐゴシック" charset="0"/>
              </a:rPr>
              <a:t>AY</a:t>
            </a:r>
            <a:r>
              <a:rPr lang="en-US" sz="4000" b="1">
                <a:solidFill>
                  <a:srgbClr val="FF5008"/>
                </a:solidFill>
                <a:latin typeface="Times" charset="0"/>
                <a:ea typeface="ＭＳ Ｐゴシック" charset="0"/>
                <a:cs typeface="ＭＳ Ｐゴシック" charset="0"/>
              </a:rPr>
              <a:t> </a:t>
            </a:r>
            <a:r>
              <a:rPr lang="en-US" sz="4000" b="1">
                <a:solidFill>
                  <a:srgbClr val="FAFD00"/>
                </a:solidFill>
                <a:latin typeface="Times" charset="0"/>
                <a:ea typeface="ＭＳ Ｐゴシック" charset="0"/>
                <a:cs typeface="ＭＳ Ｐゴシック" charset="0"/>
              </a:rPr>
              <a:t>SILA:</a:t>
            </a:r>
          </a:p>
        </p:txBody>
      </p:sp>
      <p:sp>
        <p:nvSpPr>
          <p:cNvPr id="33795" name="Rectangle 3"/>
          <p:cNvSpPr>
            <a:spLocks noGrp="1" noChangeArrowheads="1"/>
          </p:cNvSpPr>
          <p:nvPr>
            <p:ph type="body" idx="1"/>
          </p:nvPr>
        </p:nvSpPr>
        <p:spPr bwMode="auto">
          <a:xfrm>
            <a:off x="2324100" y="1981200"/>
            <a:ext cx="4760913" cy="4114800"/>
          </a:xfrm>
          <a:ln w="12700">
            <a:miter lim="800000"/>
            <a:headEnd/>
            <a:tailEnd/>
          </a:ln>
        </p:spPr>
        <p:txBody>
          <a:bodyPr wrap="square" lIns="90487" tIns="44450" rIns="90487" bIns="44450" numCol="1" anchor="t" anchorCtr="0" compatLnSpc="1">
            <a:prstTxWarp prst="textNoShape">
              <a:avLst/>
            </a:prstTxWarp>
          </a:bodyPr>
          <a:lstStyle/>
          <a:p>
            <a:pPr marL="677863" indent="-677863" defTabSz="1033463">
              <a:defRPr/>
            </a:pPr>
            <a:r>
              <a:rPr lang="en-US" sz="4800" b="1" dirty="0">
                <a:effectLst>
                  <a:outerShdw dist="88900" dir="2700000" algn="tl" rotWithShape="0">
                    <a:srgbClr val="000000"/>
                  </a:outerShdw>
                </a:effectLst>
                <a:latin typeface="Arial" charset="0"/>
                <a:ea typeface="ＭＳ Ｐゴシック" charset="0"/>
                <a:cs typeface="ＭＳ Ｐゴシック" charset="0"/>
              </a:rPr>
              <a:t>A</a:t>
            </a:r>
            <a:r>
              <a:rPr lang="en-US" sz="4800" b="1" dirty="0">
                <a:solidFill>
                  <a:srgbClr val="00FF00"/>
                </a:solidFill>
                <a:effectLst>
                  <a:outerShdw dist="88900" dir="2700000" algn="tl" rotWithShape="0">
                    <a:srgbClr val="000000"/>
                  </a:outerShdw>
                </a:effectLst>
                <a:latin typeface="Arial" charset="0"/>
                <a:ea typeface="ＭＳ Ｐゴシック" charset="0"/>
                <a:cs typeface="ＭＳ Ｐゴシック" charset="0"/>
              </a:rPr>
              <a:t>  </a:t>
            </a:r>
            <a:r>
              <a:rPr lang="en-US" sz="4800" b="1" dirty="0">
                <a:solidFill>
                  <a:srgbClr val="FF5008"/>
                </a:solidFill>
                <a:effectLst>
                  <a:outerShdw dist="88900" dir="2700000" algn="tl" rotWithShape="0">
                    <a:srgbClr val="000000"/>
                  </a:outerShdw>
                </a:effectLst>
                <a:latin typeface="Arial" charset="0"/>
                <a:ea typeface="ＭＳ Ｐゴシック" charset="0"/>
                <a:cs typeface="ＭＳ Ｐゴシック" charset="0"/>
              </a:rPr>
              <a:t>BRAHAM</a:t>
            </a:r>
          </a:p>
          <a:p>
            <a:pPr marL="677863" indent="-677863" defTabSz="1033463">
              <a:defRPr/>
            </a:pPr>
            <a:r>
              <a:rPr lang="en-US" sz="4800" b="1" dirty="0">
                <a:effectLst>
                  <a:outerShdw dist="88900" dir="2700000" algn="tl" rotWithShape="0">
                    <a:srgbClr val="000000"/>
                  </a:outerShdw>
                </a:effectLst>
                <a:latin typeface="Arial" charset="0"/>
                <a:ea typeface="ＭＳ Ｐゴシック" charset="0"/>
                <a:cs typeface="ＭＳ Ｐゴシック" charset="0"/>
              </a:rPr>
              <a:t>J</a:t>
            </a:r>
            <a:r>
              <a:rPr lang="en-US" sz="4800" b="1" dirty="0">
                <a:solidFill>
                  <a:srgbClr val="00FF00"/>
                </a:solidFill>
                <a:effectLst>
                  <a:outerShdw dist="88900" dir="2700000" algn="tl" rotWithShape="0">
                    <a:srgbClr val="000000"/>
                  </a:outerShdw>
                </a:effectLst>
                <a:latin typeface="Arial" charset="0"/>
                <a:ea typeface="ＭＳ Ｐゴシック" charset="0"/>
                <a:cs typeface="ＭＳ Ｐゴシック" charset="0"/>
              </a:rPr>
              <a:t>  </a:t>
            </a:r>
            <a:r>
              <a:rPr lang="en-US" sz="4800" b="1" dirty="0">
                <a:solidFill>
                  <a:srgbClr val="FF5008"/>
                </a:solidFill>
                <a:effectLst>
                  <a:outerShdw dist="88900" dir="2700000" algn="tl" rotWithShape="0">
                    <a:srgbClr val="000000"/>
                  </a:outerShdw>
                </a:effectLst>
                <a:latin typeface="Arial" charset="0"/>
                <a:ea typeface="ＭＳ Ｐゴシック" charset="0"/>
                <a:cs typeface="ＭＳ Ｐゴシック" charset="0"/>
              </a:rPr>
              <a:t>OSE</a:t>
            </a:r>
          </a:p>
          <a:p>
            <a:pPr marL="677863" indent="-677863" defTabSz="1033463">
              <a:defRPr/>
            </a:pPr>
            <a:r>
              <a:rPr lang="en-US" sz="4800" b="1" dirty="0">
                <a:effectLst>
                  <a:outerShdw dist="88900" dir="2700000" algn="tl" rotWithShape="0">
                    <a:srgbClr val="000000"/>
                  </a:outerShdw>
                </a:effectLst>
                <a:latin typeface="Arial" charset="0"/>
                <a:ea typeface="ＭＳ Ｐゴシック" charset="0"/>
                <a:cs typeface="ＭＳ Ｐゴシック" charset="0"/>
              </a:rPr>
              <a:t>M</a:t>
            </a:r>
            <a:r>
              <a:rPr lang="en-US" sz="4800" b="1" dirty="0">
                <a:solidFill>
                  <a:srgbClr val="00FF00"/>
                </a:solidFill>
                <a:effectLst>
                  <a:outerShdw dist="88900" dir="2700000" algn="tl" rotWithShape="0">
                    <a:srgbClr val="000000"/>
                  </a:outerShdw>
                </a:effectLst>
                <a:latin typeface="Arial" charset="0"/>
                <a:ea typeface="ＭＳ Ｐゴシック" charset="0"/>
                <a:cs typeface="ＭＳ Ｐゴシック" charset="0"/>
              </a:rPr>
              <a:t> </a:t>
            </a:r>
            <a:r>
              <a:rPr lang="en-US" sz="4800" b="1" dirty="0">
                <a:solidFill>
                  <a:srgbClr val="FF5008"/>
                </a:solidFill>
                <a:effectLst>
                  <a:outerShdw dist="88900" dir="2700000" algn="tl" rotWithShape="0">
                    <a:srgbClr val="000000"/>
                  </a:outerShdw>
                </a:effectLst>
                <a:latin typeface="Arial" charset="0"/>
                <a:ea typeface="ＭＳ Ｐゴシック" charset="0"/>
                <a:cs typeface="ＭＳ Ｐゴシック" charset="0"/>
              </a:rPr>
              <a:t>OISES</a:t>
            </a:r>
          </a:p>
          <a:p>
            <a:pPr marL="677863" indent="-677863" defTabSz="1033463">
              <a:defRPr/>
            </a:pPr>
            <a:r>
              <a:rPr lang="en-US" sz="4800" b="1" dirty="0">
                <a:effectLst>
                  <a:outerShdw dist="88900" dir="2700000" algn="tl" rotWithShape="0">
                    <a:srgbClr val="000000"/>
                  </a:outerShdw>
                </a:effectLst>
                <a:latin typeface="Arial" charset="0"/>
                <a:ea typeface="ＭＳ Ｐゴシック" charset="0"/>
                <a:cs typeface="ＭＳ Ｐゴシック" charset="0"/>
              </a:rPr>
              <a:t>J</a:t>
            </a:r>
            <a:r>
              <a:rPr lang="en-US" sz="4800" b="1" dirty="0">
                <a:solidFill>
                  <a:srgbClr val="00FF00"/>
                </a:solidFill>
                <a:effectLst>
                  <a:outerShdw dist="88900" dir="2700000" algn="tl" rotWithShape="0">
                    <a:srgbClr val="000000"/>
                  </a:outerShdw>
                </a:effectLst>
                <a:latin typeface="Arial" charset="0"/>
                <a:ea typeface="ＭＳ Ｐゴシック" charset="0"/>
                <a:cs typeface="ＭＳ Ｐゴシック" charset="0"/>
              </a:rPr>
              <a:t>  </a:t>
            </a:r>
            <a:r>
              <a:rPr lang="en-US" sz="4800" b="1" dirty="0">
                <a:solidFill>
                  <a:srgbClr val="FF5008"/>
                </a:solidFill>
                <a:effectLst>
                  <a:outerShdw dist="88900" dir="2700000" algn="tl" rotWithShape="0">
                    <a:srgbClr val="000000"/>
                  </a:outerShdw>
                </a:effectLst>
                <a:latin typeface="Arial" charset="0"/>
                <a:ea typeface="ＭＳ Ｐゴシック" charset="0"/>
                <a:cs typeface="ＭＳ Ｐゴシック" charset="0"/>
              </a:rPr>
              <a:t>OSUE</a:t>
            </a:r>
          </a:p>
        </p:txBody>
      </p:sp>
      <p:sp>
        <p:nvSpPr>
          <p:cNvPr id="3379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3797"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1" name="Oval 9"/>
          <p:cNvSpPr>
            <a:spLocks noChangeArrowheads="1"/>
          </p:cNvSpPr>
          <p:nvPr/>
        </p:nvSpPr>
        <p:spPr bwMode="auto">
          <a:xfrm>
            <a:off x="2913063" y="28971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2" name="Oval 10"/>
          <p:cNvSpPr>
            <a:spLocks noChangeArrowheads="1"/>
          </p:cNvSpPr>
          <p:nvPr/>
        </p:nvSpPr>
        <p:spPr bwMode="auto">
          <a:xfrm>
            <a:off x="2919413" y="37893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3" name="Oval 11"/>
          <p:cNvSpPr>
            <a:spLocks noChangeArrowheads="1"/>
          </p:cNvSpPr>
          <p:nvPr/>
        </p:nvSpPr>
        <p:spPr bwMode="auto">
          <a:xfrm>
            <a:off x="2884488" y="46545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8313"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8314"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8315"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8316"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8317" name="Text Box 20"/>
          <p:cNvSpPr txBox="1">
            <a:spLocks noChangeArrowheads="1"/>
          </p:cNvSpPr>
          <p:nvPr/>
        </p:nvSpPr>
        <p:spPr bwMode="auto">
          <a:xfrm>
            <a:off x="7064375" y="62706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98318"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9.65.01.48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box(out)">
                                      <p:cBhvr>
                                        <p:cTn id="13" dur="5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box(out)">
                                      <p:cBhvr>
                                        <p:cTn id="18" dur="500"/>
                                        <p:tgtEl>
                                          <p:spTgt spid="337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ox(out)">
                                      <p:cBhvr>
                                        <p:cTn id="23" dur="500"/>
                                        <p:tgtEl>
                                          <p:spTgt spid="337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box(out)">
                                      <p:cBhvr>
                                        <p:cTn id="28" dur="500"/>
                                        <p:tgtEl>
                                          <p:spTgt spid="337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3800"/>
                                        </p:tgtEl>
                                        <p:attrNameLst>
                                          <p:attrName>style.visibility</p:attrName>
                                        </p:attrNameLst>
                                      </p:cBhvr>
                                      <p:to>
                                        <p:strVal val="visible"/>
                                      </p:to>
                                    </p:set>
                                    <p:anim calcmode="lin" valueType="num">
                                      <p:cBhvr>
                                        <p:cTn id="33" dur="500" fill="hold"/>
                                        <p:tgtEl>
                                          <p:spTgt spid="33800"/>
                                        </p:tgtEl>
                                        <p:attrNameLst>
                                          <p:attrName>ppt_x</p:attrName>
                                        </p:attrNameLst>
                                      </p:cBhvr>
                                      <p:tavLst>
                                        <p:tav tm="0">
                                          <p:val>
                                            <p:strVal val="#ppt_x-#ppt_w/2"/>
                                          </p:val>
                                        </p:tav>
                                        <p:tav tm="100000">
                                          <p:val>
                                            <p:strVal val="#ppt_x"/>
                                          </p:val>
                                        </p:tav>
                                      </p:tavLst>
                                    </p:anim>
                                    <p:anim calcmode="lin" valueType="num">
                                      <p:cBhvr>
                                        <p:cTn id="34" dur="500" fill="hold"/>
                                        <p:tgtEl>
                                          <p:spTgt spid="33800"/>
                                        </p:tgtEl>
                                        <p:attrNameLst>
                                          <p:attrName>ppt_y</p:attrName>
                                        </p:attrNameLst>
                                      </p:cBhvr>
                                      <p:tavLst>
                                        <p:tav tm="0">
                                          <p:val>
                                            <p:strVal val="#ppt_y"/>
                                          </p:val>
                                        </p:tav>
                                        <p:tav tm="100000">
                                          <p:val>
                                            <p:strVal val="#ppt_y"/>
                                          </p:val>
                                        </p:tav>
                                      </p:tavLst>
                                    </p:anim>
                                    <p:anim calcmode="lin" valueType="num">
                                      <p:cBhvr>
                                        <p:cTn id="35" dur="500" fill="hold"/>
                                        <p:tgtEl>
                                          <p:spTgt spid="33800"/>
                                        </p:tgtEl>
                                        <p:attrNameLst>
                                          <p:attrName>ppt_w</p:attrName>
                                        </p:attrNameLst>
                                      </p:cBhvr>
                                      <p:tavLst>
                                        <p:tav tm="0">
                                          <p:val>
                                            <p:fltVal val="0"/>
                                          </p:val>
                                        </p:tav>
                                        <p:tav tm="100000">
                                          <p:val>
                                            <p:strVal val="#ppt_w"/>
                                          </p:val>
                                        </p:tav>
                                      </p:tavLst>
                                    </p:anim>
                                    <p:anim calcmode="lin" valueType="num">
                                      <p:cBhvr>
                                        <p:cTn id="36" dur="500" fill="hold"/>
                                        <p:tgtEl>
                                          <p:spTgt spid="3380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33801"/>
                                        </p:tgtEl>
                                        <p:attrNameLst>
                                          <p:attrName>style.visibility</p:attrName>
                                        </p:attrNameLst>
                                      </p:cBhvr>
                                      <p:to>
                                        <p:strVal val="visible"/>
                                      </p:to>
                                    </p:set>
                                    <p:anim calcmode="lin" valueType="num">
                                      <p:cBhvr>
                                        <p:cTn id="40" dur="500" fill="hold"/>
                                        <p:tgtEl>
                                          <p:spTgt spid="33801"/>
                                        </p:tgtEl>
                                        <p:attrNameLst>
                                          <p:attrName>ppt_x</p:attrName>
                                        </p:attrNameLst>
                                      </p:cBhvr>
                                      <p:tavLst>
                                        <p:tav tm="0">
                                          <p:val>
                                            <p:strVal val="#ppt_x-#ppt_w/2"/>
                                          </p:val>
                                        </p:tav>
                                        <p:tav tm="100000">
                                          <p:val>
                                            <p:strVal val="#ppt_x"/>
                                          </p:val>
                                        </p:tav>
                                      </p:tavLst>
                                    </p:anim>
                                    <p:anim calcmode="lin" valueType="num">
                                      <p:cBhvr>
                                        <p:cTn id="41" dur="500" fill="hold"/>
                                        <p:tgtEl>
                                          <p:spTgt spid="33801"/>
                                        </p:tgtEl>
                                        <p:attrNameLst>
                                          <p:attrName>ppt_y</p:attrName>
                                        </p:attrNameLst>
                                      </p:cBhvr>
                                      <p:tavLst>
                                        <p:tav tm="0">
                                          <p:val>
                                            <p:strVal val="#ppt_y"/>
                                          </p:val>
                                        </p:tav>
                                        <p:tav tm="100000">
                                          <p:val>
                                            <p:strVal val="#ppt_y"/>
                                          </p:val>
                                        </p:tav>
                                      </p:tavLst>
                                    </p:anim>
                                    <p:anim calcmode="lin" valueType="num">
                                      <p:cBhvr>
                                        <p:cTn id="42" dur="500" fill="hold"/>
                                        <p:tgtEl>
                                          <p:spTgt spid="33801"/>
                                        </p:tgtEl>
                                        <p:attrNameLst>
                                          <p:attrName>ppt_w</p:attrName>
                                        </p:attrNameLst>
                                      </p:cBhvr>
                                      <p:tavLst>
                                        <p:tav tm="0">
                                          <p:val>
                                            <p:fltVal val="0"/>
                                          </p:val>
                                        </p:tav>
                                        <p:tav tm="100000">
                                          <p:val>
                                            <p:strVal val="#ppt_w"/>
                                          </p:val>
                                        </p:tav>
                                      </p:tavLst>
                                    </p:anim>
                                    <p:anim calcmode="lin" valueType="num">
                                      <p:cBhvr>
                                        <p:cTn id="43" dur="500" fill="hold"/>
                                        <p:tgtEl>
                                          <p:spTgt spid="3380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p:cTn id="47" dur="500" fill="hold"/>
                                        <p:tgtEl>
                                          <p:spTgt spid="33802"/>
                                        </p:tgtEl>
                                        <p:attrNameLst>
                                          <p:attrName>ppt_x</p:attrName>
                                        </p:attrNameLst>
                                      </p:cBhvr>
                                      <p:tavLst>
                                        <p:tav tm="0">
                                          <p:val>
                                            <p:strVal val="#ppt_x-#ppt_w/2"/>
                                          </p:val>
                                        </p:tav>
                                        <p:tav tm="100000">
                                          <p:val>
                                            <p:strVal val="#ppt_x"/>
                                          </p:val>
                                        </p:tav>
                                      </p:tavLst>
                                    </p:anim>
                                    <p:anim calcmode="lin" valueType="num">
                                      <p:cBhvr>
                                        <p:cTn id="48" dur="500" fill="hold"/>
                                        <p:tgtEl>
                                          <p:spTgt spid="33802"/>
                                        </p:tgtEl>
                                        <p:attrNameLst>
                                          <p:attrName>ppt_y</p:attrName>
                                        </p:attrNameLst>
                                      </p:cBhvr>
                                      <p:tavLst>
                                        <p:tav tm="0">
                                          <p:val>
                                            <p:strVal val="#ppt_y"/>
                                          </p:val>
                                        </p:tav>
                                        <p:tav tm="100000">
                                          <p:val>
                                            <p:strVal val="#ppt_y"/>
                                          </p:val>
                                        </p:tav>
                                      </p:tavLst>
                                    </p:anim>
                                    <p:anim calcmode="lin" valueType="num">
                                      <p:cBhvr>
                                        <p:cTn id="49" dur="500" fill="hold"/>
                                        <p:tgtEl>
                                          <p:spTgt spid="33802"/>
                                        </p:tgtEl>
                                        <p:attrNameLst>
                                          <p:attrName>ppt_w</p:attrName>
                                        </p:attrNameLst>
                                      </p:cBhvr>
                                      <p:tavLst>
                                        <p:tav tm="0">
                                          <p:val>
                                            <p:fltVal val="0"/>
                                          </p:val>
                                        </p:tav>
                                        <p:tav tm="100000">
                                          <p:val>
                                            <p:strVal val="#ppt_w"/>
                                          </p:val>
                                        </p:tav>
                                      </p:tavLst>
                                    </p:anim>
                                    <p:anim calcmode="lin" valueType="num">
                                      <p:cBhvr>
                                        <p:cTn id="50" dur="500" fill="hold"/>
                                        <p:tgtEl>
                                          <p:spTgt spid="33802"/>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33803"/>
                                        </p:tgtEl>
                                        <p:attrNameLst>
                                          <p:attrName>style.visibility</p:attrName>
                                        </p:attrNameLst>
                                      </p:cBhvr>
                                      <p:to>
                                        <p:strVal val="visible"/>
                                      </p:to>
                                    </p:set>
                                    <p:anim calcmode="lin" valueType="num">
                                      <p:cBhvr>
                                        <p:cTn id="54" dur="500" fill="hold"/>
                                        <p:tgtEl>
                                          <p:spTgt spid="33803"/>
                                        </p:tgtEl>
                                        <p:attrNameLst>
                                          <p:attrName>ppt_x</p:attrName>
                                        </p:attrNameLst>
                                      </p:cBhvr>
                                      <p:tavLst>
                                        <p:tav tm="0">
                                          <p:val>
                                            <p:strVal val="#ppt_x-#ppt_w/2"/>
                                          </p:val>
                                        </p:tav>
                                        <p:tav tm="100000">
                                          <p:val>
                                            <p:strVal val="#ppt_x"/>
                                          </p:val>
                                        </p:tav>
                                      </p:tavLst>
                                    </p:anim>
                                    <p:anim calcmode="lin" valueType="num">
                                      <p:cBhvr>
                                        <p:cTn id="55" dur="500" fill="hold"/>
                                        <p:tgtEl>
                                          <p:spTgt spid="33803"/>
                                        </p:tgtEl>
                                        <p:attrNameLst>
                                          <p:attrName>ppt_y</p:attrName>
                                        </p:attrNameLst>
                                      </p:cBhvr>
                                      <p:tavLst>
                                        <p:tav tm="0">
                                          <p:val>
                                            <p:strVal val="#ppt_y"/>
                                          </p:val>
                                        </p:tav>
                                        <p:tav tm="100000">
                                          <p:val>
                                            <p:strVal val="#ppt_y"/>
                                          </p:val>
                                        </p:tav>
                                      </p:tavLst>
                                    </p:anim>
                                    <p:anim calcmode="lin" valueType="num">
                                      <p:cBhvr>
                                        <p:cTn id="56" dur="500" fill="hold"/>
                                        <p:tgtEl>
                                          <p:spTgt spid="33803"/>
                                        </p:tgtEl>
                                        <p:attrNameLst>
                                          <p:attrName>ppt_w</p:attrName>
                                        </p:attrNameLst>
                                      </p:cBhvr>
                                      <p:tavLst>
                                        <p:tav tm="0">
                                          <p:val>
                                            <p:fltVal val="0"/>
                                          </p:val>
                                        </p:tav>
                                        <p:tav tm="100000">
                                          <p:val>
                                            <p:strVal val="#ppt_w"/>
                                          </p:val>
                                        </p:tav>
                                      </p:tavLst>
                                    </p:anim>
                                    <p:anim calcmode="lin" valueType="num">
                                      <p:cBhvr>
                                        <p:cTn id="57"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build="p" autoUpdateAnimBg="0"/>
      <p:bldP spid="33800" grpId="0" animBg="1"/>
      <p:bldP spid="33801" grpId="0" animBg="1"/>
      <p:bldP spid="33802" grpId="0" animBg="1"/>
      <p:bldP spid="338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90550" y="1301750"/>
            <a:ext cx="8648700" cy="4521200"/>
          </a:xfrm>
          <a:prstGeom prst="rect">
            <a:avLst/>
          </a:prstGeom>
          <a:noFill/>
          <a:ln w="12700">
            <a:noFill/>
            <a:miter lim="800000"/>
            <a:headEnd/>
            <a:tailEnd/>
          </a:ln>
          <a:effectLst/>
        </p:spPr>
        <p:txBody>
          <a:bodyPr wrap="none" lIns="90487" tIns="44450" rIns="90487" bIns="44450">
            <a:spAutoFit/>
          </a:bodyPr>
          <a:lstStyle/>
          <a:p>
            <a:pPr algn="l">
              <a:defRPr/>
            </a:pPr>
            <a:r>
              <a:rPr lang="en-US" sz="7200" b="1" dirty="0">
                <a:solidFill>
                  <a:srgbClr val="00FF00"/>
                </a:solidFill>
                <a:effectLst>
                  <a:outerShdw blurRad="50800" dist="88900" dir="2700000" algn="tl" rotWithShape="0">
                    <a:srgbClr val="000000"/>
                  </a:outerShdw>
                </a:effectLst>
                <a:latin typeface="Arial" pitchFamily="34" charset="0"/>
                <a:ea typeface="ＭＳ Ｐゴシック" charset="-128"/>
                <a:cs typeface="+mn-cs"/>
              </a:rPr>
              <a:t>A</a:t>
            </a:r>
            <a:r>
              <a:rPr lang="en-US" sz="7200" b="1" dirty="0">
                <a:solidFill>
                  <a:srgbClr val="FFFF00"/>
                </a:solidFill>
                <a:effectLst>
                  <a:outerShdw blurRad="50800" dist="88900" dir="2700000" algn="tl" rotWithShape="0">
                    <a:srgbClr val="000000"/>
                  </a:outerShdw>
                </a:effectLst>
                <a:latin typeface="Arial" pitchFamily="34" charset="0"/>
                <a:ea typeface="ＭＳ Ｐゴシック" charset="-128"/>
                <a:cs typeface="+mn-cs"/>
              </a:rPr>
              <a:t>y </a:t>
            </a:r>
            <a:r>
              <a:rPr lang="en-US" sz="7200" b="1" dirty="0" err="1">
                <a:solidFill>
                  <a:srgbClr val="FFFF00"/>
                </a:solidFill>
                <a:effectLst>
                  <a:outerShdw blurRad="50800" dist="88900" dir="2700000" algn="tl" rotWithShape="0">
                    <a:srgbClr val="000000"/>
                  </a:outerShdw>
                </a:effectLst>
                <a:latin typeface="Arial" pitchFamily="34" charset="0"/>
                <a:ea typeface="ＭＳ Ｐゴシック" charset="-128"/>
                <a:cs typeface="+mn-cs"/>
              </a:rPr>
              <a:t>lagi</a:t>
            </a:r>
            <a:r>
              <a:rPr lang="en-US" sz="7200" b="1" dirty="0">
                <a:solidFill>
                  <a:srgbClr val="FFFF00"/>
                </a:solidFill>
                <a:effectLst>
                  <a:outerShdw blurRad="50800" dist="88900" dir="2700000" algn="tl" rotWithShape="0">
                    <a:srgbClr val="000000"/>
                  </a:outerShdw>
                </a:effectLst>
                <a:latin typeface="Arial" pitchFamily="34" charset="0"/>
                <a:ea typeface="ＭＳ Ｐゴシック" charset="-128"/>
                <a:cs typeface="+mn-cs"/>
              </a:rPr>
              <a:t> </a:t>
            </a:r>
            <a:r>
              <a:rPr lang="en-US" sz="7200" b="1" dirty="0" err="1">
                <a:solidFill>
                  <a:srgbClr val="FFFF00"/>
                </a:solidFill>
                <a:effectLst>
                  <a:outerShdw blurRad="50800" dist="88900" dir="2700000" algn="tl" rotWithShape="0">
                    <a:srgbClr val="000000"/>
                  </a:outerShdw>
                </a:effectLst>
                <a:latin typeface="Arial" pitchFamily="34" charset="0"/>
                <a:ea typeface="ＭＳ Ｐゴシック" charset="-128"/>
                <a:cs typeface="+mn-cs"/>
              </a:rPr>
              <a:t>si</a:t>
            </a:r>
            <a:endParaRPr lang="en-US" sz="7200" b="1" dirty="0">
              <a:solidFill>
                <a:srgbClr val="FFFF00"/>
              </a:solidFill>
              <a:effectLst>
                <a:outerShdw blurRad="50800" dist="88900" dir="2700000" algn="tl" rotWithShape="0">
                  <a:srgbClr val="000000"/>
                </a:outerShdw>
              </a:effectLst>
              <a:latin typeface="Arial" pitchFamily="34" charset="0"/>
              <a:ea typeface="ＭＳ Ｐゴシック" charset="-128"/>
              <a:cs typeface="+mn-cs"/>
            </a:endParaRPr>
          </a:p>
          <a:p>
            <a:pPr algn="l">
              <a:defRPr/>
            </a:pPr>
            <a:r>
              <a:rPr lang="en-US" sz="7200" b="1" dirty="0">
                <a:solidFill>
                  <a:srgbClr val="00FF00"/>
                </a:solidFill>
                <a:effectLst>
                  <a:outerShdw blurRad="50800" dist="88900" dir="2700000" algn="tl" rotWithShape="0">
                    <a:srgbClr val="000000"/>
                  </a:outerShdw>
                </a:effectLst>
                <a:latin typeface="Arial" pitchFamily="34" charset="0"/>
                <a:ea typeface="ＭＳ Ｐゴシック" charset="-128"/>
                <a:cs typeface="+mn-cs"/>
              </a:rPr>
              <a:t>  J</a:t>
            </a:r>
            <a:r>
              <a:rPr lang="en-US" sz="7200" b="1" dirty="0">
                <a:solidFill>
                  <a:srgbClr val="FAFD00"/>
                </a:solidFill>
                <a:effectLst>
                  <a:outerShdw blurRad="50800" dist="88900" dir="2700000" algn="tl" rotWithShape="0">
                    <a:srgbClr val="000000"/>
                  </a:outerShdw>
                </a:effectLst>
                <a:latin typeface="Arial" pitchFamily="34" charset="0"/>
                <a:ea typeface="ＭＳ Ｐゴシック" charset="-128"/>
                <a:cs typeface="+mn-cs"/>
              </a:rPr>
              <a:t>ose ay</a:t>
            </a:r>
          </a:p>
          <a:p>
            <a:pPr algn="l">
              <a:defRPr/>
            </a:pPr>
            <a:r>
              <a:rPr lang="en-US" sz="7200" b="1" dirty="0">
                <a:solidFill>
                  <a:srgbClr val="00FF00"/>
                </a:solidFill>
                <a:effectLst>
                  <a:outerShdw blurRad="50800" dist="88900" dir="2700000" algn="tl" rotWithShape="0">
                    <a:srgbClr val="000000"/>
                  </a:outerShdw>
                </a:effectLst>
                <a:latin typeface="Arial" pitchFamily="34" charset="0"/>
                <a:ea typeface="ＭＳ Ｐゴシック" charset="-128"/>
                <a:cs typeface="+mn-cs"/>
              </a:rPr>
              <a:t>    </a:t>
            </a:r>
            <a:r>
              <a:rPr lang="en-US" sz="7200" b="1" dirty="0" err="1">
                <a:solidFill>
                  <a:srgbClr val="00FF00"/>
                </a:solidFill>
                <a:effectLst>
                  <a:outerShdw blurRad="50800" dist="88900" dir="2700000" algn="tl" rotWithShape="0">
                    <a:srgbClr val="000000"/>
                  </a:outerShdw>
                </a:effectLst>
                <a:latin typeface="Arial" pitchFamily="34" charset="0"/>
                <a:ea typeface="ＭＳ Ｐゴシック" charset="-128"/>
                <a:cs typeface="+mn-cs"/>
              </a:rPr>
              <a:t>M</a:t>
            </a:r>
            <a:r>
              <a:rPr lang="en-US" sz="7200" b="1" dirty="0" err="1">
                <a:solidFill>
                  <a:srgbClr val="FAFD00"/>
                </a:solidFill>
                <a:effectLst>
                  <a:outerShdw blurRad="50800" dist="88900" dir="2700000" algn="tl" rotWithShape="0">
                    <a:srgbClr val="000000"/>
                  </a:outerShdw>
                </a:effectLst>
                <a:latin typeface="Arial" pitchFamily="34" charset="0"/>
                <a:ea typeface="ＭＳ Ｐゴシック" charset="-128"/>
                <a:cs typeface="+mn-cs"/>
              </a:rPr>
              <a:t>as</a:t>
            </a:r>
            <a:r>
              <a:rPr lang="en-US" sz="7200" b="1" dirty="0">
                <a:solidFill>
                  <a:srgbClr val="FAFD00"/>
                </a:solidFill>
                <a:effectLst>
                  <a:outerShdw blurRad="50800" dist="88900" dir="2700000" algn="tl" rotWithShape="0">
                    <a:srgbClr val="000000"/>
                  </a:outerShdw>
                </a:effectLst>
                <a:latin typeface="Arial" pitchFamily="34" charset="0"/>
                <a:ea typeface="ＭＳ Ｐゴシック" charset="-128"/>
                <a:cs typeface="+mn-cs"/>
              </a:rPr>
              <a:t> </a:t>
            </a:r>
            <a:r>
              <a:rPr lang="en-US" sz="7200" b="1" dirty="0" err="1">
                <a:solidFill>
                  <a:srgbClr val="FAFD00"/>
                </a:solidFill>
                <a:effectLst>
                  <a:outerShdw blurRad="50800" dist="88900" dir="2700000" algn="tl" rotWithShape="0">
                    <a:srgbClr val="000000"/>
                  </a:outerShdw>
                </a:effectLst>
                <a:latin typeface="Arial" pitchFamily="34" charset="0"/>
                <a:ea typeface="ＭＳ Ｐゴシック" charset="-128"/>
                <a:cs typeface="+mn-cs"/>
              </a:rPr>
              <a:t>tigulang</a:t>
            </a:r>
            <a:r>
              <a:rPr lang="en-US" sz="7200" b="1" dirty="0">
                <a:solidFill>
                  <a:srgbClr val="FAFD00"/>
                </a:solidFill>
                <a:effectLst>
                  <a:outerShdw blurRad="50800" dist="88900" dir="2700000" algn="tl" rotWithShape="0">
                    <a:srgbClr val="000000"/>
                  </a:outerShdw>
                </a:effectLst>
                <a:latin typeface="Arial" pitchFamily="34" charset="0"/>
                <a:ea typeface="ＭＳ Ｐゴシック" charset="-128"/>
                <a:cs typeface="+mn-cs"/>
              </a:rPr>
              <a:t> </a:t>
            </a:r>
            <a:r>
              <a:rPr lang="en-US" sz="7200" b="1" dirty="0" err="1">
                <a:solidFill>
                  <a:srgbClr val="FAFD00"/>
                </a:solidFill>
                <a:effectLst>
                  <a:outerShdw blurRad="50800" dist="88900" dir="2700000" algn="tl" rotWithShape="0">
                    <a:srgbClr val="000000"/>
                  </a:outerShdw>
                </a:effectLst>
                <a:latin typeface="Arial" pitchFamily="34" charset="0"/>
                <a:ea typeface="ＭＳ Ｐゴシック" charset="-128"/>
                <a:cs typeface="+mn-cs"/>
              </a:rPr>
              <a:t>kay</a:t>
            </a:r>
            <a:r>
              <a:rPr lang="en-US" sz="7200" b="1" dirty="0">
                <a:solidFill>
                  <a:srgbClr val="FAFD00"/>
                </a:solidFill>
                <a:effectLst>
                  <a:outerShdw blurRad="50800" dist="88900" dir="2700000" algn="tl" rotWithShape="0">
                    <a:srgbClr val="000000"/>
                  </a:outerShdw>
                </a:effectLst>
                <a:latin typeface="Arial" pitchFamily="34" charset="0"/>
                <a:ea typeface="ＭＳ Ｐゴシック" charset="-128"/>
                <a:cs typeface="+mn-cs"/>
              </a:rPr>
              <a:t> </a:t>
            </a:r>
            <a:r>
              <a:rPr lang="en-US" sz="7200" b="1" dirty="0">
                <a:solidFill>
                  <a:srgbClr val="00FF00"/>
                </a:solidFill>
                <a:effectLst>
                  <a:outerShdw blurRad="50800" dist="88900" dir="2700000" algn="tl" rotWithShape="0">
                    <a:srgbClr val="000000"/>
                  </a:outerShdw>
                </a:effectLst>
                <a:latin typeface="Arial" pitchFamily="34" charset="0"/>
                <a:ea typeface="ＭＳ Ｐゴシック" charset="-128"/>
                <a:cs typeface="+mn-cs"/>
              </a:rPr>
              <a:t> </a:t>
            </a:r>
          </a:p>
          <a:p>
            <a:pPr algn="l">
              <a:defRPr/>
            </a:pPr>
            <a:r>
              <a:rPr lang="en-US" sz="7200" b="1" dirty="0">
                <a:solidFill>
                  <a:srgbClr val="00FF00"/>
                </a:solidFill>
                <a:effectLst>
                  <a:outerShdw blurRad="50800" dist="88900" dir="2700000" algn="tl" rotWithShape="0">
                    <a:srgbClr val="000000"/>
                  </a:outerShdw>
                </a:effectLst>
                <a:latin typeface="Arial" pitchFamily="34" charset="0"/>
                <a:ea typeface="ＭＳ Ｐゴシック" charset="-128"/>
                <a:cs typeface="+mn-cs"/>
              </a:rPr>
              <a:t>      </a:t>
            </a:r>
            <a:r>
              <a:rPr lang="en-US" sz="7200" b="1" dirty="0" err="1">
                <a:solidFill>
                  <a:srgbClr val="00FF00"/>
                </a:solidFill>
                <a:effectLst>
                  <a:outerShdw blurRad="50800" dist="88900" dir="2700000" algn="tl" rotWithShape="0">
                    <a:srgbClr val="000000"/>
                  </a:outerShdw>
                </a:effectLst>
                <a:latin typeface="Arial" pitchFamily="34" charset="0"/>
                <a:ea typeface="ＭＳ Ｐゴシック" charset="-128"/>
                <a:cs typeface="+mn-cs"/>
              </a:rPr>
              <a:t>J</a:t>
            </a:r>
            <a:r>
              <a:rPr lang="en-US" sz="7200" b="1" dirty="0" err="1">
                <a:solidFill>
                  <a:srgbClr val="FAFD00"/>
                </a:solidFill>
                <a:effectLst>
                  <a:outerShdw blurRad="50800" dist="88900" dir="2700000" algn="tl" rotWithShape="0">
                    <a:srgbClr val="000000"/>
                  </a:outerShdw>
                </a:effectLst>
                <a:latin typeface="Arial" pitchFamily="34" charset="0"/>
                <a:ea typeface="ＭＳ Ｐゴシック" charset="-128"/>
                <a:cs typeface="+mn-cs"/>
              </a:rPr>
              <a:t>osue</a:t>
            </a:r>
            <a:r>
              <a:rPr lang="en-US" sz="7200" b="1" dirty="0">
                <a:solidFill>
                  <a:srgbClr val="FAFD00"/>
                </a:solidFill>
                <a:effectLst>
                  <a:outerShdw blurRad="50800" dist="88900" dir="2700000" algn="tl" rotWithShape="0">
                    <a:srgbClr val="000000"/>
                  </a:outerShdw>
                </a:effectLst>
                <a:latin typeface="Arial" pitchFamily="34" charset="0"/>
                <a:ea typeface="ＭＳ Ｐゴシック" charset="-128"/>
                <a:cs typeface="+mn-cs"/>
              </a:rPr>
              <a:t>!</a:t>
            </a:r>
          </a:p>
        </p:txBody>
      </p:sp>
      <p:sp>
        <p:nvSpPr>
          <p:cNvPr id="3584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584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0356"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0357"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0358" name="Text Box 18"/>
          <p:cNvSpPr txBox="1">
            <a:spLocks noChangeArrowheads="1"/>
          </p:cNvSpPr>
          <p:nvPr/>
        </p:nvSpPr>
        <p:spPr bwMode="auto">
          <a:xfrm>
            <a:off x="7065963" y="6270625"/>
            <a:ext cx="162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grpSp>
        <p:nvGrpSpPr>
          <p:cNvPr id="100359" name="Group 15"/>
          <p:cNvGrpSpPr>
            <a:grpSpLocks/>
          </p:cNvGrpSpPr>
          <p:nvPr/>
        </p:nvGrpSpPr>
        <p:grpSpPr bwMode="auto">
          <a:xfrm>
            <a:off x="939800" y="660400"/>
            <a:ext cx="1597025" cy="6038850"/>
            <a:chOff x="707" y="576"/>
            <a:chExt cx="726" cy="3660"/>
          </a:xfrm>
        </p:grpSpPr>
        <p:sp>
          <p:nvSpPr>
            <p:cNvPr id="35859" name="AutoShape 19"/>
            <p:cNvSpPr>
              <a:spLocks noChangeArrowheads="1"/>
            </p:cNvSpPr>
            <p:nvPr/>
          </p:nvSpPr>
          <p:spPr bwMode="auto">
            <a:xfrm rot="20111265">
              <a:off x="789" y="634"/>
              <a:ext cx="538" cy="3495"/>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5860" name="AutoShape 20"/>
            <p:cNvSpPr>
              <a:spLocks noChangeArrowheads="1"/>
            </p:cNvSpPr>
            <p:nvPr/>
          </p:nvSpPr>
          <p:spPr bwMode="auto">
            <a:xfrm rot="20111265">
              <a:off x="707" y="576"/>
              <a:ext cx="726" cy="3660"/>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00360"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9.65.01.49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1000"/>
                                        <p:tgtEl>
                                          <p:spTgt spid="3584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iterate type="wd">
                                    <p:tmPct val="0"/>
                                  </p:iterate>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fade">
                                      <p:cBhvr>
                                        <p:cTn id="11" dur="1000"/>
                                        <p:tgtEl>
                                          <p:spTgt spid="35842">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iterate type="wd">
                                    <p:tmPct val="0"/>
                                  </p:iterate>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fade">
                                      <p:cBhvr>
                                        <p:cTn id="15" dur="1000"/>
                                        <p:tgtEl>
                                          <p:spTgt spid="35842">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iterate type="wd">
                                    <p:tmPct val="0"/>
                                  </p:iterate>
                                  <p:childTnLst>
                                    <p:set>
                                      <p:cBhvr>
                                        <p:cTn id="18" dur="1" fill="hold">
                                          <p:stCondLst>
                                            <p:cond delay="0"/>
                                          </p:stCondLst>
                                        </p:cTn>
                                        <p:tgtEl>
                                          <p:spTgt spid="35842">
                                            <p:txEl>
                                              <p:pRg st="3" end="3"/>
                                            </p:txEl>
                                          </p:spTgt>
                                        </p:tgtEl>
                                        <p:attrNameLst>
                                          <p:attrName>style.visibility</p:attrName>
                                        </p:attrNameLst>
                                      </p:cBhvr>
                                      <p:to>
                                        <p:strVal val="visible"/>
                                      </p:to>
                                    </p:set>
                                    <p:animEffect transition="in" filter="fade">
                                      <p:cBhvr>
                                        <p:cTn id="19" dur="1000"/>
                                        <p:tgtEl>
                                          <p:spTgt spid="35842">
                                            <p:txEl>
                                              <p:pRg st="3" end="3"/>
                                            </p:txEl>
                                          </p:spTgt>
                                        </p:tgtEl>
                                      </p:cBhvr>
                                    </p:animEffect>
                                  </p:childTnLst>
                                </p:cTn>
                              </p:par>
                            </p:childTnLst>
                          </p:cTn>
                        </p:par>
                        <p:par>
                          <p:cTn id="20" fill="hold" nodeType="afterGroup">
                            <p:stCondLst>
                              <p:cond delay="4000"/>
                            </p:stCondLst>
                            <p:childTnLst>
                              <p:par>
                                <p:cTn id="21" presetID="22" presetClass="entr" presetSubtype="1" fill="hold" nodeType="afterEffect">
                                  <p:stCondLst>
                                    <p:cond delay="0"/>
                                  </p:stCondLst>
                                  <p:childTnLst>
                                    <p:set>
                                      <p:cBhvr>
                                        <p:cTn id="22" dur="1" fill="hold">
                                          <p:stCondLst>
                                            <p:cond delay="0"/>
                                          </p:stCondLst>
                                        </p:cTn>
                                        <p:tgtEl>
                                          <p:spTgt spid="100359"/>
                                        </p:tgtEl>
                                        <p:attrNameLst>
                                          <p:attrName>style.visibility</p:attrName>
                                        </p:attrNameLst>
                                      </p:cBhvr>
                                      <p:to>
                                        <p:strVal val="visible"/>
                                      </p:to>
                                    </p:set>
                                    <p:animEffect transition="in" filter="wipe(up)">
                                      <p:cBhvr>
                                        <p:cTn id="23"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6"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267"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23" name="Text Box 11"/>
          <p:cNvSpPr txBox="1">
            <a:spLocks noChangeArrowheads="1"/>
          </p:cNvSpPr>
          <p:nvPr/>
        </p:nvSpPr>
        <p:spPr bwMode="auto">
          <a:xfrm>
            <a:off x="347663" y="239713"/>
            <a:ext cx="8451850" cy="6026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90000"/>
              </a:lnSpc>
              <a:defRPr/>
            </a:pPr>
            <a:r>
              <a:rPr lang="en-US" sz="1600" b="1" dirty="0" smtClean="0">
                <a:solidFill>
                  <a:schemeClr val="tx1"/>
                </a:solidFill>
                <a:latin typeface="Times" charset="0"/>
              </a:rPr>
              <a:t>Ang </a:t>
            </a:r>
            <a:r>
              <a:rPr lang="en-US" sz="1600" b="1" dirty="0" err="1" smtClean="0">
                <a:solidFill>
                  <a:schemeClr val="tx1"/>
                </a:solidFill>
                <a:latin typeface="Times" charset="0"/>
              </a:rPr>
              <a:t>Proyekto</a:t>
            </a:r>
            <a:r>
              <a:rPr lang="en-US" sz="1600" b="1" dirty="0" smtClean="0">
                <a:solidFill>
                  <a:schemeClr val="tx1"/>
                </a:solidFill>
                <a:latin typeface="Times" charset="0"/>
              </a:rPr>
              <a:t> </a:t>
            </a:r>
            <a:r>
              <a:rPr lang="en-US" sz="1600" b="1" dirty="0" err="1" smtClean="0">
                <a:solidFill>
                  <a:schemeClr val="tx1"/>
                </a:solidFill>
                <a:latin typeface="Times" charset="0"/>
              </a:rPr>
              <a:t>na</a:t>
            </a:r>
            <a:r>
              <a:rPr lang="en-US" sz="1600" b="1" dirty="0" smtClean="0">
                <a:solidFill>
                  <a:schemeClr val="tx1"/>
                </a:solidFill>
                <a:latin typeface="Times" charset="0"/>
              </a:rPr>
              <a:t> </a:t>
            </a:r>
            <a:r>
              <a:rPr lang="ja-JP" altLang="en-US" sz="1600" b="1" dirty="0" smtClean="0">
                <a:solidFill>
                  <a:schemeClr val="tx1"/>
                </a:solidFill>
                <a:latin typeface="Times" charset="0"/>
              </a:rPr>
              <a:t>“</a:t>
            </a:r>
            <a:r>
              <a:rPr lang="en-US" sz="1600" b="1" dirty="0" smtClean="0">
                <a:solidFill>
                  <a:schemeClr val="tx1"/>
                </a:solidFill>
                <a:latin typeface="Times" charset="0"/>
              </a:rPr>
              <a:t>Ang  Biblia.. Gipatin-aw</a:t>
            </a:r>
            <a:r>
              <a:rPr lang="ja-JP" altLang="en-US" sz="1600" b="1" dirty="0" smtClean="0">
                <a:solidFill>
                  <a:schemeClr val="tx1"/>
                </a:solidFill>
                <a:latin typeface="Times" charset="0"/>
              </a:rPr>
              <a:t>”</a:t>
            </a:r>
            <a:r>
              <a:rPr lang="en-US" sz="1600" b="1" dirty="0" smtClean="0">
                <a:solidFill>
                  <a:schemeClr val="tx1"/>
                </a:solidFill>
                <a:latin typeface="Times" charset="0"/>
              </a:rPr>
              <a:t> ay </a:t>
            </a:r>
            <a:r>
              <a:rPr lang="en-US" sz="1600" b="1" dirty="0" err="1" smtClean="0">
                <a:solidFill>
                  <a:schemeClr val="tx1"/>
                </a:solidFill>
                <a:latin typeface="Times" charset="0"/>
              </a:rPr>
              <a:t>nahunahunaan</a:t>
            </a:r>
            <a:r>
              <a:rPr lang="en-US" sz="1600" b="1" dirty="0" smtClean="0">
                <a:solidFill>
                  <a:schemeClr val="tx1"/>
                </a:solidFill>
                <a:latin typeface="Times" charset="0"/>
              </a:rPr>
              <a:t>, </a:t>
            </a:r>
            <a:r>
              <a:rPr lang="en-US" sz="1600" b="1" dirty="0" err="1" smtClean="0">
                <a:solidFill>
                  <a:schemeClr val="tx1"/>
                </a:solidFill>
                <a:latin typeface="Times" charset="0"/>
              </a:rPr>
              <a:t>naayos</a:t>
            </a:r>
            <a:r>
              <a:rPr lang="en-US" sz="1600" b="1" dirty="0" smtClean="0">
                <a:solidFill>
                  <a:schemeClr val="tx1"/>
                </a:solidFill>
                <a:latin typeface="Times" charset="0"/>
              </a:rPr>
              <a:t> </a:t>
            </a:r>
            <a:r>
              <a:rPr lang="en-US" sz="1600" b="1" dirty="0" err="1" smtClean="0">
                <a:solidFill>
                  <a:schemeClr val="tx1"/>
                </a:solidFill>
                <a:latin typeface="Times" charset="0"/>
              </a:rPr>
              <a:t>ug</a:t>
            </a:r>
            <a:r>
              <a:rPr lang="en-US" sz="1600" b="1" dirty="0" smtClean="0">
                <a:solidFill>
                  <a:schemeClr val="tx1"/>
                </a:solidFill>
                <a:latin typeface="Times" charset="0"/>
              </a:rPr>
              <a:t> </a:t>
            </a:r>
            <a:r>
              <a:rPr lang="en-US" sz="1600" b="1" dirty="0" err="1" smtClean="0">
                <a:solidFill>
                  <a:schemeClr val="tx1"/>
                </a:solidFill>
                <a:latin typeface="Times" charset="0"/>
              </a:rPr>
              <a:t>gihimo</a:t>
            </a:r>
            <a:endParaRPr lang="en-US" sz="1600" b="1" dirty="0" smtClean="0">
              <a:solidFill>
                <a:schemeClr val="tx1"/>
              </a:solidFill>
              <a:latin typeface="Times" charset="0"/>
            </a:endParaRPr>
          </a:p>
          <a:p>
            <a:pPr>
              <a:lnSpc>
                <a:spcPct val="90000"/>
              </a:lnSpc>
              <a:defRPr/>
            </a:pPr>
            <a:r>
              <a:rPr lang="en-US" sz="1600" b="1" dirty="0" err="1" smtClean="0">
                <a:solidFill>
                  <a:schemeClr val="tx1"/>
                </a:solidFill>
                <a:latin typeface="Times" charset="0"/>
              </a:rPr>
              <a:t>ni</a:t>
            </a:r>
            <a:r>
              <a:rPr lang="en-US" sz="1600" b="1" dirty="0" smtClean="0">
                <a:solidFill>
                  <a:schemeClr val="tx1"/>
                </a:solidFill>
                <a:latin typeface="Times" charset="0"/>
              </a:rPr>
              <a:t>  John E. </a:t>
            </a:r>
            <a:r>
              <a:rPr lang="en-US" sz="1600" b="1" dirty="0" err="1" smtClean="0">
                <a:solidFill>
                  <a:schemeClr val="tx1"/>
                </a:solidFill>
                <a:latin typeface="Times" charset="0"/>
              </a:rPr>
              <a:t>Fryman</a:t>
            </a:r>
            <a:r>
              <a:rPr lang="en-US" sz="1600" b="1" dirty="0" smtClean="0">
                <a:solidFill>
                  <a:schemeClr val="tx1"/>
                </a:solidFill>
                <a:latin typeface="Times" charset="0"/>
              </a:rPr>
              <a:t>, </a:t>
            </a:r>
            <a:r>
              <a:rPr lang="en-US" sz="1600" b="1" dirty="0" err="1" smtClean="0">
                <a:solidFill>
                  <a:schemeClr val="tx1"/>
                </a:solidFill>
                <a:latin typeface="Times" charset="0"/>
              </a:rPr>
              <a:t>Ph.D</a:t>
            </a:r>
            <a:endParaRPr lang="en-US" sz="1600" b="1" dirty="0" smtClean="0">
              <a:solidFill>
                <a:schemeClr val="tx1"/>
              </a:solidFill>
              <a:latin typeface="Times" charset="0"/>
            </a:endParaRPr>
          </a:p>
          <a:p>
            <a:pPr>
              <a:lnSpc>
                <a:spcPct val="90000"/>
              </a:lnSpc>
              <a:defRPr/>
            </a:pPr>
            <a:endParaRPr lang="en-US" sz="1600" b="1" dirty="0" smtClean="0">
              <a:solidFill>
                <a:schemeClr val="tx1"/>
              </a:solidFill>
              <a:latin typeface="Times" charset="0"/>
            </a:endParaRPr>
          </a:p>
          <a:p>
            <a:pPr>
              <a:defRPr/>
            </a:pPr>
            <a:r>
              <a:rPr lang="en-US" sz="1600" b="1" dirty="0" err="1" smtClean="0">
                <a:solidFill>
                  <a:schemeClr val="tx1"/>
                </a:solidFill>
                <a:latin typeface="Times New Roman" charset="0"/>
              </a:rPr>
              <a:t>Katungod</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pagkopya</a:t>
            </a:r>
            <a:r>
              <a:rPr lang="en-US" sz="1600" b="1" dirty="0" smtClean="0">
                <a:solidFill>
                  <a:schemeClr val="tx1"/>
                </a:solidFill>
                <a:latin typeface="Times New Roman" charset="0"/>
              </a:rPr>
              <a:t> © 2003 Ang Biblia…Gipatin-aw </a:t>
            </a:r>
            <a:r>
              <a:rPr lang="en-US" sz="1600" b="1" dirty="0" err="1" smtClean="0">
                <a:solidFill>
                  <a:schemeClr val="tx1"/>
                </a:solidFill>
                <a:latin typeface="Times New Roman" charset="0"/>
              </a:rPr>
              <a:t>Ministeryo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kanasoran</a:t>
            </a:r>
            <a:r>
              <a:rPr lang="en-US" sz="1600" b="1" dirty="0" smtClean="0">
                <a:solidFill>
                  <a:schemeClr val="tx1"/>
                </a:solidFill>
                <a:latin typeface="Times New Roman" charset="0"/>
              </a:rPr>
              <a:t>., Ft. Worth, Texas</a:t>
            </a:r>
          </a:p>
          <a:p>
            <a:pPr>
              <a:defRPr/>
            </a:pPr>
            <a:endParaRPr lang="en-US" sz="800" b="1" dirty="0" smtClean="0">
              <a:solidFill>
                <a:schemeClr val="tx1"/>
              </a:solidFill>
              <a:latin typeface="Times New Roman" charset="0"/>
            </a:endParaRPr>
          </a:p>
          <a:p>
            <a:pPr>
              <a:defRPr/>
            </a:pPr>
            <a:r>
              <a:rPr lang="en-US" sz="1600" b="1" dirty="0" err="1" smtClean="0">
                <a:solidFill>
                  <a:schemeClr val="tx1"/>
                </a:solidFill>
                <a:latin typeface="Times New Roman" charset="0"/>
              </a:rPr>
              <a:t>Reserbado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ang</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tanan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katungod</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Kini</a:t>
            </a:r>
            <a:r>
              <a:rPr lang="en-US" sz="1600" b="1" dirty="0" smtClean="0">
                <a:solidFill>
                  <a:schemeClr val="tx1"/>
                </a:solidFill>
                <a:latin typeface="Times New Roman" charset="0"/>
              </a:rPr>
              <a:t> ay </a:t>
            </a:r>
            <a:r>
              <a:rPr lang="en-US" sz="1600" b="1" dirty="0" err="1" smtClean="0">
                <a:solidFill>
                  <a:schemeClr val="tx1"/>
                </a:solidFill>
                <a:latin typeface="Times New Roman" charset="0"/>
              </a:rPr>
              <a:t>protektado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katungod</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pagkoya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Estados</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Unidos</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Dili</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pwede</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magkopya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unsa</a:t>
            </a:r>
            <a:r>
              <a:rPr lang="en-US" sz="1600" b="1" dirty="0" smtClean="0">
                <a:solidFill>
                  <a:schemeClr val="tx1"/>
                </a:solidFill>
                <a:latin typeface="Times New Roman" charset="0"/>
              </a:rPr>
              <a:t> man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parte  kung </a:t>
            </a:r>
            <a:r>
              <a:rPr lang="en-US" sz="1600" b="1" dirty="0" err="1" smtClean="0">
                <a:solidFill>
                  <a:schemeClr val="tx1"/>
                </a:solidFill>
                <a:latin typeface="Times New Roman" charset="0"/>
              </a:rPr>
              <a:t>walay</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pormal</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kasulatan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musugot</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gikan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tag-</a:t>
            </a:r>
            <a:r>
              <a:rPr lang="en-US" sz="1600" b="1" dirty="0" err="1" smtClean="0">
                <a:solidFill>
                  <a:schemeClr val="tx1"/>
                </a:solidFill>
                <a:latin typeface="Times New Roman" charset="0"/>
              </a:rPr>
              <a:t>iya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katungod</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pagkoya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pero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pwede</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kaso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gamay</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lang</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parte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kritikong</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artikulo</a:t>
            </a:r>
            <a:r>
              <a:rPr lang="en-US" sz="1600" b="1" dirty="0" smtClean="0">
                <a:solidFill>
                  <a:schemeClr val="tx1"/>
                </a:solidFill>
                <a:latin typeface="Times New Roman" charset="0"/>
              </a:rPr>
              <a:t>.  </a:t>
            </a:r>
          </a:p>
          <a:p>
            <a:pPr>
              <a:defRPr/>
            </a:pPr>
            <a:endParaRPr lang="en-US" sz="800" b="1" dirty="0" smtClean="0">
              <a:solidFill>
                <a:schemeClr val="tx1"/>
              </a:solidFill>
              <a:latin typeface="Times New Roman" charset="0"/>
            </a:endParaRPr>
          </a:p>
          <a:p>
            <a:pPr>
              <a:defRPr/>
            </a:pPr>
            <a:r>
              <a:rPr lang="en-US" sz="1600" b="1" dirty="0" smtClean="0">
                <a:solidFill>
                  <a:schemeClr val="tx1"/>
                </a:solidFill>
                <a:latin typeface="Times New Roman" charset="0"/>
              </a:rPr>
              <a:t>Sa </a:t>
            </a:r>
            <a:r>
              <a:rPr lang="en-US" sz="1600" b="1" dirty="0" err="1" smtClean="0">
                <a:solidFill>
                  <a:schemeClr val="tx1"/>
                </a:solidFill>
                <a:latin typeface="Times New Roman" charset="0"/>
              </a:rPr>
              <a:t>mga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seksyon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naay</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permiso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gihatag</a:t>
            </a:r>
            <a:r>
              <a:rPr lang="en-US" sz="1600" b="1" dirty="0" smtClean="0">
                <a:solidFill>
                  <a:schemeClr val="tx1"/>
                </a:solidFill>
                <a:latin typeface="Times New Roman" charset="0"/>
              </a:rPr>
              <a:t> ay </a:t>
            </a:r>
            <a:r>
              <a:rPr lang="en-US" sz="1600" b="1" dirty="0" err="1" smtClean="0">
                <a:solidFill>
                  <a:schemeClr val="tx1"/>
                </a:solidFill>
                <a:latin typeface="Times New Roman" charset="0"/>
              </a:rPr>
              <a:t>pewede</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makopya</a:t>
            </a:r>
            <a:r>
              <a:rPr lang="en-US" sz="1600" b="1" dirty="0" smtClean="0">
                <a:solidFill>
                  <a:schemeClr val="tx1"/>
                </a:solidFill>
                <a:latin typeface="Times New Roman" charset="0"/>
              </a:rPr>
              <a:t> kung </a:t>
            </a:r>
            <a:r>
              <a:rPr lang="en-US" sz="1600" b="1" dirty="0" err="1" smtClean="0">
                <a:solidFill>
                  <a:schemeClr val="tx1"/>
                </a:solidFill>
                <a:latin typeface="Times New Roman" charset="0"/>
              </a:rPr>
              <a:t>kinahanglan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estudyante</a:t>
            </a:r>
            <a:r>
              <a:rPr lang="en-US" sz="1600" b="1" dirty="0" smtClean="0">
                <a:solidFill>
                  <a:schemeClr val="tx1"/>
                </a:solidFill>
                <a:latin typeface="Times New Roman" charset="0"/>
              </a:rPr>
              <a:t>. </a:t>
            </a:r>
          </a:p>
          <a:p>
            <a:pPr>
              <a:defRPr/>
            </a:pPr>
            <a:endParaRPr lang="en-US" sz="800" b="1" dirty="0" smtClean="0">
              <a:solidFill>
                <a:schemeClr val="tx1"/>
              </a:solidFill>
              <a:latin typeface="Times New Roman" charset="0"/>
            </a:endParaRPr>
          </a:p>
          <a:p>
            <a:pPr>
              <a:defRPr/>
            </a:pPr>
            <a:r>
              <a:rPr lang="en-US" sz="1600" b="1" dirty="0" smtClean="0">
                <a:solidFill>
                  <a:schemeClr val="tx1"/>
                </a:solidFill>
                <a:latin typeface="Times New Roman" charset="0"/>
              </a:rPr>
              <a:t>Ang </a:t>
            </a:r>
            <a:r>
              <a:rPr lang="en-US" sz="1600" b="1" dirty="0" err="1" smtClean="0">
                <a:solidFill>
                  <a:schemeClr val="tx1"/>
                </a:solidFill>
                <a:latin typeface="Times New Roman" charset="0"/>
              </a:rPr>
              <a:t>ministro</a:t>
            </a:r>
            <a:r>
              <a:rPr lang="en-US" sz="1600" b="1" dirty="0" smtClean="0">
                <a:solidFill>
                  <a:schemeClr val="tx1"/>
                </a:solidFill>
                <a:latin typeface="Times New Roman" charset="0"/>
              </a:rPr>
              <a:t> ay </a:t>
            </a:r>
            <a:r>
              <a:rPr lang="en-US" sz="1600" b="1" dirty="0" err="1" smtClean="0">
                <a:solidFill>
                  <a:schemeClr val="tx1"/>
                </a:solidFill>
                <a:latin typeface="Times New Roman" charset="0"/>
              </a:rPr>
              <a:t>utang</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kay</a:t>
            </a:r>
            <a:r>
              <a:rPr lang="en-US" sz="1600" b="1" dirty="0" smtClean="0">
                <a:solidFill>
                  <a:schemeClr val="tx1"/>
                </a:solidFill>
                <a:latin typeface="Times New Roman" charset="0"/>
              </a:rPr>
              <a:t> Todd Bolen, The Master</a:t>
            </a:r>
            <a:r>
              <a:rPr lang="ja-JP" altLang="en-US" sz="1600" b="1" dirty="0" smtClean="0">
                <a:solidFill>
                  <a:schemeClr val="tx1"/>
                </a:solidFill>
                <a:latin typeface="Times New Roman" charset="0"/>
              </a:rPr>
              <a:t>’</a:t>
            </a:r>
            <a:r>
              <a:rPr lang="en-US" sz="1600" b="1" dirty="0" smtClean="0">
                <a:solidFill>
                  <a:schemeClr val="tx1"/>
                </a:solidFill>
                <a:latin typeface="Times New Roman" charset="0"/>
              </a:rPr>
              <a:t>s College, Jerusalem, Israel, at </a:t>
            </a:r>
            <a:r>
              <a:rPr lang="en-US" sz="1600" b="1" dirty="0" err="1" smtClean="0">
                <a:solidFill>
                  <a:schemeClr val="tx1"/>
                </a:solidFill>
                <a:latin typeface="Times New Roman" charset="0"/>
              </a:rPr>
              <a:t>BiblePlaces.com</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para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pagsugot</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paggamit</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mga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litrato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dinhi</a:t>
            </a:r>
            <a:r>
              <a:rPr lang="en-US" sz="1600" b="1" dirty="0" smtClean="0">
                <a:solidFill>
                  <a:schemeClr val="tx1"/>
                </a:solidFill>
                <a:latin typeface="Times New Roman" charset="0"/>
              </a:rPr>
              <a:t>.  Kung </a:t>
            </a:r>
            <a:r>
              <a:rPr lang="en-US" sz="1600" b="1" dirty="0" err="1" smtClean="0">
                <a:solidFill>
                  <a:schemeClr val="tx1"/>
                </a:solidFill>
                <a:latin typeface="Times New Roman" charset="0"/>
              </a:rPr>
              <a:t>ang</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materyal</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naay</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katungod</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pagkoya</a:t>
            </a:r>
            <a:r>
              <a:rPr lang="en-US" sz="1600" b="1" dirty="0" smtClean="0">
                <a:solidFill>
                  <a:schemeClr val="tx1"/>
                </a:solidFill>
                <a:latin typeface="Times New Roman" charset="0"/>
              </a:rPr>
              <a:t> ay </a:t>
            </a:r>
            <a:r>
              <a:rPr lang="en-US" sz="1600" b="1" dirty="0" err="1" smtClean="0">
                <a:solidFill>
                  <a:schemeClr val="tx1"/>
                </a:solidFill>
                <a:latin typeface="Times New Roman" charset="0"/>
              </a:rPr>
              <a:t>gigamit</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wala</a:t>
            </a:r>
            <a:r>
              <a:rPr lang="en-US" sz="1600" b="1" dirty="0" smtClean="0">
                <a:solidFill>
                  <a:schemeClr val="tx1"/>
                </a:solidFill>
                <a:latin typeface="Times New Roman" charset="0"/>
              </a:rPr>
              <a:t> mi </a:t>
            </a:r>
            <a:r>
              <a:rPr lang="en-US" sz="1600" b="1" dirty="0" err="1" smtClean="0">
                <a:solidFill>
                  <a:schemeClr val="tx1"/>
                </a:solidFill>
                <a:latin typeface="Times New Roman" charset="0"/>
              </a:rPr>
              <a:t>kahibalo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ang</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ministro</a:t>
            </a:r>
            <a:r>
              <a:rPr lang="en-US" sz="1600" b="1" dirty="0" smtClean="0">
                <a:solidFill>
                  <a:schemeClr val="tx1"/>
                </a:solidFill>
                <a:latin typeface="Times New Roman" charset="0"/>
              </a:rPr>
              <a:t> ay </a:t>
            </a:r>
            <a:r>
              <a:rPr lang="en-US" sz="1600" b="1" dirty="0" err="1" smtClean="0">
                <a:solidFill>
                  <a:schemeClr val="tx1"/>
                </a:solidFill>
                <a:latin typeface="Times New Roman" charset="0"/>
              </a:rPr>
              <a:t>naghangyu</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masultihan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dayon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sila</a:t>
            </a:r>
            <a:r>
              <a:rPr lang="en-US" sz="1600" b="1" dirty="0" smtClean="0">
                <a:solidFill>
                  <a:schemeClr val="tx1"/>
                </a:solidFill>
                <a:latin typeface="Times New Roman" charset="0"/>
              </a:rPr>
              <a:t>.  Ang </a:t>
            </a:r>
            <a:r>
              <a:rPr lang="en-US" sz="1600" b="1" dirty="0" err="1" smtClean="0">
                <a:solidFill>
                  <a:schemeClr val="tx1"/>
                </a:solidFill>
                <a:latin typeface="Times New Roman" charset="0"/>
              </a:rPr>
              <a:t>sulod</a:t>
            </a:r>
            <a:r>
              <a:rPr lang="en-US" sz="1600" b="1" dirty="0" smtClean="0">
                <a:solidFill>
                  <a:schemeClr val="tx1"/>
                </a:solidFill>
                <a:latin typeface="Times New Roman" charset="0"/>
              </a:rPr>
              <a:t> ay bag-</a:t>
            </a:r>
            <a:r>
              <a:rPr lang="en-US" sz="1600" b="1" dirty="0" err="1" smtClean="0">
                <a:solidFill>
                  <a:schemeClr val="tx1"/>
                </a:solidFill>
                <a:latin typeface="Times New Roman" charset="0"/>
              </a:rPr>
              <a:t>ohon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dayon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Tanan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himuon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para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dili</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mausab</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ang</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paggamit</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teksto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ug</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larawan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walay</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permiso</a:t>
            </a:r>
            <a:r>
              <a:rPr lang="en-US" sz="1600" b="1" dirty="0" smtClean="0">
                <a:solidFill>
                  <a:schemeClr val="tx1"/>
                </a:solidFill>
                <a:latin typeface="Times New Roman" charset="0"/>
              </a:rPr>
              <a:t>.</a:t>
            </a:r>
          </a:p>
          <a:p>
            <a:pPr>
              <a:defRPr/>
            </a:pPr>
            <a:endParaRPr lang="en-US" sz="800" b="1" dirty="0" smtClean="0">
              <a:solidFill>
                <a:schemeClr val="tx1"/>
              </a:solidFill>
              <a:latin typeface="Times New Roman" charset="0"/>
            </a:endParaRPr>
          </a:p>
          <a:p>
            <a:pPr>
              <a:defRPr/>
            </a:pPr>
            <a:r>
              <a:rPr lang="en-US" sz="1600" b="1" dirty="0" err="1" smtClean="0">
                <a:solidFill>
                  <a:schemeClr val="tx1"/>
                </a:solidFill>
                <a:latin typeface="Times New Roman" charset="0"/>
              </a:rPr>
              <a:t>Gawas</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naay</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permiso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ang</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mga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magtutudlo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mga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nagatrabaho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medya</a:t>
            </a:r>
            <a:r>
              <a:rPr lang="en-US" sz="1600" b="1" dirty="0" smtClean="0">
                <a:solidFill>
                  <a:schemeClr val="tx1"/>
                </a:solidFill>
                <a:latin typeface="Times New Roman" charset="0"/>
              </a:rPr>
              <a:t>  ay </a:t>
            </a:r>
            <a:r>
              <a:rPr lang="en-US" sz="1600" b="1" dirty="0" err="1" smtClean="0">
                <a:solidFill>
                  <a:schemeClr val="tx1"/>
                </a:solidFill>
                <a:latin typeface="Times New Roman" charset="0"/>
              </a:rPr>
              <a:t>dili</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pweden</a:t>
            </a:r>
            <a:r>
              <a:rPr lang="en-US" sz="1600" b="1" dirty="0" smtClean="0">
                <a:solidFill>
                  <a:schemeClr val="tx1"/>
                </a:solidFill>
                <a:latin typeface="Times New Roman" charset="0"/>
              </a:rPr>
              <a:t> bag-</a:t>
            </a:r>
            <a:r>
              <a:rPr lang="en-US" sz="1600" b="1" dirty="0" err="1" smtClean="0">
                <a:solidFill>
                  <a:schemeClr val="tx1"/>
                </a:solidFill>
                <a:latin typeface="Times New Roman" charset="0"/>
              </a:rPr>
              <a:t>ohun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ang</a:t>
            </a:r>
            <a:r>
              <a:rPr lang="en-US" sz="1600" b="1" dirty="0" smtClean="0">
                <a:solidFill>
                  <a:schemeClr val="tx1"/>
                </a:solidFill>
                <a:latin typeface="Times New Roman" charset="0"/>
              </a:rPr>
              <a:t> PowerPoint, </a:t>
            </a:r>
            <a:r>
              <a:rPr lang="en-US" sz="1600" b="1" dirty="0" err="1" smtClean="0">
                <a:solidFill>
                  <a:schemeClr val="tx1"/>
                </a:solidFill>
                <a:latin typeface="Times New Roman" charset="0"/>
              </a:rPr>
              <a:t>epekto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animasyon</a:t>
            </a:r>
            <a:r>
              <a:rPr lang="en-US" sz="1600" b="1" dirty="0" smtClean="0">
                <a:solidFill>
                  <a:schemeClr val="tx1"/>
                </a:solidFill>
                <a:latin typeface="Times New Roman" charset="0"/>
              </a:rPr>
              <a:t>, o </a:t>
            </a:r>
            <a:r>
              <a:rPr lang="en-US" sz="1600" b="1" dirty="0" err="1" smtClean="0">
                <a:solidFill>
                  <a:schemeClr val="tx1"/>
                </a:solidFill>
                <a:latin typeface="Times New Roman" charset="0"/>
              </a:rPr>
              <a:t>ayos</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unsa</a:t>
            </a:r>
            <a:r>
              <a:rPr lang="en-US" sz="1600" b="1" dirty="0" smtClean="0">
                <a:solidFill>
                  <a:schemeClr val="tx1"/>
                </a:solidFill>
                <a:latin typeface="Times New Roman" charset="0"/>
              </a:rPr>
              <a:t> man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pamaagi</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unsa</a:t>
            </a:r>
            <a:r>
              <a:rPr lang="en-US" sz="1600" b="1" dirty="0" smtClean="0">
                <a:solidFill>
                  <a:schemeClr val="tx1"/>
                </a:solidFill>
                <a:latin typeface="Times New Roman" charset="0"/>
              </a:rPr>
              <a:t> man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kompyuter</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aplikasyon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gikan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unsa</a:t>
            </a:r>
            <a:r>
              <a:rPr lang="en-US" sz="1600" b="1" dirty="0" smtClean="0">
                <a:solidFill>
                  <a:schemeClr val="tx1"/>
                </a:solidFill>
                <a:latin typeface="Times New Roman" charset="0"/>
              </a:rPr>
              <a:t> man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sudlanan</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imahe</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transmisyon</a:t>
            </a:r>
            <a:r>
              <a:rPr lang="en-US" sz="1600" b="1" dirty="0" smtClean="0">
                <a:solidFill>
                  <a:schemeClr val="tx1"/>
                </a:solidFill>
                <a:latin typeface="Times New Roman" charset="0"/>
              </a:rPr>
              <a:t> o </a:t>
            </a:r>
            <a:r>
              <a:rPr lang="en-US" sz="1600" b="1" dirty="0" err="1" smtClean="0">
                <a:solidFill>
                  <a:schemeClr val="tx1"/>
                </a:solidFill>
                <a:latin typeface="Times New Roman" charset="0"/>
              </a:rPr>
              <a:t>pamaagi</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Internet.</a:t>
            </a:r>
          </a:p>
          <a:p>
            <a:pPr>
              <a:defRPr/>
            </a:pPr>
            <a:endParaRPr lang="en-US" sz="800" b="1" dirty="0" smtClean="0">
              <a:solidFill>
                <a:schemeClr val="tx1"/>
              </a:solidFill>
              <a:latin typeface="Times New Roman" charset="0"/>
            </a:endParaRPr>
          </a:p>
          <a:p>
            <a:pPr>
              <a:defRPr/>
            </a:pPr>
            <a:r>
              <a:rPr lang="en-US" sz="1600" b="1" dirty="0" err="1" smtClean="0">
                <a:solidFill>
                  <a:schemeClr val="tx1"/>
                </a:solidFill>
                <a:latin typeface="Times New Roman" charset="0"/>
              </a:rPr>
              <a:t>Gihimo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sa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Estados</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Unidos</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Reserbado</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ang</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Katungod</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na</a:t>
            </a:r>
            <a:r>
              <a:rPr lang="en-US" sz="1600" b="1" dirty="0" smtClean="0">
                <a:solidFill>
                  <a:schemeClr val="tx1"/>
                </a:solidFill>
                <a:latin typeface="Times New Roman" charset="0"/>
              </a:rPr>
              <a:t> </a:t>
            </a:r>
            <a:r>
              <a:rPr lang="en-US" sz="1600" b="1" dirty="0" err="1" smtClean="0">
                <a:solidFill>
                  <a:schemeClr val="tx1"/>
                </a:solidFill>
                <a:latin typeface="Times New Roman" charset="0"/>
              </a:rPr>
              <a:t>Pangkalibotan</a:t>
            </a:r>
            <a:r>
              <a:rPr lang="en-US" sz="1600" b="1" dirty="0" smtClean="0">
                <a:solidFill>
                  <a:schemeClr val="tx1"/>
                </a:solidFill>
                <a:latin typeface="Times New Roman" charset="0"/>
              </a:rPr>
              <a:t>. </a:t>
            </a:r>
          </a:p>
          <a:p>
            <a:pPr>
              <a:lnSpc>
                <a:spcPct val="90000"/>
              </a:lnSpc>
              <a:defRPr/>
            </a:pPr>
            <a:r>
              <a:rPr lang="en-US" sz="1600" b="1" dirty="0" smtClean="0">
                <a:solidFill>
                  <a:schemeClr val="tx1"/>
                </a:solidFill>
                <a:latin typeface="Times New Roman" charset="0"/>
              </a:rPr>
              <a:t>.</a:t>
            </a:r>
          </a:p>
        </p:txBody>
      </p:sp>
      <p:sp>
        <p:nvSpPr>
          <p:cNvPr id="11269"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sz="2000">
              <a:latin typeface="Comic Sans MS" charset="0"/>
            </a:endParaRPr>
          </a:p>
        </p:txBody>
      </p:sp>
      <p:sp>
        <p:nvSpPr>
          <p:cNvPr id="11270"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271"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504113" y="6526213"/>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9.65.01.05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2563813" y="3559175"/>
            <a:ext cx="7778750" cy="411480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pitchFamily="-84" charset="2"/>
              <a:buChar char=""/>
              <a:defRPr/>
            </a:pPr>
            <a:endParaRPr lang="en-US" sz="5400">
              <a:solidFill>
                <a:srgbClr val="FF5008"/>
              </a:solidFill>
              <a:effectLst>
                <a:outerShdw blurRad="50800" dist="88900" dir="2700000" algn="tl" rotWithShape="0">
                  <a:srgbClr val="000000"/>
                </a:outerShdw>
              </a:effectLst>
              <a:latin typeface="Times" pitchFamily="-84" charset="0"/>
              <a:ea typeface="ＭＳ Ｐゴシック" pitchFamily="34" charset="-128"/>
              <a:cs typeface="+mn-cs"/>
            </a:endParaRPr>
          </a:p>
          <a:p>
            <a:pPr marL="1820863" indent="-677863" algn="l" defTabSz="1033463">
              <a:spcBef>
                <a:spcPct val="20000"/>
              </a:spcBef>
              <a:buClr>
                <a:schemeClr val="accent2"/>
              </a:buClr>
              <a:buSzPct val="75000"/>
              <a:buFont typeface="Monotype Sorts" pitchFamily="-84" charset="2"/>
              <a:buChar char=""/>
              <a:defRPr/>
            </a:pPr>
            <a:r>
              <a:rPr lang="en-US" sz="5400" b="1">
                <a:solidFill>
                  <a:schemeClr val="tx1"/>
                </a:solidFill>
                <a:effectLst>
                  <a:outerShdw blurRad="50800" dist="88900" dir="2700000" algn="tl" rotWithShape="0">
                    <a:srgbClr val="000000"/>
                  </a:outerShdw>
                </a:effectLst>
                <a:latin typeface="Times" pitchFamily="-84" charset="0"/>
                <a:ea typeface="ＭＳ Ｐゴシック" pitchFamily="34" charset="-128"/>
                <a:cs typeface="+mn-cs"/>
              </a:rPr>
              <a:t> </a:t>
            </a:r>
            <a:r>
              <a:rPr lang="en-US" sz="5400" b="1">
                <a:solidFill>
                  <a:schemeClr val="tx1"/>
                </a:solidFill>
                <a:effectLst>
                  <a:outerShdw blurRad="50800" dist="88900" dir="2700000" algn="tl" rotWithShape="0">
                    <a:srgbClr val="000000"/>
                  </a:outerShdw>
                </a:effectLst>
                <a:latin typeface="Arial" pitchFamily="34" charset="0"/>
                <a:ea typeface="ＭＳ Ｐゴシック" pitchFamily="34" charset="-128"/>
                <a:cs typeface="+mn-cs"/>
              </a:rPr>
              <a:t>J</a:t>
            </a:r>
            <a:r>
              <a:rPr lang="en-US" sz="5400" b="1">
                <a:solidFill>
                  <a:srgbClr val="00FF00"/>
                </a:solidFill>
                <a:effectLst>
                  <a:outerShdw blurRad="50800" dist="88900" dir="2700000" algn="tl" rotWithShape="0">
                    <a:srgbClr val="000000"/>
                  </a:outerShdw>
                </a:effectLst>
                <a:latin typeface="Arial" pitchFamily="34" charset="0"/>
                <a:ea typeface="ＭＳ Ｐゴシック" pitchFamily="34" charset="-128"/>
                <a:cs typeface="+mn-cs"/>
              </a:rPr>
              <a:t>  </a:t>
            </a:r>
            <a:r>
              <a:rPr lang="en-US" sz="5400" b="1">
                <a:solidFill>
                  <a:srgbClr val="FF5008"/>
                </a:solidFill>
                <a:effectLst>
                  <a:outerShdw blurRad="50800" dist="88900" dir="2700000" algn="tl" rotWithShape="0">
                    <a:srgbClr val="000000"/>
                  </a:outerShdw>
                </a:effectLst>
                <a:latin typeface="Arial" pitchFamily="34" charset="0"/>
                <a:ea typeface="ＭＳ Ｐゴシック" pitchFamily="34" charset="-128"/>
                <a:cs typeface="+mn-cs"/>
              </a:rPr>
              <a:t>OSUE</a:t>
            </a:r>
            <a:endParaRPr lang="en-US" sz="5400">
              <a:solidFill>
                <a:srgbClr val="FF5008"/>
              </a:solidFill>
              <a:effectLst>
                <a:outerShdw blurRad="50800" dist="88900" dir="2700000" algn="tl" rotWithShape="0">
                  <a:srgbClr val="000000"/>
                </a:outerShdw>
              </a:effectLst>
              <a:latin typeface="Times" pitchFamily="-84" charset="0"/>
              <a:ea typeface="ＭＳ Ｐゴシック" pitchFamily="34" charset="-128"/>
              <a:cs typeface="+mn-cs"/>
            </a:endParaRPr>
          </a:p>
        </p:txBody>
      </p:sp>
      <p:sp>
        <p:nvSpPr>
          <p:cNvPr id="106509" name="Rectangle 13"/>
          <p:cNvSpPr>
            <a:spLocks noChangeArrowheads="1"/>
          </p:cNvSpPr>
          <p:nvPr/>
        </p:nvSpPr>
        <p:spPr bwMode="auto">
          <a:xfrm>
            <a:off x="2571750" y="2743200"/>
            <a:ext cx="5378450" cy="411480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en-US" sz="5400" b="1">
              <a:solidFill>
                <a:srgbClr val="FF5008"/>
              </a:solidFill>
              <a:effectLst>
                <a:outerShdw blurRad="50800" dist="88900" dir="2700000" algn="tl" rotWithShape="0">
                  <a:srgbClr val="000000"/>
                </a:outerShdw>
              </a:effectLst>
            </a:endParaRPr>
          </a:p>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50800" dist="88900" dir="2700000" algn="tl" rotWithShape="0">
                    <a:srgbClr val="000000"/>
                  </a:outerShdw>
                </a:effectLst>
              </a:rPr>
              <a:t> M</a:t>
            </a:r>
            <a:r>
              <a:rPr lang="en-US" sz="5400" b="1">
                <a:solidFill>
                  <a:srgbClr val="00FF00"/>
                </a:solidFill>
                <a:effectLst>
                  <a:outerShdw blurRad="50800" dist="88900" dir="2700000" algn="tl" rotWithShape="0">
                    <a:srgbClr val="000000"/>
                  </a:outerShdw>
                </a:effectLst>
              </a:rPr>
              <a:t> </a:t>
            </a:r>
            <a:r>
              <a:rPr lang="en-US" sz="5400" b="1">
                <a:solidFill>
                  <a:srgbClr val="FF5008"/>
                </a:solidFill>
                <a:effectLst>
                  <a:outerShdw blurRad="50800" dist="88900" dir="2700000" algn="tl" rotWithShape="0">
                    <a:srgbClr val="000000"/>
                  </a:outerShdw>
                </a:effectLst>
              </a:rPr>
              <a:t>OISES</a:t>
            </a:r>
          </a:p>
        </p:txBody>
      </p:sp>
      <p:sp>
        <p:nvSpPr>
          <p:cNvPr id="106510" name="Rectangle 14"/>
          <p:cNvSpPr>
            <a:spLocks noChangeArrowheads="1"/>
          </p:cNvSpPr>
          <p:nvPr/>
        </p:nvSpPr>
        <p:spPr bwMode="auto">
          <a:xfrm>
            <a:off x="2622550" y="1765300"/>
            <a:ext cx="6978650" cy="411480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en-US" sz="5400" b="1">
              <a:solidFill>
                <a:srgbClr val="FF5008"/>
              </a:solidFill>
              <a:effectLst>
                <a:outerShdw blurRad="50800" dist="88900" dir="2700000" algn="tl" rotWithShape="0">
                  <a:srgbClr val="000000"/>
                </a:outerShdw>
              </a:effectLst>
            </a:endParaRPr>
          </a:p>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50800" dist="88900" dir="2700000" algn="tl" rotWithShape="0">
                    <a:srgbClr val="000000"/>
                  </a:outerShdw>
                </a:effectLst>
              </a:rPr>
              <a:t> J</a:t>
            </a:r>
            <a:r>
              <a:rPr lang="en-US" sz="5400" b="1">
                <a:solidFill>
                  <a:srgbClr val="00FF00"/>
                </a:solidFill>
                <a:effectLst>
                  <a:outerShdw blurRad="50800" dist="88900" dir="2700000" algn="tl" rotWithShape="0">
                    <a:srgbClr val="000000"/>
                  </a:outerShdw>
                </a:effectLst>
              </a:rPr>
              <a:t>  </a:t>
            </a:r>
            <a:r>
              <a:rPr lang="en-US" sz="5400" b="1">
                <a:solidFill>
                  <a:srgbClr val="FF5008"/>
                </a:solidFill>
                <a:effectLst>
                  <a:outerShdw blurRad="50800" dist="88900" dir="2700000" algn="tl" rotWithShape="0">
                    <a:srgbClr val="000000"/>
                  </a:outerShdw>
                </a:effectLst>
              </a:rPr>
              <a:t>OSE</a:t>
            </a:r>
          </a:p>
        </p:txBody>
      </p:sp>
      <p:sp>
        <p:nvSpPr>
          <p:cNvPr id="106511" name="Rectangle 15"/>
          <p:cNvSpPr>
            <a:spLocks noChangeArrowheads="1"/>
          </p:cNvSpPr>
          <p:nvPr/>
        </p:nvSpPr>
        <p:spPr bwMode="auto">
          <a:xfrm>
            <a:off x="2513013" y="1912938"/>
            <a:ext cx="6229350" cy="411480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chemeClr val="tx1"/>
                </a:solidFill>
                <a:effectLst>
                  <a:outerShdw blurRad="50800" dist="88900" dir="2700000" algn="tl" rotWithShape="0">
                    <a:srgbClr val="000000"/>
                  </a:outerShdw>
                </a:effectLst>
              </a:rPr>
              <a:t> A</a:t>
            </a:r>
            <a:r>
              <a:rPr lang="en-US" sz="5400" b="1" dirty="0">
                <a:solidFill>
                  <a:srgbClr val="00FF00"/>
                </a:solidFill>
                <a:effectLst>
                  <a:outerShdw blurRad="50800" dist="88900" dir="2700000" algn="tl" rotWithShape="0">
                    <a:srgbClr val="000000"/>
                  </a:outerShdw>
                </a:effectLst>
              </a:rPr>
              <a:t>  </a:t>
            </a:r>
            <a:r>
              <a:rPr lang="en-US" sz="5400" b="1" dirty="0">
                <a:solidFill>
                  <a:srgbClr val="FF5008"/>
                </a:solidFill>
                <a:effectLst>
                  <a:outerShdw blurRad="50800" dist="88900" dir="2700000" algn="tl" rotWithShape="0">
                    <a:srgbClr val="000000"/>
                  </a:outerShdw>
                </a:effectLst>
              </a:rPr>
              <a:t>BRAHAM</a:t>
            </a:r>
          </a:p>
        </p:txBody>
      </p:sp>
      <p:sp>
        <p:nvSpPr>
          <p:cNvPr id="106498" name="Rectangle 2"/>
          <p:cNvSpPr>
            <a:spLocks noGrp="1" noChangeArrowheads="1"/>
          </p:cNvSpPr>
          <p:nvPr>
            <p:ph type="title"/>
          </p:nvPr>
        </p:nvSpPr>
        <p:spPr bwMode="auto">
          <a:xfrm>
            <a:off x="1974850" y="558800"/>
            <a:ext cx="6223000" cy="1143000"/>
          </a:xfrm>
          <a:ln w="12700">
            <a:miter lim="800000"/>
            <a:headEnd/>
            <a:tailEnd/>
          </a:ln>
        </p:spPr>
        <p:txBody>
          <a:bodyPr wrap="square" lIns="90487" tIns="44450" rIns="90487" bIns="44450" numCol="1" anchor="ctr" anchorCtr="0" compatLnSpc="1">
            <a:prstTxWarp prst="textNoShape">
              <a:avLst/>
            </a:prstTxWarp>
          </a:bodyPr>
          <a:lstStyle/>
          <a:p>
            <a:pPr>
              <a:defRPr/>
            </a:pPr>
            <a:r>
              <a:rPr lang="en-US">
                <a:solidFill>
                  <a:srgbClr val="FAFD00"/>
                </a:solidFill>
                <a:effectLst>
                  <a:outerShdw blurRad="50800" dist="88900" dir="2700000" algn="tl" rotWithShape="0">
                    <a:srgbClr val="000000"/>
                  </a:outerShdw>
                </a:effectLst>
                <a:latin typeface="Times" charset="0"/>
                <a:ea typeface="ＭＳ Ｐゴシック" charset="0"/>
                <a:cs typeface="ＭＳ Ｐゴシック" charset="0"/>
              </a:rPr>
              <a:t>  </a:t>
            </a:r>
            <a:r>
              <a:rPr lang="en-US" b="1">
                <a:solidFill>
                  <a:srgbClr val="FAFD00"/>
                </a:solidFill>
                <a:effectLst>
                  <a:outerShdw blurRad="50800" dist="88900" dir="2700000" algn="tl" rotWithShape="0">
                    <a:srgbClr val="000000"/>
                  </a:outerShdw>
                </a:effectLst>
                <a:latin typeface="Times" charset="0"/>
                <a:ea typeface="ＭＳ Ｐゴシック" charset="0"/>
                <a:cs typeface="ＭＳ Ｐゴシック" charset="0"/>
              </a:rPr>
              <a:t>ANG  </a:t>
            </a:r>
            <a:r>
              <a:rPr lang="en-US" b="1">
                <a:solidFill>
                  <a:srgbClr val="FF5008"/>
                </a:solidFill>
                <a:effectLst>
                  <a:outerShdw blurRad="50800" dist="88900" dir="2700000" algn="tl" rotWithShape="0">
                    <a:srgbClr val="000000"/>
                  </a:outerShdw>
                </a:effectLst>
                <a:latin typeface="Times" charset="0"/>
                <a:ea typeface="ＭＳ Ｐゴシック" charset="0"/>
                <a:cs typeface="ＭＳ Ｐゴシック" charset="0"/>
              </a:rPr>
              <a:t>4  </a:t>
            </a:r>
            <a:r>
              <a:rPr lang="en-US" b="1">
                <a:solidFill>
                  <a:srgbClr val="FFFF00"/>
                </a:solidFill>
                <a:effectLst>
                  <a:outerShdw blurRad="50800" dist="88900" dir="2700000" algn="tl" rotWithShape="0">
                    <a:srgbClr val="000000"/>
                  </a:outerShdw>
                </a:effectLst>
                <a:latin typeface="Times" charset="0"/>
                <a:ea typeface="ＭＳ Ｐゴシック" charset="0"/>
                <a:cs typeface="ＭＳ Ｐゴシック" charset="0"/>
              </a:rPr>
              <a:t>KA MGA</a:t>
            </a:r>
            <a:r>
              <a:rPr lang="en-US" b="1">
                <a:solidFill>
                  <a:srgbClr val="FF5008"/>
                </a:solidFill>
                <a:effectLst>
                  <a:outerShdw blurRad="50800" dist="88900" dir="2700000" algn="tl" rotWithShape="0">
                    <a:srgbClr val="000000"/>
                  </a:outerShdw>
                </a:effectLst>
                <a:latin typeface="Times" charset="0"/>
                <a:ea typeface="ＭＳ Ｐゴシック" charset="0"/>
                <a:cs typeface="ＭＳ Ｐゴシック" charset="0"/>
              </a:rPr>
              <a:t> TAO              </a:t>
            </a:r>
            <a:r>
              <a:rPr lang="en-US" b="1">
                <a:solidFill>
                  <a:srgbClr val="FAFD00"/>
                </a:solidFill>
                <a:effectLst>
                  <a:outerShdw blurRad="50800" dist="88900" dir="2700000" algn="tl" rotWithShape="0">
                    <a:srgbClr val="000000"/>
                  </a:outerShdw>
                </a:effectLst>
                <a:latin typeface="Times" charset="0"/>
                <a:ea typeface="ＭＳ Ｐゴシック" charset="0"/>
                <a:cs typeface="ＭＳ Ｐゴシック" charset="0"/>
              </a:rPr>
              <a:t>AY SILA:</a:t>
            </a:r>
          </a:p>
        </p:txBody>
      </p:sp>
      <p:sp>
        <p:nvSpPr>
          <p:cNvPr id="106500" name="Rectangle 4"/>
          <p:cNvSpPr>
            <a:spLocks noChangeArrowheads="1"/>
          </p:cNvSpPr>
          <p:nvPr/>
        </p:nvSpPr>
        <p:spPr bwMode="auto">
          <a:xfrm>
            <a:off x="620713" y="160338"/>
            <a:ext cx="739775" cy="1430337"/>
          </a:xfrm>
          <a:prstGeom prst="rect">
            <a:avLst/>
          </a:prstGeom>
          <a:noFill/>
          <a:ln w="12700">
            <a:noFill/>
            <a:miter lim="800000"/>
            <a:headEnd/>
            <a:tailEnd/>
          </a:ln>
          <a:effectLst/>
        </p:spPr>
        <p:txBody>
          <a:bodyPr wrap="none" lIns="90487" tIns="44450" rIns="90487" bIns="44450">
            <a:spAutoFit/>
          </a:bodyPr>
          <a:lstStyle/>
          <a:p>
            <a:pPr algn="l">
              <a:spcBef>
                <a:spcPct val="50000"/>
              </a:spcBef>
              <a:defRPr/>
            </a:pPr>
            <a:r>
              <a:rPr lang="en-US" sz="8800">
                <a:solidFill>
                  <a:schemeClr val="tx2"/>
                </a:solidFill>
                <a:effectLst>
                  <a:outerShdw blurRad="50800" dist="88900" dir="2700000" algn="tl" rotWithShape="0">
                    <a:srgbClr val="000000"/>
                  </a:outerShdw>
                </a:effectLst>
                <a:latin typeface="Times" pitchFamily="-107" charset="0"/>
                <a:ea typeface="+mn-ea"/>
                <a:cs typeface="+mn-cs"/>
              </a:rPr>
              <a:t>7</a:t>
            </a:r>
          </a:p>
        </p:txBody>
      </p:sp>
      <p:sp>
        <p:nvSpPr>
          <p:cNvPr id="106501" name="Line 5"/>
          <p:cNvSpPr>
            <a:spLocks noChangeShapeType="1"/>
          </p:cNvSpPr>
          <p:nvPr/>
        </p:nvSpPr>
        <p:spPr bwMode="auto">
          <a:xfrm>
            <a:off x="863600" y="838200"/>
            <a:ext cx="311150" cy="0"/>
          </a:xfrm>
          <a:prstGeom prst="line">
            <a:avLst/>
          </a:prstGeom>
          <a:noFill/>
          <a:ln w="50800">
            <a:solidFill>
              <a:schemeClr val="tx2"/>
            </a:solidFill>
            <a:round/>
            <a:headEnd/>
            <a:tailEnd/>
          </a:ln>
          <a:effectLst/>
        </p:spPr>
        <p:txBody>
          <a:bodyPr wrap="none" anchor="ctr"/>
          <a:lstStyle/>
          <a:p>
            <a:pPr>
              <a:defRPr/>
            </a:pPr>
            <a:endParaRPr lang="en-US">
              <a:effectLst>
                <a:outerShdw blurRad="50800" dist="88900" dir="2700000" algn="tl" rotWithShape="0">
                  <a:srgbClr val="000000"/>
                </a:outerShdw>
              </a:effectLst>
              <a:latin typeface="Arial" pitchFamily="-107" charset="0"/>
              <a:ea typeface="+mn-ea"/>
              <a:cs typeface="+mn-cs"/>
            </a:endParaRPr>
          </a:p>
        </p:txBody>
      </p:sp>
      <p:sp>
        <p:nvSpPr>
          <p:cNvPr id="106504" name="Oval 8"/>
          <p:cNvSpPr>
            <a:spLocks noChangeArrowheads="1"/>
          </p:cNvSpPr>
          <p:nvPr/>
        </p:nvSpPr>
        <p:spPr bwMode="auto">
          <a:xfrm>
            <a:off x="4456113" y="1998663"/>
            <a:ext cx="865187" cy="788987"/>
          </a:xfrm>
          <a:prstGeom prst="ellipse">
            <a:avLst/>
          </a:prstGeom>
          <a:noFill/>
          <a:ln w="76200">
            <a:solidFill>
              <a:srgbClr val="FC0128"/>
            </a:solidFill>
            <a:round/>
            <a:headEnd/>
            <a:tailEnd/>
          </a:ln>
          <a:effectLst/>
        </p:spPr>
        <p:txBody>
          <a:bodyPr wrap="none" anchor="ctr"/>
          <a:lstStyle/>
          <a:p>
            <a:pPr>
              <a:defRPr/>
            </a:pPr>
            <a:endParaRPr lang="en-US" sz="2000" b="1">
              <a:effectLst>
                <a:outerShdw blurRad="50800" dist="88900" dir="2700000" algn="tl" rotWithShape="0">
                  <a:srgbClr val="000000"/>
                </a:outerShdw>
              </a:effectLst>
              <a:latin typeface="Times New Roman" pitchFamily="-107" charset="0"/>
              <a:ea typeface="+mn-ea"/>
              <a:cs typeface="+mn-cs"/>
            </a:endParaRPr>
          </a:p>
        </p:txBody>
      </p:sp>
      <p:sp>
        <p:nvSpPr>
          <p:cNvPr id="106505" name="Oval 9"/>
          <p:cNvSpPr>
            <a:spLocks noChangeArrowheads="1"/>
          </p:cNvSpPr>
          <p:nvPr/>
        </p:nvSpPr>
        <p:spPr bwMode="auto">
          <a:xfrm>
            <a:off x="4494213" y="2849563"/>
            <a:ext cx="865187" cy="788987"/>
          </a:xfrm>
          <a:prstGeom prst="ellipse">
            <a:avLst/>
          </a:prstGeom>
          <a:noFill/>
          <a:ln w="76200">
            <a:solidFill>
              <a:srgbClr val="FC0128"/>
            </a:solidFill>
            <a:round/>
            <a:headEnd/>
            <a:tailEnd/>
          </a:ln>
          <a:effectLst/>
        </p:spPr>
        <p:txBody>
          <a:bodyPr wrap="none" anchor="ctr"/>
          <a:lstStyle/>
          <a:p>
            <a:pPr>
              <a:defRPr/>
            </a:pPr>
            <a:endParaRPr lang="en-US">
              <a:effectLst>
                <a:outerShdw blurRad="50800" dist="88900" dir="2700000" algn="tl" rotWithShape="0">
                  <a:srgbClr val="000000"/>
                </a:outerShdw>
              </a:effectLst>
              <a:latin typeface="Arial" pitchFamily="-107" charset="0"/>
              <a:ea typeface="+mn-ea"/>
              <a:cs typeface="+mn-cs"/>
            </a:endParaRPr>
          </a:p>
        </p:txBody>
      </p:sp>
      <p:sp>
        <p:nvSpPr>
          <p:cNvPr id="106506" name="Oval 10"/>
          <p:cNvSpPr>
            <a:spLocks noChangeArrowheads="1"/>
          </p:cNvSpPr>
          <p:nvPr/>
        </p:nvSpPr>
        <p:spPr bwMode="auto">
          <a:xfrm>
            <a:off x="4519613" y="3757613"/>
            <a:ext cx="865187" cy="788987"/>
          </a:xfrm>
          <a:prstGeom prst="ellipse">
            <a:avLst/>
          </a:prstGeom>
          <a:noFill/>
          <a:ln w="76200">
            <a:solidFill>
              <a:srgbClr val="FC0128"/>
            </a:solidFill>
            <a:round/>
            <a:headEnd/>
            <a:tailEnd/>
          </a:ln>
          <a:effectLst/>
        </p:spPr>
        <p:txBody>
          <a:bodyPr wrap="none" anchor="ctr"/>
          <a:lstStyle/>
          <a:p>
            <a:pPr>
              <a:defRPr/>
            </a:pPr>
            <a:endParaRPr lang="en-US">
              <a:effectLst>
                <a:outerShdw blurRad="50800" dist="88900" dir="2700000" algn="tl" rotWithShape="0">
                  <a:srgbClr val="000000"/>
                </a:outerShdw>
              </a:effectLst>
              <a:latin typeface="Arial" pitchFamily="-107" charset="0"/>
              <a:ea typeface="+mn-ea"/>
              <a:cs typeface="+mn-cs"/>
            </a:endParaRPr>
          </a:p>
        </p:txBody>
      </p:sp>
      <p:sp>
        <p:nvSpPr>
          <p:cNvPr id="106507" name="Oval 11"/>
          <p:cNvSpPr>
            <a:spLocks noChangeArrowheads="1"/>
          </p:cNvSpPr>
          <p:nvPr/>
        </p:nvSpPr>
        <p:spPr bwMode="auto">
          <a:xfrm>
            <a:off x="4481513" y="4614863"/>
            <a:ext cx="865187" cy="788987"/>
          </a:xfrm>
          <a:prstGeom prst="ellipse">
            <a:avLst/>
          </a:prstGeom>
          <a:noFill/>
          <a:ln w="76200">
            <a:solidFill>
              <a:srgbClr val="FC0128"/>
            </a:solidFill>
            <a:round/>
            <a:headEnd/>
            <a:tailEnd/>
          </a:ln>
          <a:effectLst/>
        </p:spPr>
        <p:txBody>
          <a:bodyPr wrap="none" anchor="ctr"/>
          <a:lstStyle/>
          <a:p>
            <a:pPr>
              <a:defRPr/>
            </a:pPr>
            <a:endParaRPr lang="en-US">
              <a:effectLst>
                <a:outerShdw blurRad="50800" dist="88900" dir="2700000" algn="tl" rotWithShape="0">
                  <a:srgbClr val="000000"/>
                </a:outerShdw>
              </a:effectLst>
              <a:latin typeface="Arial" pitchFamily="-107" charset="0"/>
              <a:ea typeface="+mn-ea"/>
              <a:cs typeface="+mn-cs"/>
            </a:endParaRPr>
          </a:p>
        </p:txBody>
      </p:sp>
      <p:sp>
        <p:nvSpPr>
          <p:cNvPr id="102412"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en-US" sz="2000" smtClean="0">
              <a:effectLst>
                <a:outerShdw blurRad="50800" dist="88900" dir="2700000" algn="tl" rotWithShape="0">
                  <a:srgbClr val="000000"/>
                </a:outerShdw>
              </a:effectLst>
              <a:latin typeface="Comic Sans MS" charset="0"/>
            </a:endParaRPr>
          </a:p>
        </p:txBody>
      </p:sp>
      <p:sp>
        <p:nvSpPr>
          <p:cNvPr id="102413" name="Text Box 28"/>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en-US" sz="2000" b="1" smtClean="0">
              <a:solidFill>
                <a:srgbClr val="FFFFFF"/>
              </a:solidFill>
              <a:effectLst>
                <a:outerShdw blurRad="50800" dist="88900" dir="2700000" algn="tl" rotWithShape="0">
                  <a:srgbClr val="000000"/>
                </a:outerShdw>
              </a:effectLst>
            </a:endParaRPr>
          </a:p>
        </p:txBody>
      </p:sp>
      <p:sp>
        <p:nvSpPr>
          <p:cNvPr id="102414" name="Text Box 31"/>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smtClean="0">
                <a:solidFill>
                  <a:srgbClr val="FFFFFF"/>
                </a:solidFill>
                <a:effectLst>
                  <a:outerShdw blurRad="50800" dist="88900" dir="2700000" algn="tl" rotWithShape="0">
                    <a:srgbClr val="000000"/>
                  </a:outerShdw>
                </a:effectLst>
              </a:rPr>
              <a:t>8</a:t>
            </a:r>
          </a:p>
        </p:txBody>
      </p:sp>
      <p:sp>
        <p:nvSpPr>
          <p:cNvPr id="102415" name="Text Box 33"/>
          <p:cNvSpPr txBox="1">
            <a:spLocks noChangeArrowheads="1"/>
          </p:cNvSpPr>
          <p:nvPr/>
        </p:nvSpPr>
        <p:spPr bwMode="auto">
          <a:xfrm>
            <a:off x="7043738" y="6270625"/>
            <a:ext cx="16668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200" b="1" smtClean="0">
                <a:solidFill>
                  <a:schemeClr val="tx1"/>
                </a:solidFill>
                <a:effectLst>
                  <a:outerShdw blurRad="50800" dist="88900" dir="2700000" algn="tl" rotWithShape="0">
                    <a:srgbClr val="000000"/>
                  </a:outerShdw>
                </a:effectLst>
              </a:rPr>
              <a:t>Hanbuk pahina  8-14</a:t>
            </a:r>
          </a:p>
        </p:txBody>
      </p:sp>
      <p:sp>
        <p:nvSpPr>
          <p:cNvPr id="102416" name="Text Box 5"/>
          <p:cNvSpPr txBox="1">
            <a:spLocks noChangeArrowheads="1"/>
          </p:cNvSpPr>
          <p:nvPr/>
        </p:nvSpPr>
        <p:spPr bwMode="auto">
          <a:xfrm>
            <a:off x="466725" y="6629400"/>
            <a:ext cx="9159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b="1" smtClean="0">
                <a:solidFill>
                  <a:srgbClr val="FFFFFF"/>
                </a:solidFill>
                <a:effectLst>
                  <a:outerShdw blurRad="50800" dist="88900" dir="2700000" algn="tl" rotWithShape="0">
                    <a:srgbClr val="000000"/>
                  </a:outerShdw>
                </a:effectLst>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50800" dist="88900" dir="2700000" algn="tl" rotWithShape="0">
                    <a:srgbClr val="000000"/>
                  </a:outerShdw>
                </a:effectLst>
                <a:latin typeface="Comic Sans MS" charset="0"/>
              </a:rPr>
              <a:t>9.65.01.50</a:t>
            </a:r>
          </a:p>
        </p:txBody>
      </p:sp>
      <p:sp>
        <p:nvSpPr>
          <p:cNvPr id="115736" name="Text Box 24"/>
          <p:cNvSpPr txBox="1">
            <a:spLocks noChangeArrowheads="1"/>
          </p:cNvSpPr>
          <p:nvPr/>
        </p:nvSpPr>
        <p:spPr bwMode="auto">
          <a:xfrm>
            <a:off x="393700" y="2108200"/>
            <a:ext cx="30480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800" smtClean="0">
                <a:solidFill>
                  <a:srgbClr val="FFFF00"/>
                </a:solidFill>
                <a:effectLst>
                  <a:outerShdw blurRad="50800" dist="88900" dir="2700000" algn="tl" rotWithShape="0">
                    <a:srgbClr val="000000"/>
                  </a:outerShdw>
                </a:effectLst>
              </a:rPr>
              <a:t>A</a:t>
            </a:r>
            <a:r>
              <a:rPr lang="en-US" sz="4800" smtClean="0">
                <a:solidFill>
                  <a:srgbClr val="1FCC16"/>
                </a:solidFill>
                <a:effectLst>
                  <a:outerShdw blurRad="50800" dist="88900" dir="2700000" algn="tl" rotWithShape="0">
                    <a:srgbClr val="000000"/>
                  </a:outerShdw>
                </a:effectLst>
              </a:rPr>
              <a:t>y</a:t>
            </a:r>
            <a:r>
              <a:rPr lang="en-US" sz="4800" smtClean="0">
                <a:effectLst>
                  <a:outerShdw blurRad="50800" dist="88900" dir="2700000" algn="tl" rotWithShape="0">
                    <a:srgbClr val="000000"/>
                  </a:outerShdw>
                </a:effectLst>
              </a:rPr>
              <a:t> </a:t>
            </a:r>
            <a:r>
              <a:rPr lang="en-US" sz="4800" smtClean="0">
                <a:solidFill>
                  <a:srgbClr val="1FCC16"/>
                </a:solidFill>
                <a:effectLst>
                  <a:outerShdw blurRad="50800" dist="88900" dir="2700000" algn="tl" rotWithShape="0">
                    <a:srgbClr val="000000"/>
                  </a:outerShdw>
                </a:effectLst>
              </a:rPr>
              <a:t>naku si</a:t>
            </a:r>
          </a:p>
        </p:txBody>
      </p:sp>
      <p:sp>
        <p:nvSpPr>
          <p:cNvPr id="115737" name="Text Box 25"/>
          <p:cNvSpPr txBox="1">
            <a:spLocks noChangeArrowheads="1"/>
          </p:cNvSpPr>
          <p:nvPr/>
        </p:nvSpPr>
        <p:spPr bwMode="auto">
          <a:xfrm>
            <a:off x="469900" y="2895600"/>
            <a:ext cx="26162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5400" smtClean="0">
                <a:solidFill>
                  <a:srgbClr val="FFFF00"/>
                </a:solidFill>
                <a:effectLst>
                  <a:outerShdw blurRad="50800" dist="88900" dir="2700000" algn="tl" rotWithShape="0">
                    <a:srgbClr val="000000"/>
                  </a:outerShdw>
                </a:effectLst>
              </a:rPr>
              <a:t>J</a:t>
            </a:r>
            <a:r>
              <a:rPr lang="en-US" sz="5400" smtClean="0">
                <a:solidFill>
                  <a:srgbClr val="1FCC16"/>
                </a:solidFill>
                <a:effectLst>
                  <a:outerShdw blurRad="50800" dist="88900" dir="2700000" algn="tl" rotWithShape="0">
                    <a:srgbClr val="000000"/>
                  </a:outerShdw>
                </a:effectLst>
              </a:rPr>
              <a:t>ose ay</a:t>
            </a:r>
          </a:p>
        </p:txBody>
      </p:sp>
      <p:sp>
        <p:nvSpPr>
          <p:cNvPr id="115738" name="Text Box 26"/>
          <p:cNvSpPr txBox="1">
            <a:spLocks noChangeArrowheads="1"/>
          </p:cNvSpPr>
          <p:nvPr/>
        </p:nvSpPr>
        <p:spPr bwMode="auto">
          <a:xfrm>
            <a:off x="508000" y="3848100"/>
            <a:ext cx="3581400" cy="144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00" smtClean="0">
                <a:solidFill>
                  <a:srgbClr val="FFFF00"/>
                </a:solidFill>
                <a:effectLst>
                  <a:outerShdw blurRad="50800" dist="88900" dir="2700000" algn="tl" rotWithShape="0">
                    <a:srgbClr val="000000"/>
                  </a:outerShdw>
                </a:effectLst>
              </a:rPr>
              <a:t>M</a:t>
            </a:r>
            <a:r>
              <a:rPr lang="en-US" sz="4400" smtClean="0">
                <a:solidFill>
                  <a:srgbClr val="00CC00"/>
                </a:solidFill>
                <a:effectLst>
                  <a:outerShdw blurRad="50800" dist="88900" dir="2700000" algn="tl" rotWithShape="0">
                    <a:srgbClr val="000000"/>
                  </a:outerShdw>
                </a:effectLst>
              </a:rPr>
              <a:t>as tigulang</a:t>
            </a:r>
            <a:r>
              <a:rPr lang="en-US" sz="4400" smtClean="0">
                <a:solidFill>
                  <a:srgbClr val="FFFF00"/>
                </a:solidFill>
                <a:effectLst>
                  <a:outerShdw blurRad="50800" dist="88900" dir="2700000" algn="tl" rotWithShape="0">
                    <a:srgbClr val="000000"/>
                  </a:outerShdw>
                </a:effectLst>
              </a:rPr>
              <a:t> </a:t>
            </a:r>
            <a:r>
              <a:rPr lang="en-US" sz="4400" smtClean="0">
                <a:solidFill>
                  <a:srgbClr val="00CC00"/>
                </a:solidFill>
                <a:effectLst>
                  <a:outerShdw blurRad="50800" dist="88900" dir="2700000" algn="tl" rotWithShape="0">
                    <a:srgbClr val="000000"/>
                  </a:outerShdw>
                </a:effectLst>
              </a:rPr>
              <a:t>kay</a:t>
            </a:r>
          </a:p>
        </p:txBody>
      </p:sp>
      <p:sp>
        <p:nvSpPr>
          <p:cNvPr id="115739" name="Text Box 27"/>
          <p:cNvSpPr txBox="1">
            <a:spLocks noChangeArrowheads="1"/>
          </p:cNvSpPr>
          <p:nvPr/>
        </p:nvSpPr>
        <p:spPr bwMode="auto">
          <a:xfrm>
            <a:off x="698500" y="5240338"/>
            <a:ext cx="26162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5400" smtClean="0">
                <a:solidFill>
                  <a:srgbClr val="FFFF00"/>
                </a:solidFill>
                <a:effectLst>
                  <a:outerShdw blurRad="50800" dist="88900" dir="2700000" algn="tl" rotWithShape="0">
                    <a:srgbClr val="000000"/>
                  </a:outerShdw>
                </a:effectLst>
              </a:rPr>
              <a:t>J</a:t>
            </a:r>
            <a:r>
              <a:rPr lang="en-US" sz="5400" smtClean="0">
                <a:solidFill>
                  <a:srgbClr val="1FCC16"/>
                </a:solidFill>
                <a:effectLst>
                  <a:outerShdw blurRad="50800" dist="88900" dir="2700000" algn="tl" rotWithShape="0">
                    <a:srgbClr val="000000"/>
                  </a:outerShdw>
                </a:effectLst>
              </a:rPr>
              <a:t>osue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1" end="1"/>
                                            </p:txEl>
                                          </p:spTgt>
                                        </p:tgtEl>
                                        <p:attrNameLst>
                                          <p:attrName>style.visibility</p:attrName>
                                        </p:attrNameLst>
                                      </p:cBhvr>
                                      <p:to>
                                        <p:strVal val="visible"/>
                                      </p:to>
                                    </p:set>
                                    <p:animEffect transition="in" filter="fade">
                                      <p:cBhvr>
                                        <p:cTn id="18" dur="1000"/>
                                        <p:tgtEl>
                                          <p:spTgt spid="1065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1" end="1"/>
                                            </p:txEl>
                                          </p:spTgt>
                                        </p:tgtEl>
                                        <p:attrNameLst>
                                          <p:attrName>style.visibility</p:attrName>
                                        </p:attrNameLst>
                                      </p:cBhvr>
                                      <p:to>
                                        <p:strVal val="visible"/>
                                      </p:to>
                                    </p:set>
                                    <p:animEffect transition="in" filter="fade">
                                      <p:cBhvr>
                                        <p:cTn id="23" dur="1000"/>
                                        <p:tgtEl>
                                          <p:spTgt spid="10650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1" end="1"/>
                                            </p:txEl>
                                          </p:spTgt>
                                        </p:tgtEl>
                                        <p:attrNameLst>
                                          <p:attrName>style.visibility</p:attrName>
                                        </p:attrNameLst>
                                      </p:cBhvr>
                                      <p:to>
                                        <p:strVal val="visible"/>
                                      </p:to>
                                    </p:set>
                                    <p:animEffect transition="in" filter="fade">
                                      <p:cBhvr>
                                        <p:cTn id="28" dur="1000"/>
                                        <p:tgtEl>
                                          <p:spTgt spid="10650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15736"/>
                                        </p:tgtEl>
                                        <p:attrNameLst>
                                          <p:attrName>style.visibility</p:attrName>
                                        </p:attrNameLst>
                                      </p:cBhvr>
                                      <p:to>
                                        <p:strVal val="visible"/>
                                      </p:to>
                                    </p:set>
                                    <p:anim calcmode="lin" valueType="num">
                                      <p:cBhvr>
                                        <p:cTn id="33" dur="500" fill="hold"/>
                                        <p:tgtEl>
                                          <p:spTgt spid="115736"/>
                                        </p:tgtEl>
                                        <p:attrNameLst>
                                          <p:attrName>ppt_w</p:attrName>
                                        </p:attrNameLst>
                                      </p:cBhvr>
                                      <p:tavLst>
                                        <p:tav tm="0">
                                          <p:val>
                                            <p:fltVal val="0"/>
                                          </p:val>
                                        </p:tav>
                                        <p:tav tm="100000">
                                          <p:val>
                                            <p:strVal val="#ppt_w"/>
                                          </p:val>
                                        </p:tav>
                                      </p:tavLst>
                                    </p:anim>
                                    <p:anim calcmode="lin" valueType="num">
                                      <p:cBhvr>
                                        <p:cTn id="34" dur="500" fill="hold"/>
                                        <p:tgtEl>
                                          <p:spTgt spid="115736"/>
                                        </p:tgtEl>
                                        <p:attrNameLst>
                                          <p:attrName>ppt_h</p:attrName>
                                        </p:attrNameLst>
                                      </p:cBhvr>
                                      <p:tavLst>
                                        <p:tav tm="0">
                                          <p:val>
                                            <p:fltVal val="0"/>
                                          </p:val>
                                        </p:tav>
                                        <p:tav tm="100000">
                                          <p:val>
                                            <p:strVal val="#ppt_h"/>
                                          </p:val>
                                        </p:tav>
                                      </p:tavLst>
                                    </p:anim>
                                  </p:childTnLst>
                                </p:cTn>
                              </p:par>
                            </p:childTnLst>
                          </p:cTn>
                        </p:par>
                        <p:par>
                          <p:cTn id="35" fill="hold" nodeType="afterGroup">
                            <p:stCondLst>
                              <p:cond delay="500"/>
                            </p:stCondLst>
                            <p:childTnLst>
                              <p:par>
                                <p:cTn id="36" presetID="23" presetClass="entr" presetSubtype="528" fill="hold" grpId="0" nodeType="afterEffect">
                                  <p:stCondLst>
                                    <p:cond delay="0"/>
                                  </p:stCondLst>
                                  <p:childTnLst>
                                    <p:set>
                                      <p:cBhvr>
                                        <p:cTn id="37" dur="1" fill="hold">
                                          <p:stCondLst>
                                            <p:cond delay="0"/>
                                          </p:stCondLst>
                                        </p:cTn>
                                        <p:tgtEl>
                                          <p:spTgt spid="106504"/>
                                        </p:tgtEl>
                                        <p:attrNameLst>
                                          <p:attrName>style.visibility</p:attrName>
                                        </p:attrNameLst>
                                      </p:cBhvr>
                                      <p:to>
                                        <p:strVal val="visible"/>
                                      </p:to>
                                    </p:set>
                                    <p:anim calcmode="lin" valueType="num">
                                      <p:cBhvr>
                                        <p:cTn id="38" dur="500" fill="hold"/>
                                        <p:tgtEl>
                                          <p:spTgt spid="106504"/>
                                        </p:tgtEl>
                                        <p:attrNameLst>
                                          <p:attrName>ppt_w</p:attrName>
                                        </p:attrNameLst>
                                      </p:cBhvr>
                                      <p:tavLst>
                                        <p:tav tm="0">
                                          <p:val>
                                            <p:fltVal val="0"/>
                                          </p:val>
                                        </p:tav>
                                        <p:tav tm="100000">
                                          <p:val>
                                            <p:strVal val="#ppt_w"/>
                                          </p:val>
                                        </p:tav>
                                      </p:tavLst>
                                    </p:anim>
                                    <p:anim calcmode="lin" valueType="num">
                                      <p:cBhvr>
                                        <p:cTn id="39" dur="500" fill="hold"/>
                                        <p:tgtEl>
                                          <p:spTgt spid="106504"/>
                                        </p:tgtEl>
                                        <p:attrNameLst>
                                          <p:attrName>ppt_h</p:attrName>
                                        </p:attrNameLst>
                                      </p:cBhvr>
                                      <p:tavLst>
                                        <p:tav tm="0">
                                          <p:val>
                                            <p:fltVal val="0"/>
                                          </p:val>
                                        </p:tav>
                                        <p:tav tm="100000">
                                          <p:val>
                                            <p:strVal val="#ppt_h"/>
                                          </p:val>
                                        </p:tav>
                                      </p:tavLst>
                                    </p:anim>
                                    <p:anim calcmode="lin" valueType="num">
                                      <p:cBhvr>
                                        <p:cTn id="40" dur="500" fill="hold"/>
                                        <p:tgtEl>
                                          <p:spTgt spid="106504"/>
                                        </p:tgtEl>
                                        <p:attrNameLst>
                                          <p:attrName>ppt_x</p:attrName>
                                        </p:attrNameLst>
                                      </p:cBhvr>
                                      <p:tavLst>
                                        <p:tav tm="0">
                                          <p:val>
                                            <p:fltVal val="0.5"/>
                                          </p:val>
                                        </p:tav>
                                        <p:tav tm="100000">
                                          <p:val>
                                            <p:strVal val="#ppt_x"/>
                                          </p:val>
                                        </p:tav>
                                      </p:tavLst>
                                    </p:anim>
                                    <p:anim calcmode="lin" valueType="num">
                                      <p:cBhvr>
                                        <p:cTn id="41"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15737"/>
                                        </p:tgtEl>
                                        <p:attrNameLst>
                                          <p:attrName>style.visibility</p:attrName>
                                        </p:attrNameLst>
                                      </p:cBhvr>
                                      <p:to>
                                        <p:strVal val="visible"/>
                                      </p:to>
                                    </p:set>
                                    <p:anim calcmode="lin" valueType="num">
                                      <p:cBhvr>
                                        <p:cTn id="46" dur="500" fill="hold"/>
                                        <p:tgtEl>
                                          <p:spTgt spid="115737"/>
                                        </p:tgtEl>
                                        <p:attrNameLst>
                                          <p:attrName>ppt_w</p:attrName>
                                        </p:attrNameLst>
                                      </p:cBhvr>
                                      <p:tavLst>
                                        <p:tav tm="0">
                                          <p:val>
                                            <p:fltVal val="0"/>
                                          </p:val>
                                        </p:tav>
                                        <p:tav tm="100000">
                                          <p:val>
                                            <p:strVal val="#ppt_w"/>
                                          </p:val>
                                        </p:tav>
                                      </p:tavLst>
                                    </p:anim>
                                    <p:anim calcmode="lin" valueType="num">
                                      <p:cBhvr>
                                        <p:cTn id="47" dur="500" fill="hold"/>
                                        <p:tgtEl>
                                          <p:spTgt spid="115737"/>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
                            </p:stCondLst>
                            <p:childTnLst>
                              <p:par>
                                <p:cTn id="49" presetID="23" presetClass="entr" presetSubtype="528" fill="hold" grpId="0" nodeType="afterEffect">
                                  <p:stCondLst>
                                    <p:cond delay="0"/>
                                  </p:stCondLst>
                                  <p:childTnLst>
                                    <p:set>
                                      <p:cBhvr>
                                        <p:cTn id="50" dur="1" fill="hold">
                                          <p:stCondLst>
                                            <p:cond delay="0"/>
                                          </p:stCondLst>
                                        </p:cTn>
                                        <p:tgtEl>
                                          <p:spTgt spid="106505"/>
                                        </p:tgtEl>
                                        <p:attrNameLst>
                                          <p:attrName>style.visibility</p:attrName>
                                        </p:attrNameLst>
                                      </p:cBhvr>
                                      <p:to>
                                        <p:strVal val="visible"/>
                                      </p:to>
                                    </p:set>
                                    <p:anim calcmode="lin" valueType="num">
                                      <p:cBhvr>
                                        <p:cTn id="51" dur="500" fill="hold"/>
                                        <p:tgtEl>
                                          <p:spTgt spid="106505"/>
                                        </p:tgtEl>
                                        <p:attrNameLst>
                                          <p:attrName>ppt_w</p:attrName>
                                        </p:attrNameLst>
                                      </p:cBhvr>
                                      <p:tavLst>
                                        <p:tav tm="0">
                                          <p:val>
                                            <p:fltVal val="0"/>
                                          </p:val>
                                        </p:tav>
                                        <p:tav tm="100000">
                                          <p:val>
                                            <p:strVal val="#ppt_w"/>
                                          </p:val>
                                        </p:tav>
                                      </p:tavLst>
                                    </p:anim>
                                    <p:anim calcmode="lin" valueType="num">
                                      <p:cBhvr>
                                        <p:cTn id="52" dur="500" fill="hold"/>
                                        <p:tgtEl>
                                          <p:spTgt spid="106505"/>
                                        </p:tgtEl>
                                        <p:attrNameLst>
                                          <p:attrName>ppt_h</p:attrName>
                                        </p:attrNameLst>
                                      </p:cBhvr>
                                      <p:tavLst>
                                        <p:tav tm="0">
                                          <p:val>
                                            <p:fltVal val="0"/>
                                          </p:val>
                                        </p:tav>
                                        <p:tav tm="100000">
                                          <p:val>
                                            <p:strVal val="#ppt_h"/>
                                          </p:val>
                                        </p:tav>
                                      </p:tavLst>
                                    </p:anim>
                                    <p:anim calcmode="lin" valueType="num">
                                      <p:cBhvr>
                                        <p:cTn id="53" dur="500" fill="hold"/>
                                        <p:tgtEl>
                                          <p:spTgt spid="106505"/>
                                        </p:tgtEl>
                                        <p:attrNameLst>
                                          <p:attrName>ppt_x</p:attrName>
                                        </p:attrNameLst>
                                      </p:cBhvr>
                                      <p:tavLst>
                                        <p:tav tm="0">
                                          <p:val>
                                            <p:fltVal val="0.5"/>
                                          </p:val>
                                        </p:tav>
                                        <p:tav tm="100000">
                                          <p:val>
                                            <p:strVal val="#ppt_x"/>
                                          </p:val>
                                        </p:tav>
                                      </p:tavLst>
                                    </p:anim>
                                    <p:anim calcmode="lin" valueType="num">
                                      <p:cBhvr>
                                        <p:cTn id="54"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15738"/>
                                        </p:tgtEl>
                                        <p:attrNameLst>
                                          <p:attrName>style.visibility</p:attrName>
                                        </p:attrNameLst>
                                      </p:cBhvr>
                                      <p:to>
                                        <p:strVal val="visible"/>
                                      </p:to>
                                    </p:set>
                                    <p:anim calcmode="lin" valueType="num">
                                      <p:cBhvr>
                                        <p:cTn id="59" dur="500" fill="hold"/>
                                        <p:tgtEl>
                                          <p:spTgt spid="115738"/>
                                        </p:tgtEl>
                                        <p:attrNameLst>
                                          <p:attrName>ppt_w</p:attrName>
                                        </p:attrNameLst>
                                      </p:cBhvr>
                                      <p:tavLst>
                                        <p:tav tm="0">
                                          <p:val>
                                            <p:fltVal val="0"/>
                                          </p:val>
                                        </p:tav>
                                        <p:tav tm="100000">
                                          <p:val>
                                            <p:strVal val="#ppt_w"/>
                                          </p:val>
                                        </p:tav>
                                      </p:tavLst>
                                    </p:anim>
                                    <p:anim calcmode="lin" valueType="num">
                                      <p:cBhvr>
                                        <p:cTn id="60" dur="500" fill="hold"/>
                                        <p:tgtEl>
                                          <p:spTgt spid="115738"/>
                                        </p:tgtEl>
                                        <p:attrNameLst>
                                          <p:attrName>ppt_h</p:attrName>
                                        </p:attrNameLst>
                                      </p:cBhvr>
                                      <p:tavLst>
                                        <p:tav tm="0">
                                          <p:val>
                                            <p:fltVal val="0"/>
                                          </p:val>
                                        </p:tav>
                                        <p:tav tm="100000">
                                          <p:val>
                                            <p:strVal val="#ppt_h"/>
                                          </p:val>
                                        </p:tav>
                                      </p:tavLst>
                                    </p:anim>
                                  </p:childTnLst>
                                </p:cTn>
                              </p:par>
                            </p:childTnLst>
                          </p:cTn>
                        </p:par>
                        <p:par>
                          <p:cTn id="61" fill="hold" nodeType="afterGroup">
                            <p:stCondLst>
                              <p:cond delay="500"/>
                            </p:stCondLst>
                            <p:childTnLst>
                              <p:par>
                                <p:cTn id="62" presetID="23" presetClass="entr" presetSubtype="528" fill="hold" grpId="0" nodeType="afterEffect">
                                  <p:stCondLst>
                                    <p:cond delay="0"/>
                                  </p:stCondLst>
                                  <p:childTnLst>
                                    <p:set>
                                      <p:cBhvr>
                                        <p:cTn id="63" dur="1" fill="hold">
                                          <p:stCondLst>
                                            <p:cond delay="0"/>
                                          </p:stCondLst>
                                        </p:cTn>
                                        <p:tgtEl>
                                          <p:spTgt spid="106506"/>
                                        </p:tgtEl>
                                        <p:attrNameLst>
                                          <p:attrName>style.visibility</p:attrName>
                                        </p:attrNameLst>
                                      </p:cBhvr>
                                      <p:to>
                                        <p:strVal val="visible"/>
                                      </p:to>
                                    </p:set>
                                    <p:anim calcmode="lin" valueType="num">
                                      <p:cBhvr>
                                        <p:cTn id="64" dur="500" fill="hold"/>
                                        <p:tgtEl>
                                          <p:spTgt spid="106506"/>
                                        </p:tgtEl>
                                        <p:attrNameLst>
                                          <p:attrName>ppt_w</p:attrName>
                                        </p:attrNameLst>
                                      </p:cBhvr>
                                      <p:tavLst>
                                        <p:tav tm="0">
                                          <p:val>
                                            <p:fltVal val="0"/>
                                          </p:val>
                                        </p:tav>
                                        <p:tav tm="100000">
                                          <p:val>
                                            <p:strVal val="#ppt_w"/>
                                          </p:val>
                                        </p:tav>
                                      </p:tavLst>
                                    </p:anim>
                                    <p:anim calcmode="lin" valueType="num">
                                      <p:cBhvr>
                                        <p:cTn id="65" dur="500" fill="hold"/>
                                        <p:tgtEl>
                                          <p:spTgt spid="106506"/>
                                        </p:tgtEl>
                                        <p:attrNameLst>
                                          <p:attrName>ppt_h</p:attrName>
                                        </p:attrNameLst>
                                      </p:cBhvr>
                                      <p:tavLst>
                                        <p:tav tm="0">
                                          <p:val>
                                            <p:fltVal val="0"/>
                                          </p:val>
                                        </p:tav>
                                        <p:tav tm="100000">
                                          <p:val>
                                            <p:strVal val="#ppt_h"/>
                                          </p:val>
                                        </p:tav>
                                      </p:tavLst>
                                    </p:anim>
                                    <p:anim calcmode="lin" valueType="num">
                                      <p:cBhvr>
                                        <p:cTn id="66" dur="500" fill="hold"/>
                                        <p:tgtEl>
                                          <p:spTgt spid="106506"/>
                                        </p:tgtEl>
                                        <p:attrNameLst>
                                          <p:attrName>ppt_x</p:attrName>
                                        </p:attrNameLst>
                                      </p:cBhvr>
                                      <p:tavLst>
                                        <p:tav tm="0">
                                          <p:val>
                                            <p:fltVal val="0.5"/>
                                          </p:val>
                                        </p:tav>
                                        <p:tav tm="100000">
                                          <p:val>
                                            <p:strVal val="#ppt_x"/>
                                          </p:val>
                                        </p:tav>
                                      </p:tavLst>
                                    </p:anim>
                                    <p:anim calcmode="lin" valueType="num">
                                      <p:cBhvr>
                                        <p:cTn id="67"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115739"/>
                                        </p:tgtEl>
                                        <p:attrNameLst>
                                          <p:attrName>style.visibility</p:attrName>
                                        </p:attrNameLst>
                                      </p:cBhvr>
                                      <p:to>
                                        <p:strVal val="visible"/>
                                      </p:to>
                                    </p:set>
                                    <p:anim calcmode="lin" valueType="num">
                                      <p:cBhvr>
                                        <p:cTn id="72" dur="500" fill="hold"/>
                                        <p:tgtEl>
                                          <p:spTgt spid="115739"/>
                                        </p:tgtEl>
                                        <p:attrNameLst>
                                          <p:attrName>ppt_w</p:attrName>
                                        </p:attrNameLst>
                                      </p:cBhvr>
                                      <p:tavLst>
                                        <p:tav tm="0">
                                          <p:val>
                                            <p:fltVal val="0"/>
                                          </p:val>
                                        </p:tav>
                                        <p:tav tm="100000">
                                          <p:val>
                                            <p:strVal val="#ppt_w"/>
                                          </p:val>
                                        </p:tav>
                                      </p:tavLst>
                                    </p:anim>
                                    <p:anim calcmode="lin" valueType="num">
                                      <p:cBhvr>
                                        <p:cTn id="73" dur="500" fill="hold"/>
                                        <p:tgtEl>
                                          <p:spTgt spid="115739"/>
                                        </p:tgtEl>
                                        <p:attrNameLst>
                                          <p:attrName>ppt_h</p:attrName>
                                        </p:attrNameLst>
                                      </p:cBhvr>
                                      <p:tavLst>
                                        <p:tav tm="0">
                                          <p:val>
                                            <p:fltVal val="0"/>
                                          </p:val>
                                        </p:tav>
                                        <p:tav tm="100000">
                                          <p:val>
                                            <p:strVal val="#ppt_h"/>
                                          </p:val>
                                        </p:tav>
                                      </p:tavLst>
                                    </p:anim>
                                  </p:childTnLst>
                                </p:cTn>
                              </p:par>
                            </p:childTnLst>
                          </p:cTn>
                        </p:par>
                        <p:par>
                          <p:cTn id="74" fill="hold" nodeType="afterGroup">
                            <p:stCondLst>
                              <p:cond delay="500"/>
                            </p:stCondLst>
                            <p:childTnLst>
                              <p:par>
                                <p:cTn id="75" presetID="23" presetClass="entr" presetSubtype="528" fill="hold" grpId="0" nodeType="afterEffect">
                                  <p:stCondLst>
                                    <p:cond delay="0"/>
                                  </p:stCondLst>
                                  <p:childTnLst>
                                    <p:set>
                                      <p:cBhvr>
                                        <p:cTn id="76" dur="1" fill="hold">
                                          <p:stCondLst>
                                            <p:cond delay="0"/>
                                          </p:stCondLst>
                                        </p:cTn>
                                        <p:tgtEl>
                                          <p:spTgt spid="106507"/>
                                        </p:tgtEl>
                                        <p:attrNameLst>
                                          <p:attrName>style.visibility</p:attrName>
                                        </p:attrNameLst>
                                      </p:cBhvr>
                                      <p:to>
                                        <p:strVal val="visible"/>
                                      </p:to>
                                    </p:set>
                                    <p:anim calcmode="lin" valueType="num">
                                      <p:cBhvr>
                                        <p:cTn id="77" dur="500" fill="hold"/>
                                        <p:tgtEl>
                                          <p:spTgt spid="106507"/>
                                        </p:tgtEl>
                                        <p:attrNameLst>
                                          <p:attrName>ppt_w</p:attrName>
                                        </p:attrNameLst>
                                      </p:cBhvr>
                                      <p:tavLst>
                                        <p:tav tm="0">
                                          <p:val>
                                            <p:fltVal val="0"/>
                                          </p:val>
                                        </p:tav>
                                        <p:tav tm="100000">
                                          <p:val>
                                            <p:strVal val="#ppt_w"/>
                                          </p:val>
                                        </p:tav>
                                      </p:tavLst>
                                    </p:anim>
                                    <p:anim calcmode="lin" valueType="num">
                                      <p:cBhvr>
                                        <p:cTn id="78" dur="500" fill="hold"/>
                                        <p:tgtEl>
                                          <p:spTgt spid="106507"/>
                                        </p:tgtEl>
                                        <p:attrNameLst>
                                          <p:attrName>ppt_h</p:attrName>
                                        </p:attrNameLst>
                                      </p:cBhvr>
                                      <p:tavLst>
                                        <p:tav tm="0">
                                          <p:val>
                                            <p:fltVal val="0"/>
                                          </p:val>
                                        </p:tav>
                                        <p:tav tm="100000">
                                          <p:val>
                                            <p:strVal val="#ppt_h"/>
                                          </p:val>
                                        </p:tav>
                                      </p:tavLst>
                                    </p:anim>
                                    <p:anim calcmode="lin" valueType="num">
                                      <p:cBhvr>
                                        <p:cTn id="79" dur="500" fill="hold"/>
                                        <p:tgtEl>
                                          <p:spTgt spid="106507"/>
                                        </p:tgtEl>
                                        <p:attrNameLst>
                                          <p:attrName>ppt_x</p:attrName>
                                        </p:attrNameLst>
                                      </p:cBhvr>
                                      <p:tavLst>
                                        <p:tav tm="0">
                                          <p:val>
                                            <p:fltVal val="0.5"/>
                                          </p:val>
                                        </p:tav>
                                        <p:tav tm="100000">
                                          <p:val>
                                            <p:strVal val="#ppt_x"/>
                                          </p:val>
                                        </p:tav>
                                      </p:tavLst>
                                    </p:anim>
                                    <p:anim calcmode="lin" valueType="num">
                                      <p:cBhvr>
                                        <p:cTn id="80"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p:bldP spid="106505" grpId="0" animBg="1"/>
      <p:bldP spid="106506" grpId="0" animBg="1"/>
      <p:bldP spid="106507" grpId="0" animBg="1"/>
      <p:bldP spid="115736" grpId="0"/>
      <p:bldP spid="115737" grpId="0"/>
      <p:bldP spid="115738" grpId="0"/>
      <p:bldP spid="11573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789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7892" name="Rectangle 4"/>
          <p:cNvSpPr>
            <a:spLocks noChangeArrowheads="1"/>
          </p:cNvSpPr>
          <p:nvPr/>
        </p:nvSpPr>
        <p:spPr bwMode="auto">
          <a:xfrm>
            <a:off x="2266950" y="958850"/>
            <a:ext cx="4851400" cy="5167313"/>
          </a:xfrm>
          <a:prstGeom prst="rect">
            <a:avLst/>
          </a:prstGeom>
          <a:noFill/>
          <a:ln w="12700">
            <a:noFill/>
            <a:miter lim="800000"/>
            <a:headEnd/>
            <a:tailEnd/>
          </a:ln>
          <a:effectLst/>
        </p:spPr>
        <p:txBody>
          <a:bodyPr wrap="none" lIns="90487" tIns="44450" rIns="90487" bIns="44450">
            <a:spAutoFit/>
          </a:bodyPr>
          <a:lstStyle/>
          <a:p>
            <a:pPr>
              <a:defRPr/>
            </a:pPr>
            <a:r>
              <a:rPr lang="en-US" sz="6600" b="1" dirty="0">
                <a:solidFill>
                  <a:srgbClr val="F6FE0A"/>
                </a:solidFill>
                <a:effectLst>
                  <a:outerShdw blurRad="50800" dist="63500" dir="2700000" algn="tl" rotWithShape="0">
                    <a:srgbClr val="000000"/>
                  </a:outerShdw>
                </a:effectLst>
              </a:rPr>
              <a:t>PAGBUHAT</a:t>
            </a:r>
          </a:p>
          <a:p>
            <a:pPr>
              <a:defRPr/>
            </a:pPr>
            <a:r>
              <a:rPr lang="en-US" sz="6600" b="1" dirty="0">
                <a:solidFill>
                  <a:schemeClr val="tx1"/>
                </a:solidFill>
                <a:effectLst>
                  <a:outerShdw blurRad="50800" dist="63500" dir="2700000" algn="tl" rotWithShape="0">
                    <a:srgbClr val="000000"/>
                  </a:outerShdw>
                </a:effectLst>
              </a:rPr>
              <a:t>A</a:t>
            </a:r>
            <a:r>
              <a:rPr lang="en-US" sz="6600" b="1" dirty="0">
                <a:solidFill>
                  <a:srgbClr val="FF5008"/>
                </a:solidFill>
                <a:effectLst>
                  <a:outerShdw blurRad="50800" dist="63500" dir="2700000" algn="tl" rotWithShape="0">
                    <a:srgbClr val="000000"/>
                  </a:outerShdw>
                </a:effectLst>
              </a:rPr>
              <a:t>BRAHAM</a:t>
            </a:r>
          </a:p>
          <a:p>
            <a:pPr>
              <a:defRPr/>
            </a:pPr>
            <a:r>
              <a:rPr lang="en-US" sz="6600" b="1" dirty="0">
                <a:solidFill>
                  <a:schemeClr val="tx1"/>
                </a:solidFill>
                <a:effectLst>
                  <a:outerShdw blurRad="50800" dist="63500" dir="2700000" algn="tl" rotWithShape="0">
                    <a:srgbClr val="000000"/>
                  </a:outerShdw>
                </a:effectLst>
              </a:rPr>
              <a:t>J</a:t>
            </a:r>
            <a:r>
              <a:rPr lang="en-US" sz="6600" b="1" dirty="0">
                <a:solidFill>
                  <a:srgbClr val="FF5008"/>
                </a:solidFill>
                <a:effectLst>
                  <a:outerShdw blurRad="50800" dist="63500" dir="2700000" algn="tl" rotWithShape="0">
                    <a:srgbClr val="000000"/>
                  </a:outerShdw>
                </a:effectLst>
              </a:rPr>
              <a:t>OSE</a:t>
            </a:r>
          </a:p>
          <a:p>
            <a:pPr>
              <a:defRPr/>
            </a:pPr>
            <a:r>
              <a:rPr lang="en-US" sz="6600" b="1" dirty="0">
                <a:solidFill>
                  <a:schemeClr val="tx1"/>
                </a:solidFill>
                <a:effectLst>
                  <a:outerShdw blurRad="50800" dist="63500" dir="2700000" algn="tl" rotWithShape="0">
                    <a:srgbClr val="000000"/>
                  </a:outerShdw>
                </a:effectLst>
              </a:rPr>
              <a:t>M</a:t>
            </a:r>
            <a:r>
              <a:rPr lang="en-US" sz="6600" b="1" dirty="0">
                <a:solidFill>
                  <a:srgbClr val="FF5008"/>
                </a:solidFill>
                <a:effectLst>
                  <a:outerShdw blurRad="50800" dist="63500" dir="2700000" algn="tl" rotWithShape="0">
                    <a:srgbClr val="000000"/>
                  </a:outerShdw>
                </a:effectLst>
              </a:rPr>
              <a:t>OISES</a:t>
            </a:r>
          </a:p>
          <a:p>
            <a:pPr>
              <a:defRPr/>
            </a:pPr>
            <a:r>
              <a:rPr lang="en-US" sz="6600" b="1" dirty="0">
                <a:solidFill>
                  <a:schemeClr val="tx1"/>
                </a:solidFill>
                <a:effectLst>
                  <a:outerShdw blurRad="50800" dist="63500" dir="2700000" algn="tl" rotWithShape="0">
                    <a:srgbClr val="000000"/>
                  </a:outerShdw>
                </a:effectLst>
              </a:rPr>
              <a:t>J</a:t>
            </a:r>
            <a:r>
              <a:rPr lang="en-US" sz="6600" b="1" dirty="0">
                <a:solidFill>
                  <a:srgbClr val="FF5008"/>
                </a:solidFill>
                <a:effectLst>
                  <a:outerShdw blurRad="50800" dist="63500" dir="2700000" algn="tl" rotWithShape="0">
                    <a:srgbClr val="000000"/>
                  </a:outerShdw>
                </a:effectLst>
              </a:rPr>
              <a:t>OSUE</a:t>
            </a:r>
          </a:p>
        </p:txBody>
      </p:sp>
      <p:sp>
        <p:nvSpPr>
          <p:cNvPr id="104452"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4453"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4454"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4455" name="Text Box 14"/>
          <p:cNvSpPr txBox="1">
            <a:spLocks noChangeArrowheads="1"/>
          </p:cNvSpPr>
          <p:nvPr/>
        </p:nvSpPr>
        <p:spPr bwMode="auto">
          <a:xfrm>
            <a:off x="7043738" y="62706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04456"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9.65.01.51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bwMode="auto">
          <a:xfrm>
            <a:off x="1384300" y="419100"/>
            <a:ext cx="7772400" cy="1143000"/>
          </a:xfrm>
          <a:prstGeom prst="rect">
            <a:avLst/>
          </a:prstGeom>
          <a:ln w="12700">
            <a:miter lim="800000"/>
            <a:headEnd/>
            <a:tailEnd/>
          </a:ln>
          <a:effectLst>
            <a:outerShdw dist="107763" dir="2700000" algn="ctr" rotWithShape="0">
              <a:schemeClr val="bg2"/>
            </a:outerShdw>
          </a:effectLst>
        </p:spPr>
        <p:txBody>
          <a:bodyPr lIns="90487" tIns="44450" rIns="90487" bIns="44450" anchor="ctr"/>
          <a:lstStyle/>
          <a:p>
            <a:pPr algn="ctr">
              <a:defRPr/>
            </a:pPr>
            <a:r>
              <a:rPr lang="en-US" sz="4000" b="1">
                <a:solidFill>
                  <a:srgbClr val="FAFD00"/>
                </a:solidFill>
                <a:latin typeface="Times" charset="0"/>
                <a:ea typeface="ＭＳ Ｐゴシック" charset="0"/>
                <a:cs typeface="ＭＳ Ｐゴシック" charset="0"/>
              </a:rPr>
              <a:t>5 ka Importante na mga Pulong </a:t>
            </a:r>
            <a:br>
              <a:rPr lang="en-US" sz="4000" b="1">
                <a:solidFill>
                  <a:srgbClr val="FAFD00"/>
                </a:solidFill>
                <a:latin typeface="Times" charset="0"/>
                <a:ea typeface="ＭＳ Ｐゴシック" charset="0"/>
                <a:cs typeface="ＭＳ Ｐゴシック" charset="0"/>
              </a:rPr>
            </a:br>
            <a:r>
              <a:rPr lang="en-US" sz="4000" b="1">
                <a:solidFill>
                  <a:srgbClr val="FAFD00"/>
                </a:solidFill>
                <a:latin typeface="Times" charset="0"/>
                <a:ea typeface="ＭＳ Ｐゴシック" charset="0"/>
                <a:cs typeface="ＭＳ Ｐゴシック" charset="0"/>
              </a:rPr>
              <a:t>o Mugbo na pulong:</a:t>
            </a:r>
          </a:p>
        </p:txBody>
      </p:sp>
      <p:sp>
        <p:nvSpPr>
          <p:cNvPr id="317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7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06500" name="Group 27"/>
          <p:cNvGrpSpPr>
            <a:grpSpLocks/>
          </p:cNvGrpSpPr>
          <p:nvPr/>
        </p:nvGrpSpPr>
        <p:grpSpPr bwMode="auto">
          <a:xfrm>
            <a:off x="2108200" y="5084763"/>
            <a:ext cx="6510338" cy="1016000"/>
            <a:chOff x="1328" y="3203"/>
            <a:chExt cx="4101" cy="640"/>
          </a:xfrm>
        </p:grpSpPr>
        <p:sp>
          <p:nvSpPr>
            <p:cNvPr id="31760" name="Text Box 16"/>
            <p:cNvSpPr txBox="1">
              <a:spLocks noChangeArrowheads="1"/>
            </p:cNvSpPr>
            <p:nvPr/>
          </p:nvSpPr>
          <p:spPr bwMode="auto">
            <a:xfrm>
              <a:off x="1769" y="3203"/>
              <a:ext cx="3660"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p>
              <a:pPr>
                <a:spcBef>
                  <a:spcPct val="50000"/>
                </a:spcBef>
                <a:defRPr/>
              </a:pPr>
              <a:r>
                <a:rPr lang="en-US" sz="6000" b="1" dirty="0">
                  <a:solidFill>
                    <a:schemeClr val="tx1"/>
                  </a:solidFill>
                  <a:effectLst>
                    <a:outerShdw blurRad="38100" dist="38100" dir="2700000" algn="tl">
                      <a:srgbClr val="000000"/>
                    </a:outerShdw>
                  </a:effectLst>
                  <a:latin typeface="Arial" pitchFamily="34" charset="0"/>
                  <a:ea typeface="ＭＳ Ｐゴシック" pitchFamily="34" charset="-128"/>
                  <a:cs typeface="+mn-cs"/>
                </a:rPr>
                <a:t>H</a:t>
              </a:r>
              <a:r>
                <a:rPr lang="en-US" sz="4800" b="1" dirty="0">
                  <a:solidFill>
                    <a:schemeClr val="tx1"/>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HESUKRISTO</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4" name="AutoShape 30"/>
            <p:cNvSpPr>
              <a:spLocks noChangeArrowheads="1"/>
            </p:cNvSpPr>
            <p:nvPr/>
          </p:nvSpPr>
          <p:spPr bwMode="auto">
            <a:xfrm>
              <a:off x="1328" y="3344"/>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6501" name="Group 8"/>
          <p:cNvGrpSpPr>
            <a:grpSpLocks/>
          </p:cNvGrpSpPr>
          <p:nvPr/>
        </p:nvGrpSpPr>
        <p:grpSpPr bwMode="auto">
          <a:xfrm>
            <a:off x="2119313" y="4081463"/>
            <a:ext cx="5291137" cy="1016000"/>
            <a:chOff x="1353" y="2571"/>
            <a:chExt cx="3333" cy="640"/>
          </a:xfrm>
        </p:grpSpPr>
        <p:sp>
          <p:nvSpPr>
            <p:cNvPr id="31759" name="Text Box 15"/>
            <p:cNvSpPr txBox="1">
              <a:spLocks noChangeArrowheads="1"/>
            </p:cNvSpPr>
            <p:nvPr/>
          </p:nvSpPr>
          <p:spPr bwMode="auto">
            <a:xfrm>
              <a:off x="1774" y="2571"/>
              <a:ext cx="291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p>
              <a:pPr>
                <a:spcBef>
                  <a:spcPct val="50000"/>
                </a:spcBef>
                <a:defRPr/>
              </a:pPr>
              <a:r>
                <a:rPr lang="en-US" sz="6000" b="1" dirty="0">
                  <a:solidFill>
                    <a:schemeClr val="accent1"/>
                  </a:solidFill>
                  <a:effectLst>
                    <a:outerShdw blurRad="38100" dist="38100" dir="2700000" algn="tl">
                      <a:srgbClr val="000000"/>
                    </a:outerShdw>
                  </a:effectLst>
                  <a:latin typeface="Arial" pitchFamily="34" charset="0"/>
                  <a:ea typeface="ＭＳ Ｐゴシック" pitchFamily="34" charset="-128"/>
                  <a:cs typeface="+mn-cs"/>
                </a:rPr>
                <a:t>K</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KAHILUM</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6502" name="Group 11"/>
          <p:cNvGrpSpPr>
            <a:grpSpLocks/>
          </p:cNvGrpSpPr>
          <p:nvPr/>
        </p:nvGrpSpPr>
        <p:grpSpPr bwMode="auto">
          <a:xfrm>
            <a:off x="2112963" y="3179763"/>
            <a:ext cx="6667500" cy="1016000"/>
            <a:chOff x="1340" y="2003"/>
            <a:chExt cx="4200" cy="640"/>
          </a:xfrm>
        </p:grpSpPr>
        <p:sp>
          <p:nvSpPr>
            <p:cNvPr id="31758" name="Text Box 14"/>
            <p:cNvSpPr txBox="1">
              <a:spLocks noChangeArrowheads="1"/>
            </p:cNvSpPr>
            <p:nvPr/>
          </p:nvSpPr>
          <p:spPr bwMode="auto">
            <a:xfrm>
              <a:off x="1854" y="2003"/>
              <a:ext cx="3686"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p>
              <a:pPr>
                <a:spcBef>
                  <a:spcPct val="50000"/>
                </a:spcBef>
                <a:defRPr/>
              </a:pPr>
              <a:r>
                <a:rPr lang="en-US" sz="6000" b="1" dirty="0">
                  <a:solidFill>
                    <a:srgbClr val="07DD3A"/>
                  </a:solidFill>
                  <a:effectLst>
                    <a:outerShdw blurRad="38100" dist="38100" dir="2700000" algn="tl">
                      <a:srgbClr val="000000"/>
                    </a:outerShdw>
                  </a:effectLst>
                  <a:latin typeface="Arial" pitchFamily="34" charset="0"/>
                  <a:ea typeface="ＭＳ Ｐゴシック" pitchFamily="34" charset="-128"/>
                  <a:cs typeface="+mn-cs"/>
                </a:rPr>
                <a:t>3</a:t>
              </a:r>
              <a:r>
                <a:rPr lang="en-US" sz="4800" b="1" dirty="0">
                  <a:solidFill>
                    <a:srgbClr val="07DD3A"/>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KATILINGBAN</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76" name="AutoShape 32"/>
            <p:cNvSpPr>
              <a:spLocks noChangeArrowheads="1"/>
            </p:cNvSpPr>
            <p:nvPr/>
          </p:nvSpPr>
          <p:spPr bwMode="auto">
            <a:xfrm>
              <a:off x="1340" y="2154"/>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6503" name="Group 14"/>
          <p:cNvGrpSpPr>
            <a:grpSpLocks/>
          </p:cNvGrpSpPr>
          <p:nvPr/>
        </p:nvGrpSpPr>
        <p:grpSpPr bwMode="auto">
          <a:xfrm>
            <a:off x="2127250" y="2332038"/>
            <a:ext cx="3740150" cy="1006475"/>
            <a:chOff x="1340" y="1469"/>
            <a:chExt cx="2356" cy="634"/>
          </a:xfrm>
        </p:grpSpPr>
        <p:sp>
          <p:nvSpPr>
            <p:cNvPr id="31757" name="Text Box 13"/>
            <p:cNvSpPr txBox="1">
              <a:spLocks noChangeArrowheads="1"/>
            </p:cNvSpPr>
            <p:nvPr/>
          </p:nvSpPr>
          <p:spPr bwMode="auto">
            <a:xfrm>
              <a:off x="1850" y="1469"/>
              <a:ext cx="1846"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p>
              <a:pPr>
                <a:spcBef>
                  <a:spcPct val="50000"/>
                </a:spcBef>
                <a:defRPr/>
              </a:pPr>
              <a:r>
                <a:rPr lang="en-US" sz="6000" b="1">
                  <a:solidFill>
                    <a:srgbClr val="EA304F"/>
                  </a:solidFill>
                  <a:effectLst>
                    <a:outerShdw blurRad="38100" dist="38100" dir="2700000" algn="tl">
                      <a:srgbClr val="000000"/>
                    </a:outerShdw>
                  </a:effectLst>
                  <a:latin typeface="Arial" pitchFamily="34" charset="0"/>
                  <a:ea typeface="ＭＳ Ｐゴシック" pitchFamily="34" charset="-128"/>
                  <a:cs typeface="+mn-cs"/>
                </a:rPr>
                <a:t>4</a:t>
              </a:r>
              <a:r>
                <a:rPr lang="en-US" sz="4800" b="1">
                  <a:solidFill>
                    <a:srgbClr val="EA304F"/>
                  </a:solidFill>
                  <a:effectLst>
                    <a:outerShdw blurRad="38100" dist="38100" dir="2700000" algn="tl">
                      <a:srgbClr val="000000"/>
                    </a:outerShdw>
                  </a:effectLst>
                  <a:latin typeface="Arial" pitchFamily="34" charset="0"/>
                  <a:ea typeface="ＭＳ Ｐゴシック" pitchFamily="34" charset="-128"/>
                  <a:cs typeface="+mn-cs"/>
                </a:rPr>
                <a:t> </a:t>
              </a:r>
              <a:r>
                <a:rPr lang="en-US" sz="4800" b="1">
                  <a:effectLst>
                    <a:outerShdw blurRad="38100" dist="38100" dir="2700000" algn="tl">
                      <a:srgbClr val="000000"/>
                    </a:outerShdw>
                  </a:effectLst>
                  <a:latin typeface="Arial" pitchFamily="34" charset="0"/>
                  <a:ea typeface="ＭＳ Ｐゴシック" pitchFamily="34" charset="-128"/>
                  <a:cs typeface="+mn-cs"/>
                </a:rPr>
                <a:t> </a:t>
              </a:r>
              <a:r>
                <a:rPr lang="en-US" sz="4800" b="1">
                  <a:solidFill>
                    <a:srgbClr val="EDF636"/>
                  </a:solidFill>
                  <a:effectLst>
                    <a:outerShdw blurRad="38100" dist="38100" dir="2700000" algn="tl">
                      <a:srgbClr val="000000"/>
                    </a:outerShdw>
                  </a:effectLst>
                  <a:latin typeface="Arial" pitchFamily="34" charset="0"/>
                  <a:ea typeface="ＭＳ Ｐゴシック" pitchFamily="34" charset="-128"/>
                  <a:cs typeface="+mn-cs"/>
                </a:rPr>
                <a:t>=  TAO</a:t>
              </a:r>
              <a:endParaRPr lang="en-US" sz="4800" b="1">
                <a:effectLst>
                  <a:outerShdw blurRad="38100" dist="38100" dir="2700000" algn="tl">
                    <a:srgbClr val="000000"/>
                  </a:outerShdw>
                </a:effectLst>
                <a:latin typeface="Arial" pitchFamily="34" charset="0"/>
                <a:ea typeface="ＭＳ Ｐゴシック" pitchFamily="34" charset="-128"/>
                <a:cs typeface="+mn-cs"/>
              </a:endParaRPr>
            </a:p>
          </p:txBody>
        </p:sp>
        <p:sp>
          <p:nvSpPr>
            <p:cNvPr id="31777" name="AutoShape 33"/>
            <p:cNvSpPr>
              <a:spLocks noChangeArrowheads="1"/>
            </p:cNvSpPr>
            <p:nvPr/>
          </p:nvSpPr>
          <p:spPr bwMode="auto">
            <a:xfrm>
              <a:off x="1340"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6504" name="Group 17"/>
          <p:cNvGrpSpPr>
            <a:grpSpLocks/>
          </p:cNvGrpSpPr>
          <p:nvPr/>
        </p:nvGrpSpPr>
        <p:grpSpPr bwMode="auto">
          <a:xfrm>
            <a:off x="2130425" y="1490663"/>
            <a:ext cx="5865813" cy="923925"/>
            <a:chOff x="1342" y="939"/>
            <a:chExt cx="3695" cy="582"/>
          </a:xfrm>
        </p:grpSpPr>
        <p:sp>
          <p:nvSpPr>
            <p:cNvPr id="31787" name="Text Box 43"/>
            <p:cNvSpPr txBox="1">
              <a:spLocks noChangeArrowheads="1"/>
            </p:cNvSpPr>
            <p:nvPr/>
          </p:nvSpPr>
          <p:spPr bwMode="auto">
            <a:xfrm>
              <a:off x="1833" y="939"/>
              <a:ext cx="3204"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p>
              <a:pPr>
                <a:spcBef>
                  <a:spcPct val="50000"/>
                </a:spcBef>
                <a:defRPr/>
              </a:pPr>
              <a:r>
                <a:rPr lang="en-US" sz="54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P</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a:t>
              </a:r>
              <a:r>
                <a:rPr lang="en-US" sz="4800" b="1" dirty="0">
                  <a:effectLst>
                    <a:outerShdw blurRad="38100" dist="38100" dir="2700000" algn="tl">
                      <a:srgbClr val="000000"/>
                    </a:outerShdw>
                  </a:effectLst>
                  <a:latin typeface="Arial" pitchFamily="34" charset="0"/>
                  <a:ea typeface="ＭＳ Ｐゴシック" pitchFamily="34" charset="-128"/>
                  <a:cs typeface="+mn-cs"/>
                </a:rPr>
                <a:t> </a:t>
              </a:r>
              <a:r>
                <a:rPr lang="en-US" sz="4800" b="1" dirty="0">
                  <a:solidFill>
                    <a:srgbClr val="EDF636"/>
                  </a:solidFill>
                  <a:effectLst>
                    <a:outerShdw blurRad="38100" dist="38100" dir="2700000" algn="tl">
                      <a:srgbClr val="000000"/>
                    </a:outerShdw>
                  </a:effectLst>
                  <a:latin typeface="Arial" pitchFamily="34" charset="0"/>
                  <a:ea typeface="ＭＳ Ｐゴシック" pitchFamily="34" charset="-128"/>
                  <a:cs typeface="+mn-cs"/>
                </a:rPr>
                <a:t>=  PAGBUHAT</a:t>
              </a:r>
              <a:endParaRPr lang="en-US" sz="4800" b="1" dirty="0">
                <a:effectLst>
                  <a:outerShdw blurRad="38100" dist="38100" dir="2700000" algn="tl">
                    <a:srgbClr val="000000"/>
                  </a:outerShdw>
                </a:effectLst>
                <a:latin typeface="Arial" pitchFamily="34" charset="0"/>
                <a:ea typeface="ＭＳ Ｐゴシック" pitchFamily="34" charset="-128"/>
                <a:cs typeface="+mn-cs"/>
              </a:endParaRPr>
            </a:p>
          </p:txBody>
        </p:sp>
        <p:sp>
          <p:nvSpPr>
            <p:cNvPr id="31788" name="AutoShape 44"/>
            <p:cNvSpPr>
              <a:spLocks noChangeArrowheads="1"/>
            </p:cNvSpPr>
            <p:nvPr/>
          </p:nvSpPr>
          <p:spPr bwMode="auto">
            <a:xfrm>
              <a:off x="1342" y="1051"/>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106505"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6506"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6507"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6508" name="Text Box 54"/>
          <p:cNvSpPr txBox="1">
            <a:spLocks noChangeArrowheads="1"/>
          </p:cNvSpPr>
          <p:nvPr/>
        </p:nvSpPr>
        <p:spPr bwMode="auto">
          <a:xfrm>
            <a:off x="6784975" y="62706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28044" name="Oval 44"/>
          <p:cNvSpPr>
            <a:spLocks noChangeArrowheads="1"/>
          </p:cNvSpPr>
          <p:nvPr/>
        </p:nvSpPr>
        <p:spPr bwMode="auto">
          <a:xfrm>
            <a:off x="1727200" y="3160713"/>
            <a:ext cx="7416800" cy="1163637"/>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10"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9.65.01.52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44"/>
                                        </p:tgtEl>
                                        <p:attrNameLst>
                                          <p:attrName>style.visibility</p:attrName>
                                        </p:attrNameLst>
                                      </p:cBhvr>
                                      <p:to>
                                        <p:strVal val="visible"/>
                                      </p:to>
                                    </p:set>
                                    <p:animEffect transition="in" filter="fade">
                                      <p:cBhvr>
                                        <p:cTn id="7"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8546"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8547"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0969" name="Rectangle 9"/>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0970" name="Line 10"/>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8550"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8551"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855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08553"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8554"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08555" name="Text Box 33"/>
          <p:cNvSpPr txBox="1">
            <a:spLocks noChangeArrowheads="1"/>
          </p:cNvSpPr>
          <p:nvPr/>
        </p:nvSpPr>
        <p:spPr bwMode="auto">
          <a:xfrm>
            <a:off x="7064375" y="62706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08556"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8557"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8558"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8559"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8560"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08561"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0968" name="Rectangle 8"/>
          <p:cNvSpPr>
            <a:spLocks noChangeArrowheads="1"/>
          </p:cNvSpPr>
          <p:nvPr/>
        </p:nvSpPr>
        <p:spPr bwMode="auto">
          <a:xfrm>
            <a:off x="533400" y="3421063"/>
            <a:ext cx="8610600" cy="2490787"/>
          </a:xfrm>
          <a:prstGeom prst="rect">
            <a:avLst/>
          </a:prstGeom>
          <a:noFill/>
          <a:ln w="12700">
            <a:noFill/>
            <a:miter lim="800000"/>
            <a:headEnd/>
            <a:tailEnd/>
          </a:ln>
          <a:effectLst>
            <a:outerShdw dist="107763" dir="2700000" algn="ctr" rotWithShape="0">
              <a:schemeClr val="bg2">
                <a:alpha val="74997"/>
              </a:schemeClr>
            </a:outerShdw>
          </a:effectLst>
        </p:spPr>
        <p:txBody>
          <a:bodyPr lIns="90487" tIns="44450" rIns="90487" bIns="44450">
            <a:spAutoFit/>
          </a:bodyPr>
          <a:lstStyle/>
          <a:p>
            <a:pPr algn="l">
              <a:defRPr/>
            </a:pPr>
            <a:r>
              <a:rPr lang="en-US" sz="15600" u="sng" dirty="0" err="1">
                <a:solidFill>
                  <a:srgbClr val="FCF724"/>
                </a:solidFill>
                <a:latin typeface="Arial" pitchFamily="34" charset="0"/>
                <a:ea typeface="ＭＳ Ｐゴシック" charset="-128"/>
                <a:cs typeface="+mn-cs"/>
              </a:rPr>
              <a:t>A</a:t>
            </a:r>
            <a:r>
              <a:rPr lang="en-US" sz="4000" dirty="0" err="1">
                <a:solidFill>
                  <a:srgbClr val="51DC00"/>
                </a:solidFill>
                <a:latin typeface="Arial" pitchFamily="34" charset="0"/>
                <a:ea typeface="ＭＳ Ｐゴシック" charset="-128"/>
                <a:cs typeface="+mn-cs"/>
              </a:rPr>
              <a:t>dto</a:t>
            </a:r>
            <a:r>
              <a:rPr lang="en-US" sz="4000" dirty="0">
                <a:solidFill>
                  <a:srgbClr val="51DC00"/>
                </a:solidFill>
                <a:latin typeface="Arial" pitchFamily="34" charset="0"/>
                <a:ea typeface="ＭＳ Ｐゴシック" charset="-128"/>
                <a:cs typeface="+mn-cs"/>
              </a:rPr>
              <a:t>  </a:t>
            </a:r>
            <a:r>
              <a:rPr lang="en-US" sz="15600" u="sng" dirty="0">
                <a:solidFill>
                  <a:srgbClr val="FCF724"/>
                </a:solidFill>
                <a:latin typeface="Arial" pitchFamily="34" charset="0"/>
                <a:ea typeface="ＭＳ Ｐゴシック" charset="-128"/>
                <a:cs typeface="+mn-cs"/>
              </a:rPr>
              <a:t>M</a:t>
            </a:r>
            <a:r>
              <a:rPr lang="en-US" sz="4000" dirty="0">
                <a:solidFill>
                  <a:srgbClr val="51DC00"/>
                </a:solidFill>
                <a:latin typeface="Arial" pitchFamily="34" charset="0"/>
                <a:ea typeface="ＭＳ Ｐゴシック" charset="-128"/>
                <a:cs typeface="+mn-cs"/>
              </a:rPr>
              <a:t>o sa   </a:t>
            </a:r>
            <a:r>
              <a:rPr lang="en-US" sz="15600" u="sng" dirty="0" err="1">
                <a:solidFill>
                  <a:srgbClr val="FCF724"/>
                </a:solidFill>
                <a:latin typeface="Arial" pitchFamily="34" charset="0"/>
                <a:ea typeface="ＭＳ Ｐゴシック" charset="-128"/>
                <a:cs typeface="+mn-cs"/>
              </a:rPr>
              <a:t>P</a:t>
            </a:r>
            <a:r>
              <a:rPr lang="en-US" sz="4000" dirty="0" err="1">
                <a:solidFill>
                  <a:srgbClr val="51DC00"/>
                </a:solidFill>
                <a:latin typeface="Arial" pitchFamily="34" charset="0"/>
                <a:ea typeface="ＭＳ Ｐゴシック" charset="-128"/>
                <a:cs typeface="+mn-cs"/>
              </a:rPr>
              <a:t>inas</a:t>
            </a:r>
            <a:endParaRPr lang="en-US" sz="4000" dirty="0">
              <a:solidFill>
                <a:srgbClr val="51DC00"/>
              </a:solidFill>
              <a:latin typeface="Arial" pitchFamily="34" charset="0"/>
              <a:ea typeface="ＭＳ Ｐゴシック" charset="-128"/>
              <a:cs typeface="+mn-cs"/>
            </a:endParaRPr>
          </a:p>
        </p:txBody>
      </p:sp>
      <p:pic>
        <p:nvPicPr>
          <p:cNvPr id="108563" name="Picture 27" descr="th_philippine-fla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08300" y="495300"/>
            <a:ext cx="43561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4"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9.65.01.53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ppt_w</p:attrName>
                                        </p:attrNameLst>
                                      </p:cBhvr>
                                      <p:tavLst>
                                        <p:tav tm="0">
                                          <p:val>
                                            <p:fltVal val="0"/>
                                          </p:val>
                                        </p:tav>
                                        <p:tav tm="100000">
                                          <p:val>
                                            <p:strVal val="#ppt_w"/>
                                          </p:val>
                                        </p:tav>
                                      </p:tavLst>
                                    </p:anim>
                                    <p:anim calcmode="lin" valueType="num">
                                      <p:cBhvr>
                                        <p:cTn id="8" dur="500" fill="hold"/>
                                        <p:tgtEl>
                                          <p:spTgt spid="40968"/>
                                        </p:tgtEl>
                                        <p:attrNameLst>
                                          <p:attrName>ppt_h</p:attrName>
                                        </p:attrNameLst>
                                      </p:cBhvr>
                                      <p:tavLst>
                                        <p:tav tm="0">
                                          <p:val>
                                            <p:fltVal val="0"/>
                                          </p:val>
                                        </p:tav>
                                        <p:tav tm="100000">
                                          <p:val>
                                            <p:strVal val="#ppt_h"/>
                                          </p:val>
                                        </p:tav>
                                      </p:tavLst>
                                    </p:anim>
                                    <p:anim calcmode="lin" valueType="num">
                                      <p:cBhvr>
                                        <p:cTn id="9" dur="500" fill="hold"/>
                                        <p:tgtEl>
                                          <p:spTgt spid="40968"/>
                                        </p:tgtEl>
                                        <p:attrNameLst>
                                          <p:attrName>ppt_x</p:attrName>
                                        </p:attrNameLst>
                                      </p:cBhvr>
                                      <p:tavLst>
                                        <p:tav tm="0">
                                          <p:val>
                                            <p:fltVal val="0.5"/>
                                          </p:val>
                                        </p:tav>
                                        <p:tav tm="100000">
                                          <p:val>
                                            <p:strVal val="#ppt_x"/>
                                          </p:val>
                                        </p:tav>
                                      </p:tavLst>
                                    </p:anim>
                                    <p:anim calcmode="lin" valueType="num">
                                      <p:cBhvr>
                                        <p:cTn id="10" dur="500" fill="hold"/>
                                        <p:tgtEl>
                                          <p:spTgt spid="409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1371600" y="979488"/>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defRPr/>
            </a:pPr>
            <a:r>
              <a:rPr lang="en-US" sz="4800">
                <a:solidFill>
                  <a:schemeClr val="accent1"/>
                </a:solidFill>
                <a:latin typeface="Times" charset="0"/>
                <a:ea typeface="ＭＳ Ｐゴシック" charset="0"/>
                <a:cs typeface="ＭＳ Ｐゴシック" charset="0"/>
              </a:rPr>
              <a:t>   </a:t>
            </a:r>
            <a:r>
              <a:rPr lang="en-US" sz="5400" b="1">
                <a:solidFill>
                  <a:srgbClr val="FAFD00"/>
                </a:solidFill>
                <a:latin typeface="Times" charset="0"/>
                <a:ea typeface="ＭＳ Ｐゴシック" charset="0"/>
                <a:cs typeface="ＭＳ Ｐゴシック" charset="0"/>
              </a:rPr>
              <a:t>ANG</a:t>
            </a:r>
            <a:r>
              <a:rPr lang="en-US" sz="5400" b="1">
                <a:solidFill>
                  <a:srgbClr val="00FF00"/>
                </a:solidFill>
                <a:latin typeface="Times" charset="0"/>
                <a:ea typeface="ＭＳ Ｐゴシック" charset="0"/>
                <a:cs typeface="ＭＳ Ｐゴシック" charset="0"/>
              </a:rPr>
              <a:t>  </a:t>
            </a:r>
            <a:r>
              <a:rPr lang="en-US" sz="5400" b="1" u="sng">
                <a:solidFill>
                  <a:srgbClr val="FCF724"/>
                </a:solidFill>
                <a:latin typeface="Times" charset="0"/>
                <a:ea typeface="ＭＳ Ｐゴシック" charset="0"/>
                <a:cs typeface="ＭＳ Ｐゴシック" charset="0"/>
              </a:rPr>
              <a:t>3  NA KATILINGBAN</a:t>
            </a:r>
            <a:r>
              <a:rPr lang="en-US" sz="5400" b="1">
                <a:solidFill>
                  <a:srgbClr val="00FF00"/>
                </a:solidFill>
                <a:latin typeface="Times" charset="0"/>
                <a:ea typeface="ＭＳ Ｐゴシック" charset="0"/>
                <a:cs typeface="ＭＳ Ｐゴシック" charset="0"/>
              </a:rPr>
              <a:t> </a:t>
            </a:r>
            <a:r>
              <a:rPr lang="en-US" sz="5400" b="1">
                <a:solidFill>
                  <a:srgbClr val="FAFD00"/>
                </a:solidFill>
                <a:latin typeface="Times" charset="0"/>
                <a:ea typeface="ＭＳ Ｐゴシック" charset="0"/>
                <a:cs typeface="ＭＳ Ｐゴシック" charset="0"/>
              </a:rPr>
              <a:t>AY:</a:t>
            </a: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19" name="Rectangle 7"/>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8920"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0597"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0598"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0599"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0600"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0601"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110602" name="Text Box 22"/>
          <p:cNvSpPr txBox="1">
            <a:spLocks noChangeArrowheads="1"/>
          </p:cNvSpPr>
          <p:nvPr/>
        </p:nvSpPr>
        <p:spPr bwMode="auto">
          <a:xfrm>
            <a:off x="7064375" y="62706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38915" name="Rectangle 3"/>
          <p:cNvSpPr>
            <a:spLocks noGrp="1" noChangeArrowheads="1"/>
          </p:cNvSpPr>
          <p:nvPr>
            <p:ph type="subTitle" idx="1"/>
          </p:nvPr>
        </p:nvSpPr>
        <p:spPr bwMode="auto">
          <a:xfrm>
            <a:off x="350838" y="2386013"/>
            <a:ext cx="8966200" cy="4114800"/>
          </a:xfrm>
          <a:ln w="12700">
            <a:miter lim="800000"/>
            <a:headEnd/>
            <a:tailEnd/>
          </a:ln>
        </p:spPr>
        <p:txBody>
          <a:bodyPr wrap="square" lIns="90487" tIns="44450" rIns="90487" bIns="44450" numCol="1" anchor="t" anchorCtr="0" compatLnSpc="1">
            <a:prstTxWarp prst="textNoShape">
              <a:avLst/>
            </a:prstTxWarp>
          </a:bodyPr>
          <a:lstStyle/>
          <a:p>
            <a:pPr marL="2179638" indent="-866775" algn="l" defTabSz="1033463">
              <a:buFont typeface="Monotype Sorts" charset="0"/>
              <a:buChar char=""/>
              <a:defRPr/>
            </a:pPr>
            <a:r>
              <a:rPr lang="en-US" sz="6600" b="1" dirty="0">
                <a:solidFill>
                  <a:srgbClr val="F6FE0A"/>
                </a:solidFill>
                <a:effectLst>
                  <a:outerShdw blurRad="50800" dist="101600" dir="2700000" algn="tl" rotWithShape="0">
                    <a:srgbClr val="000000"/>
                  </a:outerShdw>
                </a:effectLst>
                <a:latin typeface="Arial" charset="0"/>
                <a:ea typeface="ＭＳ Ｐゴシック" charset="0"/>
                <a:cs typeface="ＭＳ Ｐゴシック" charset="0"/>
              </a:rPr>
              <a:t>A</a:t>
            </a:r>
            <a:r>
              <a:rPr lang="en-US" sz="6600" b="1" dirty="0">
                <a:solidFill>
                  <a:srgbClr val="00FF00"/>
                </a:solidFill>
                <a:effectLst>
                  <a:outerShdw blurRad="50800" dist="101600" dir="2700000" algn="tl" rotWithShape="0">
                    <a:srgbClr val="000000"/>
                  </a:outerShdw>
                </a:effectLst>
                <a:latin typeface="Arial" charset="0"/>
                <a:ea typeface="ＭＳ Ｐゴシック" charset="0"/>
                <a:cs typeface="ＭＳ Ｐゴシック" charset="0"/>
              </a:rPr>
              <a:t> NARKIYA</a:t>
            </a:r>
          </a:p>
          <a:p>
            <a:pPr marL="2179638" indent="-866775" algn="l" defTabSz="1033463">
              <a:buFont typeface="Monotype Sorts" charset="0"/>
              <a:buChar char=""/>
              <a:defRPr/>
            </a:pPr>
            <a:r>
              <a:rPr lang="en-US" sz="6600" b="1" dirty="0">
                <a:solidFill>
                  <a:srgbClr val="F6FE0A"/>
                </a:solidFill>
                <a:effectLst>
                  <a:outerShdw blurRad="50800" dist="101600" dir="2700000" algn="tl" rotWithShape="0">
                    <a:srgbClr val="000000"/>
                  </a:outerShdw>
                </a:effectLst>
                <a:latin typeface="Arial" charset="0"/>
                <a:ea typeface="ＭＳ Ｐゴシック" charset="0"/>
                <a:cs typeface="ＭＳ Ｐゴシック" charset="0"/>
              </a:rPr>
              <a:t>M</a:t>
            </a:r>
            <a:r>
              <a:rPr lang="en-US" sz="6600" b="1" dirty="0">
                <a:solidFill>
                  <a:srgbClr val="00FF00"/>
                </a:solidFill>
                <a:effectLst>
                  <a:outerShdw blurRad="50800" dist="101600" dir="2700000" algn="tl" rotWithShape="0">
                    <a:srgbClr val="000000"/>
                  </a:outerShdw>
                </a:effectLst>
                <a:latin typeface="Arial" charset="0"/>
                <a:ea typeface="ＭＳ Ｐゴシック" charset="0"/>
                <a:cs typeface="ＭＳ Ｐゴシック" charset="0"/>
              </a:rPr>
              <a:t> GA HARI</a:t>
            </a:r>
          </a:p>
          <a:p>
            <a:pPr marL="2179638" indent="-866775" algn="l" defTabSz="1033463">
              <a:buFont typeface="Monotype Sorts" charset="0"/>
              <a:buChar char=""/>
              <a:defRPr/>
            </a:pPr>
            <a:r>
              <a:rPr lang="en-US" sz="6600" b="1" dirty="0">
                <a:solidFill>
                  <a:srgbClr val="FFFF00"/>
                </a:solidFill>
                <a:effectLst>
                  <a:outerShdw blurRad="50800" dist="101600" dir="2700000" algn="tl" rotWithShape="0">
                    <a:srgbClr val="000000"/>
                  </a:outerShdw>
                </a:effectLst>
                <a:latin typeface="Arial" charset="0"/>
                <a:ea typeface="ＭＳ Ｐゴシック" charset="0"/>
                <a:cs typeface="ＭＳ Ｐゴシック" charset="0"/>
              </a:rPr>
              <a:t>P</a:t>
            </a:r>
            <a:r>
              <a:rPr lang="en-US" sz="6600" b="1" dirty="0">
                <a:solidFill>
                  <a:srgbClr val="00FF00"/>
                </a:solidFill>
                <a:effectLst>
                  <a:outerShdw blurRad="50800" dist="101600" dir="2700000" algn="tl" rotWithShape="0">
                    <a:srgbClr val="000000"/>
                  </a:outerShdw>
                </a:effectLst>
                <a:latin typeface="Arial" charset="0"/>
                <a:ea typeface="ＭＳ Ｐゴシック" charset="0"/>
                <a:cs typeface="ＭＳ Ｐゴシック" charset="0"/>
              </a:rPr>
              <a:t>AGKABINIHAG</a:t>
            </a:r>
          </a:p>
        </p:txBody>
      </p:sp>
      <p:sp>
        <p:nvSpPr>
          <p:cNvPr id="38925" name="Oval 13"/>
          <p:cNvSpPr>
            <a:spLocks noChangeArrowheads="1"/>
          </p:cNvSpPr>
          <p:nvPr/>
        </p:nvSpPr>
        <p:spPr bwMode="auto">
          <a:xfrm>
            <a:off x="2503488" y="3759200"/>
            <a:ext cx="1189037"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6" name="Oval 14"/>
          <p:cNvSpPr>
            <a:spLocks noChangeArrowheads="1"/>
          </p:cNvSpPr>
          <p:nvPr/>
        </p:nvSpPr>
        <p:spPr bwMode="auto">
          <a:xfrm>
            <a:off x="2465388" y="4970463"/>
            <a:ext cx="1187450"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4" name="Oval 12"/>
          <p:cNvSpPr>
            <a:spLocks noChangeArrowheads="1"/>
          </p:cNvSpPr>
          <p:nvPr/>
        </p:nvSpPr>
        <p:spPr bwMode="auto">
          <a:xfrm>
            <a:off x="2500313" y="2520950"/>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0607"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9.65.01.54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box(out)">
                                      <p:cBhvr>
                                        <p:cTn id="13" dur="500"/>
                                        <p:tgtEl>
                                          <p:spTgt spid="38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box(out)">
                                      <p:cBhvr>
                                        <p:cTn id="18" dur="5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box(out)">
                                      <p:cBhvr>
                                        <p:cTn id="23" dur="500"/>
                                        <p:tgtEl>
                                          <p:spTgt spid="389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autoUpdateAnimBg="0"/>
      <p:bldP spid="38915" grpId="0" build="p" autoUpdateAnimBg="0"/>
      <p:bldP spid="38925" grpId="0" animBg="1"/>
      <p:bldP spid="38926" grpId="0" animBg="1"/>
      <p:bldP spid="3892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301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2643"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2644"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2645" name="Text Box 15"/>
          <p:cNvSpPr txBox="1">
            <a:spLocks noChangeArrowheads="1"/>
          </p:cNvSpPr>
          <p:nvPr/>
        </p:nvSpPr>
        <p:spPr bwMode="auto">
          <a:xfrm>
            <a:off x="7064375" y="62706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238601" name="Text Box 9"/>
          <p:cNvSpPr txBox="1">
            <a:spLocks noChangeArrowheads="1"/>
          </p:cNvSpPr>
          <p:nvPr/>
        </p:nvSpPr>
        <p:spPr bwMode="auto">
          <a:xfrm>
            <a:off x="889000" y="622300"/>
            <a:ext cx="77089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defRPr/>
            </a:pPr>
            <a:r>
              <a:rPr lang="en-US" sz="4400" b="1" dirty="0" smtClean="0">
                <a:solidFill>
                  <a:srgbClr val="FCF724"/>
                </a:solidFill>
                <a:effectLst>
                  <a:outerShdw dist="88900" dir="2700000" algn="tl" rotWithShape="0">
                    <a:srgbClr val="000000"/>
                  </a:outerShdw>
                </a:effectLst>
              </a:rPr>
              <a:t>PAGBUHAT</a:t>
            </a:r>
          </a:p>
          <a:p>
            <a:pPr>
              <a:lnSpc>
                <a:spcPct val="55000"/>
              </a:lnSpc>
              <a:spcBef>
                <a:spcPct val="50000"/>
              </a:spcBef>
              <a:defRPr/>
            </a:pPr>
            <a:r>
              <a:rPr lang="en-US" sz="4400" b="1" dirty="0" smtClean="0">
                <a:solidFill>
                  <a:srgbClr val="FF5E1D"/>
                </a:solidFill>
                <a:effectLst>
                  <a:outerShdw dist="88900" dir="2700000" algn="tl" rotWithShape="0">
                    <a:srgbClr val="000000"/>
                  </a:outerShdw>
                </a:effectLst>
              </a:rPr>
              <a:t>ABRAHAM</a:t>
            </a:r>
          </a:p>
          <a:p>
            <a:pPr>
              <a:lnSpc>
                <a:spcPct val="55000"/>
              </a:lnSpc>
              <a:spcBef>
                <a:spcPct val="50000"/>
              </a:spcBef>
              <a:defRPr/>
            </a:pPr>
            <a:r>
              <a:rPr lang="en-US" sz="4400" b="1" dirty="0" smtClean="0">
                <a:solidFill>
                  <a:srgbClr val="FF5E1D"/>
                </a:solidFill>
                <a:effectLst>
                  <a:outerShdw dist="88900" dir="2700000" algn="tl" rotWithShape="0">
                    <a:srgbClr val="000000"/>
                  </a:outerShdw>
                </a:effectLst>
              </a:rPr>
              <a:t>JOSE</a:t>
            </a:r>
          </a:p>
          <a:p>
            <a:pPr>
              <a:lnSpc>
                <a:spcPct val="55000"/>
              </a:lnSpc>
              <a:spcBef>
                <a:spcPct val="50000"/>
              </a:spcBef>
              <a:defRPr/>
            </a:pPr>
            <a:r>
              <a:rPr lang="en-US" sz="4400" b="1" dirty="0" smtClean="0">
                <a:solidFill>
                  <a:srgbClr val="FF5E1D"/>
                </a:solidFill>
                <a:effectLst>
                  <a:outerShdw dist="88900" dir="2700000" algn="tl" rotWithShape="0">
                    <a:srgbClr val="000000"/>
                  </a:outerShdw>
                </a:effectLst>
              </a:rPr>
              <a:t>MOISES</a:t>
            </a:r>
          </a:p>
          <a:p>
            <a:pPr>
              <a:lnSpc>
                <a:spcPct val="55000"/>
              </a:lnSpc>
              <a:spcBef>
                <a:spcPct val="50000"/>
              </a:spcBef>
              <a:defRPr/>
            </a:pPr>
            <a:r>
              <a:rPr lang="en-US" sz="4400" b="1" dirty="0" smtClean="0">
                <a:solidFill>
                  <a:srgbClr val="FF5E1D"/>
                </a:solidFill>
                <a:effectLst>
                  <a:outerShdw dist="88900" dir="2700000" algn="tl" rotWithShape="0">
                    <a:srgbClr val="000000"/>
                  </a:outerShdw>
                </a:effectLst>
              </a:rPr>
              <a:t>JOSUE</a:t>
            </a:r>
          </a:p>
          <a:p>
            <a:pPr>
              <a:lnSpc>
                <a:spcPct val="55000"/>
              </a:lnSpc>
              <a:spcBef>
                <a:spcPct val="50000"/>
              </a:spcBef>
              <a:defRPr/>
            </a:pPr>
            <a:r>
              <a:rPr lang="en-US" sz="4400" b="1" dirty="0" smtClean="0">
                <a:solidFill>
                  <a:srgbClr val="FCF724"/>
                </a:solidFill>
                <a:effectLst>
                  <a:outerShdw dist="88900" dir="2700000" algn="tl" rotWithShape="0">
                    <a:srgbClr val="000000"/>
                  </a:outerShdw>
                </a:effectLst>
              </a:rPr>
              <a:t>A</a:t>
            </a:r>
            <a:r>
              <a:rPr lang="en-US" sz="4400" b="1" dirty="0" smtClean="0">
                <a:solidFill>
                  <a:srgbClr val="1FCC16"/>
                </a:solidFill>
                <a:effectLst>
                  <a:outerShdw dist="88900" dir="2700000" algn="tl" rotWithShape="0">
                    <a:srgbClr val="000000"/>
                  </a:outerShdw>
                </a:effectLst>
              </a:rPr>
              <a:t>NARKIYA</a:t>
            </a:r>
          </a:p>
          <a:p>
            <a:pPr>
              <a:lnSpc>
                <a:spcPct val="55000"/>
              </a:lnSpc>
              <a:spcBef>
                <a:spcPct val="50000"/>
              </a:spcBef>
              <a:defRPr/>
            </a:pPr>
            <a:r>
              <a:rPr lang="en-US" sz="4400" b="1" dirty="0" smtClean="0">
                <a:solidFill>
                  <a:srgbClr val="FCF724"/>
                </a:solidFill>
                <a:effectLst>
                  <a:outerShdw dist="88900" dir="2700000" algn="tl" rotWithShape="0">
                    <a:srgbClr val="000000"/>
                  </a:outerShdw>
                </a:effectLst>
              </a:rPr>
              <a:t>M</a:t>
            </a:r>
            <a:r>
              <a:rPr lang="en-US" sz="4400" b="1" dirty="0" smtClean="0">
                <a:solidFill>
                  <a:srgbClr val="1FCC16"/>
                </a:solidFill>
                <a:effectLst>
                  <a:outerShdw dist="88900" dir="2700000" algn="tl" rotWithShape="0">
                    <a:srgbClr val="000000"/>
                  </a:outerShdw>
                </a:effectLst>
              </a:rPr>
              <a:t>GA HARI</a:t>
            </a:r>
          </a:p>
          <a:p>
            <a:pPr>
              <a:lnSpc>
                <a:spcPct val="55000"/>
              </a:lnSpc>
              <a:spcBef>
                <a:spcPct val="50000"/>
              </a:spcBef>
              <a:defRPr/>
            </a:pPr>
            <a:r>
              <a:rPr lang="en-US" sz="4400" b="1" dirty="0" smtClean="0">
                <a:solidFill>
                  <a:srgbClr val="FCF724"/>
                </a:solidFill>
                <a:effectLst>
                  <a:outerShdw dist="88900" dir="2700000" algn="tl" rotWithShape="0">
                    <a:srgbClr val="000000"/>
                  </a:outerShdw>
                </a:effectLst>
              </a:rPr>
              <a:t>P</a:t>
            </a:r>
            <a:r>
              <a:rPr lang="en-US" sz="4400" b="1" dirty="0" smtClean="0">
                <a:solidFill>
                  <a:srgbClr val="1FCC16"/>
                </a:solidFill>
                <a:effectLst>
                  <a:outerShdw dist="88900" dir="2700000" algn="tl" rotWithShape="0">
                    <a:srgbClr val="000000"/>
                  </a:outerShdw>
                </a:effectLst>
              </a:rPr>
              <a:t>AGKABINIHAG</a:t>
            </a:r>
            <a:endParaRPr lang="en-US" sz="4400" dirty="0" smtClean="0">
              <a:solidFill>
                <a:srgbClr val="1FCC16"/>
              </a:solidFill>
              <a:effectLst>
                <a:outerShdw dist="88900" dir="2700000" algn="tl" rotWithShape="0">
                  <a:srgbClr val="000000"/>
                </a:outerShdw>
              </a:effectLst>
            </a:endParaRPr>
          </a:p>
        </p:txBody>
      </p:sp>
      <p:sp>
        <p:nvSpPr>
          <p:cNvPr id="112647"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9.65.01.55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38601"/>
                                        </p:tgtEl>
                                        <p:attrNameLst>
                                          <p:attrName>style.visibility</p:attrName>
                                        </p:attrNameLst>
                                      </p:cBhvr>
                                      <p:to>
                                        <p:strVal val="visible"/>
                                      </p:to>
                                    </p:set>
                                    <p:animEffect transition="in" filter="wipe(up)">
                                      <p:cBhvr>
                                        <p:cTn id="7" dur="500"/>
                                        <p:tgtEl>
                                          <p:spTgt spid="238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0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1" name="Rectangle 5"/>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5062" name="Line 6"/>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63" name="Rectangle 7"/>
          <p:cNvSpPr>
            <a:spLocks noChangeArrowheads="1"/>
          </p:cNvSpPr>
          <p:nvPr/>
        </p:nvSpPr>
        <p:spPr bwMode="auto">
          <a:xfrm>
            <a:off x="1339850" y="508000"/>
            <a:ext cx="8120063"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a:solidFill>
                  <a:srgbClr val="1FCC16"/>
                </a:solidFill>
                <a:effectLst>
                  <a:outerShdw blurRad="38100" dist="38100" dir="2700000" algn="tl">
                    <a:srgbClr val="000000"/>
                  </a:outerShdw>
                </a:effectLst>
                <a:latin typeface="Times" charset="0"/>
              </a:rPr>
              <a:t>PAGBALIK SA PAGTULON-AN...</a:t>
            </a:r>
            <a:r>
              <a:rPr lang="en-US" sz="4000" i="1">
                <a:solidFill>
                  <a:schemeClr val="tx1"/>
                </a:solidFill>
                <a:effectLst>
                  <a:outerShdw blurRad="38100" dist="38100" dir="2700000" algn="tl">
                    <a:srgbClr val="000000"/>
                  </a:outerShdw>
                </a:effectLst>
                <a:latin typeface="Times" charset="0"/>
              </a:rPr>
              <a:t> </a:t>
            </a:r>
          </a:p>
        </p:txBody>
      </p:sp>
      <p:sp>
        <p:nvSpPr>
          <p:cNvPr id="114693"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2" name="Group 24"/>
          <p:cNvGrpSpPr>
            <a:grpSpLocks/>
          </p:cNvGrpSpPr>
          <p:nvPr/>
        </p:nvGrpSpPr>
        <p:grpSpPr bwMode="auto">
          <a:xfrm>
            <a:off x="287338" y="3578225"/>
            <a:ext cx="8659812" cy="3073400"/>
            <a:chOff x="99" y="1990"/>
            <a:chExt cx="5459" cy="1936"/>
          </a:xfrm>
        </p:grpSpPr>
        <p:sp>
          <p:nvSpPr>
            <p:cNvPr id="45067" name="Rectangle 11"/>
            <p:cNvSpPr>
              <a:spLocks noChangeArrowheads="1"/>
            </p:cNvSpPr>
            <p:nvPr/>
          </p:nvSpPr>
          <p:spPr bwMode="auto">
            <a:xfrm>
              <a:off x="99" y="2372"/>
              <a:ext cx="5459"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6FE0A"/>
                  </a:solidFill>
                  <a:effectLst>
                    <a:outerShdw blurRad="38100" dist="38100" dir="2700000" algn="tl">
                      <a:srgbClr val="000000"/>
                    </a:outerShdw>
                  </a:effectLst>
                </a:rPr>
                <a:t>P</a:t>
              </a:r>
              <a:r>
                <a:rPr lang="en-US" sz="15600">
                  <a:solidFill>
                    <a:srgbClr val="00FF00"/>
                  </a:solidFill>
                  <a:effectLst>
                    <a:outerShdw blurRad="38100" dist="38100" dir="2700000" algn="tl">
                      <a:srgbClr val="000000"/>
                    </a:outerShdw>
                  </a:effectLst>
                </a:rPr>
                <a:t> </a:t>
              </a:r>
              <a:r>
                <a:rPr lang="en-US" sz="15600">
                  <a:solidFill>
                    <a:srgbClr val="FF5008"/>
                  </a:solidFill>
                  <a:effectLst>
                    <a:outerShdw blurRad="38100" dist="38100" dir="2700000" algn="tl">
                      <a:srgbClr val="000000"/>
                    </a:outerShdw>
                  </a:effectLst>
                </a:rPr>
                <a:t>4</a:t>
              </a:r>
              <a:r>
                <a:rPr lang="en-US" sz="15600">
                  <a:solidFill>
                    <a:srgbClr val="00FF00"/>
                  </a:solidFill>
                  <a:effectLst>
                    <a:outerShdw blurRad="38100" dist="38100" dir="2700000" algn="tl">
                      <a:srgbClr val="000000"/>
                    </a:outerShdw>
                  </a:effectLst>
                </a:rPr>
                <a:t> 3 </a:t>
              </a:r>
              <a:r>
                <a:rPr lang="en-US" sz="15600">
                  <a:solidFill>
                    <a:schemeClr val="accent1"/>
                  </a:solidFill>
                  <a:effectLst>
                    <a:outerShdw blurRad="38100" dist="38100" dir="2700000" algn="tl">
                      <a:srgbClr val="000000"/>
                    </a:outerShdw>
                  </a:effectLst>
                </a:rPr>
                <a:t>K</a:t>
              </a:r>
              <a:r>
                <a:rPr lang="en-US" sz="15600">
                  <a:solidFill>
                    <a:srgbClr val="00FF00"/>
                  </a:solidFill>
                  <a:effectLst>
                    <a:outerShdw blurRad="38100" dist="38100" dir="2700000" algn="tl">
                      <a:srgbClr val="000000"/>
                    </a:outerShdw>
                  </a:effectLst>
                </a:rPr>
                <a:t> </a:t>
              </a:r>
              <a:r>
                <a:rPr lang="en-US" sz="15600">
                  <a:solidFill>
                    <a:schemeClr val="hlink"/>
                  </a:solidFill>
                  <a:effectLst>
                    <a:outerShdw blurRad="38100" dist="38100" dir="2700000" algn="tl">
                      <a:srgbClr val="000000"/>
                    </a:outerShdw>
                  </a:effectLst>
                </a:rPr>
                <a:t>H</a:t>
              </a:r>
            </a:p>
          </p:txBody>
        </p:sp>
        <p:sp>
          <p:nvSpPr>
            <p:cNvPr id="45078" name="AutoShape 22"/>
            <p:cNvSpPr>
              <a:spLocks noChangeArrowheads="1"/>
            </p:cNvSpPr>
            <p:nvPr/>
          </p:nvSpPr>
          <p:spPr bwMode="auto">
            <a:xfrm rot="6562349">
              <a:off x="2033" y="2128"/>
              <a:ext cx="605" cy="329"/>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14695"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4696"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4697"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114698" name="Text Box 32"/>
          <p:cNvSpPr txBox="1">
            <a:spLocks noChangeArrowheads="1"/>
          </p:cNvSpPr>
          <p:nvPr/>
        </p:nvSpPr>
        <p:spPr bwMode="auto">
          <a:xfrm>
            <a:off x="7042150" y="62706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grpSp>
        <p:nvGrpSpPr>
          <p:cNvPr id="3" name="Group 37"/>
          <p:cNvGrpSpPr>
            <a:grpSpLocks/>
          </p:cNvGrpSpPr>
          <p:nvPr/>
        </p:nvGrpSpPr>
        <p:grpSpPr bwMode="auto">
          <a:xfrm>
            <a:off x="1204913" y="1254125"/>
            <a:ext cx="7007225" cy="2466975"/>
            <a:chOff x="759" y="790"/>
            <a:chExt cx="4414" cy="1554"/>
          </a:xfrm>
        </p:grpSpPr>
        <p:sp>
          <p:nvSpPr>
            <p:cNvPr id="45094" name="Rectangle 38"/>
            <p:cNvSpPr>
              <a:spLocks noChangeArrowheads="1"/>
            </p:cNvSpPr>
            <p:nvPr/>
          </p:nvSpPr>
          <p:spPr bwMode="auto">
            <a:xfrm>
              <a:off x="759" y="790"/>
              <a:ext cx="4414"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AFD00"/>
                  </a:solidFill>
                  <a:effectLst>
                    <a:outerShdw blurRad="38100" dist="38100" dir="2700000" algn="tl">
                      <a:srgbClr val="000000"/>
                    </a:outerShdw>
                  </a:effectLst>
                  <a:latin typeface="Arial" pitchFamily="34" charset="0"/>
                  <a:ea typeface="ＭＳ Ｐゴシック" pitchFamily="34" charset="-128"/>
                  <a:cs typeface="+mn-cs"/>
                </a:rPr>
                <a:t>P 7 K H</a:t>
              </a:r>
              <a:endParaRPr lang="en-US" sz="15600">
                <a:solidFill>
                  <a:schemeClr val="hlink"/>
                </a:solidFill>
                <a:effectLst>
                  <a:outerShdw blurRad="38100" dist="38100" dir="2700000" algn="tl">
                    <a:srgbClr val="000000"/>
                  </a:outerShdw>
                </a:effectLst>
                <a:latin typeface="Arial" pitchFamily="34" charset="0"/>
                <a:ea typeface="ＭＳ Ｐゴシック" pitchFamily="34" charset="-128"/>
                <a:cs typeface="+mn-cs"/>
              </a:endParaRPr>
            </a:p>
          </p:txBody>
        </p:sp>
        <p:sp>
          <p:nvSpPr>
            <p:cNvPr id="45095" name="Line 39"/>
            <p:cNvSpPr>
              <a:spLocks noChangeShapeType="1"/>
            </p:cNvSpPr>
            <p:nvPr/>
          </p:nvSpPr>
          <p:spPr bwMode="auto">
            <a:xfrm>
              <a:off x="2245" y="148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4"/>
          <p:cNvGrpSpPr>
            <a:grpSpLocks/>
          </p:cNvGrpSpPr>
          <p:nvPr/>
        </p:nvGrpSpPr>
        <p:grpSpPr bwMode="auto">
          <a:xfrm>
            <a:off x="2719388" y="455613"/>
            <a:ext cx="3348037" cy="6919912"/>
            <a:chOff x="3684" y="287"/>
            <a:chExt cx="2109" cy="4359"/>
          </a:xfrm>
        </p:grpSpPr>
        <p:sp>
          <p:nvSpPr>
            <p:cNvPr id="45091" name="Text Box 35"/>
            <p:cNvSpPr txBox="1">
              <a:spLocks noChangeArrowheads="1"/>
            </p:cNvSpPr>
            <p:nvPr/>
          </p:nvSpPr>
          <p:spPr bwMode="auto">
            <a:xfrm>
              <a:off x="3684" y="287"/>
              <a:ext cx="2109" cy="4359"/>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dirty="0" smtClean="0">
                  <a:solidFill>
                    <a:srgbClr val="FFFF00"/>
                  </a:solidFill>
                  <a:effectLst>
                    <a:outerShdw blurRad="38100" dist="38100" dir="2700000" algn="tl">
                      <a:srgbClr val="000000"/>
                    </a:outerShdw>
                  </a:effectLst>
                </a:rPr>
                <a:t>7</a:t>
              </a:r>
            </a:p>
          </p:txBody>
        </p:sp>
        <p:sp>
          <p:nvSpPr>
            <p:cNvPr id="45092" name="Rectangle 36"/>
            <p:cNvSpPr>
              <a:spLocks noChangeArrowheads="1"/>
            </p:cNvSpPr>
            <p:nvPr/>
          </p:nvSpPr>
          <p:spPr bwMode="auto">
            <a:xfrm>
              <a:off x="4240" y="2149"/>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14701"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9.65.01.56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ctrTitle" idx="4294967295"/>
          </p:nvPr>
        </p:nvSpPr>
        <p:spPr bwMode="auto">
          <a:xfrm>
            <a:off x="685800" y="2082800"/>
            <a:ext cx="7772400" cy="1143000"/>
          </a:xfrm>
          <a:prstGeom prst="rect">
            <a:avLst/>
          </a:prstGeom>
          <a:ln w="12700">
            <a:miter lim="800000"/>
            <a:headEnd/>
            <a:tailEnd/>
          </a:ln>
          <a:effectLst>
            <a:outerShdw dist="107763" dir="2700000" algn="ctr" rotWithShape="0">
              <a:schemeClr val="bg2"/>
            </a:outerShdw>
          </a:effectLst>
        </p:spPr>
        <p:txBody>
          <a:bodyPr lIns="90487" tIns="44450" rIns="90487" bIns="44450" anchor="ctr"/>
          <a:lstStyle/>
          <a:p>
            <a:pPr algn="ctr">
              <a:defRPr/>
            </a:pPr>
            <a:r>
              <a:rPr lang="en-US" sz="4800" dirty="0" smtClean="0">
                <a:ea typeface="ＭＳ Ｐゴシック" pitchFamily="34" charset="-128"/>
              </a:rPr>
              <a:t/>
            </a:r>
            <a:br>
              <a:rPr lang="en-US" sz="4800" dirty="0" smtClean="0">
                <a:ea typeface="ＭＳ Ｐゴシック" pitchFamily="34" charset="-128"/>
              </a:rPr>
            </a:br>
            <a:r>
              <a:rPr lang="en-US" sz="6000" dirty="0" smtClean="0">
                <a:ea typeface="ＭＳ Ｐゴシック" pitchFamily="34" charset="-128"/>
              </a:rPr>
              <a:t/>
            </a:r>
            <a:br>
              <a:rPr lang="en-US" sz="6000" dirty="0" smtClean="0">
                <a:ea typeface="ＭＳ Ｐゴシック" pitchFamily="34" charset="-128"/>
              </a:rPr>
            </a:br>
            <a:r>
              <a:rPr lang="en-US" sz="6000" b="1" dirty="0" smtClean="0">
                <a:solidFill>
                  <a:srgbClr val="FAFD00"/>
                </a:solidFill>
                <a:latin typeface="Arial" pitchFamily="34" charset="0"/>
                <a:ea typeface="ＭＳ Ｐゴシック" pitchFamily="34" charset="-128"/>
              </a:rPr>
              <a:t>PAGBUHAT</a:t>
            </a:r>
            <a:br>
              <a:rPr lang="en-US" sz="6000" b="1" dirty="0" smtClean="0">
                <a:solidFill>
                  <a:srgbClr val="FAFD00"/>
                </a:solidFill>
                <a:latin typeface="Arial" pitchFamily="34" charset="0"/>
                <a:ea typeface="ＭＳ Ｐゴシック" pitchFamily="34" charset="-128"/>
              </a:rPr>
            </a:br>
            <a:r>
              <a:rPr lang="en-US" sz="6000" b="1" dirty="0" smtClean="0">
                <a:solidFill>
                  <a:srgbClr val="FF5008"/>
                </a:solidFill>
                <a:latin typeface="Arial" pitchFamily="34" charset="0"/>
                <a:ea typeface="ＭＳ Ｐゴシック" pitchFamily="34" charset="-128"/>
              </a:rPr>
              <a:t>4  KA TAO</a:t>
            </a:r>
            <a:r>
              <a:rPr lang="en-US" sz="6000" b="1" dirty="0" smtClean="0">
                <a:latin typeface="Arial" pitchFamily="34" charset="0"/>
                <a:ea typeface="ＭＳ Ｐゴシック" pitchFamily="34" charset="-128"/>
              </a:rPr>
              <a:t/>
            </a:r>
            <a:br>
              <a:rPr lang="en-US" sz="6000" b="1" dirty="0" smtClean="0">
                <a:latin typeface="Arial" pitchFamily="34" charset="0"/>
                <a:ea typeface="ＭＳ Ｐゴシック" pitchFamily="34" charset="-128"/>
              </a:rPr>
            </a:br>
            <a:r>
              <a:rPr lang="en-US" sz="6000" b="1" dirty="0" smtClean="0">
                <a:solidFill>
                  <a:srgbClr val="00FF00"/>
                </a:solidFill>
                <a:latin typeface="Arial" pitchFamily="34" charset="0"/>
                <a:ea typeface="ＭＳ Ｐゴシック" pitchFamily="34" charset="-128"/>
              </a:rPr>
              <a:t>3 KA KATILINGBAN</a:t>
            </a:r>
            <a:r>
              <a:rPr lang="en-US" sz="6000" b="1" dirty="0" smtClean="0">
                <a:latin typeface="Arial" pitchFamily="34" charset="0"/>
                <a:ea typeface="ＭＳ Ｐゴシック" pitchFamily="34" charset="-128"/>
              </a:rPr>
              <a:t/>
            </a:r>
            <a:br>
              <a:rPr lang="en-US" sz="6000" b="1" dirty="0" smtClean="0">
                <a:latin typeface="Arial" pitchFamily="34" charset="0"/>
                <a:ea typeface="ＭＳ Ｐゴシック" pitchFamily="34" charset="-128"/>
              </a:rPr>
            </a:br>
            <a:r>
              <a:rPr lang="en-US" sz="6000" b="1" dirty="0" smtClean="0">
                <a:solidFill>
                  <a:srgbClr val="E8EC39"/>
                </a:solidFill>
                <a:latin typeface="Arial" pitchFamily="34" charset="0"/>
                <a:ea typeface="ＭＳ Ｐゴシック" pitchFamily="34" charset="-128"/>
              </a:rPr>
              <a:t>KAHILUM</a:t>
            </a:r>
            <a:r>
              <a:rPr lang="en-US" sz="6000" b="1" dirty="0" smtClean="0">
                <a:solidFill>
                  <a:schemeClr val="accent1"/>
                </a:solidFill>
                <a:latin typeface="Arial" pitchFamily="34" charset="0"/>
                <a:ea typeface="ＭＳ Ｐゴシック" pitchFamily="34" charset="-128"/>
              </a:rPr>
              <a:t/>
            </a:r>
            <a:br>
              <a:rPr lang="en-US" sz="6000" b="1" dirty="0" smtClean="0">
                <a:solidFill>
                  <a:schemeClr val="accent1"/>
                </a:solidFill>
                <a:latin typeface="Arial" pitchFamily="34" charset="0"/>
                <a:ea typeface="ＭＳ Ｐゴシック" pitchFamily="34" charset="-128"/>
              </a:rPr>
            </a:br>
            <a:r>
              <a:rPr lang="en-US" sz="8000" b="1" i="1" dirty="0" smtClean="0">
                <a:solidFill>
                  <a:schemeClr val="hlink"/>
                </a:solidFill>
                <a:latin typeface="Arial" pitchFamily="34" charset="0"/>
                <a:ea typeface="ＭＳ Ｐゴシック" pitchFamily="34" charset="-128"/>
              </a:rPr>
              <a:t>HESUKRISTO</a:t>
            </a:r>
            <a:endParaRPr lang="en-US" sz="8000" i="1" dirty="0" smtClean="0">
              <a:solidFill>
                <a:schemeClr val="hlink"/>
              </a:solidFill>
              <a:ea typeface="ＭＳ Ｐゴシック" pitchFamily="34" charset="-128"/>
            </a:endParaRPr>
          </a:p>
        </p:txBody>
      </p:sp>
      <p:sp>
        <p:nvSpPr>
          <p:cNvPr id="47107"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7108"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6740"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6741" name="Text Box 14"/>
          <p:cNvSpPr txBox="1">
            <a:spLocks noChangeArrowheads="1"/>
          </p:cNvSpPr>
          <p:nvPr/>
        </p:nvSpPr>
        <p:spPr bwMode="auto">
          <a:xfrm>
            <a:off x="7043738" y="62706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16742"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9.65.01.57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ChangeArrowheads="1"/>
          </p:cNvSpPr>
          <p:nvPr/>
        </p:nvSpPr>
        <p:spPr bwMode="auto">
          <a:xfrm>
            <a:off x="614363" y="2182813"/>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9155" name="Rectangle 3"/>
          <p:cNvSpPr>
            <a:spLocks noChangeArrowheads="1"/>
          </p:cNvSpPr>
          <p:nvPr/>
        </p:nvSpPr>
        <p:spPr bwMode="auto">
          <a:xfrm>
            <a:off x="2317750" y="533400"/>
            <a:ext cx="27305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l">
              <a:defRPr/>
            </a:pPr>
            <a:r>
              <a:rPr lang="en-US" sz="3600" b="1" i="1" dirty="0">
                <a:solidFill>
                  <a:srgbClr val="F6FE0A"/>
                </a:solidFill>
                <a:latin typeface="Arial" pitchFamily="34" charset="0"/>
                <a:ea typeface="ＭＳ Ｐゴシック" charset="-128"/>
                <a:cs typeface="+mn-cs"/>
              </a:rPr>
              <a:t>PAGBUHAT</a:t>
            </a:r>
          </a:p>
        </p:txBody>
      </p:sp>
      <p:sp>
        <p:nvSpPr>
          <p:cNvPr id="49156" name="Rectangle 4"/>
          <p:cNvSpPr>
            <a:spLocks noChangeArrowheads="1"/>
          </p:cNvSpPr>
          <p:nvPr/>
        </p:nvSpPr>
        <p:spPr bwMode="auto">
          <a:xfrm>
            <a:off x="2481263" y="1085850"/>
            <a:ext cx="25431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FF5008"/>
                </a:solidFill>
                <a:latin typeface="Arial" pitchFamily="-107" charset="0"/>
                <a:ea typeface="+mn-ea"/>
                <a:cs typeface="+mn-cs"/>
              </a:rPr>
              <a:t>ABRAHAM</a:t>
            </a:r>
          </a:p>
        </p:txBody>
      </p:sp>
      <p:sp>
        <p:nvSpPr>
          <p:cNvPr id="49157" name="Rectangle 5"/>
          <p:cNvSpPr>
            <a:spLocks noChangeArrowheads="1"/>
          </p:cNvSpPr>
          <p:nvPr/>
        </p:nvSpPr>
        <p:spPr bwMode="auto">
          <a:xfrm>
            <a:off x="2990850" y="1638300"/>
            <a:ext cx="14001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FF5008"/>
                </a:solidFill>
                <a:latin typeface="Arial" pitchFamily="34" charset="0"/>
                <a:ea typeface="ＭＳ Ｐゴシック" charset="-128"/>
                <a:cs typeface="+mn-cs"/>
              </a:rPr>
              <a:t>JOSE</a:t>
            </a:r>
          </a:p>
        </p:txBody>
      </p:sp>
      <p:sp>
        <p:nvSpPr>
          <p:cNvPr id="49158" name="Rectangle 6"/>
          <p:cNvSpPr>
            <a:spLocks noChangeArrowheads="1"/>
          </p:cNvSpPr>
          <p:nvPr/>
        </p:nvSpPr>
        <p:spPr bwMode="auto">
          <a:xfrm>
            <a:off x="2957513" y="2190750"/>
            <a:ext cx="2109787"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defRPr/>
            </a:pPr>
            <a:r>
              <a:rPr lang="en-US" sz="3600" b="1" i="1">
                <a:solidFill>
                  <a:srgbClr val="FF5008"/>
                </a:solidFill>
                <a:latin typeface="Arial" pitchFamily="34" charset="0"/>
                <a:ea typeface="ＭＳ Ｐゴシック" charset="-128"/>
                <a:cs typeface="+mn-cs"/>
              </a:rPr>
              <a:t>MOISES</a:t>
            </a:r>
          </a:p>
        </p:txBody>
      </p:sp>
      <p:sp>
        <p:nvSpPr>
          <p:cNvPr id="49159" name="Rectangle 7"/>
          <p:cNvSpPr>
            <a:spLocks noChangeArrowheads="1"/>
          </p:cNvSpPr>
          <p:nvPr/>
        </p:nvSpPr>
        <p:spPr bwMode="auto">
          <a:xfrm>
            <a:off x="3344863" y="2724150"/>
            <a:ext cx="1730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FF5008"/>
                </a:solidFill>
                <a:latin typeface="Arial" pitchFamily="34" charset="0"/>
                <a:ea typeface="ＭＳ Ｐゴシック" charset="-128"/>
                <a:cs typeface="+mn-cs"/>
              </a:rPr>
              <a:t>JOSUE</a:t>
            </a:r>
          </a:p>
        </p:txBody>
      </p:sp>
      <p:sp>
        <p:nvSpPr>
          <p:cNvPr id="49160" name="Rectangle 8"/>
          <p:cNvSpPr>
            <a:spLocks noChangeArrowheads="1"/>
          </p:cNvSpPr>
          <p:nvPr/>
        </p:nvSpPr>
        <p:spPr bwMode="auto">
          <a:xfrm>
            <a:off x="3373438" y="3276600"/>
            <a:ext cx="24669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latin typeface="Arial" pitchFamily="34" charset="0"/>
                <a:ea typeface="ＭＳ Ｐゴシック" charset="-128"/>
                <a:cs typeface="+mn-cs"/>
              </a:rPr>
              <a:t>ANARKYA</a:t>
            </a:r>
          </a:p>
        </p:txBody>
      </p:sp>
      <p:sp>
        <p:nvSpPr>
          <p:cNvPr id="49161" name="Rectangle 9"/>
          <p:cNvSpPr>
            <a:spLocks noChangeArrowheads="1"/>
          </p:cNvSpPr>
          <p:nvPr/>
        </p:nvSpPr>
        <p:spPr bwMode="auto">
          <a:xfrm>
            <a:off x="3624263" y="3810000"/>
            <a:ext cx="250031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rgbClr val="00FF00"/>
                </a:solidFill>
                <a:latin typeface="Arial" pitchFamily="34" charset="0"/>
                <a:ea typeface="ＭＳ Ｐゴシック" charset="-128"/>
                <a:cs typeface="+mn-cs"/>
              </a:rPr>
              <a:t>MGA HARI</a:t>
            </a:r>
          </a:p>
        </p:txBody>
      </p:sp>
      <p:sp>
        <p:nvSpPr>
          <p:cNvPr id="49162" name="Rectangle 10"/>
          <p:cNvSpPr>
            <a:spLocks noChangeArrowheads="1"/>
          </p:cNvSpPr>
          <p:nvPr/>
        </p:nvSpPr>
        <p:spPr bwMode="auto">
          <a:xfrm>
            <a:off x="3846513" y="4362450"/>
            <a:ext cx="376555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rgbClr val="00FF00"/>
                </a:solidFill>
                <a:latin typeface="Arial" pitchFamily="34" charset="0"/>
                <a:ea typeface="ＭＳ Ｐゴシック" charset="-128"/>
                <a:cs typeface="+mn-cs"/>
              </a:rPr>
              <a:t>PAGKABINIHAG</a:t>
            </a:r>
          </a:p>
        </p:txBody>
      </p:sp>
      <p:sp>
        <p:nvSpPr>
          <p:cNvPr id="49163" name="Rectangle 11"/>
          <p:cNvSpPr>
            <a:spLocks noChangeArrowheads="1"/>
          </p:cNvSpPr>
          <p:nvPr/>
        </p:nvSpPr>
        <p:spPr bwMode="auto">
          <a:xfrm>
            <a:off x="4137025" y="4938713"/>
            <a:ext cx="23114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rgbClr val="E8EC39"/>
                </a:solidFill>
                <a:latin typeface="Arial" pitchFamily="34" charset="0"/>
                <a:ea typeface="ＭＳ Ｐゴシック" charset="-128"/>
                <a:cs typeface="+mn-cs"/>
              </a:rPr>
              <a:t>KAHILUM</a:t>
            </a:r>
          </a:p>
        </p:txBody>
      </p:sp>
      <p:sp>
        <p:nvSpPr>
          <p:cNvPr id="49164" name="Rectangle 12"/>
          <p:cNvSpPr>
            <a:spLocks noChangeArrowheads="1"/>
          </p:cNvSpPr>
          <p:nvPr/>
        </p:nvSpPr>
        <p:spPr bwMode="auto">
          <a:xfrm>
            <a:off x="4302125" y="5514975"/>
            <a:ext cx="3871913" cy="766763"/>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4400" b="1" i="1" dirty="0">
                <a:solidFill>
                  <a:schemeClr val="hlink"/>
                </a:solidFill>
                <a:latin typeface="Arial" pitchFamily="34" charset="0"/>
                <a:ea typeface="ＭＳ Ｐゴシック" charset="-128"/>
                <a:cs typeface="+mn-cs"/>
              </a:rPr>
              <a:t>HESUKRISTO</a:t>
            </a:r>
          </a:p>
        </p:txBody>
      </p:sp>
      <p:sp>
        <p:nvSpPr>
          <p:cNvPr id="49165" name="Rectangle 1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9166" name="Line 1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8798" name="Freeform 1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8799" name="Text Box 18"/>
          <p:cNvSpPr txBox="1">
            <a:spLocks noChangeArrowheads="1"/>
          </p:cNvSpPr>
          <p:nvPr/>
        </p:nvSpPr>
        <p:spPr bwMode="auto">
          <a:xfrm>
            <a:off x="8726488"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t> </a:t>
            </a:r>
          </a:p>
        </p:txBody>
      </p:sp>
      <p:sp>
        <p:nvSpPr>
          <p:cNvPr id="118800"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8801"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8802"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18803" name="Text Box 25"/>
          <p:cNvSpPr txBox="1">
            <a:spLocks noChangeArrowheads="1"/>
          </p:cNvSpPr>
          <p:nvPr/>
        </p:nvSpPr>
        <p:spPr bwMode="auto">
          <a:xfrm>
            <a:off x="7043738" y="62706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18804"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9.65.01.58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reeform 3"/>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pic>
        <p:nvPicPr>
          <p:cNvPr id="22630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613275" y="1719263"/>
            <a:ext cx="2660650" cy="2130425"/>
            <a:chOff x="1512" y="1397"/>
            <a:chExt cx="2748" cy="2267"/>
          </a:xfrm>
        </p:grpSpPr>
        <p:sp>
          <p:nvSpPr>
            <p:cNvPr id="120906"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87" y="1432"/>
              <a:ext cx="536" cy="130"/>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pitchFamily="-84" charset="0"/>
                  <a:ea typeface="ＭＳ Ｐゴシック" pitchFamily="34" charset="-128"/>
                  <a:cs typeface="+mn-cs"/>
                </a:rPr>
                <a:t>ABRAHAM</a:t>
              </a:r>
              <a:endParaRPr lang="en-US" sz="800">
                <a:effectLst>
                  <a:outerShdw blurRad="38100" dist="38100" dir="2700000" algn="tl">
                    <a:srgbClr val="000000"/>
                  </a:outerShdw>
                </a:effectLst>
                <a:latin typeface="Times" pitchFamily="-84" charset="0"/>
                <a:ea typeface="ＭＳ Ｐゴシック" pitchFamily="34" charset="-128"/>
                <a:cs typeface="+mn-cs"/>
              </a:endParaRPr>
            </a:p>
          </p:txBody>
        </p:sp>
        <p:sp>
          <p:nvSpPr>
            <p:cNvPr id="120908"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0909"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0910"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1"/>
            <p:cNvSpPr>
              <a:spLocks noChangeArrowheads="1"/>
            </p:cNvSpPr>
            <p:nvPr/>
          </p:nvSpPr>
          <p:spPr bwMode="auto">
            <a:xfrm>
              <a:off x="1607" y="1399"/>
              <a:ext cx="659" cy="132"/>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pitchFamily="-84" charset="0"/>
                  <a:ea typeface="ＭＳ Ｐゴシック" pitchFamily="34" charset="-128"/>
                  <a:cs typeface="+mn-cs"/>
                </a:rPr>
                <a:t>  PAGBUHAT</a:t>
              </a:r>
              <a:endParaRPr lang="en-US" sz="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12"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13"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14"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832" y="1605"/>
              <a:ext cx="536" cy="130"/>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pitchFamily="-84" charset="0"/>
                  <a:ea typeface="ＭＳ Ｐゴシック" pitchFamily="34" charset="-128"/>
                  <a:cs typeface="+mn-cs"/>
                </a:rPr>
                <a:t>ABRAHAM</a:t>
              </a:r>
              <a:endParaRPr lang="en-US" sz="800">
                <a:effectLst>
                  <a:outerShdw blurRad="38100" dist="38100" dir="2700000" algn="tl">
                    <a:srgbClr val="000000"/>
                  </a:outerShdw>
                </a:effectLst>
                <a:latin typeface="Times" pitchFamily="-84" charset="0"/>
                <a:ea typeface="ＭＳ Ｐゴシック" pitchFamily="34" charset="-128"/>
                <a:cs typeface="+mn-cs"/>
              </a:endParaRPr>
            </a:p>
          </p:txBody>
        </p:sp>
        <p:sp>
          <p:nvSpPr>
            <p:cNvPr id="120916"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0917"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0918"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9"/>
            <p:cNvSpPr>
              <a:spLocks noChangeArrowheads="1"/>
            </p:cNvSpPr>
            <p:nvPr/>
          </p:nvSpPr>
          <p:spPr bwMode="auto">
            <a:xfrm>
              <a:off x="1710" y="1563"/>
              <a:ext cx="597" cy="130"/>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pitchFamily="-84" charset="0"/>
                  <a:ea typeface="ＭＳ Ｐゴシック" pitchFamily="34" charset="-128"/>
                  <a:cs typeface="+mn-cs"/>
                </a:rPr>
                <a:t>  ABRAHAM</a:t>
              </a:r>
              <a:endParaRPr lang="en-US" sz="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20"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21"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22"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74" y="1765"/>
              <a:ext cx="536" cy="130"/>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pitchFamily="-84" charset="0"/>
                  <a:ea typeface="ＭＳ Ｐゴシック" pitchFamily="34" charset="-128"/>
                  <a:cs typeface="+mn-cs"/>
                </a:rPr>
                <a:t>ABRAHAM</a:t>
              </a:r>
              <a:endParaRPr lang="en-US" sz="800">
                <a:effectLst>
                  <a:outerShdw blurRad="38100" dist="38100" dir="2700000" algn="tl">
                    <a:srgbClr val="000000"/>
                  </a:outerShdw>
                </a:effectLst>
                <a:latin typeface="Times" pitchFamily="-84" charset="0"/>
                <a:ea typeface="ＭＳ Ｐゴシック" pitchFamily="34" charset="-128"/>
                <a:cs typeface="+mn-cs"/>
              </a:endParaRPr>
            </a:p>
          </p:txBody>
        </p:sp>
        <p:sp>
          <p:nvSpPr>
            <p:cNvPr id="120924"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0925"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0926"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27"/>
            <p:cNvSpPr>
              <a:spLocks noChangeArrowheads="1"/>
            </p:cNvSpPr>
            <p:nvPr/>
          </p:nvSpPr>
          <p:spPr bwMode="auto">
            <a:xfrm>
              <a:off x="1884" y="1735"/>
              <a:ext cx="516" cy="130"/>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pitchFamily="-84" charset="0"/>
                  <a:ea typeface="ＭＳ Ｐゴシック" pitchFamily="34" charset="-128"/>
                  <a:cs typeface="+mn-cs"/>
                </a:rPr>
                <a:t>   JOSEPH</a:t>
              </a:r>
              <a:endParaRPr lang="en-US" sz="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28"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29"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0"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0931"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0932"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33"/>
            <p:cNvSpPr>
              <a:spLocks noChangeArrowheads="1"/>
            </p:cNvSpPr>
            <p:nvPr/>
          </p:nvSpPr>
          <p:spPr bwMode="auto">
            <a:xfrm>
              <a:off x="2084" y="1894"/>
              <a:ext cx="498" cy="130"/>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pitchFamily="-84" charset="0"/>
                  <a:ea typeface="ＭＳ Ｐゴシック" pitchFamily="34" charset="-128"/>
                  <a:cs typeface="+mn-cs"/>
                </a:rPr>
                <a:t>   MOISES</a:t>
              </a:r>
              <a:endParaRPr lang="en-US" sz="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34"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5"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36"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0937"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0938"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39"/>
            <p:cNvSpPr>
              <a:spLocks noChangeArrowheads="1"/>
            </p:cNvSpPr>
            <p:nvPr/>
          </p:nvSpPr>
          <p:spPr bwMode="auto">
            <a:xfrm>
              <a:off x="2237" y="2071"/>
              <a:ext cx="446" cy="130"/>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pitchFamily="-84" charset="0"/>
                  <a:ea typeface="ＭＳ Ｐゴシック" pitchFamily="34" charset="-128"/>
                  <a:cs typeface="+mn-cs"/>
                </a:rPr>
                <a:t>   JOSUE</a:t>
              </a:r>
              <a:endParaRPr lang="en-US" sz="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40"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41"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0942"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20943"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44"/>
            <p:cNvSpPr>
              <a:spLocks noChangeArrowheads="1"/>
            </p:cNvSpPr>
            <p:nvPr/>
          </p:nvSpPr>
          <p:spPr bwMode="auto">
            <a:xfrm>
              <a:off x="2288" y="2233"/>
              <a:ext cx="648" cy="130"/>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pitchFamily="-84" charset="0"/>
                  <a:ea typeface="ＭＳ Ｐゴシック" pitchFamily="34" charset="-128"/>
                  <a:cs typeface="+mn-cs"/>
                </a:rPr>
                <a:t>   ANARKIYA</a:t>
              </a:r>
              <a:endParaRPr lang="en-US" sz="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45"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46"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20947"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0948"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49"/>
            <p:cNvSpPr>
              <a:spLocks noChangeArrowheads="1"/>
            </p:cNvSpPr>
            <p:nvPr/>
          </p:nvSpPr>
          <p:spPr bwMode="auto">
            <a:xfrm>
              <a:off x="2440" y="2417"/>
              <a:ext cx="535" cy="130"/>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pitchFamily="-84" charset="0"/>
                  <a:ea typeface="ＭＳ Ｐゴシック" pitchFamily="34" charset="-128"/>
                  <a:cs typeface="+mn-cs"/>
                </a:rPr>
                <a:t>MGA HARI</a:t>
              </a:r>
              <a:endParaRPr lang="en-US" sz="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50"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1"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0952"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0953"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54"/>
            <p:cNvSpPr>
              <a:spLocks noChangeArrowheads="1"/>
            </p:cNvSpPr>
            <p:nvPr/>
          </p:nvSpPr>
          <p:spPr bwMode="auto">
            <a:xfrm>
              <a:off x="2489" y="2590"/>
              <a:ext cx="889" cy="132"/>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pitchFamily="-84" charset="0"/>
                  <a:ea typeface="ＭＳ Ｐゴシック" pitchFamily="34" charset="-128"/>
                  <a:cs typeface="+mn-cs"/>
                </a:rPr>
                <a:t>  PAGKABINIHAG</a:t>
              </a:r>
              <a:endParaRPr lang="en-US" sz="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55"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6"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7"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20958"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0959"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60"/>
            <p:cNvSpPr>
              <a:spLocks noChangeArrowheads="1"/>
            </p:cNvSpPr>
            <p:nvPr/>
          </p:nvSpPr>
          <p:spPr bwMode="auto">
            <a:xfrm>
              <a:off x="2642" y="2779"/>
              <a:ext cx="576" cy="132"/>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pitchFamily="-84" charset="0"/>
                  <a:ea typeface="ＭＳ Ｐゴシック" pitchFamily="34" charset="-128"/>
                  <a:cs typeface="+mn-cs"/>
                </a:rPr>
                <a:t>   KAHILUM</a:t>
              </a:r>
              <a:endParaRPr lang="en-US" sz="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61"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2"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3"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20964"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0965"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20966" name="Group 66"/>
            <p:cNvGrpSpPr>
              <a:grpSpLocks/>
            </p:cNvGrpSpPr>
            <p:nvPr/>
          </p:nvGrpSpPr>
          <p:grpSpPr bwMode="auto">
            <a:xfrm>
              <a:off x="2952" y="2963"/>
              <a:ext cx="735" cy="262"/>
              <a:chOff x="3040" y="3099"/>
              <a:chExt cx="735" cy="262"/>
            </a:xfrm>
          </p:grpSpPr>
          <p:sp>
            <p:nvSpPr>
              <p:cNvPr id="226371" name="Rectangle 67"/>
              <p:cNvSpPr>
                <a:spLocks noChangeArrowheads="1"/>
              </p:cNvSpPr>
              <p:nvPr/>
            </p:nvSpPr>
            <p:spPr bwMode="auto">
              <a:xfrm>
                <a:off x="3113" y="3112"/>
                <a:ext cx="89" cy="130"/>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pitchFamily="-84" charset="0"/>
                    <a:ea typeface="ＭＳ Ｐゴシック" pitchFamily="34" charset="-128"/>
                    <a:cs typeface="+mn-cs"/>
                  </a:rPr>
                  <a:t>   </a:t>
                </a:r>
                <a:endParaRPr lang="en-US" sz="800" b="1">
                  <a:solidFill>
                    <a:schemeClr val="accent1"/>
                  </a:solidFill>
                  <a:effectLst>
                    <a:outerShdw blurRad="38100" dist="38100" dir="2700000" algn="tl">
                      <a:srgbClr val="000000"/>
                    </a:outerShdw>
                  </a:effectLst>
                  <a:latin typeface="Helvetica" pitchFamily="-84" charset="0"/>
                  <a:ea typeface="ＭＳ Ｐゴシック" pitchFamily="34" charset="-128"/>
                  <a:cs typeface="+mn-cs"/>
                </a:endParaRPr>
              </a:p>
            </p:txBody>
          </p:sp>
          <p:sp>
            <p:nvSpPr>
              <p:cNvPr id="226372" name="Rectangle 68"/>
              <p:cNvSpPr>
                <a:spLocks noChangeArrowheads="1"/>
              </p:cNvSpPr>
              <p:nvPr/>
            </p:nvSpPr>
            <p:spPr bwMode="auto">
              <a:xfrm>
                <a:off x="3040" y="3099"/>
                <a:ext cx="739" cy="262"/>
              </a:xfrm>
              <a:prstGeom prst="rect">
                <a:avLst/>
              </a:prstGeom>
              <a:noFill/>
              <a:ln w="9525">
                <a:noFill/>
                <a:miter lim="800000"/>
                <a:headEnd/>
                <a:tailEnd/>
              </a:ln>
            </p:spPr>
            <p:txBody>
              <a:bodyPr lIns="0" tIns="0" rIns="0" bIns="0">
                <a:spAutoFit/>
              </a:bodyPr>
              <a:lstStyle/>
              <a:p>
                <a:pPr>
                  <a:defRPr/>
                </a:pPr>
                <a:r>
                  <a:rPr lang="en-US" sz="800" b="1" dirty="0">
                    <a:solidFill>
                      <a:schemeClr val="accent1"/>
                    </a:solidFill>
                    <a:latin typeface="Helvetica" pitchFamily="-84" charset="0"/>
                    <a:ea typeface="ＭＳ Ｐゴシック" pitchFamily="34" charset="-128"/>
                    <a:cs typeface="+mn-cs"/>
                  </a:rPr>
                  <a:t>HESUKRISTO</a:t>
                </a:r>
              </a:p>
              <a:p>
                <a:pPr>
                  <a:defRPr/>
                </a:pPr>
                <a:endParaRPr lang="en-US" sz="800" b="1" dirty="0">
                  <a:solidFill>
                    <a:schemeClr val="accent1"/>
                  </a:solidFill>
                  <a:effectLst>
                    <a:outerShdw blurRad="38100" dist="38100" dir="2700000" algn="tl">
                      <a:srgbClr val="000000"/>
                    </a:outerShdw>
                  </a:effectLst>
                  <a:latin typeface="Helvetica" pitchFamily="-84" charset="0"/>
                  <a:ea typeface="ＭＳ Ｐゴシック" pitchFamily="34" charset="-128"/>
                  <a:cs typeface="+mn-cs"/>
                </a:endParaRPr>
              </a:p>
            </p:txBody>
          </p:sp>
        </p:grpSp>
        <p:sp>
          <p:nvSpPr>
            <p:cNvPr id="120967"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8"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6375" name="Text Box 71"/>
          <p:cNvSpPr txBox="1">
            <a:spLocks noChangeArrowheads="1"/>
          </p:cNvSpPr>
          <p:nvPr/>
        </p:nvSpPr>
        <p:spPr bwMode="auto">
          <a:xfrm>
            <a:off x="528638" y="187325"/>
            <a:ext cx="8072437" cy="1390650"/>
          </a:xfrm>
          <a:prstGeom prst="rect">
            <a:avLst/>
          </a:prstGeom>
          <a:noFill/>
          <a:ln w="12700">
            <a:noFill/>
            <a:miter lim="800000"/>
            <a:headEnd/>
            <a:tailEnd/>
          </a:ln>
          <a:effectLst>
            <a:outerShdw dist="63500" dir="2212194" algn="ctr" rotWithShape="0">
              <a:schemeClr val="bg2">
                <a:alpha val="74997"/>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80000"/>
              </a:lnSpc>
              <a:spcBef>
                <a:spcPct val="50000"/>
              </a:spcBef>
              <a:defRPr/>
            </a:pPr>
            <a:r>
              <a:rPr lang="en-US" sz="4000" b="1" dirty="0" smtClean="0">
                <a:solidFill>
                  <a:srgbClr val="DCF210"/>
                </a:solidFill>
                <a:effectLst>
                  <a:outerShdw blurRad="38100" dist="38100" dir="2700000" algn="tl">
                    <a:srgbClr val="000000"/>
                  </a:outerShdw>
                </a:effectLst>
                <a:latin typeface="Comic Sans MS" charset="0"/>
              </a:rPr>
              <a:t>Ang </a:t>
            </a:r>
            <a:r>
              <a:rPr lang="ja-JP" altLang="en-US" sz="4000" b="1" dirty="0" smtClean="0">
                <a:solidFill>
                  <a:srgbClr val="DCF210"/>
                </a:solidFill>
                <a:effectLst>
                  <a:outerShdw blurRad="38100" dist="38100" dir="2700000" algn="tl">
                    <a:srgbClr val="000000"/>
                  </a:outerShdw>
                </a:effectLst>
                <a:latin typeface="Comic Sans MS" charset="0"/>
              </a:rPr>
              <a:t>“</a:t>
            </a:r>
            <a:r>
              <a:rPr lang="en-US" sz="4000" b="1" dirty="0" smtClean="0">
                <a:solidFill>
                  <a:srgbClr val="DCF210"/>
                </a:solidFill>
                <a:effectLst>
                  <a:outerShdw blurRad="38100" dist="38100" dir="2700000" algn="tl">
                    <a:srgbClr val="000000"/>
                  </a:outerShdw>
                </a:effectLst>
                <a:latin typeface="Comic Sans MS" charset="0"/>
              </a:rPr>
              <a:t>MGA HUNOS </a:t>
            </a:r>
            <a:r>
              <a:rPr lang="en-US" sz="4000" b="1" dirty="0" err="1" smtClean="0">
                <a:solidFill>
                  <a:srgbClr val="DCF210"/>
                </a:solidFill>
                <a:effectLst>
                  <a:outerShdw blurRad="38100" dist="38100" dir="2700000" algn="tl">
                    <a:srgbClr val="000000"/>
                  </a:outerShdw>
                </a:effectLst>
                <a:latin typeface="Comic Sans MS" charset="0"/>
              </a:rPr>
              <a:t>na</a:t>
            </a:r>
            <a:r>
              <a:rPr lang="en-US" sz="4000" b="1" dirty="0" smtClean="0">
                <a:solidFill>
                  <a:srgbClr val="DCF210"/>
                </a:solidFill>
                <a:effectLst>
                  <a:outerShdw blurRad="38100" dist="38100" dir="2700000" algn="tl">
                    <a:srgbClr val="000000"/>
                  </a:outerShdw>
                </a:effectLst>
                <a:latin typeface="Comic Sans MS" charset="0"/>
              </a:rPr>
              <a:t> Biblia</a:t>
            </a:r>
            <a:r>
              <a:rPr lang="ja-JP" altLang="en-US" sz="4000" b="1" dirty="0" smtClean="0">
                <a:solidFill>
                  <a:srgbClr val="DCF210"/>
                </a:solidFill>
                <a:effectLst>
                  <a:outerShdw blurRad="38100" dist="38100" dir="2700000" algn="tl">
                    <a:srgbClr val="000000"/>
                  </a:outerShdw>
                </a:effectLst>
                <a:latin typeface="Comic Sans MS" charset="0"/>
              </a:rPr>
              <a:t>”</a:t>
            </a:r>
            <a:r>
              <a:rPr lang="en-US" sz="4000" b="1" dirty="0" smtClean="0">
                <a:solidFill>
                  <a:srgbClr val="DCF210"/>
                </a:solidFill>
                <a:effectLst>
                  <a:outerShdw blurRad="38100" dist="38100" dir="2700000" algn="tl">
                    <a:srgbClr val="000000"/>
                  </a:outerShdw>
                </a:effectLst>
                <a:latin typeface="Comic Sans MS" charset="0"/>
              </a:rPr>
              <a:t> </a:t>
            </a:r>
          </a:p>
          <a:p>
            <a:pPr>
              <a:lnSpc>
                <a:spcPct val="80000"/>
              </a:lnSpc>
              <a:spcBef>
                <a:spcPct val="50000"/>
              </a:spcBef>
              <a:defRPr/>
            </a:pPr>
            <a:r>
              <a:rPr lang="en-US" sz="4000" b="1" dirty="0" err="1" smtClean="0">
                <a:solidFill>
                  <a:srgbClr val="DCF210"/>
                </a:solidFill>
                <a:effectLst>
                  <a:outerShdw blurRad="38100" dist="38100" dir="2700000" algn="tl">
                    <a:srgbClr val="000000"/>
                  </a:outerShdw>
                </a:effectLst>
                <a:latin typeface="Comic Sans MS" charset="0"/>
              </a:rPr>
              <a:t>na</a:t>
            </a:r>
            <a:r>
              <a:rPr lang="en-US" sz="4000" b="1" dirty="0" smtClean="0">
                <a:solidFill>
                  <a:srgbClr val="DCF210"/>
                </a:solidFill>
                <a:effectLst>
                  <a:outerShdw blurRad="38100" dist="38100" dir="2700000" algn="tl">
                    <a:srgbClr val="000000"/>
                  </a:outerShdw>
                </a:effectLst>
                <a:latin typeface="Comic Sans MS" charset="0"/>
              </a:rPr>
              <a:t> </a:t>
            </a:r>
            <a:r>
              <a:rPr lang="en-US" sz="4000" b="1" dirty="0" err="1" smtClean="0">
                <a:solidFill>
                  <a:srgbClr val="DCF210"/>
                </a:solidFill>
                <a:effectLst>
                  <a:outerShdw blurRad="38100" dist="38100" dir="2700000" algn="tl">
                    <a:srgbClr val="000000"/>
                  </a:outerShdw>
                </a:effectLst>
                <a:latin typeface="Comic Sans MS" charset="0"/>
              </a:rPr>
              <a:t>naa</a:t>
            </a:r>
            <a:r>
              <a:rPr lang="en-US" sz="4000" b="1" dirty="0" smtClean="0">
                <a:solidFill>
                  <a:srgbClr val="DCF210"/>
                </a:solidFill>
                <a:effectLst>
                  <a:outerShdw blurRad="38100" dist="38100" dir="2700000" algn="tl">
                    <a:srgbClr val="000000"/>
                  </a:outerShdw>
                </a:effectLst>
                <a:latin typeface="Comic Sans MS" charset="0"/>
              </a:rPr>
              <a:t> </a:t>
            </a:r>
            <a:r>
              <a:rPr lang="en-US" sz="4000" b="1" dirty="0" err="1" smtClean="0">
                <a:solidFill>
                  <a:srgbClr val="DCF210"/>
                </a:solidFill>
                <a:effectLst>
                  <a:outerShdw blurRad="38100" dist="38100" dir="2700000" algn="tl">
                    <a:srgbClr val="000000"/>
                  </a:outerShdw>
                </a:effectLst>
                <a:latin typeface="Comic Sans MS" charset="0"/>
              </a:rPr>
              <a:t>sa</a:t>
            </a:r>
            <a:r>
              <a:rPr lang="en-US" sz="4000" b="1" dirty="0" smtClean="0">
                <a:solidFill>
                  <a:srgbClr val="DCF210"/>
                </a:solidFill>
                <a:effectLst>
                  <a:outerShdw blurRad="38100" dist="38100" dir="2700000" algn="tl">
                    <a:srgbClr val="000000"/>
                  </a:outerShdw>
                </a:effectLst>
                <a:latin typeface="Comic Sans MS" charset="0"/>
              </a:rPr>
              <a:t> </a:t>
            </a:r>
            <a:r>
              <a:rPr lang="en-US" sz="4000" b="1" dirty="0" err="1" smtClean="0">
                <a:solidFill>
                  <a:srgbClr val="DCF210"/>
                </a:solidFill>
                <a:effectLst>
                  <a:outerShdw blurRad="38100" dist="38100" dir="2700000" algn="tl">
                    <a:srgbClr val="000000"/>
                  </a:outerShdw>
                </a:effectLst>
                <a:latin typeface="Comic Sans MS" charset="0"/>
              </a:rPr>
              <a:t>Imong</a:t>
            </a:r>
            <a:r>
              <a:rPr lang="en-US" sz="4000" b="1" dirty="0" smtClean="0">
                <a:solidFill>
                  <a:srgbClr val="DCF210"/>
                </a:solidFill>
                <a:effectLst>
                  <a:outerShdw blurRad="38100" dist="38100" dir="2700000" algn="tl">
                    <a:srgbClr val="000000"/>
                  </a:outerShdw>
                </a:effectLst>
                <a:latin typeface="Comic Sans MS" charset="0"/>
              </a:rPr>
              <a:t> </a:t>
            </a:r>
            <a:r>
              <a:rPr lang="en-US" sz="4000" b="1" dirty="0" err="1" smtClean="0">
                <a:solidFill>
                  <a:srgbClr val="DCF210"/>
                </a:solidFill>
                <a:effectLst>
                  <a:outerShdw blurRad="38100" dist="38100" dir="2700000" algn="tl">
                    <a:srgbClr val="000000"/>
                  </a:outerShdw>
                </a:effectLst>
                <a:latin typeface="Comic Sans MS" charset="0"/>
              </a:rPr>
              <a:t>Hunahuna</a:t>
            </a:r>
            <a:endParaRPr lang="en-US" sz="4000" b="1" dirty="0" smtClean="0">
              <a:solidFill>
                <a:srgbClr val="DCF210"/>
              </a:solidFill>
              <a:effectLst>
                <a:outerShdw blurRad="38100" dist="38100" dir="2700000" algn="tl">
                  <a:srgbClr val="000000"/>
                </a:outerShdw>
              </a:effectLst>
              <a:latin typeface="Comic Sans MS" charset="0"/>
            </a:endParaRPr>
          </a:p>
        </p:txBody>
      </p:sp>
      <p:grpSp>
        <p:nvGrpSpPr>
          <p:cNvPr id="4" name="Group 72"/>
          <p:cNvGrpSpPr>
            <a:grpSpLocks/>
          </p:cNvGrpSpPr>
          <p:nvPr/>
        </p:nvGrpSpPr>
        <p:grpSpPr bwMode="auto">
          <a:xfrm>
            <a:off x="2062163" y="1443038"/>
            <a:ext cx="2763837" cy="1343025"/>
            <a:chOff x="2412" y="2052"/>
            <a:chExt cx="1741" cy="846"/>
          </a:xfrm>
        </p:grpSpPr>
        <p:sp>
          <p:nvSpPr>
            <p:cNvPr id="120901"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0902"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0903"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76"/>
            <p:cNvSpPr>
              <a:spLocks noChangeArrowheads="1"/>
            </p:cNvSpPr>
            <p:nvPr/>
          </p:nvSpPr>
          <p:spPr bwMode="auto">
            <a:xfrm>
              <a:off x="2490" y="2078"/>
              <a:ext cx="802"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PAGBUHAT</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05"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78"/>
          <p:cNvGrpSpPr>
            <a:grpSpLocks/>
          </p:cNvGrpSpPr>
          <p:nvPr/>
        </p:nvGrpSpPr>
        <p:grpSpPr bwMode="auto">
          <a:xfrm>
            <a:off x="2303463" y="1798638"/>
            <a:ext cx="2763837" cy="1343025"/>
            <a:chOff x="2412" y="2052"/>
            <a:chExt cx="1741" cy="846"/>
          </a:xfrm>
        </p:grpSpPr>
        <p:sp>
          <p:nvSpPr>
            <p:cNvPr id="120896"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0897"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0898"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82"/>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4" charset="0"/>
                  <a:ea typeface="ＭＳ Ｐゴシック" pitchFamily="34" charset="-128"/>
                  <a:cs typeface="+mn-cs"/>
                </a:rPr>
                <a:t>   ABRAHAM</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900"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84"/>
          <p:cNvGrpSpPr>
            <a:grpSpLocks/>
          </p:cNvGrpSpPr>
          <p:nvPr/>
        </p:nvGrpSpPr>
        <p:grpSpPr bwMode="auto">
          <a:xfrm>
            <a:off x="2597150" y="2168525"/>
            <a:ext cx="2763838" cy="1343025"/>
            <a:chOff x="2412" y="2052"/>
            <a:chExt cx="1741" cy="846"/>
          </a:xfrm>
        </p:grpSpPr>
        <p:sp>
          <p:nvSpPr>
            <p:cNvPr id="120891"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0892"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0893"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614" y="2078"/>
              <a:ext cx="5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4" charset="0"/>
                  <a:ea typeface="ＭＳ Ｐゴシック" pitchFamily="34" charset="-128"/>
                  <a:cs typeface="+mn-cs"/>
                </a:rPr>
                <a:t>   JOSE</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895"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90"/>
          <p:cNvGrpSpPr>
            <a:grpSpLocks/>
          </p:cNvGrpSpPr>
          <p:nvPr/>
        </p:nvGrpSpPr>
        <p:grpSpPr bwMode="auto">
          <a:xfrm>
            <a:off x="2874963" y="2503488"/>
            <a:ext cx="2763837" cy="1343025"/>
            <a:chOff x="2412" y="2052"/>
            <a:chExt cx="1741" cy="846"/>
          </a:xfrm>
        </p:grpSpPr>
        <p:sp>
          <p:nvSpPr>
            <p:cNvPr id="120886"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0887"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0888"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526" y="2078"/>
              <a:ext cx="68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4" charset="0"/>
                  <a:ea typeface="ＭＳ Ｐゴシック" pitchFamily="34" charset="-128"/>
                  <a:cs typeface="+mn-cs"/>
                </a:rPr>
                <a:t>   MOISES</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890"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96"/>
          <p:cNvGrpSpPr>
            <a:grpSpLocks/>
          </p:cNvGrpSpPr>
          <p:nvPr/>
        </p:nvGrpSpPr>
        <p:grpSpPr bwMode="auto">
          <a:xfrm>
            <a:off x="3071813" y="2808288"/>
            <a:ext cx="2763837" cy="1343025"/>
            <a:chOff x="2412" y="2052"/>
            <a:chExt cx="1741" cy="846"/>
          </a:xfrm>
        </p:grpSpPr>
        <p:sp>
          <p:nvSpPr>
            <p:cNvPr id="120881"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0882"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0883"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562" y="2078"/>
              <a:ext cx="60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4" charset="0"/>
                  <a:ea typeface="ＭＳ Ｐゴシック" pitchFamily="34" charset="-128"/>
                  <a:cs typeface="+mn-cs"/>
                </a:rPr>
                <a:t>   JOSUE</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885"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02"/>
          <p:cNvGrpSpPr>
            <a:grpSpLocks/>
          </p:cNvGrpSpPr>
          <p:nvPr/>
        </p:nvGrpSpPr>
        <p:grpSpPr bwMode="auto">
          <a:xfrm>
            <a:off x="3378200" y="3168650"/>
            <a:ext cx="2763838" cy="1343025"/>
            <a:chOff x="2412" y="2052"/>
            <a:chExt cx="1741" cy="846"/>
          </a:xfrm>
        </p:grpSpPr>
        <p:sp>
          <p:nvSpPr>
            <p:cNvPr id="120876"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0877"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0878"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446" y="2078"/>
              <a:ext cx="87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ANARKIYA</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880"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08"/>
          <p:cNvGrpSpPr>
            <a:grpSpLocks/>
          </p:cNvGrpSpPr>
          <p:nvPr/>
        </p:nvGrpSpPr>
        <p:grpSpPr bwMode="auto">
          <a:xfrm>
            <a:off x="3598863" y="3551238"/>
            <a:ext cx="2824162" cy="1343025"/>
            <a:chOff x="2374" y="2052"/>
            <a:chExt cx="1779" cy="846"/>
          </a:xfrm>
        </p:grpSpPr>
        <p:sp>
          <p:nvSpPr>
            <p:cNvPr id="120871"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0872"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0873"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374" y="2078"/>
              <a:ext cx="851"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MGA HARI</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875"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14"/>
          <p:cNvGrpSpPr>
            <a:grpSpLocks/>
          </p:cNvGrpSpPr>
          <p:nvPr/>
        </p:nvGrpSpPr>
        <p:grpSpPr bwMode="auto">
          <a:xfrm>
            <a:off x="3843338" y="3902075"/>
            <a:ext cx="2919412" cy="1343025"/>
            <a:chOff x="2314" y="2052"/>
            <a:chExt cx="1839" cy="846"/>
          </a:xfrm>
        </p:grpSpPr>
        <p:sp>
          <p:nvSpPr>
            <p:cNvPr id="120866"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0867"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0868"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314" y="2078"/>
              <a:ext cx="124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PAGKABINIHAG</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20870"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20"/>
          <p:cNvGrpSpPr>
            <a:grpSpLocks/>
          </p:cNvGrpSpPr>
          <p:nvPr/>
        </p:nvGrpSpPr>
        <p:grpSpPr bwMode="auto">
          <a:xfrm>
            <a:off x="4198938" y="4191000"/>
            <a:ext cx="2863850" cy="1333500"/>
            <a:chOff x="2587" y="2271"/>
            <a:chExt cx="1804" cy="840"/>
          </a:xfrm>
        </p:grpSpPr>
        <p:sp>
          <p:nvSpPr>
            <p:cNvPr id="120862"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20863"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0864"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24"/>
            <p:cNvSpPr>
              <a:spLocks noChangeArrowheads="1"/>
            </p:cNvSpPr>
            <p:nvPr/>
          </p:nvSpPr>
          <p:spPr bwMode="auto">
            <a:xfrm>
              <a:off x="2587" y="2298"/>
              <a:ext cx="751"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KAHILUM</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grpSp>
      <p:grpSp>
        <p:nvGrpSpPr>
          <p:cNvPr id="13" name="Group 125"/>
          <p:cNvGrpSpPr>
            <a:grpSpLocks/>
          </p:cNvGrpSpPr>
          <p:nvPr/>
        </p:nvGrpSpPr>
        <p:grpSpPr bwMode="auto">
          <a:xfrm>
            <a:off x="4584700" y="4498975"/>
            <a:ext cx="2762250" cy="1479550"/>
            <a:chOff x="3948" y="107"/>
            <a:chExt cx="1740" cy="932"/>
          </a:xfrm>
        </p:grpSpPr>
        <p:sp>
          <p:nvSpPr>
            <p:cNvPr id="120854"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20855"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20856"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20857" name="Group 129"/>
            <p:cNvGrpSpPr>
              <a:grpSpLocks/>
            </p:cNvGrpSpPr>
            <p:nvPr/>
          </p:nvGrpSpPr>
          <p:grpSpPr bwMode="auto">
            <a:xfrm>
              <a:off x="4037" y="130"/>
              <a:ext cx="951" cy="284"/>
              <a:chOff x="3062" y="3101"/>
              <a:chExt cx="744" cy="235"/>
            </a:xfrm>
          </p:grpSpPr>
          <p:sp>
            <p:nvSpPr>
              <p:cNvPr id="226434" name="Rectangle 130"/>
              <p:cNvSpPr>
                <a:spLocks noChangeArrowheads="1"/>
              </p:cNvSpPr>
              <p:nvPr/>
            </p:nvSpPr>
            <p:spPr bwMode="auto">
              <a:xfrm>
                <a:off x="3084" y="3113"/>
                <a:ext cx="146" cy="223"/>
              </a:xfrm>
              <a:prstGeom prst="rect">
                <a:avLst/>
              </a:prstGeom>
              <a:solidFill>
                <a:schemeClr val="tx2"/>
              </a:solidFill>
              <a:ln w="9525">
                <a:noFill/>
                <a:miter lim="800000"/>
                <a:headEnd/>
                <a:tailEnd/>
              </a:ln>
            </p:spPr>
            <p:txBody>
              <a:bodyPr wrap="none" lIns="0" tIns="0" rIns="0" bIns="0">
                <a:spAutoFit/>
              </a:bodyPr>
              <a:lstStyle/>
              <a:p>
                <a:pPr>
                  <a:defRPr/>
                </a:pPr>
                <a:r>
                  <a:rPr lang="en-US" sz="2800" b="1">
                    <a:solidFill>
                      <a:srgbClr val="790015"/>
                    </a:solidFill>
                    <a:latin typeface="Helvetica" pitchFamily="-84" charset="0"/>
                    <a:ea typeface="ＭＳ Ｐゴシック" pitchFamily="34" charset="-128"/>
                    <a:cs typeface="+mn-cs"/>
                  </a:rPr>
                  <a:t>   </a:t>
                </a:r>
                <a:endParaRPr lang="en-US" sz="40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226435" name="Rectangle 131"/>
              <p:cNvSpPr>
                <a:spLocks noChangeArrowheads="1"/>
              </p:cNvSpPr>
              <p:nvPr/>
            </p:nvSpPr>
            <p:spPr bwMode="auto">
              <a:xfrm>
                <a:off x="3062" y="3101"/>
                <a:ext cx="744" cy="144"/>
              </a:xfrm>
              <a:prstGeom prst="rect">
                <a:avLst/>
              </a:prstGeom>
              <a:solidFill>
                <a:schemeClr val="tx2"/>
              </a:solid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HESUKRISTO</a:t>
                </a:r>
                <a:endParaRPr lang="en-US" sz="2400" b="1" dirty="0">
                  <a:effectLst>
                    <a:outerShdw blurRad="38100" dist="38100" dir="2700000" algn="tl">
                      <a:srgbClr val="000000"/>
                    </a:outerShdw>
                  </a:effectLst>
                  <a:latin typeface="Helvetica" pitchFamily="-84" charset="0"/>
                  <a:ea typeface="ＭＳ Ｐゴシック" pitchFamily="34" charset="-128"/>
                  <a:cs typeface="+mn-cs"/>
                </a:endParaRPr>
              </a:p>
            </p:txBody>
          </p:sp>
        </p:grpSp>
        <p:sp>
          <p:nvSpPr>
            <p:cNvPr id="120858"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9"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847"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0848"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0849"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0850"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11</a:t>
            </a:r>
          </a:p>
        </p:txBody>
      </p:sp>
      <p:sp>
        <p:nvSpPr>
          <p:cNvPr id="120851" name="Text Box 141"/>
          <p:cNvSpPr txBox="1">
            <a:spLocks noChangeArrowheads="1"/>
          </p:cNvSpPr>
          <p:nvPr/>
        </p:nvSpPr>
        <p:spPr bwMode="auto">
          <a:xfrm>
            <a:off x="7058025" y="6308725"/>
            <a:ext cx="162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20852"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9.65.01.59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6375"/>
                                        </p:tgtEl>
                                        <p:attrNameLst>
                                          <p:attrName>style.visibility</p:attrName>
                                        </p:attrNameLst>
                                      </p:cBhvr>
                                      <p:to>
                                        <p:strVal val="visible"/>
                                      </p:to>
                                    </p:set>
                                    <p:animEffect transition="in" filter="dissolve">
                                      <p:cBhvr>
                                        <p:cTn id="7" dur="500"/>
                                        <p:tgtEl>
                                          <p:spTgt spid="226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7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BACKG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3" name="Text Box 3"/>
          <p:cNvSpPr txBox="1">
            <a:spLocks noChangeArrowheads="1"/>
          </p:cNvSpPr>
          <p:nvPr/>
        </p:nvSpPr>
        <p:spPr bwMode="auto">
          <a:xfrm>
            <a:off x="76200" y="6507163"/>
            <a:ext cx="1614488" cy="274637"/>
          </a:xfrm>
          <a:prstGeom prst="rect">
            <a:avLst/>
          </a:prstGeom>
          <a:noFill/>
          <a:ln w="12700">
            <a:noFill/>
            <a:miter lim="800000"/>
            <a:headEnd/>
            <a:tailEnd/>
          </a:ln>
          <a:effectLst>
            <a:outerShdw dist="85194" dir="1593903" algn="ctr" rotWithShape="0">
              <a:schemeClr val="bg2"/>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8" charset="0"/>
              <a:ea typeface="ＭＳ Ｐゴシック" charset="-128"/>
              <a:cs typeface="+mn-cs"/>
            </a:endParaRPr>
          </a:p>
        </p:txBody>
      </p:sp>
      <p:sp>
        <p:nvSpPr>
          <p:cNvPr id="276485" name="Text Box 5"/>
          <p:cNvSpPr txBox="1">
            <a:spLocks noChangeArrowheads="1"/>
          </p:cNvSpPr>
          <p:nvPr/>
        </p:nvSpPr>
        <p:spPr bwMode="auto">
          <a:xfrm>
            <a:off x="3106738" y="6200775"/>
            <a:ext cx="2970212" cy="396875"/>
          </a:xfrm>
          <a:prstGeom prst="rect">
            <a:avLst/>
          </a:prstGeom>
          <a:noFill/>
          <a:ln w="9525">
            <a:noFill/>
            <a:miter lim="800000"/>
            <a:headEnd/>
            <a:tailEnd/>
          </a:ln>
          <a:effectLst>
            <a:outerShdw dist="53882" dir="2700000" algn="ctr" rotWithShape="0">
              <a:srgbClr val="080435"/>
            </a:outerShdw>
          </a:effectLst>
        </p:spPr>
        <p:txBody>
          <a:bodyPr>
            <a:spAutoFit/>
          </a:bodyPr>
          <a:lstStyle/>
          <a:p>
            <a:pPr algn="l">
              <a:spcBef>
                <a:spcPct val="50000"/>
              </a:spcBef>
              <a:defRPr/>
            </a:pPr>
            <a:r>
              <a:rPr lang="en-US" sz="2000">
                <a:solidFill>
                  <a:srgbClr val="FFFB0C"/>
                </a:solidFill>
                <a:latin typeface="Helvetica" charset="0"/>
                <a:ea typeface="ＭＳ Ｐゴシック" charset="-128"/>
                <a:cs typeface="+mn-cs"/>
              </a:rPr>
              <a:t>www.biblebasically.org</a:t>
            </a:r>
          </a:p>
        </p:txBody>
      </p:sp>
      <p:sp>
        <p:nvSpPr>
          <p:cNvPr id="13316" name="Text Box 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317" name="Text Box 7"/>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©2003 TBBMI</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a:solidFill>
                  <a:srgbClr val="FFFF00"/>
                </a:solidFill>
                <a:latin typeface="Arial" pitchFamily="34" charset="0"/>
                <a:ea typeface="ＭＳ Ｐゴシック" charset="-128"/>
                <a:cs typeface="+mn-cs"/>
              </a:rPr>
              <a:t>Bersyon 9.65</a:t>
            </a:r>
          </a:p>
        </p:txBody>
      </p:sp>
      <p:sp>
        <p:nvSpPr>
          <p:cNvPr id="318486" name="Rectangle 22"/>
          <p:cNvSpPr>
            <a:spLocks noChangeArrowheads="1"/>
          </p:cNvSpPr>
          <p:nvPr/>
        </p:nvSpPr>
        <p:spPr bwMode="auto">
          <a:xfrm>
            <a:off x="7502525" y="65293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9.65.01.06</a:t>
            </a:r>
          </a:p>
        </p:txBody>
      </p:sp>
      <p:sp>
        <p:nvSpPr>
          <p:cNvPr id="13320" name="WordArt 10"/>
          <p:cNvSpPr>
            <a:spLocks noChangeArrowheads="1" noChangeShapeType="1" noTextEdit="1"/>
          </p:cNvSpPr>
          <p:nvPr/>
        </p:nvSpPr>
        <p:spPr bwMode="auto">
          <a:xfrm>
            <a:off x="838200" y="1066800"/>
            <a:ext cx="7772400" cy="4445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44444"/>
              </a:avLst>
            </a:prstTxWarp>
          </a:bodyPr>
          <a:lstStyle/>
          <a:p>
            <a:r>
              <a:rPr lang="en-US" sz="3600" kern="10">
                <a:solidFill>
                  <a:srgbClr val="FFFF00"/>
                </a:solidFill>
                <a:effectLst>
                  <a:outerShdw blurRad="63500" dist="38099" dir="2700000" algn="ctr" rotWithShape="0">
                    <a:srgbClr val="000000">
                      <a:alpha val="74997"/>
                    </a:srgbClr>
                  </a:outerShdw>
                </a:effectLst>
                <a:latin typeface="Impact"/>
                <a:ea typeface="Impact"/>
                <a:cs typeface="Impact"/>
              </a:rPr>
              <a:t>Ang Biblia . . . Gipatin-aw</a:t>
            </a:r>
          </a:p>
        </p:txBody>
      </p:sp>
      <p:sp>
        <p:nvSpPr>
          <p:cNvPr id="13321" name="Text Box 4"/>
          <p:cNvSpPr txBox="1">
            <a:spLocks noChangeArrowheads="1"/>
          </p:cNvSpPr>
          <p:nvPr/>
        </p:nvSpPr>
        <p:spPr bwMode="auto">
          <a:xfrm>
            <a:off x="369888" y="5219700"/>
            <a:ext cx="8023225" cy="862013"/>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AFD00"/>
                </a:solidFill>
                <a:latin typeface="Times New Roman" charset="0"/>
              </a:rPr>
              <a:t>Ang presentasyon sa Ang Biblia…Gipatin-aw Ministeryo  sa Kanasoran. </a:t>
            </a:r>
          </a:p>
          <a:p>
            <a:pPr>
              <a:spcBef>
                <a:spcPct val="50000"/>
              </a:spcBef>
            </a:pPr>
            <a:r>
              <a:rPr lang="en-US" sz="2000" b="1" i="1">
                <a:solidFill>
                  <a:srgbClr val="FAFD00"/>
                </a:solidFill>
                <a:latin typeface="Times New Roman" charset="0"/>
              </a:rPr>
              <a:t>Fort Worth, Texas</a:t>
            </a:r>
            <a:endParaRPr lang="en-US" sz="1800" b="1">
              <a:solidFill>
                <a:srgbClr val="FAFD00"/>
              </a:solidFill>
              <a:latin typeface="Times New Roman" charset="0"/>
            </a:endParaRPr>
          </a:p>
        </p:txBody>
      </p:sp>
    </p:spTree>
  </p:cSld>
  <p:clrMapOvr>
    <a:masterClrMapping/>
  </p:clrMapOvr>
  <p:transition xmlns:p14="http://schemas.microsoft.com/office/powerpoint/2010/main" spd="slow">
    <p:wheel spokes="0"/>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3"/>
          <p:cNvSpPr>
            <a:spLocks noChangeArrowheads="1"/>
          </p:cNvSpPr>
          <p:nvPr/>
        </p:nvSpPr>
        <p:spPr bwMode="auto">
          <a:xfrm>
            <a:off x="4025900" y="944563"/>
            <a:ext cx="1179513" cy="249237"/>
          </a:xfrm>
          <a:prstGeom prst="rect">
            <a:avLst/>
          </a:prstGeom>
          <a:solidFill>
            <a:schemeClr val="accent1"/>
          </a:solidFill>
          <a:ln w="12700">
            <a:solidFill>
              <a:schemeClr val="tx1"/>
            </a:solidFill>
            <a:miter lim="800000"/>
            <a:headEnd/>
            <a:tailEnd/>
          </a:ln>
        </p:spPr>
        <p:txBody>
          <a:bodyPr wrap="none" anchor="ctr"/>
          <a:lstStyle/>
          <a:p>
            <a:endParaRPr lang="en-US">
              <a:solidFill>
                <a:schemeClr val="bg1"/>
              </a:solidFill>
            </a:endParaRPr>
          </a:p>
        </p:txBody>
      </p:sp>
      <p:pic>
        <p:nvPicPr>
          <p:cNvPr id="122882"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13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1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2886"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2887"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2888" name="Text Box 9"/>
          <p:cNvSpPr txBox="1">
            <a:spLocks noChangeArrowheads="1"/>
          </p:cNvSpPr>
          <p:nvPr/>
        </p:nvSpPr>
        <p:spPr bwMode="auto">
          <a:xfrm>
            <a:off x="7042150" y="62706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22889" name="Rectangle 10"/>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890" name="TextBox 10"/>
          <p:cNvSpPr txBox="1">
            <a:spLocks noChangeArrowheads="1"/>
          </p:cNvSpPr>
          <p:nvPr/>
        </p:nvSpPr>
        <p:spPr bwMode="auto">
          <a:xfrm>
            <a:off x="3800475" y="935038"/>
            <a:ext cx="1458913" cy="369887"/>
          </a:xfrm>
          <a:prstGeom prst="rect">
            <a:avLst/>
          </a:prstGeom>
          <a:solidFill>
            <a:srgbClr val="F377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a:solidFill>
                  <a:schemeClr val="bg2"/>
                </a:solidFill>
              </a:rPr>
              <a:t>PAGBUHAT</a:t>
            </a:r>
          </a:p>
        </p:txBody>
      </p:sp>
      <p:sp>
        <p:nvSpPr>
          <p:cNvPr id="122891"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9.65.01.60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2324"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2325"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4933"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4934"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4935" name="Text Box 9"/>
          <p:cNvSpPr txBox="1">
            <a:spLocks noChangeArrowheads="1"/>
          </p:cNvSpPr>
          <p:nvPr/>
        </p:nvSpPr>
        <p:spPr bwMode="auto">
          <a:xfrm>
            <a:off x="7043738" y="62706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24936" name="Rectangle 10"/>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4937" name="TextBox 10"/>
          <p:cNvSpPr txBox="1">
            <a:spLocks noChangeArrowheads="1"/>
          </p:cNvSpPr>
          <p:nvPr/>
        </p:nvSpPr>
        <p:spPr bwMode="auto">
          <a:xfrm>
            <a:off x="3754438" y="933450"/>
            <a:ext cx="1501775" cy="366713"/>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a:solidFill>
                  <a:schemeClr val="bg2"/>
                </a:solidFill>
              </a:rPr>
              <a:t>PAGBUHAT</a:t>
            </a:r>
          </a:p>
        </p:txBody>
      </p:sp>
      <p:sp>
        <p:nvSpPr>
          <p:cNvPr id="124938" name="TextBox 11"/>
          <p:cNvSpPr txBox="1">
            <a:spLocks noChangeArrowheads="1"/>
          </p:cNvSpPr>
          <p:nvPr/>
        </p:nvSpPr>
        <p:spPr bwMode="auto">
          <a:xfrm>
            <a:off x="3862388" y="1944688"/>
            <a:ext cx="1346200" cy="641350"/>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a:solidFill>
                  <a:schemeClr val="bg2"/>
                </a:solidFill>
              </a:rPr>
              <a:t>4 </a:t>
            </a:r>
          </a:p>
          <a:p>
            <a:r>
              <a:rPr lang="en-US" sz="1800" b="1">
                <a:solidFill>
                  <a:schemeClr val="bg2"/>
                </a:solidFill>
              </a:rPr>
              <a:t>KA TAO</a:t>
            </a:r>
          </a:p>
        </p:txBody>
      </p:sp>
      <p:sp>
        <p:nvSpPr>
          <p:cNvPr id="124939"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9.65.01.61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3347"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33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33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6981"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6982"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6983" name="Text Box 9"/>
          <p:cNvSpPr txBox="1">
            <a:spLocks noChangeArrowheads="1"/>
          </p:cNvSpPr>
          <p:nvPr/>
        </p:nvSpPr>
        <p:spPr bwMode="auto">
          <a:xfrm>
            <a:off x="7043738" y="62706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26984" name="Rectangle 10"/>
          <p:cNvSpPr>
            <a:spLocks noChangeArrowheads="1"/>
          </p:cNvSpPr>
          <p:nvPr/>
        </p:nvSpPr>
        <p:spPr bwMode="auto">
          <a:xfrm>
            <a:off x="654050" y="4219575"/>
            <a:ext cx="7812088" cy="2079625"/>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6985" name="TextBox 10"/>
          <p:cNvSpPr txBox="1">
            <a:spLocks noChangeArrowheads="1"/>
          </p:cNvSpPr>
          <p:nvPr/>
        </p:nvSpPr>
        <p:spPr bwMode="auto">
          <a:xfrm>
            <a:off x="3792538" y="933450"/>
            <a:ext cx="1435100" cy="366713"/>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a:solidFill>
                  <a:schemeClr val="bg2"/>
                </a:solidFill>
              </a:rPr>
              <a:t>PAGLIKHA</a:t>
            </a:r>
          </a:p>
        </p:txBody>
      </p:sp>
      <p:sp>
        <p:nvSpPr>
          <p:cNvPr id="126986" name="TextBox 11"/>
          <p:cNvSpPr txBox="1">
            <a:spLocks noChangeArrowheads="1"/>
          </p:cNvSpPr>
          <p:nvPr/>
        </p:nvSpPr>
        <p:spPr bwMode="auto">
          <a:xfrm>
            <a:off x="3811588" y="1957388"/>
            <a:ext cx="1463675" cy="641350"/>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a:solidFill>
                  <a:schemeClr val="bg2"/>
                </a:solidFill>
              </a:rPr>
              <a:t>4 </a:t>
            </a:r>
          </a:p>
          <a:p>
            <a:r>
              <a:rPr lang="en-US" sz="1800" b="1">
                <a:solidFill>
                  <a:schemeClr val="bg2"/>
                </a:solidFill>
              </a:rPr>
              <a:t>NA TAO</a:t>
            </a:r>
          </a:p>
        </p:txBody>
      </p:sp>
      <p:sp>
        <p:nvSpPr>
          <p:cNvPr id="126987" name="TextBox 12"/>
          <p:cNvSpPr txBox="1">
            <a:spLocks noChangeArrowheads="1"/>
          </p:cNvSpPr>
          <p:nvPr/>
        </p:nvSpPr>
        <p:spPr bwMode="auto">
          <a:xfrm>
            <a:off x="3606800" y="3213100"/>
            <a:ext cx="1790700" cy="646113"/>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a:solidFill>
                  <a:schemeClr val="bg2"/>
                </a:solidFill>
              </a:rPr>
              <a:t>3 KA</a:t>
            </a:r>
          </a:p>
          <a:p>
            <a:r>
              <a:rPr lang="en-US" sz="1800" b="1">
                <a:solidFill>
                  <a:schemeClr val="bg2"/>
                </a:solidFill>
              </a:rPr>
              <a:t>KATILINGBAN</a:t>
            </a:r>
          </a:p>
        </p:txBody>
      </p:sp>
      <p:sp>
        <p:nvSpPr>
          <p:cNvPr id="126988"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64425" y="6613525"/>
            <a:ext cx="973138"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9.65.01.262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14372"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4373"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9029"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9030"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9031" name="Text Box 9"/>
          <p:cNvSpPr txBox="1">
            <a:spLocks noChangeArrowheads="1"/>
          </p:cNvSpPr>
          <p:nvPr/>
        </p:nvSpPr>
        <p:spPr bwMode="auto">
          <a:xfrm>
            <a:off x="7042150" y="62706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sp>
        <p:nvSpPr>
          <p:cNvPr id="129032" name="TextBox 9"/>
          <p:cNvSpPr txBox="1">
            <a:spLocks noChangeArrowheads="1"/>
          </p:cNvSpPr>
          <p:nvPr/>
        </p:nvSpPr>
        <p:spPr bwMode="auto">
          <a:xfrm>
            <a:off x="3759200" y="933450"/>
            <a:ext cx="1487488" cy="366713"/>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a:solidFill>
                  <a:schemeClr val="bg2"/>
                </a:solidFill>
              </a:rPr>
              <a:t>PAGBUHAT</a:t>
            </a:r>
          </a:p>
        </p:txBody>
      </p:sp>
      <p:sp>
        <p:nvSpPr>
          <p:cNvPr id="129033" name="TextBox 10"/>
          <p:cNvSpPr txBox="1">
            <a:spLocks noChangeArrowheads="1"/>
          </p:cNvSpPr>
          <p:nvPr/>
        </p:nvSpPr>
        <p:spPr bwMode="auto">
          <a:xfrm>
            <a:off x="3786188" y="1931988"/>
            <a:ext cx="1492250" cy="830262"/>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a:solidFill>
                  <a:schemeClr val="bg2"/>
                </a:solidFill>
              </a:rPr>
              <a:t>4 </a:t>
            </a:r>
          </a:p>
          <a:p>
            <a:r>
              <a:rPr lang="en-US" sz="2400" b="1">
                <a:solidFill>
                  <a:schemeClr val="bg2"/>
                </a:solidFill>
              </a:rPr>
              <a:t>KA TAO</a:t>
            </a:r>
            <a:r>
              <a:rPr lang="en-US" sz="1800">
                <a:solidFill>
                  <a:schemeClr val="bg2"/>
                </a:solidFill>
              </a:rPr>
              <a:t> </a:t>
            </a:r>
          </a:p>
        </p:txBody>
      </p:sp>
      <p:sp>
        <p:nvSpPr>
          <p:cNvPr id="129034" name="TextBox 11"/>
          <p:cNvSpPr txBox="1">
            <a:spLocks noChangeArrowheads="1"/>
          </p:cNvSpPr>
          <p:nvPr/>
        </p:nvSpPr>
        <p:spPr bwMode="auto">
          <a:xfrm>
            <a:off x="3390900" y="3133725"/>
            <a:ext cx="2362200" cy="830263"/>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a:solidFill>
                  <a:schemeClr val="bg2"/>
                </a:solidFill>
              </a:rPr>
              <a:t>3 KA</a:t>
            </a:r>
          </a:p>
          <a:p>
            <a:r>
              <a:rPr lang="en-US" sz="2400" b="1">
                <a:solidFill>
                  <a:schemeClr val="bg2"/>
                </a:solidFill>
              </a:rPr>
              <a:t>KATILINGBAN</a:t>
            </a:r>
          </a:p>
        </p:txBody>
      </p:sp>
      <p:sp>
        <p:nvSpPr>
          <p:cNvPr id="129035" name="TextBox 12"/>
          <p:cNvSpPr txBox="1">
            <a:spLocks noChangeArrowheads="1"/>
          </p:cNvSpPr>
          <p:nvPr/>
        </p:nvSpPr>
        <p:spPr bwMode="auto">
          <a:xfrm>
            <a:off x="2298700" y="4543425"/>
            <a:ext cx="1952625" cy="366713"/>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a:solidFill>
                  <a:schemeClr val="bg2"/>
                </a:solidFill>
              </a:rPr>
              <a:t>KAHILUM</a:t>
            </a:r>
          </a:p>
        </p:txBody>
      </p:sp>
      <p:sp>
        <p:nvSpPr>
          <p:cNvPr id="129036" name="TextBox 13"/>
          <p:cNvSpPr txBox="1">
            <a:spLocks noChangeArrowheads="1"/>
          </p:cNvSpPr>
          <p:nvPr/>
        </p:nvSpPr>
        <p:spPr bwMode="auto">
          <a:xfrm>
            <a:off x="4495800" y="4641850"/>
            <a:ext cx="1790700" cy="369888"/>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b="1">
                <a:solidFill>
                  <a:schemeClr val="bg2"/>
                </a:solidFill>
              </a:rPr>
              <a:t>HESUKRISTO</a:t>
            </a:r>
          </a:p>
        </p:txBody>
      </p:sp>
      <p:sp>
        <p:nvSpPr>
          <p:cNvPr id="129037"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9.65.01.63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55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1076"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1077"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1078" name="Text Box 14"/>
          <p:cNvSpPr txBox="1">
            <a:spLocks noChangeArrowheads="1"/>
          </p:cNvSpPr>
          <p:nvPr/>
        </p:nvSpPr>
        <p:spPr bwMode="auto">
          <a:xfrm>
            <a:off x="7043738" y="6270625"/>
            <a:ext cx="166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8-14</a:t>
            </a:r>
          </a:p>
        </p:txBody>
      </p:sp>
      <p:pic>
        <p:nvPicPr>
          <p:cNvPr id="131079" name="Picture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5314" name="WordArt 18"/>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pPr>
              <a:defRPr/>
            </a:pPr>
            <a:r>
              <a:rPr lang="en-US" sz="3600" kern="10" spc="100" dirty="0" err="1">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Nagbag</a:t>
            </a:r>
            <a:r>
              <a:rPr lang="en-US"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-o  </a:t>
            </a:r>
            <a:r>
              <a:rPr lang="en-US" sz="3600" kern="10" spc="100" dirty="0" err="1">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gyud</a:t>
            </a:r>
            <a:r>
              <a:rPr lang="en-US"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 </a:t>
            </a:r>
            <a:r>
              <a:rPr lang="en-US" sz="3600" kern="10" spc="100" dirty="0" err="1">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ang</a:t>
            </a:r>
            <a:r>
              <a:rPr lang="en-US"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 </a:t>
            </a:r>
            <a:r>
              <a:rPr lang="en-US" sz="3600" kern="10" spc="100" dirty="0" err="1">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kalibutan</a:t>
            </a:r>
            <a:r>
              <a:rPr lang="en-US"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a:t>
            </a:r>
          </a:p>
        </p:txBody>
      </p:sp>
      <p:sp>
        <p:nvSpPr>
          <p:cNvPr id="131081"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9.65.01.64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22"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2"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56333" name="Line 1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125"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3126"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grpSp>
        <p:nvGrpSpPr>
          <p:cNvPr id="2" name="Group 437"/>
          <p:cNvGrpSpPr>
            <a:grpSpLocks/>
          </p:cNvGrpSpPr>
          <p:nvPr/>
        </p:nvGrpSpPr>
        <p:grpSpPr bwMode="auto">
          <a:xfrm>
            <a:off x="1752600" y="760413"/>
            <a:ext cx="6478588" cy="5186362"/>
            <a:chOff x="290" y="1788"/>
            <a:chExt cx="2748" cy="2267"/>
          </a:xfrm>
        </p:grpSpPr>
        <p:sp>
          <p:nvSpPr>
            <p:cNvPr id="133134"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488" y="1822"/>
              <a:ext cx="496" cy="120"/>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pitchFamily="-84" charset="0"/>
                  <a:ea typeface="ＭＳ Ｐゴシック" pitchFamily="34" charset="-128"/>
                  <a:cs typeface="+mn-cs"/>
                </a:rPr>
                <a:t>ABRAHAM</a:t>
              </a:r>
              <a:endParaRPr lang="en-US" sz="2800">
                <a:effectLst>
                  <a:outerShdw blurRad="38100" dist="38100" dir="2700000" algn="tl">
                    <a:srgbClr val="000000"/>
                  </a:outerShdw>
                </a:effectLst>
                <a:latin typeface="Times" pitchFamily="-84" charset="0"/>
                <a:ea typeface="ＭＳ Ｐゴシック" pitchFamily="34" charset="-128"/>
                <a:cs typeface="+mn-cs"/>
              </a:endParaRPr>
            </a:p>
          </p:txBody>
        </p:sp>
        <p:sp>
          <p:nvSpPr>
            <p:cNvPr id="133136"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3137"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3138"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397" y="1790"/>
              <a:ext cx="540" cy="121"/>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PAGBUHAT</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33140"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1"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2"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631" y="1997"/>
              <a:ext cx="496" cy="120"/>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pitchFamily="-84" charset="0"/>
                  <a:ea typeface="ＭＳ Ｐゴシック" pitchFamily="34" charset="-128"/>
                  <a:cs typeface="+mn-cs"/>
                </a:rPr>
                <a:t>ABRAHAM</a:t>
              </a:r>
              <a:endParaRPr lang="en-US" sz="2800">
                <a:effectLst>
                  <a:outerShdw blurRad="38100" dist="38100" dir="2700000" algn="tl">
                    <a:srgbClr val="000000"/>
                  </a:outerShdw>
                </a:effectLst>
                <a:latin typeface="Times" pitchFamily="-84" charset="0"/>
                <a:ea typeface="ＭＳ Ｐゴシック" pitchFamily="34" charset="-128"/>
                <a:cs typeface="+mn-cs"/>
              </a:endParaRPr>
            </a:p>
          </p:txBody>
        </p:sp>
        <p:sp>
          <p:nvSpPr>
            <p:cNvPr id="133144"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3145"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3146"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376" y="1957"/>
              <a:ext cx="824" cy="119"/>
            </a:xfrm>
            <a:prstGeom prst="rect">
              <a:avLst/>
            </a:prstGeom>
            <a:noFill/>
            <a:ln w="9525">
              <a:noFill/>
              <a:miter lim="800000"/>
              <a:headEnd/>
              <a:tailEnd/>
            </a:ln>
          </p:spPr>
          <p:txBody>
            <a:bodyPr lIns="0" tIns="0" rIns="0" bIns="0">
              <a:spAutoFit/>
            </a:bodyPr>
            <a:lstStyle/>
            <a:p>
              <a:pPr>
                <a:defRPr/>
              </a:pPr>
              <a:r>
                <a:rPr lang="en-US" sz="1800" b="1">
                  <a:solidFill>
                    <a:srgbClr val="790015"/>
                  </a:solidFill>
                  <a:latin typeface="Helvetica" pitchFamily="-84" charset="0"/>
                  <a:ea typeface="ＭＳ Ｐゴシック" pitchFamily="34" charset="-128"/>
                  <a:cs typeface="+mn-cs"/>
                </a:rPr>
                <a:t>  ABRAHAM</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33148"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9"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50"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775" y="2158"/>
              <a:ext cx="495" cy="120"/>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pitchFamily="-84" charset="0"/>
                  <a:ea typeface="ＭＳ Ｐゴシック" pitchFamily="34" charset="-128"/>
                  <a:cs typeface="+mn-cs"/>
                </a:rPr>
                <a:t>ABRAHAM</a:t>
              </a:r>
              <a:endParaRPr lang="en-US" sz="2800">
                <a:effectLst>
                  <a:outerShdw blurRad="38100" dist="38100" dir="2700000" algn="tl">
                    <a:srgbClr val="000000"/>
                  </a:outerShdw>
                </a:effectLst>
                <a:latin typeface="Times" pitchFamily="-84" charset="0"/>
                <a:ea typeface="ＭＳ Ｐゴシック" pitchFamily="34" charset="-128"/>
                <a:cs typeface="+mn-cs"/>
              </a:endParaRPr>
            </a:p>
          </p:txBody>
        </p:sp>
        <p:sp>
          <p:nvSpPr>
            <p:cNvPr id="133152"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3153"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3154"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755" y="2126"/>
              <a:ext cx="339" cy="120"/>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4" charset="0"/>
                  <a:ea typeface="ＭＳ Ｐゴシック" pitchFamily="34" charset="-128"/>
                  <a:cs typeface="+mn-cs"/>
                </a:rPr>
                <a:t>   JOSE</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33156"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57"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58"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3159"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3160"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891" y="2287"/>
              <a:ext cx="431" cy="120"/>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4" charset="0"/>
                  <a:ea typeface="ＭＳ Ｐゴシック" pitchFamily="34" charset="-128"/>
                  <a:cs typeface="+mn-cs"/>
                </a:rPr>
                <a:t>   MOSES</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33162"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3"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4"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3165"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3166"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1031" y="2462"/>
              <a:ext cx="410" cy="120"/>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4" charset="0"/>
                  <a:ea typeface="ＭＳ Ｐゴシック" pitchFamily="34" charset="-128"/>
                  <a:cs typeface="+mn-cs"/>
                </a:rPr>
                <a:t>   JOSUE</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33168"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9"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3170"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3171"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1089" y="2624"/>
              <a:ext cx="586" cy="121"/>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ANARKIYA</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33173"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4"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3175"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3176"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197" y="2807"/>
              <a:ext cx="573" cy="121"/>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MGA HARI</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33178"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9"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3180"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3181"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283" y="2982"/>
              <a:ext cx="841" cy="121"/>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PAGKABINIHAG</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33183"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4"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5"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3186"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3187"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446" y="3168"/>
              <a:ext cx="604" cy="121"/>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KAHILUMN</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33189"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0"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1"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3192"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3193"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3194" name="Group 498"/>
            <p:cNvGrpSpPr>
              <a:grpSpLocks/>
            </p:cNvGrpSpPr>
            <p:nvPr/>
          </p:nvGrpSpPr>
          <p:grpSpPr bwMode="auto">
            <a:xfrm>
              <a:off x="1738" y="3356"/>
              <a:ext cx="713" cy="198"/>
              <a:chOff x="3048" y="3101"/>
              <a:chExt cx="713" cy="198"/>
            </a:xfrm>
          </p:grpSpPr>
          <p:sp>
            <p:nvSpPr>
              <p:cNvPr id="56819" name="Rectangle 499"/>
              <p:cNvSpPr>
                <a:spLocks noChangeArrowheads="1"/>
              </p:cNvSpPr>
              <p:nvPr/>
            </p:nvSpPr>
            <p:spPr bwMode="auto">
              <a:xfrm>
                <a:off x="3093" y="3112"/>
                <a:ext cx="125" cy="187"/>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pitchFamily="-84" charset="0"/>
                    <a:ea typeface="ＭＳ Ｐゴシック" pitchFamily="34" charset="-128"/>
                    <a:cs typeface="+mn-cs"/>
                  </a:rPr>
                  <a:t>   </a:t>
                </a:r>
                <a:endParaRPr lang="en-US" sz="4000" b="1">
                  <a:solidFill>
                    <a:schemeClr val="accent1"/>
                  </a:solidFill>
                  <a:effectLst>
                    <a:outerShdw blurRad="38100" dist="38100" dir="2700000" algn="tl">
                      <a:srgbClr val="000000"/>
                    </a:outerShdw>
                  </a:effectLst>
                  <a:latin typeface="Helvetica" pitchFamily="-84" charset="0"/>
                  <a:ea typeface="ＭＳ Ｐゴシック" pitchFamily="34" charset="-128"/>
                  <a:cs typeface="+mn-cs"/>
                </a:endParaRPr>
              </a:p>
            </p:txBody>
          </p:sp>
          <p:sp>
            <p:nvSpPr>
              <p:cNvPr id="56820" name="Rectangle 500"/>
              <p:cNvSpPr>
                <a:spLocks noChangeArrowheads="1"/>
              </p:cNvSpPr>
              <p:nvPr/>
            </p:nvSpPr>
            <p:spPr bwMode="auto">
              <a:xfrm>
                <a:off x="3048" y="3101"/>
                <a:ext cx="713" cy="135"/>
              </a:xfrm>
              <a:prstGeom prst="rect">
                <a:avLst/>
              </a:prstGeom>
              <a:noFill/>
              <a:ln w="9525">
                <a:noFill/>
                <a:miter lim="800000"/>
                <a:headEnd/>
                <a:tailEnd/>
              </a:ln>
            </p:spPr>
            <p:txBody>
              <a:bodyPr wrap="none" lIns="0" tIns="0" rIns="0" bIns="0">
                <a:spAutoFit/>
              </a:bodyPr>
              <a:lstStyle/>
              <a:p>
                <a:pPr>
                  <a:defRPr/>
                </a:pPr>
                <a:r>
                  <a:rPr lang="en-US" sz="2000" b="1" dirty="0">
                    <a:solidFill>
                      <a:schemeClr val="accent1"/>
                    </a:solidFill>
                    <a:latin typeface="Helvetica" pitchFamily="-84" charset="0"/>
                    <a:ea typeface="ＭＳ Ｐゴシック" pitchFamily="34" charset="-128"/>
                    <a:cs typeface="+mn-cs"/>
                  </a:rPr>
                  <a:t>HESUKRISTO</a:t>
                </a:r>
                <a:endParaRPr lang="en-US" sz="2800" b="1" dirty="0">
                  <a:solidFill>
                    <a:schemeClr val="accent1"/>
                  </a:solidFill>
                  <a:effectLst>
                    <a:outerShdw blurRad="38100" dist="38100" dir="2700000" algn="tl">
                      <a:srgbClr val="000000"/>
                    </a:outerShdw>
                  </a:effectLst>
                  <a:latin typeface="Helvetica" pitchFamily="-84" charset="0"/>
                  <a:ea typeface="ＭＳ Ｐゴシック" pitchFamily="34" charset="-128"/>
                  <a:cs typeface="+mn-cs"/>
                </a:endParaRPr>
              </a:p>
            </p:txBody>
          </p:sp>
        </p:grpSp>
        <p:sp>
          <p:nvSpPr>
            <p:cNvPr id="133195"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6"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6491" name="Picture 1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54500" y="584200"/>
            <a:ext cx="2527300"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8" name="Picture 16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9800" y="1516063"/>
            <a:ext cx="2433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7" name="Picture 16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00775" y="3317875"/>
            <a:ext cx="12906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6" name="Picture 16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87538" y="3667125"/>
            <a:ext cx="28527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2"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9.65.01.65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56488"/>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499"/>
                                          </p:stCondLst>
                                        </p:cTn>
                                        <p:tgtEl>
                                          <p:spTgt spid="56486"/>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499"/>
                                          </p:stCondLst>
                                        </p:cTn>
                                        <p:tgtEl>
                                          <p:spTgt spid="56491"/>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nodeType="afterEffect">
                                  <p:stCondLst>
                                    <p:cond delay="0"/>
                                  </p:stCondLst>
                                  <p:childTnLst>
                                    <p:set>
                                      <p:cBhvr>
                                        <p:cTn id="21"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0738"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7349" name="Oval 5"/>
          <p:cNvSpPr>
            <a:spLocks noChangeArrowheads="1"/>
          </p:cNvSpPr>
          <p:nvPr/>
        </p:nvSpPr>
        <p:spPr bwMode="auto">
          <a:xfrm>
            <a:off x="2855913" y="2178050"/>
            <a:ext cx="2952750" cy="1423988"/>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5171"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5172"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5173" name="TextBox 6"/>
          <p:cNvSpPr txBox="1">
            <a:spLocks noChangeArrowheads="1"/>
          </p:cNvSpPr>
          <p:nvPr/>
        </p:nvSpPr>
        <p:spPr bwMode="auto">
          <a:xfrm>
            <a:off x="3052763" y="2746375"/>
            <a:ext cx="2693987" cy="307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b="1">
                <a:solidFill>
                  <a:srgbClr val="1A0004"/>
                </a:solidFill>
              </a:rPr>
              <a:t>ANG MGA HUNOS NA BIBLIA</a:t>
            </a:r>
          </a:p>
        </p:txBody>
      </p:sp>
      <p:sp>
        <p:nvSpPr>
          <p:cNvPr id="135174" name="Rectangle 9"/>
          <p:cNvSpPr>
            <a:spLocks noChangeArrowheads="1"/>
          </p:cNvSpPr>
          <p:nvPr/>
        </p:nvSpPr>
        <p:spPr bwMode="auto">
          <a:xfrm>
            <a:off x="7134225" y="1135063"/>
            <a:ext cx="493713" cy="21431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35175" name="Text Box 8"/>
          <p:cNvSpPr txBox="1">
            <a:spLocks noChangeArrowheads="1"/>
          </p:cNvSpPr>
          <p:nvPr/>
        </p:nvSpPr>
        <p:spPr bwMode="auto">
          <a:xfrm>
            <a:off x="6973888" y="1152525"/>
            <a:ext cx="846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solidFill>
                  <a:schemeClr val="tx1"/>
                </a:solidFill>
              </a:rPr>
              <a:t>Basura</a:t>
            </a:r>
          </a:p>
        </p:txBody>
      </p:sp>
      <p:sp>
        <p:nvSpPr>
          <p:cNvPr id="135176" name="Rectangle 10"/>
          <p:cNvSpPr>
            <a:spLocks noChangeArrowheads="1"/>
          </p:cNvSpPr>
          <p:nvPr/>
        </p:nvSpPr>
        <p:spPr bwMode="auto">
          <a:xfrm>
            <a:off x="7419975" y="1638300"/>
            <a:ext cx="762000" cy="228600"/>
          </a:xfrm>
          <a:prstGeom prst="rect">
            <a:avLst/>
          </a:prstGeom>
          <a:solidFill>
            <a:schemeClr val="accent1"/>
          </a:solidFill>
          <a:ln w="12700">
            <a:solidFill>
              <a:schemeClr val="tx1"/>
            </a:solidFill>
            <a:miter lim="800000"/>
            <a:headEnd/>
            <a:tailEnd/>
          </a:ln>
        </p:spPr>
        <p:txBody>
          <a:bodyPr wrap="none" anchor="ctr"/>
          <a:lstStyle/>
          <a:p>
            <a:r>
              <a:rPr lang="en-US">
                <a:solidFill>
                  <a:schemeClr val="tx1"/>
                </a:solidFill>
              </a:rPr>
              <a:t>Mga hunos</a:t>
            </a:r>
          </a:p>
        </p:txBody>
      </p:sp>
      <p:sp>
        <p:nvSpPr>
          <p:cNvPr id="135177"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9.65.01.66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217" name="Group 42"/>
          <p:cNvGrpSpPr>
            <a:grpSpLocks/>
          </p:cNvGrpSpPr>
          <p:nvPr/>
        </p:nvGrpSpPr>
        <p:grpSpPr bwMode="auto">
          <a:xfrm>
            <a:off x="955675" y="542925"/>
            <a:ext cx="7607300" cy="5608638"/>
            <a:chOff x="4004" y="448"/>
            <a:chExt cx="4792" cy="3533"/>
          </a:xfrm>
        </p:grpSpPr>
        <p:pic>
          <p:nvPicPr>
            <p:cNvPr id="58370"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4" y="448"/>
              <a:ext cx="4792" cy="3533"/>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sp>
          <p:nvSpPr>
            <p:cNvPr id="137250" name="Rectangle 32"/>
            <p:cNvSpPr>
              <a:spLocks noChangeArrowheads="1"/>
            </p:cNvSpPr>
            <p:nvPr/>
          </p:nvSpPr>
          <p:spPr bwMode="auto">
            <a:xfrm>
              <a:off x="4901" y="1454"/>
              <a:ext cx="566" cy="91"/>
            </a:xfrm>
            <a:prstGeom prst="rect">
              <a:avLst/>
            </a:prstGeom>
            <a:solidFill>
              <a:schemeClr val="tx1"/>
            </a:solidFill>
            <a:ln w="12700">
              <a:solidFill>
                <a:schemeClr val="tx1"/>
              </a:solidFill>
              <a:miter lim="800000"/>
              <a:headEnd/>
              <a:tailEnd/>
            </a:ln>
          </p:spPr>
          <p:txBody>
            <a:bodyPr wrap="none" anchor="ctr"/>
            <a:lstStyle/>
            <a:p>
              <a:endParaRPr lang="en-US">
                <a:solidFill>
                  <a:schemeClr val="tx1"/>
                </a:solidFill>
              </a:endParaRPr>
            </a:p>
          </p:txBody>
        </p:sp>
        <p:sp>
          <p:nvSpPr>
            <p:cNvPr id="137251" name="Rectangle 33"/>
            <p:cNvSpPr>
              <a:spLocks noChangeArrowheads="1"/>
            </p:cNvSpPr>
            <p:nvPr/>
          </p:nvSpPr>
          <p:spPr bwMode="auto">
            <a:xfrm>
              <a:off x="5568" y="1454"/>
              <a:ext cx="558" cy="101"/>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7252" name="Rectangle 34"/>
            <p:cNvSpPr>
              <a:spLocks noChangeArrowheads="1"/>
            </p:cNvSpPr>
            <p:nvPr/>
          </p:nvSpPr>
          <p:spPr bwMode="auto">
            <a:xfrm>
              <a:off x="6245" y="1417"/>
              <a:ext cx="539" cy="137"/>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7253" name="Rectangle 35"/>
            <p:cNvSpPr>
              <a:spLocks noChangeArrowheads="1"/>
            </p:cNvSpPr>
            <p:nvPr/>
          </p:nvSpPr>
          <p:spPr bwMode="auto">
            <a:xfrm>
              <a:off x="6929" y="1453"/>
              <a:ext cx="468" cy="15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7254" name="Rectangle 36"/>
            <p:cNvSpPr>
              <a:spLocks noChangeArrowheads="1"/>
            </p:cNvSpPr>
            <p:nvPr/>
          </p:nvSpPr>
          <p:spPr bwMode="auto">
            <a:xfrm>
              <a:off x="7653" y="1426"/>
              <a:ext cx="347" cy="16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7255" name="Rectangle 37"/>
            <p:cNvSpPr>
              <a:spLocks noChangeArrowheads="1"/>
            </p:cNvSpPr>
            <p:nvPr/>
          </p:nvSpPr>
          <p:spPr bwMode="auto">
            <a:xfrm>
              <a:off x="5632" y="1774"/>
              <a:ext cx="439" cy="128"/>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7256" name="Rectangle 38"/>
            <p:cNvSpPr>
              <a:spLocks noChangeArrowheads="1"/>
            </p:cNvSpPr>
            <p:nvPr/>
          </p:nvSpPr>
          <p:spPr bwMode="auto">
            <a:xfrm>
              <a:off x="6254" y="1765"/>
              <a:ext cx="512" cy="14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7257" name="Rectangle 39"/>
            <p:cNvSpPr>
              <a:spLocks noChangeArrowheads="1"/>
            </p:cNvSpPr>
            <p:nvPr/>
          </p:nvSpPr>
          <p:spPr bwMode="auto">
            <a:xfrm>
              <a:off x="5577" y="2121"/>
              <a:ext cx="494" cy="15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7258" name="Rectangle 40"/>
            <p:cNvSpPr>
              <a:spLocks noChangeArrowheads="1"/>
            </p:cNvSpPr>
            <p:nvPr/>
          </p:nvSpPr>
          <p:spPr bwMode="auto">
            <a:xfrm>
              <a:off x="6235" y="2121"/>
              <a:ext cx="595" cy="192"/>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7259" name="Rectangle 41"/>
            <p:cNvSpPr>
              <a:spLocks noChangeArrowheads="1"/>
            </p:cNvSpPr>
            <p:nvPr/>
          </p:nvSpPr>
          <p:spPr bwMode="auto">
            <a:xfrm>
              <a:off x="5586" y="2487"/>
              <a:ext cx="512" cy="119"/>
            </a:xfrm>
            <a:prstGeom prst="rect">
              <a:avLst/>
            </a:prstGeom>
            <a:solidFill>
              <a:schemeClr val="tx1"/>
            </a:solidFill>
            <a:ln w="12700">
              <a:solidFill>
                <a:schemeClr val="tx1"/>
              </a:solidFill>
              <a:miter lim="800000"/>
              <a:headEnd/>
              <a:tailEnd/>
            </a:ln>
          </p:spPr>
          <p:txBody>
            <a:bodyPr wrap="none" anchor="ctr"/>
            <a:lstStyle/>
            <a:p>
              <a:endParaRPr lang="en-US"/>
            </a:p>
          </p:txBody>
        </p:sp>
      </p:grpSp>
      <p:sp>
        <p:nvSpPr>
          <p:cNvPr id="58371"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137219" name="TextBox 23"/>
          <p:cNvSpPr txBox="1">
            <a:spLocks noChangeArrowheads="1"/>
          </p:cNvSpPr>
          <p:nvPr/>
        </p:nvSpPr>
        <p:spPr bwMode="auto">
          <a:xfrm>
            <a:off x="3260725" y="2657475"/>
            <a:ext cx="977900"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a:t>
            </a:r>
          </a:p>
        </p:txBody>
      </p:sp>
      <p:sp>
        <p:nvSpPr>
          <p:cNvPr id="137220" name="TextBox 24"/>
          <p:cNvSpPr txBox="1">
            <a:spLocks noChangeArrowheads="1"/>
          </p:cNvSpPr>
          <p:nvPr/>
        </p:nvSpPr>
        <p:spPr bwMode="auto">
          <a:xfrm>
            <a:off x="3246438" y="3224213"/>
            <a:ext cx="977900"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MOISES</a:t>
            </a:r>
          </a:p>
        </p:txBody>
      </p:sp>
      <p:sp>
        <p:nvSpPr>
          <p:cNvPr id="137221" name="TextBox 25"/>
          <p:cNvSpPr txBox="1">
            <a:spLocks noChangeArrowheads="1"/>
          </p:cNvSpPr>
          <p:nvPr/>
        </p:nvSpPr>
        <p:spPr bwMode="auto">
          <a:xfrm>
            <a:off x="4256088" y="2671763"/>
            <a:ext cx="1306512"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MGA HARI</a:t>
            </a:r>
          </a:p>
        </p:txBody>
      </p:sp>
      <p:sp>
        <p:nvSpPr>
          <p:cNvPr id="137222" name="TextBox 26"/>
          <p:cNvSpPr txBox="1">
            <a:spLocks noChangeArrowheads="1"/>
          </p:cNvSpPr>
          <p:nvPr/>
        </p:nvSpPr>
        <p:spPr bwMode="auto">
          <a:xfrm>
            <a:off x="4232275" y="3224213"/>
            <a:ext cx="1431925"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PAGKABINIHAG</a:t>
            </a:r>
          </a:p>
        </p:txBody>
      </p:sp>
      <p:sp>
        <p:nvSpPr>
          <p:cNvPr id="137223" name="TextBox 27"/>
          <p:cNvSpPr txBox="1">
            <a:spLocks noChangeArrowheads="1"/>
          </p:cNvSpPr>
          <p:nvPr/>
        </p:nvSpPr>
        <p:spPr bwMode="auto">
          <a:xfrm>
            <a:off x="3246438" y="3778250"/>
            <a:ext cx="977900"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JOSUE</a:t>
            </a:r>
          </a:p>
        </p:txBody>
      </p:sp>
      <p:sp>
        <p:nvSpPr>
          <p:cNvPr id="137224" name="TextBox 18"/>
          <p:cNvSpPr txBox="1">
            <a:spLocks noChangeArrowheads="1"/>
          </p:cNvSpPr>
          <p:nvPr/>
        </p:nvSpPr>
        <p:spPr bwMode="auto">
          <a:xfrm>
            <a:off x="2035175" y="2128838"/>
            <a:ext cx="1106488"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PAGBUHAT</a:t>
            </a:r>
          </a:p>
        </p:txBody>
      </p:sp>
      <p:sp>
        <p:nvSpPr>
          <p:cNvPr id="137225" name="TextBox 19"/>
          <p:cNvSpPr txBox="1">
            <a:spLocks noChangeArrowheads="1"/>
          </p:cNvSpPr>
          <p:nvPr/>
        </p:nvSpPr>
        <p:spPr bwMode="auto">
          <a:xfrm>
            <a:off x="3246438" y="2128838"/>
            <a:ext cx="977900"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37226" name="TextBox 20"/>
          <p:cNvSpPr txBox="1">
            <a:spLocks noChangeArrowheads="1"/>
          </p:cNvSpPr>
          <p:nvPr/>
        </p:nvSpPr>
        <p:spPr bwMode="auto">
          <a:xfrm>
            <a:off x="4260850" y="2128838"/>
            <a:ext cx="1036638"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ANARKIYA</a:t>
            </a:r>
          </a:p>
        </p:txBody>
      </p:sp>
      <p:sp>
        <p:nvSpPr>
          <p:cNvPr id="137227" name="TextBox 21"/>
          <p:cNvSpPr txBox="1">
            <a:spLocks noChangeArrowheads="1"/>
          </p:cNvSpPr>
          <p:nvPr/>
        </p:nvSpPr>
        <p:spPr bwMode="auto">
          <a:xfrm>
            <a:off x="5194300" y="2128838"/>
            <a:ext cx="1368425"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KAHILUM</a:t>
            </a:r>
          </a:p>
        </p:txBody>
      </p:sp>
      <p:sp>
        <p:nvSpPr>
          <p:cNvPr id="137228" name="TextBox 22"/>
          <p:cNvSpPr txBox="1">
            <a:spLocks noChangeArrowheads="1"/>
          </p:cNvSpPr>
          <p:nvPr/>
        </p:nvSpPr>
        <p:spPr bwMode="auto">
          <a:xfrm>
            <a:off x="6410325" y="2128838"/>
            <a:ext cx="1196975"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HESUKRISTO</a:t>
            </a:r>
          </a:p>
        </p:txBody>
      </p:sp>
      <p:sp>
        <p:nvSpPr>
          <p:cNvPr id="58374" name="Line 6"/>
          <p:cNvSpPr>
            <a:spLocks noChangeShapeType="1"/>
          </p:cNvSpPr>
          <p:nvPr/>
        </p:nvSpPr>
        <p:spPr bwMode="auto">
          <a:xfrm>
            <a:off x="2109788" y="2387600"/>
            <a:ext cx="865187"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257675" y="2390775"/>
            <a:ext cx="1012825"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292725" y="2390775"/>
            <a:ext cx="1128713"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300413" y="2932113"/>
            <a:ext cx="881062"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300413" y="3482975"/>
            <a:ext cx="881062"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330575" y="4033838"/>
            <a:ext cx="809625"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5300" y="3479800"/>
            <a:ext cx="1039813"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7239"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7240"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7241"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7242"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10</a:t>
            </a:r>
          </a:p>
        </p:txBody>
      </p:sp>
      <p:grpSp>
        <p:nvGrpSpPr>
          <p:cNvPr id="137243" name="Group 44"/>
          <p:cNvGrpSpPr>
            <a:grpSpLocks/>
          </p:cNvGrpSpPr>
          <p:nvPr/>
        </p:nvGrpSpPr>
        <p:grpSpPr bwMode="auto">
          <a:xfrm>
            <a:off x="3700463" y="554038"/>
            <a:ext cx="2006600" cy="465137"/>
            <a:chOff x="5760" y="2477"/>
            <a:chExt cx="1152" cy="293"/>
          </a:xfrm>
        </p:grpSpPr>
        <p:sp>
          <p:nvSpPr>
            <p:cNvPr id="137247" name="Rectangle 45"/>
            <p:cNvSpPr>
              <a:spLocks noChangeArrowheads="1"/>
            </p:cNvSpPr>
            <p:nvPr/>
          </p:nvSpPr>
          <p:spPr bwMode="auto">
            <a:xfrm>
              <a:off x="5760" y="2477"/>
              <a:ext cx="1152" cy="293"/>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37248" name="Text Box 46"/>
            <p:cNvSpPr txBox="1">
              <a:spLocks noChangeArrowheads="1"/>
            </p:cNvSpPr>
            <p:nvPr/>
          </p:nvSpPr>
          <p:spPr bwMode="auto">
            <a:xfrm>
              <a:off x="5760" y="2523"/>
              <a:ext cx="11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chemeClr val="tx1"/>
                  </a:solidFill>
                </a:rPr>
                <a:t>Mga hunos na Biblia</a:t>
              </a:r>
            </a:p>
          </p:txBody>
        </p:sp>
      </p:grpSp>
      <p:sp>
        <p:nvSpPr>
          <p:cNvPr id="137244" name="Rectangle 47"/>
          <p:cNvSpPr>
            <a:spLocks noChangeArrowheads="1"/>
          </p:cNvSpPr>
          <p:nvPr/>
        </p:nvSpPr>
        <p:spPr bwMode="auto">
          <a:xfrm>
            <a:off x="4381500" y="2565400"/>
            <a:ext cx="152400" cy="1016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7245"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9.65.01.67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additive="base">
                                        <p:cTn id="7" dur="500" fill="hold"/>
                                        <p:tgtEl>
                                          <p:spTgt spid="58374"/>
                                        </p:tgtEl>
                                        <p:attrNameLst>
                                          <p:attrName>ppt_x</p:attrName>
                                        </p:attrNameLst>
                                      </p:cBhvr>
                                      <p:tavLst>
                                        <p:tav tm="0">
                                          <p:val>
                                            <p:strVal val="#ppt_x"/>
                                          </p:val>
                                        </p:tav>
                                        <p:tav tm="100000">
                                          <p:val>
                                            <p:strVal val="#ppt_x"/>
                                          </p:val>
                                        </p:tav>
                                      </p:tavLst>
                                    </p:anim>
                                    <p:anim calcmode="lin" valueType="num">
                                      <p:cBhvr additive="base">
                                        <p:cTn id="8" dur="500" fill="hold"/>
                                        <p:tgtEl>
                                          <p:spTgt spid="583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375"/>
                                        </p:tgtEl>
                                        <p:attrNameLst>
                                          <p:attrName>style.visibility</p:attrName>
                                        </p:attrNameLst>
                                      </p:cBhvr>
                                      <p:to>
                                        <p:strVal val="visible"/>
                                      </p:to>
                                    </p:set>
                                    <p:anim calcmode="lin" valueType="num">
                                      <p:cBhvr additive="base">
                                        <p:cTn id="13" dur="500" fill="hold"/>
                                        <p:tgtEl>
                                          <p:spTgt spid="58375"/>
                                        </p:tgtEl>
                                        <p:attrNameLst>
                                          <p:attrName>ppt_x</p:attrName>
                                        </p:attrNameLst>
                                      </p:cBhvr>
                                      <p:tavLst>
                                        <p:tav tm="0">
                                          <p:val>
                                            <p:strVal val="#ppt_x"/>
                                          </p:val>
                                        </p:tav>
                                        <p:tav tm="100000">
                                          <p:val>
                                            <p:strVal val="#ppt_x"/>
                                          </p:val>
                                        </p:tav>
                                      </p:tavLst>
                                    </p:anim>
                                    <p:anim calcmode="lin" valueType="num">
                                      <p:cBhvr additive="base">
                                        <p:cTn id="14" dur="500" fill="hold"/>
                                        <p:tgtEl>
                                          <p:spTgt spid="5837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8379"/>
                                        </p:tgtEl>
                                        <p:attrNameLst>
                                          <p:attrName>style.visibility</p:attrName>
                                        </p:attrNameLst>
                                      </p:cBhvr>
                                      <p:to>
                                        <p:strVal val="visible"/>
                                      </p:to>
                                    </p:set>
                                    <p:anim calcmode="lin" valueType="num">
                                      <p:cBhvr additive="base">
                                        <p:cTn id="19" dur="500" fill="hold"/>
                                        <p:tgtEl>
                                          <p:spTgt spid="58379"/>
                                        </p:tgtEl>
                                        <p:attrNameLst>
                                          <p:attrName>ppt_x</p:attrName>
                                        </p:attrNameLst>
                                      </p:cBhvr>
                                      <p:tavLst>
                                        <p:tav tm="0">
                                          <p:val>
                                            <p:strVal val="#ppt_x"/>
                                          </p:val>
                                        </p:tav>
                                        <p:tav tm="100000">
                                          <p:val>
                                            <p:strVal val="#ppt_x"/>
                                          </p:val>
                                        </p:tav>
                                      </p:tavLst>
                                    </p:anim>
                                    <p:anim calcmode="lin" valueType="num">
                                      <p:cBhvr additive="base">
                                        <p:cTn id="20" dur="500" fill="hold"/>
                                        <p:tgtEl>
                                          <p:spTgt spid="5837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8380"/>
                                        </p:tgtEl>
                                        <p:attrNameLst>
                                          <p:attrName>style.visibility</p:attrName>
                                        </p:attrNameLst>
                                      </p:cBhvr>
                                      <p:to>
                                        <p:strVal val="visible"/>
                                      </p:to>
                                    </p:set>
                                    <p:anim calcmode="lin" valueType="num">
                                      <p:cBhvr additive="base">
                                        <p:cTn id="25" dur="500" fill="hold"/>
                                        <p:tgtEl>
                                          <p:spTgt spid="58380"/>
                                        </p:tgtEl>
                                        <p:attrNameLst>
                                          <p:attrName>ppt_x</p:attrName>
                                        </p:attrNameLst>
                                      </p:cBhvr>
                                      <p:tavLst>
                                        <p:tav tm="0">
                                          <p:val>
                                            <p:strVal val="#ppt_x"/>
                                          </p:val>
                                        </p:tav>
                                        <p:tav tm="100000">
                                          <p:val>
                                            <p:strVal val="#ppt_x"/>
                                          </p:val>
                                        </p:tav>
                                      </p:tavLst>
                                    </p:anim>
                                    <p:anim calcmode="lin" valueType="num">
                                      <p:cBhvr additive="base">
                                        <p:cTn id="26" dur="500" fill="hold"/>
                                        <p:tgtEl>
                                          <p:spTgt spid="5838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8381"/>
                                        </p:tgtEl>
                                        <p:attrNameLst>
                                          <p:attrName>style.visibility</p:attrName>
                                        </p:attrNameLst>
                                      </p:cBhvr>
                                      <p:to>
                                        <p:strVal val="visible"/>
                                      </p:to>
                                    </p:set>
                                    <p:anim calcmode="lin" valueType="num">
                                      <p:cBhvr additive="base">
                                        <p:cTn id="31" dur="500" fill="hold"/>
                                        <p:tgtEl>
                                          <p:spTgt spid="58381"/>
                                        </p:tgtEl>
                                        <p:attrNameLst>
                                          <p:attrName>ppt_x</p:attrName>
                                        </p:attrNameLst>
                                      </p:cBhvr>
                                      <p:tavLst>
                                        <p:tav tm="0">
                                          <p:val>
                                            <p:strVal val="#ppt_x"/>
                                          </p:val>
                                        </p:tav>
                                        <p:tav tm="100000">
                                          <p:val>
                                            <p:strVal val="#ppt_x"/>
                                          </p:val>
                                        </p:tav>
                                      </p:tavLst>
                                    </p:anim>
                                    <p:anim calcmode="lin" valueType="num">
                                      <p:cBhvr additive="base">
                                        <p:cTn id="32" dur="500" fill="hold"/>
                                        <p:tgtEl>
                                          <p:spTgt spid="5838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8376"/>
                                        </p:tgtEl>
                                        <p:attrNameLst>
                                          <p:attrName>style.visibility</p:attrName>
                                        </p:attrNameLst>
                                      </p:cBhvr>
                                      <p:to>
                                        <p:strVal val="visible"/>
                                      </p:to>
                                    </p:set>
                                    <p:anim calcmode="lin" valueType="num">
                                      <p:cBhvr additive="base">
                                        <p:cTn id="37" dur="500" fill="hold"/>
                                        <p:tgtEl>
                                          <p:spTgt spid="58376"/>
                                        </p:tgtEl>
                                        <p:attrNameLst>
                                          <p:attrName>ppt_x</p:attrName>
                                        </p:attrNameLst>
                                      </p:cBhvr>
                                      <p:tavLst>
                                        <p:tav tm="0">
                                          <p:val>
                                            <p:strVal val="#ppt_x"/>
                                          </p:val>
                                        </p:tav>
                                        <p:tav tm="100000">
                                          <p:val>
                                            <p:strVal val="#ppt_x"/>
                                          </p:val>
                                        </p:tav>
                                      </p:tavLst>
                                    </p:anim>
                                    <p:anim calcmode="lin" valueType="num">
                                      <p:cBhvr additive="base">
                                        <p:cTn id="38" dur="500" fill="hold"/>
                                        <p:tgtEl>
                                          <p:spTgt spid="5837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8382"/>
                                        </p:tgtEl>
                                        <p:attrNameLst>
                                          <p:attrName>style.visibility</p:attrName>
                                        </p:attrNameLst>
                                      </p:cBhvr>
                                      <p:to>
                                        <p:strVal val="visible"/>
                                      </p:to>
                                    </p:set>
                                    <p:anim calcmode="lin" valueType="num">
                                      <p:cBhvr additive="base">
                                        <p:cTn id="43" dur="500" fill="hold"/>
                                        <p:tgtEl>
                                          <p:spTgt spid="58382"/>
                                        </p:tgtEl>
                                        <p:attrNameLst>
                                          <p:attrName>ppt_x</p:attrName>
                                        </p:attrNameLst>
                                      </p:cBhvr>
                                      <p:tavLst>
                                        <p:tav tm="0">
                                          <p:val>
                                            <p:strVal val="#ppt_x"/>
                                          </p:val>
                                        </p:tav>
                                        <p:tav tm="100000">
                                          <p:val>
                                            <p:strVal val="#ppt_x"/>
                                          </p:val>
                                        </p:tav>
                                      </p:tavLst>
                                    </p:anim>
                                    <p:anim calcmode="lin" valueType="num">
                                      <p:cBhvr additive="base">
                                        <p:cTn id="44" dur="500" fill="hold"/>
                                        <p:tgtEl>
                                          <p:spTgt spid="5838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8383"/>
                                        </p:tgtEl>
                                        <p:attrNameLst>
                                          <p:attrName>style.visibility</p:attrName>
                                        </p:attrNameLst>
                                      </p:cBhvr>
                                      <p:to>
                                        <p:strVal val="visible"/>
                                      </p:to>
                                    </p:set>
                                    <p:anim calcmode="lin" valueType="num">
                                      <p:cBhvr additive="base">
                                        <p:cTn id="49" dur="500" fill="hold"/>
                                        <p:tgtEl>
                                          <p:spTgt spid="58383"/>
                                        </p:tgtEl>
                                        <p:attrNameLst>
                                          <p:attrName>ppt_x</p:attrName>
                                        </p:attrNameLst>
                                      </p:cBhvr>
                                      <p:tavLst>
                                        <p:tav tm="0">
                                          <p:val>
                                            <p:strVal val="#ppt_x"/>
                                          </p:val>
                                        </p:tav>
                                        <p:tav tm="100000">
                                          <p:val>
                                            <p:strVal val="#ppt_x"/>
                                          </p:val>
                                        </p:tav>
                                      </p:tavLst>
                                    </p:anim>
                                    <p:anim calcmode="lin" valueType="num">
                                      <p:cBhvr additive="base">
                                        <p:cTn id="50" dur="500" fill="hold"/>
                                        <p:tgtEl>
                                          <p:spTgt spid="5838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8377"/>
                                        </p:tgtEl>
                                        <p:attrNameLst>
                                          <p:attrName>style.visibility</p:attrName>
                                        </p:attrNameLst>
                                      </p:cBhvr>
                                      <p:to>
                                        <p:strVal val="visible"/>
                                      </p:to>
                                    </p:set>
                                    <p:anim calcmode="lin" valueType="num">
                                      <p:cBhvr additive="base">
                                        <p:cTn id="55" dur="500" fill="hold"/>
                                        <p:tgtEl>
                                          <p:spTgt spid="58377"/>
                                        </p:tgtEl>
                                        <p:attrNameLst>
                                          <p:attrName>ppt_x</p:attrName>
                                        </p:attrNameLst>
                                      </p:cBhvr>
                                      <p:tavLst>
                                        <p:tav tm="0">
                                          <p:val>
                                            <p:strVal val="#ppt_x"/>
                                          </p:val>
                                        </p:tav>
                                        <p:tav tm="100000">
                                          <p:val>
                                            <p:strVal val="#ppt_x"/>
                                          </p:val>
                                        </p:tav>
                                      </p:tavLst>
                                    </p:anim>
                                    <p:anim calcmode="lin" valueType="num">
                                      <p:cBhvr additive="base">
                                        <p:cTn id="56"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58378"/>
                                        </p:tgtEl>
                                        <p:attrNameLst>
                                          <p:attrName>style.visibility</p:attrName>
                                        </p:attrNameLst>
                                      </p:cBhvr>
                                      <p:to>
                                        <p:strVal val="visible"/>
                                      </p:to>
                                    </p:set>
                                    <p:anim calcmode="lin" valueType="num">
                                      <p:cBhvr additive="base">
                                        <p:cTn id="61" dur="500" fill="hold"/>
                                        <p:tgtEl>
                                          <p:spTgt spid="58378"/>
                                        </p:tgtEl>
                                        <p:attrNameLst>
                                          <p:attrName>ppt_x</p:attrName>
                                        </p:attrNameLst>
                                      </p:cBhvr>
                                      <p:tavLst>
                                        <p:tav tm="0">
                                          <p:val>
                                            <p:strVal val="#ppt_x"/>
                                          </p:val>
                                        </p:tav>
                                        <p:tav tm="100000">
                                          <p:val>
                                            <p:strVal val="#ppt_x"/>
                                          </p:val>
                                        </p:tav>
                                      </p:tavLst>
                                    </p:anim>
                                    <p:anim calcmode="lin" valueType="num">
                                      <p:cBhvr additive="base">
                                        <p:cTn id="62" dur="500" fill="hold"/>
                                        <p:tgtEl>
                                          <p:spTgt spid="58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5" name="Group 2"/>
          <p:cNvGrpSpPr>
            <a:grpSpLocks/>
          </p:cNvGrpSpPr>
          <p:nvPr/>
        </p:nvGrpSpPr>
        <p:grpSpPr bwMode="auto">
          <a:xfrm>
            <a:off x="933450" y="628650"/>
            <a:ext cx="7607300" cy="5608638"/>
            <a:chOff x="4004" y="448"/>
            <a:chExt cx="4792" cy="3533"/>
          </a:xfrm>
        </p:grpSpPr>
        <p:pic>
          <p:nvPicPr>
            <p:cNvPr id="58370"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4" y="448"/>
              <a:ext cx="4792" cy="3533"/>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sp>
          <p:nvSpPr>
            <p:cNvPr id="139303" name="Rectangle 4"/>
            <p:cNvSpPr>
              <a:spLocks noChangeArrowheads="1"/>
            </p:cNvSpPr>
            <p:nvPr/>
          </p:nvSpPr>
          <p:spPr bwMode="auto">
            <a:xfrm>
              <a:off x="4901" y="1454"/>
              <a:ext cx="566" cy="91"/>
            </a:xfrm>
            <a:prstGeom prst="rect">
              <a:avLst/>
            </a:prstGeom>
            <a:solidFill>
              <a:schemeClr val="tx1"/>
            </a:solidFill>
            <a:ln w="12700">
              <a:solidFill>
                <a:schemeClr val="tx1"/>
              </a:solidFill>
              <a:miter lim="800000"/>
              <a:headEnd/>
              <a:tailEnd/>
            </a:ln>
          </p:spPr>
          <p:txBody>
            <a:bodyPr wrap="none" anchor="ctr"/>
            <a:lstStyle/>
            <a:p>
              <a:endParaRPr lang="en-US">
                <a:solidFill>
                  <a:schemeClr val="tx1"/>
                </a:solidFill>
              </a:endParaRPr>
            </a:p>
          </p:txBody>
        </p:sp>
        <p:sp>
          <p:nvSpPr>
            <p:cNvPr id="139304" name="Rectangle 5"/>
            <p:cNvSpPr>
              <a:spLocks noChangeArrowheads="1"/>
            </p:cNvSpPr>
            <p:nvPr/>
          </p:nvSpPr>
          <p:spPr bwMode="auto">
            <a:xfrm>
              <a:off x="5568" y="1454"/>
              <a:ext cx="558" cy="101"/>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305" name="Rectangle 6"/>
            <p:cNvSpPr>
              <a:spLocks noChangeArrowheads="1"/>
            </p:cNvSpPr>
            <p:nvPr/>
          </p:nvSpPr>
          <p:spPr bwMode="auto">
            <a:xfrm>
              <a:off x="6245" y="1417"/>
              <a:ext cx="539" cy="137"/>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9306" name="Rectangle 7"/>
            <p:cNvSpPr>
              <a:spLocks noChangeArrowheads="1"/>
            </p:cNvSpPr>
            <p:nvPr/>
          </p:nvSpPr>
          <p:spPr bwMode="auto">
            <a:xfrm>
              <a:off x="6929" y="1453"/>
              <a:ext cx="468" cy="15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9307" name="Rectangle 8"/>
            <p:cNvSpPr>
              <a:spLocks noChangeArrowheads="1"/>
            </p:cNvSpPr>
            <p:nvPr/>
          </p:nvSpPr>
          <p:spPr bwMode="auto">
            <a:xfrm>
              <a:off x="7653" y="1426"/>
              <a:ext cx="347" cy="16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9308" name="Rectangle 9"/>
            <p:cNvSpPr>
              <a:spLocks noChangeArrowheads="1"/>
            </p:cNvSpPr>
            <p:nvPr/>
          </p:nvSpPr>
          <p:spPr bwMode="auto">
            <a:xfrm>
              <a:off x="5632" y="1774"/>
              <a:ext cx="439" cy="128"/>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9309" name="Rectangle 10"/>
            <p:cNvSpPr>
              <a:spLocks noChangeArrowheads="1"/>
            </p:cNvSpPr>
            <p:nvPr/>
          </p:nvSpPr>
          <p:spPr bwMode="auto">
            <a:xfrm>
              <a:off x="6254" y="1765"/>
              <a:ext cx="512" cy="14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9310" name="Rectangle 11"/>
            <p:cNvSpPr>
              <a:spLocks noChangeArrowheads="1"/>
            </p:cNvSpPr>
            <p:nvPr/>
          </p:nvSpPr>
          <p:spPr bwMode="auto">
            <a:xfrm>
              <a:off x="5577" y="2121"/>
              <a:ext cx="494" cy="15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9311" name="Rectangle 12"/>
            <p:cNvSpPr>
              <a:spLocks noChangeArrowheads="1"/>
            </p:cNvSpPr>
            <p:nvPr/>
          </p:nvSpPr>
          <p:spPr bwMode="auto">
            <a:xfrm>
              <a:off x="6235" y="2121"/>
              <a:ext cx="595" cy="192"/>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9312" name="Rectangle 13"/>
            <p:cNvSpPr>
              <a:spLocks noChangeArrowheads="1"/>
            </p:cNvSpPr>
            <p:nvPr/>
          </p:nvSpPr>
          <p:spPr bwMode="auto">
            <a:xfrm>
              <a:off x="5586" y="2487"/>
              <a:ext cx="512" cy="119"/>
            </a:xfrm>
            <a:prstGeom prst="rect">
              <a:avLst/>
            </a:prstGeom>
            <a:solidFill>
              <a:schemeClr val="tx1"/>
            </a:solidFill>
            <a:ln w="12700">
              <a:solidFill>
                <a:schemeClr val="tx1"/>
              </a:solidFill>
              <a:miter lim="800000"/>
              <a:headEnd/>
              <a:tailEnd/>
            </a:ln>
          </p:spPr>
          <p:txBody>
            <a:bodyPr wrap="none" anchor="ctr"/>
            <a:lstStyle/>
            <a:p>
              <a:endParaRPr lang="en-US"/>
            </a:p>
          </p:txBody>
        </p:sp>
      </p:grpSp>
      <p:sp>
        <p:nvSpPr>
          <p:cNvPr id="58371"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139267" name="TextBox 23"/>
          <p:cNvSpPr txBox="1">
            <a:spLocks noChangeArrowheads="1"/>
          </p:cNvSpPr>
          <p:nvPr/>
        </p:nvSpPr>
        <p:spPr bwMode="auto">
          <a:xfrm>
            <a:off x="3260725" y="2657475"/>
            <a:ext cx="977900"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a:t>
            </a:r>
          </a:p>
        </p:txBody>
      </p:sp>
      <p:sp>
        <p:nvSpPr>
          <p:cNvPr id="139268" name="TextBox 24"/>
          <p:cNvSpPr txBox="1">
            <a:spLocks noChangeArrowheads="1"/>
          </p:cNvSpPr>
          <p:nvPr/>
        </p:nvSpPr>
        <p:spPr bwMode="auto">
          <a:xfrm>
            <a:off x="3246438" y="3224213"/>
            <a:ext cx="977900"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MOISES</a:t>
            </a:r>
          </a:p>
        </p:txBody>
      </p:sp>
      <p:sp>
        <p:nvSpPr>
          <p:cNvPr id="139269" name="TextBox 25"/>
          <p:cNvSpPr txBox="1">
            <a:spLocks noChangeArrowheads="1"/>
          </p:cNvSpPr>
          <p:nvPr/>
        </p:nvSpPr>
        <p:spPr bwMode="auto">
          <a:xfrm>
            <a:off x="4256088" y="2671763"/>
            <a:ext cx="1155700"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MGA HARI</a:t>
            </a:r>
          </a:p>
        </p:txBody>
      </p:sp>
      <p:sp>
        <p:nvSpPr>
          <p:cNvPr id="139270" name="TextBox 26"/>
          <p:cNvSpPr txBox="1">
            <a:spLocks noChangeArrowheads="1"/>
          </p:cNvSpPr>
          <p:nvPr/>
        </p:nvSpPr>
        <p:spPr bwMode="auto">
          <a:xfrm>
            <a:off x="4232275" y="3224213"/>
            <a:ext cx="1471613"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PAGKABINIHAG</a:t>
            </a:r>
          </a:p>
        </p:txBody>
      </p:sp>
      <p:sp>
        <p:nvSpPr>
          <p:cNvPr id="139271" name="TextBox 27"/>
          <p:cNvSpPr txBox="1">
            <a:spLocks noChangeArrowheads="1"/>
          </p:cNvSpPr>
          <p:nvPr/>
        </p:nvSpPr>
        <p:spPr bwMode="auto">
          <a:xfrm>
            <a:off x="3246438" y="3778250"/>
            <a:ext cx="977900"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JOSUE</a:t>
            </a:r>
          </a:p>
        </p:txBody>
      </p:sp>
      <p:sp>
        <p:nvSpPr>
          <p:cNvPr id="139272" name="TextBox 18"/>
          <p:cNvSpPr txBox="1">
            <a:spLocks noChangeArrowheads="1"/>
          </p:cNvSpPr>
          <p:nvPr/>
        </p:nvSpPr>
        <p:spPr bwMode="auto">
          <a:xfrm>
            <a:off x="2035175" y="2128838"/>
            <a:ext cx="1106488"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PAGBUHAT</a:t>
            </a:r>
          </a:p>
        </p:txBody>
      </p:sp>
      <p:sp>
        <p:nvSpPr>
          <p:cNvPr id="139273" name="TextBox 19"/>
          <p:cNvSpPr txBox="1">
            <a:spLocks noChangeArrowheads="1"/>
          </p:cNvSpPr>
          <p:nvPr/>
        </p:nvSpPr>
        <p:spPr bwMode="auto">
          <a:xfrm>
            <a:off x="3246438" y="2128838"/>
            <a:ext cx="977900"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39274" name="TextBox 20"/>
          <p:cNvSpPr txBox="1">
            <a:spLocks noChangeArrowheads="1"/>
          </p:cNvSpPr>
          <p:nvPr/>
        </p:nvSpPr>
        <p:spPr bwMode="auto">
          <a:xfrm>
            <a:off x="4260850" y="2128838"/>
            <a:ext cx="1036638"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ANARKIYA</a:t>
            </a:r>
          </a:p>
        </p:txBody>
      </p:sp>
      <p:sp>
        <p:nvSpPr>
          <p:cNvPr id="139275" name="TextBox 21"/>
          <p:cNvSpPr txBox="1">
            <a:spLocks noChangeArrowheads="1"/>
          </p:cNvSpPr>
          <p:nvPr/>
        </p:nvSpPr>
        <p:spPr bwMode="auto">
          <a:xfrm>
            <a:off x="5194300" y="2128838"/>
            <a:ext cx="1368425" cy="2746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KAHILUM</a:t>
            </a:r>
          </a:p>
        </p:txBody>
      </p:sp>
      <p:sp>
        <p:nvSpPr>
          <p:cNvPr id="139276" name="TextBox 22"/>
          <p:cNvSpPr txBox="1">
            <a:spLocks noChangeArrowheads="1"/>
          </p:cNvSpPr>
          <p:nvPr/>
        </p:nvSpPr>
        <p:spPr bwMode="auto">
          <a:xfrm>
            <a:off x="6410325" y="2128838"/>
            <a:ext cx="1252538"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HESUKRISTO</a:t>
            </a:r>
          </a:p>
        </p:txBody>
      </p:sp>
      <p:sp>
        <p:nvSpPr>
          <p:cNvPr id="58374" name="Line 6"/>
          <p:cNvSpPr>
            <a:spLocks noChangeShapeType="1"/>
          </p:cNvSpPr>
          <p:nvPr/>
        </p:nvSpPr>
        <p:spPr bwMode="auto">
          <a:xfrm>
            <a:off x="2109788" y="2387600"/>
            <a:ext cx="865187"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257675" y="2390775"/>
            <a:ext cx="1012825"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292725" y="2390775"/>
            <a:ext cx="1128713"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300413" y="2932113"/>
            <a:ext cx="881062"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300413" y="3482975"/>
            <a:ext cx="881062"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330575" y="4033838"/>
            <a:ext cx="809625"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5300" y="3479800"/>
            <a:ext cx="1039813"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9287"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9288"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9289"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9290"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10</a:t>
            </a:r>
          </a:p>
        </p:txBody>
      </p:sp>
      <p:grpSp>
        <p:nvGrpSpPr>
          <p:cNvPr id="139291" name="Group 39"/>
          <p:cNvGrpSpPr>
            <a:grpSpLocks/>
          </p:cNvGrpSpPr>
          <p:nvPr/>
        </p:nvGrpSpPr>
        <p:grpSpPr bwMode="auto">
          <a:xfrm>
            <a:off x="3700463" y="554038"/>
            <a:ext cx="2019300" cy="465137"/>
            <a:chOff x="5760" y="2477"/>
            <a:chExt cx="1152" cy="293"/>
          </a:xfrm>
        </p:grpSpPr>
        <p:sp>
          <p:nvSpPr>
            <p:cNvPr id="139300" name="Rectangle 40"/>
            <p:cNvSpPr>
              <a:spLocks noChangeArrowheads="1"/>
            </p:cNvSpPr>
            <p:nvPr/>
          </p:nvSpPr>
          <p:spPr bwMode="auto">
            <a:xfrm>
              <a:off x="5760" y="2477"/>
              <a:ext cx="1152" cy="293"/>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39301" name="Text Box 41"/>
            <p:cNvSpPr txBox="1">
              <a:spLocks noChangeArrowheads="1"/>
            </p:cNvSpPr>
            <p:nvPr/>
          </p:nvSpPr>
          <p:spPr bwMode="auto">
            <a:xfrm>
              <a:off x="5760" y="2523"/>
              <a:ext cx="11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chemeClr val="tx1"/>
                  </a:solidFill>
                </a:rPr>
                <a:t>Mga Hunos na Biblia</a:t>
              </a:r>
            </a:p>
          </p:txBody>
        </p:sp>
      </p:grpSp>
      <p:sp>
        <p:nvSpPr>
          <p:cNvPr id="139292" name="Rectangle 42"/>
          <p:cNvSpPr>
            <a:spLocks noChangeArrowheads="1"/>
          </p:cNvSpPr>
          <p:nvPr/>
        </p:nvSpPr>
        <p:spPr bwMode="auto">
          <a:xfrm>
            <a:off x="4381500" y="2565400"/>
            <a:ext cx="152400" cy="1016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39293"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9.65.01.68</a:t>
            </a:r>
          </a:p>
        </p:txBody>
      </p:sp>
      <p:sp>
        <p:nvSpPr>
          <p:cNvPr id="139295" name="Rectangle 15"/>
          <p:cNvSpPr>
            <a:spLocks noChangeArrowheads="1"/>
          </p:cNvSpPr>
          <p:nvPr/>
        </p:nvSpPr>
        <p:spPr bwMode="auto">
          <a:xfrm>
            <a:off x="1252538" y="3008313"/>
            <a:ext cx="16859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r>
              <a:rPr lang="en-US" sz="2400" b="1" i="1">
                <a:solidFill>
                  <a:schemeClr val="accent2"/>
                </a:solidFill>
                <a:latin typeface="Times" charset="0"/>
              </a:rPr>
              <a:t>  </a:t>
            </a:r>
            <a:r>
              <a:rPr lang="en-US" sz="2800" b="1" i="1">
                <a:solidFill>
                  <a:schemeClr val="accent2"/>
                </a:solidFill>
                <a:latin typeface="Times" charset="0"/>
              </a:rPr>
              <a:t>4 KA </a:t>
            </a:r>
            <a:r>
              <a:rPr lang="en-US" sz="2400" b="1" i="1">
                <a:solidFill>
                  <a:schemeClr val="accent2"/>
                </a:solidFill>
                <a:latin typeface="Times" charset="0"/>
              </a:rPr>
              <a:t>           </a:t>
            </a:r>
          </a:p>
          <a:p>
            <a:r>
              <a:rPr lang="en-US" sz="2400" b="1" i="1">
                <a:solidFill>
                  <a:schemeClr val="accent2"/>
                </a:solidFill>
                <a:latin typeface="Times" charset="0"/>
              </a:rPr>
              <a:t>TAO     </a:t>
            </a:r>
          </a:p>
        </p:txBody>
      </p:sp>
      <p:sp>
        <p:nvSpPr>
          <p:cNvPr id="139296" name="Rectangle 16"/>
          <p:cNvSpPr>
            <a:spLocks noChangeArrowheads="1"/>
          </p:cNvSpPr>
          <p:nvPr/>
        </p:nvSpPr>
        <p:spPr bwMode="auto">
          <a:xfrm>
            <a:off x="5738813" y="3059113"/>
            <a:ext cx="25495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2400" b="1" i="1">
                <a:solidFill>
                  <a:schemeClr val="accent2"/>
                </a:solidFill>
                <a:latin typeface="Times" charset="0"/>
              </a:rPr>
              <a:t>           </a:t>
            </a:r>
            <a:r>
              <a:rPr lang="en-US" sz="2800" b="1" i="1">
                <a:solidFill>
                  <a:schemeClr val="accent2"/>
                </a:solidFill>
                <a:latin typeface="Times" charset="0"/>
              </a:rPr>
              <a:t>3 KA</a:t>
            </a:r>
            <a:endParaRPr lang="en-US" sz="2400" b="1" i="1">
              <a:solidFill>
                <a:schemeClr val="accent2"/>
              </a:solidFill>
              <a:latin typeface="Times" charset="0"/>
            </a:endParaRPr>
          </a:p>
          <a:p>
            <a:pPr algn="l"/>
            <a:r>
              <a:rPr lang="en-US" sz="2400" b="1" i="1">
                <a:solidFill>
                  <a:schemeClr val="accent2"/>
                </a:solidFill>
                <a:latin typeface="Times" charset="0"/>
              </a:rPr>
              <a:t>  KATILINGBAN</a:t>
            </a:r>
          </a:p>
        </p:txBody>
      </p:sp>
      <p:grpSp>
        <p:nvGrpSpPr>
          <p:cNvPr id="4" name="Group 47"/>
          <p:cNvGrpSpPr>
            <a:grpSpLocks/>
          </p:cNvGrpSpPr>
          <p:nvPr/>
        </p:nvGrpSpPr>
        <p:grpSpPr bwMode="auto">
          <a:xfrm>
            <a:off x="2390775" y="1908175"/>
            <a:ext cx="3881438" cy="2736850"/>
            <a:chOff x="1807" y="1044"/>
            <a:chExt cx="2010" cy="1142"/>
          </a:xfrm>
        </p:grpSpPr>
        <p:sp>
          <p:nvSpPr>
            <p:cNvPr id="157713" name="Text Box 17"/>
            <p:cNvSpPr txBox="1">
              <a:spLocks noChangeArrowheads="1"/>
            </p:cNvSpPr>
            <p:nvPr/>
          </p:nvSpPr>
          <p:spPr bwMode="auto">
            <a:xfrm>
              <a:off x="1807" y="1054"/>
              <a:ext cx="690" cy="1132"/>
            </a:xfrm>
            <a:prstGeom prst="rect">
              <a:avLst/>
            </a:prstGeom>
            <a:noFill/>
            <a:ln w="12700">
              <a:noFill/>
              <a:miter lim="800000"/>
              <a:headEnd/>
              <a:tailEnd/>
            </a:ln>
            <a:effectLst>
              <a:outerShdw dist="35921" dir="2700000" algn="ctr" rotWithShape="0">
                <a:srgbClr val="18753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smtClean="0">
                  <a:solidFill>
                    <a:schemeClr val="accent1"/>
                  </a:solidFill>
                  <a:effectLst>
                    <a:outerShdw blurRad="38100" dist="38100" dir="2700000" algn="tl">
                      <a:srgbClr val="000000"/>
                    </a:outerShdw>
                  </a:effectLst>
                  <a:latin typeface="Brush Script MT" charset="0"/>
                </a:rPr>
                <a:t>{</a:t>
              </a:r>
            </a:p>
          </p:txBody>
        </p:sp>
        <p:sp>
          <p:nvSpPr>
            <p:cNvPr id="157714" name="Text Box 18"/>
            <p:cNvSpPr txBox="1">
              <a:spLocks noChangeArrowheads="1"/>
            </p:cNvSpPr>
            <p:nvPr/>
          </p:nvSpPr>
          <p:spPr bwMode="auto">
            <a:xfrm>
              <a:off x="3105" y="1044"/>
              <a:ext cx="712" cy="1132"/>
            </a:xfrm>
            <a:prstGeom prst="rect">
              <a:avLst/>
            </a:prstGeom>
            <a:noFill/>
            <a:ln>
              <a:noFill/>
            </a:ln>
            <a:effectLst>
              <a:outerShdw blurRad="63500" dist="38099" dir="2700000" algn="ctr" rotWithShape="0">
                <a:srgbClr val="18753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smtClean="0">
                  <a:solidFill>
                    <a:schemeClr val="accent1"/>
                  </a:solidFill>
                  <a:effectLst>
                    <a:outerShdw blurRad="38100" dist="38100" dir="2700000" algn="tl">
                      <a:srgbClr val="000000"/>
                    </a:outerShdw>
                  </a:effectLst>
                  <a:latin typeface="Brush Script MT" charset="0"/>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89150" y="1225550"/>
            <a:ext cx="2763838" cy="1343025"/>
            <a:chOff x="2412" y="2052"/>
            <a:chExt cx="1741" cy="846"/>
          </a:xfrm>
        </p:grpSpPr>
        <p:sp>
          <p:nvSpPr>
            <p:cNvPr id="141379"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1380"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1381"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430" y="2078"/>
              <a:ext cx="932"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PAGGUHAT</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41383"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0"/>
          <p:cNvGrpSpPr>
            <a:grpSpLocks/>
          </p:cNvGrpSpPr>
          <p:nvPr/>
        </p:nvGrpSpPr>
        <p:grpSpPr bwMode="auto">
          <a:xfrm>
            <a:off x="2317750" y="1581150"/>
            <a:ext cx="2763838" cy="1343025"/>
            <a:chOff x="2412" y="2052"/>
            <a:chExt cx="1741" cy="846"/>
          </a:xfrm>
        </p:grpSpPr>
        <p:sp>
          <p:nvSpPr>
            <p:cNvPr id="141374"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1375"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1376"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4" charset="0"/>
                  <a:ea typeface="ＭＳ Ｐゴシック" pitchFamily="34" charset="-128"/>
                  <a:cs typeface="+mn-cs"/>
                </a:rPr>
                <a:t>   ABRAHAM</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41378"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6"/>
          <p:cNvGrpSpPr>
            <a:grpSpLocks/>
          </p:cNvGrpSpPr>
          <p:nvPr/>
        </p:nvGrpSpPr>
        <p:grpSpPr bwMode="auto">
          <a:xfrm>
            <a:off x="2597150" y="1924050"/>
            <a:ext cx="2763838" cy="1343025"/>
            <a:chOff x="2412" y="2052"/>
            <a:chExt cx="1741" cy="846"/>
          </a:xfrm>
        </p:grpSpPr>
        <p:sp>
          <p:nvSpPr>
            <p:cNvPr id="141369"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1370"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1371"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614" y="2078"/>
              <a:ext cx="504" cy="173"/>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JOSE</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41373"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2"/>
          <p:cNvGrpSpPr>
            <a:grpSpLocks/>
          </p:cNvGrpSpPr>
          <p:nvPr/>
        </p:nvGrpSpPr>
        <p:grpSpPr bwMode="auto">
          <a:xfrm>
            <a:off x="2889250" y="2241550"/>
            <a:ext cx="2763838" cy="1343025"/>
            <a:chOff x="2412" y="2052"/>
            <a:chExt cx="1741" cy="846"/>
          </a:xfrm>
        </p:grpSpPr>
        <p:sp>
          <p:nvSpPr>
            <p:cNvPr id="141364"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1365"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1366"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26" y="2078"/>
              <a:ext cx="68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4" charset="0"/>
                  <a:ea typeface="ＭＳ Ｐゴシック" pitchFamily="34" charset="-128"/>
                  <a:cs typeface="+mn-cs"/>
                </a:rPr>
                <a:t>   MOISES</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41368"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8"/>
          <p:cNvGrpSpPr>
            <a:grpSpLocks/>
          </p:cNvGrpSpPr>
          <p:nvPr/>
        </p:nvGrpSpPr>
        <p:grpSpPr bwMode="auto">
          <a:xfrm>
            <a:off x="3155950" y="2546350"/>
            <a:ext cx="2763838" cy="1343025"/>
            <a:chOff x="2412" y="2052"/>
            <a:chExt cx="1741" cy="846"/>
          </a:xfrm>
        </p:grpSpPr>
        <p:sp>
          <p:nvSpPr>
            <p:cNvPr id="141359"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1360"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1361"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62" y="2078"/>
              <a:ext cx="608"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4" charset="0"/>
                  <a:ea typeface="ＭＳ Ｐゴシック" pitchFamily="34" charset="-128"/>
                  <a:cs typeface="+mn-cs"/>
                </a:rPr>
                <a:t>   JOSUE</a:t>
              </a:r>
              <a:endParaRPr lang="en-US" sz="28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41363"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4"/>
          <p:cNvGrpSpPr>
            <a:grpSpLocks/>
          </p:cNvGrpSpPr>
          <p:nvPr/>
        </p:nvGrpSpPr>
        <p:grpSpPr bwMode="auto">
          <a:xfrm>
            <a:off x="3435350" y="2851150"/>
            <a:ext cx="2763838" cy="1343025"/>
            <a:chOff x="2412" y="2052"/>
            <a:chExt cx="1741" cy="846"/>
          </a:xfrm>
        </p:grpSpPr>
        <p:sp>
          <p:nvSpPr>
            <p:cNvPr id="141354"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1355"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1356"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446" y="2078"/>
              <a:ext cx="87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ANARKIYA</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41358"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0"/>
          <p:cNvGrpSpPr>
            <a:grpSpLocks/>
          </p:cNvGrpSpPr>
          <p:nvPr/>
        </p:nvGrpSpPr>
        <p:grpSpPr bwMode="auto">
          <a:xfrm>
            <a:off x="3708400" y="3168650"/>
            <a:ext cx="2782888" cy="1343025"/>
            <a:chOff x="2400" y="2052"/>
            <a:chExt cx="1753" cy="846"/>
          </a:xfrm>
        </p:grpSpPr>
        <p:sp>
          <p:nvSpPr>
            <p:cNvPr id="141349"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1350"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1351"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400" y="2078"/>
              <a:ext cx="851"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MGA HARI</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41353"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6"/>
          <p:cNvGrpSpPr>
            <a:grpSpLocks/>
          </p:cNvGrpSpPr>
          <p:nvPr/>
        </p:nvGrpSpPr>
        <p:grpSpPr bwMode="auto">
          <a:xfrm>
            <a:off x="3813175" y="3524250"/>
            <a:ext cx="2919413" cy="1343025"/>
            <a:chOff x="2314" y="2052"/>
            <a:chExt cx="1839" cy="846"/>
          </a:xfrm>
        </p:grpSpPr>
        <p:sp>
          <p:nvSpPr>
            <p:cNvPr id="141344"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1345"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1346"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314" y="2078"/>
              <a:ext cx="1122"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   </a:t>
              </a:r>
              <a:r>
                <a:rPr lang="en-US" sz="1600" b="1" dirty="0">
                  <a:solidFill>
                    <a:srgbClr val="790015"/>
                  </a:solidFill>
                  <a:latin typeface="Helvetica" pitchFamily="-84" charset="0"/>
                  <a:ea typeface="ＭＳ Ｐゴシック" pitchFamily="34" charset="-128"/>
                  <a:cs typeface="+mn-cs"/>
                </a:rPr>
                <a:t>PAGKABINIHAG</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sp>
          <p:nvSpPr>
            <p:cNvPr id="141348"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52"/>
          <p:cNvGrpSpPr>
            <a:grpSpLocks/>
          </p:cNvGrpSpPr>
          <p:nvPr/>
        </p:nvGrpSpPr>
        <p:grpSpPr bwMode="auto">
          <a:xfrm>
            <a:off x="4186238" y="3871913"/>
            <a:ext cx="2949575" cy="1397000"/>
            <a:chOff x="2652" y="2271"/>
            <a:chExt cx="1739" cy="840"/>
          </a:xfrm>
        </p:grpSpPr>
        <p:sp>
          <p:nvSpPr>
            <p:cNvPr id="141340"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41341"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1342"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659" y="2298"/>
              <a:ext cx="628" cy="167"/>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KAHILUM</a:t>
              </a:r>
              <a:endParaRPr lang="en-US" sz="2800" b="1" dirty="0">
                <a:effectLst>
                  <a:outerShdw blurRad="38100" dist="38100" dir="2700000" algn="tl">
                    <a:srgbClr val="000000"/>
                  </a:outerShdw>
                </a:effectLst>
                <a:latin typeface="Helvetica" pitchFamily="-84" charset="0"/>
                <a:ea typeface="ＭＳ Ｐゴシック" pitchFamily="34" charset="-128"/>
                <a:cs typeface="+mn-cs"/>
              </a:endParaRPr>
            </a:p>
          </p:txBody>
        </p:sp>
      </p:grpSp>
      <p:grpSp>
        <p:nvGrpSpPr>
          <p:cNvPr id="11" name="Group 57"/>
          <p:cNvGrpSpPr>
            <a:grpSpLocks/>
          </p:cNvGrpSpPr>
          <p:nvPr/>
        </p:nvGrpSpPr>
        <p:grpSpPr bwMode="auto">
          <a:xfrm>
            <a:off x="4514850" y="4208463"/>
            <a:ext cx="2787650" cy="1530350"/>
            <a:chOff x="3948" y="107"/>
            <a:chExt cx="1740" cy="932"/>
          </a:xfrm>
        </p:grpSpPr>
        <p:sp>
          <p:nvSpPr>
            <p:cNvPr id="141332"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41333"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1334"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41335" name="Group 61"/>
            <p:cNvGrpSpPr>
              <a:grpSpLocks/>
            </p:cNvGrpSpPr>
            <p:nvPr/>
          </p:nvGrpSpPr>
          <p:grpSpPr bwMode="auto">
            <a:xfrm>
              <a:off x="3999" y="130"/>
              <a:ext cx="942" cy="274"/>
              <a:chOff x="3037" y="3101"/>
              <a:chExt cx="738" cy="227"/>
            </a:xfrm>
          </p:grpSpPr>
          <p:sp>
            <p:nvSpPr>
              <p:cNvPr id="150590" name="Rectangle 62"/>
              <p:cNvSpPr>
                <a:spLocks noChangeArrowheads="1"/>
              </p:cNvSpPr>
              <p:nvPr/>
            </p:nvSpPr>
            <p:spPr bwMode="auto">
              <a:xfrm>
                <a:off x="3085" y="3113"/>
                <a:ext cx="144" cy="215"/>
              </a:xfrm>
              <a:prstGeom prst="rect">
                <a:avLst/>
              </a:prstGeom>
              <a:noFill/>
              <a:ln w="9525">
                <a:noFill/>
                <a:miter lim="800000"/>
                <a:headEnd/>
                <a:tailEnd/>
              </a:ln>
            </p:spPr>
            <p:txBody>
              <a:bodyPr wrap="none" lIns="0" tIns="0" rIns="0" bIns="0">
                <a:spAutoFit/>
              </a:bodyPr>
              <a:lstStyle/>
              <a:p>
                <a:pPr>
                  <a:defRPr/>
                </a:pPr>
                <a:r>
                  <a:rPr lang="en-US" sz="2800" b="1">
                    <a:solidFill>
                      <a:srgbClr val="790015"/>
                    </a:solidFill>
                    <a:latin typeface="Helvetica" pitchFamily="-84" charset="0"/>
                    <a:ea typeface="ＭＳ Ｐゴシック" pitchFamily="34" charset="-128"/>
                    <a:cs typeface="+mn-cs"/>
                  </a:rPr>
                  <a:t>   </a:t>
                </a:r>
                <a:endParaRPr lang="en-US" sz="4000" b="1">
                  <a:effectLst>
                    <a:outerShdw blurRad="38100" dist="38100" dir="2700000" algn="tl">
                      <a:srgbClr val="000000"/>
                    </a:outerShdw>
                  </a:effectLst>
                  <a:latin typeface="Helvetica" pitchFamily="-84" charset="0"/>
                  <a:ea typeface="ＭＳ Ｐゴシック" pitchFamily="34" charset="-128"/>
                  <a:cs typeface="+mn-cs"/>
                </a:endParaRPr>
              </a:p>
            </p:txBody>
          </p:sp>
          <p:sp>
            <p:nvSpPr>
              <p:cNvPr id="150591" name="Rectangle 63"/>
              <p:cNvSpPr>
                <a:spLocks noChangeArrowheads="1"/>
              </p:cNvSpPr>
              <p:nvPr/>
            </p:nvSpPr>
            <p:spPr bwMode="auto">
              <a:xfrm>
                <a:off x="3037" y="3101"/>
                <a:ext cx="738" cy="140"/>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4" charset="0"/>
                    <a:ea typeface="ＭＳ Ｐゴシック" pitchFamily="34" charset="-128"/>
                    <a:cs typeface="+mn-cs"/>
                  </a:rPr>
                  <a:t>HESUKRISTO</a:t>
                </a:r>
                <a:endParaRPr lang="en-US" sz="2400" b="1" dirty="0">
                  <a:effectLst>
                    <a:outerShdw blurRad="38100" dist="38100" dir="2700000" algn="tl">
                      <a:srgbClr val="000000"/>
                    </a:outerShdw>
                  </a:effectLst>
                  <a:latin typeface="Helvetica" pitchFamily="-84" charset="0"/>
                  <a:ea typeface="ＭＳ Ｐゴシック" pitchFamily="34" charset="-128"/>
                  <a:cs typeface="+mn-cs"/>
                </a:endParaRPr>
              </a:p>
            </p:txBody>
          </p:sp>
        </p:grpSp>
        <p:sp>
          <p:nvSpPr>
            <p:cNvPr id="141336"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37"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1323"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50606" name="Rectangle 78"/>
          <p:cNvSpPr>
            <a:spLocks noChangeArrowheads="1"/>
          </p:cNvSpPr>
          <p:nvPr/>
        </p:nvSpPr>
        <p:spPr bwMode="auto">
          <a:xfrm>
            <a:off x="260350" y="354013"/>
            <a:ext cx="8448675" cy="5953125"/>
          </a:xfrm>
          <a:prstGeom prst="rect">
            <a:avLst/>
          </a:prstGeom>
          <a:solidFill>
            <a:schemeClr val="bg2">
              <a:alpha val="50195"/>
            </a:schemeClr>
          </a:solidFill>
          <a:ln w="76200">
            <a:solidFill>
              <a:srgbClr val="990033"/>
            </a:solidFill>
            <a:miter lim="800000"/>
            <a:headEnd/>
            <a:tailEnd/>
          </a:ln>
        </p:spPr>
        <p:txBody>
          <a:bodyPr wrap="none" anchor="ctr"/>
          <a:lstStyle/>
          <a:p>
            <a:endParaRPr lang="en-US"/>
          </a:p>
        </p:txBody>
      </p:sp>
      <p:sp>
        <p:nvSpPr>
          <p:cNvPr id="150595" name="Text Box 67"/>
          <p:cNvSpPr txBox="1">
            <a:spLocks noChangeArrowheads="1"/>
          </p:cNvSpPr>
          <p:nvPr/>
        </p:nvSpPr>
        <p:spPr bwMode="auto">
          <a:xfrm>
            <a:off x="-68263" y="144463"/>
            <a:ext cx="9148763" cy="1282700"/>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70000"/>
              </a:lnSpc>
              <a:spcBef>
                <a:spcPct val="50000"/>
              </a:spcBef>
              <a:defRPr/>
            </a:pPr>
            <a:r>
              <a:rPr lang="en-US" sz="4000" b="1" dirty="0" smtClean="0">
                <a:solidFill>
                  <a:schemeClr val="tx2"/>
                </a:solidFill>
                <a:latin typeface="Comic Sans MS" charset="0"/>
              </a:rPr>
              <a:t>ANG </a:t>
            </a:r>
            <a:r>
              <a:rPr lang="ja-JP" altLang="en-US" sz="4000" b="1" dirty="0" smtClean="0">
                <a:solidFill>
                  <a:schemeClr val="tx2"/>
                </a:solidFill>
                <a:latin typeface="Comic Sans MS" charset="0"/>
              </a:rPr>
              <a:t>“</a:t>
            </a:r>
            <a:r>
              <a:rPr lang="en-US" sz="4000" b="1" dirty="0" smtClean="0">
                <a:solidFill>
                  <a:schemeClr val="tx2"/>
                </a:solidFill>
                <a:latin typeface="Comic Sans MS" charset="0"/>
              </a:rPr>
              <a:t>MGA HUNOS NA BIBLIA</a:t>
            </a:r>
            <a:r>
              <a:rPr lang="ja-JP" altLang="en-US" sz="4000" b="1" dirty="0" smtClean="0">
                <a:solidFill>
                  <a:schemeClr val="tx2"/>
                </a:solidFill>
                <a:latin typeface="Comic Sans MS" charset="0"/>
              </a:rPr>
              <a:t>”</a:t>
            </a:r>
            <a:endParaRPr lang="en-US" sz="4000" b="1" dirty="0" smtClean="0">
              <a:solidFill>
                <a:schemeClr val="tx2"/>
              </a:solidFill>
              <a:latin typeface="Comic Sans MS" charset="0"/>
            </a:endParaRPr>
          </a:p>
          <a:p>
            <a:pPr>
              <a:lnSpc>
                <a:spcPct val="70000"/>
              </a:lnSpc>
              <a:spcBef>
                <a:spcPct val="50000"/>
              </a:spcBef>
              <a:defRPr/>
            </a:pPr>
            <a:r>
              <a:rPr lang="en-US" sz="4000" b="1" dirty="0" smtClean="0">
                <a:solidFill>
                  <a:schemeClr val="tx2"/>
                </a:solidFill>
                <a:latin typeface="Comic Sans MS" charset="0"/>
              </a:rPr>
              <a:t> NA NAA SA IMONG HUNAHUNA!</a:t>
            </a:r>
          </a:p>
        </p:txBody>
      </p:sp>
      <p:sp>
        <p:nvSpPr>
          <p:cNvPr id="150602" name="Text Box 74"/>
          <p:cNvSpPr txBox="1">
            <a:spLocks noChangeArrowheads="1"/>
          </p:cNvSpPr>
          <p:nvPr/>
        </p:nvSpPr>
        <p:spPr bwMode="auto">
          <a:xfrm>
            <a:off x="2822575" y="1998663"/>
            <a:ext cx="3187700" cy="1138237"/>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p>
            <a:pPr>
              <a:spcBef>
                <a:spcPct val="50000"/>
              </a:spcBef>
              <a:defRPr/>
            </a:pPr>
            <a:r>
              <a:rPr lang="en-US" sz="6800" b="1" dirty="0">
                <a:solidFill>
                  <a:schemeClr val="tx1"/>
                </a:solidFill>
                <a:latin typeface="Arial" pitchFamily="34" charset="0"/>
                <a:ea typeface="ＭＳ Ｐゴシック" charset="-128"/>
                <a:cs typeface="+mn-cs"/>
              </a:rPr>
              <a:t>LIG-UN</a:t>
            </a:r>
          </a:p>
        </p:txBody>
      </p:sp>
      <p:sp>
        <p:nvSpPr>
          <p:cNvPr id="150603" name="Text Box 75"/>
          <p:cNvSpPr txBox="1">
            <a:spLocks noChangeArrowheads="1"/>
          </p:cNvSpPr>
          <p:nvPr/>
        </p:nvSpPr>
        <p:spPr bwMode="auto">
          <a:xfrm>
            <a:off x="698500" y="3763963"/>
            <a:ext cx="7045325" cy="923925"/>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p>
            <a:pPr>
              <a:spcBef>
                <a:spcPct val="50000"/>
              </a:spcBef>
              <a:defRPr/>
            </a:pPr>
            <a:r>
              <a:rPr lang="en-US" sz="5400" b="1" dirty="0">
                <a:solidFill>
                  <a:schemeClr val="tx1"/>
                </a:solidFill>
                <a:latin typeface="Arial" pitchFamily="34" charset="0"/>
                <a:ea typeface="ＭＳ Ｐゴシック" charset="-128"/>
                <a:cs typeface="+mn-cs"/>
              </a:rPr>
              <a:t>LAPAD ANG HAN-AY</a:t>
            </a:r>
          </a:p>
        </p:txBody>
      </p:sp>
      <p:sp>
        <p:nvSpPr>
          <p:cNvPr id="150607" name="Text Box 79"/>
          <p:cNvSpPr txBox="1">
            <a:spLocks noChangeArrowheads="1"/>
          </p:cNvSpPr>
          <p:nvPr/>
        </p:nvSpPr>
        <p:spPr bwMode="auto">
          <a:xfrm>
            <a:off x="2732088" y="5008563"/>
            <a:ext cx="3284537" cy="1138237"/>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p>
            <a:pPr>
              <a:spcBef>
                <a:spcPct val="50000"/>
              </a:spcBef>
              <a:defRPr/>
            </a:pPr>
            <a:r>
              <a:rPr lang="en-US" sz="6800" b="1" dirty="0">
                <a:solidFill>
                  <a:schemeClr val="tx1"/>
                </a:solidFill>
                <a:latin typeface="Arial" pitchFamily="34" charset="0"/>
                <a:ea typeface="ＭＳ Ｐゴシック" charset="-128"/>
                <a:cs typeface="+mn-cs"/>
              </a:rPr>
              <a:t>KLARO</a:t>
            </a:r>
          </a:p>
        </p:txBody>
      </p:sp>
      <p:sp>
        <p:nvSpPr>
          <p:cNvPr id="141329"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141330"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9.65.01.69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4338"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14339"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4340" name="Rectangle 7"/>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14341"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4342"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4343"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4344" name="Picture 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4345"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4346" name="Rectangle 16"/>
          <p:cNvSpPr>
            <a:spLocks noChangeArrowheads="1"/>
          </p:cNvSpPr>
          <p:nvPr/>
        </p:nvSpPr>
        <p:spPr bwMode="auto">
          <a:xfrm>
            <a:off x="666750" y="687388"/>
            <a:ext cx="7704138" cy="551180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318482" name="Text Box 18"/>
          <p:cNvSpPr txBox="1">
            <a:spLocks noChangeArrowheads="1"/>
          </p:cNvSpPr>
          <p:nvPr/>
        </p:nvSpPr>
        <p:spPr bwMode="auto">
          <a:xfrm>
            <a:off x="2843213" y="3921125"/>
            <a:ext cx="3103562" cy="584200"/>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200" b="1" smtClean="0">
                <a:solidFill>
                  <a:schemeClr val="tx1"/>
                </a:solidFill>
                <a:effectLst>
                  <a:outerShdw blurRad="38100" dist="38100" dir="2700000" algn="tl">
                    <a:srgbClr val="000000"/>
                  </a:outerShdw>
                </a:effectLst>
              </a:rPr>
              <a:t>UNANG BAHIN</a:t>
            </a:r>
          </a:p>
        </p:txBody>
      </p:sp>
      <p:grpSp>
        <p:nvGrpSpPr>
          <p:cNvPr id="14348" name="Group 22"/>
          <p:cNvGrpSpPr>
            <a:grpSpLocks/>
          </p:cNvGrpSpPr>
          <p:nvPr/>
        </p:nvGrpSpPr>
        <p:grpSpPr bwMode="auto">
          <a:xfrm>
            <a:off x="950913" y="1709738"/>
            <a:ext cx="7051675" cy="2400300"/>
            <a:chOff x="599" y="1261"/>
            <a:chExt cx="4442" cy="1512"/>
          </a:xfrm>
        </p:grpSpPr>
        <p:sp>
          <p:nvSpPr>
            <p:cNvPr id="318481" name="Text Box 17"/>
            <p:cNvSpPr txBox="1">
              <a:spLocks noChangeArrowheads="1"/>
            </p:cNvSpPr>
            <p:nvPr/>
          </p:nvSpPr>
          <p:spPr bwMode="auto">
            <a:xfrm>
              <a:off x="599" y="1261"/>
              <a:ext cx="4442" cy="151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i="1" dirty="0" smtClean="0">
                  <a:solidFill>
                    <a:srgbClr val="FFFC1E"/>
                  </a:solidFill>
                </a:rPr>
                <a:t>ANG BIBLIA…</a:t>
              </a:r>
            </a:p>
            <a:p>
              <a:pPr>
                <a:spcBef>
                  <a:spcPct val="50000"/>
                </a:spcBef>
                <a:defRPr/>
              </a:pPr>
              <a:r>
                <a:rPr lang="en-US" sz="6000" b="1" i="1" dirty="0" smtClean="0">
                  <a:solidFill>
                    <a:srgbClr val="FFFC1E"/>
                  </a:solidFill>
                </a:rPr>
                <a:t>GIPATIN-AW</a:t>
              </a:r>
              <a:endParaRPr lang="en-US" sz="6000" b="1" i="1" baseline="100000" dirty="0" smtClean="0">
                <a:solidFill>
                  <a:srgbClr val="27FC31"/>
                </a:solidFill>
              </a:endParaRPr>
            </a:p>
          </p:txBody>
        </p:sp>
        <p:sp>
          <p:nvSpPr>
            <p:cNvPr id="14353" name="Text Box 19"/>
            <p:cNvSpPr txBox="1">
              <a:spLocks noChangeArrowheads="1"/>
            </p:cNvSpPr>
            <p:nvPr/>
          </p:nvSpPr>
          <p:spPr bwMode="auto">
            <a:xfrm>
              <a:off x="4293" y="1918"/>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grpSp>
      <p:sp>
        <p:nvSpPr>
          <p:cNvPr id="318484" name="Text Box 20"/>
          <p:cNvSpPr txBox="1">
            <a:spLocks noChangeArrowheads="1"/>
          </p:cNvSpPr>
          <p:nvPr/>
        </p:nvSpPr>
        <p:spPr bwMode="auto">
          <a:xfrm>
            <a:off x="449263" y="984250"/>
            <a:ext cx="8061325" cy="885825"/>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600" b="1" i="1" dirty="0" smtClean="0">
                <a:solidFill>
                  <a:schemeClr val="tx1"/>
                </a:solidFill>
                <a:effectLst>
                  <a:outerShdw blurRad="38100" dist="38100" dir="2700000" algn="tl">
                    <a:srgbClr val="000000"/>
                  </a:outerShdw>
                </a:effectLst>
                <a:latin typeface="Comic Sans MS" charset="0"/>
              </a:rPr>
              <a:t>(</a:t>
            </a:r>
            <a:r>
              <a:rPr lang="en-US" sz="2600" b="1" i="1" dirty="0" err="1" smtClean="0">
                <a:solidFill>
                  <a:schemeClr val="tx1"/>
                </a:solidFill>
                <a:effectLst>
                  <a:outerShdw blurRad="38100" dist="38100" dir="2700000" algn="tl">
                    <a:srgbClr val="000000"/>
                  </a:outerShdw>
                </a:effectLst>
                <a:latin typeface="Comic Sans MS" charset="0"/>
              </a:rPr>
              <a:t>katuyuan</a:t>
            </a:r>
            <a:r>
              <a:rPr lang="en-US" sz="2600" b="1" i="1" dirty="0" smtClean="0">
                <a:solidFill>
                  <a:schemeClr val="tx1"/>
                </a:solidFill>
                <a:effectLst>
                  <a:outerShdw blurRad="38100" dist="38100" dir="2700000" algn="tl">
                    <a:srgbClr val="000000"/>
                  </a:outerShdw>
                </a:effectLst>
                <a:latin typeface="Comic Sans MS" charset="0"/>
              </a:rPr>
              <a:t>: </a:t>
            </a:r>
            <a:r>
              <a:rPr lang="en-US" sz="2600" b="1" i="1" dirty="0" err="1" smtClean="0">
                <a:solidFill>
                  <a:schemeClr val="tx1"/>
                </a:solidFill>
                <a:effectLst>
                  <a:outerShdw blurRad="38100" dist="38100" dir="2700000" algn="tl">
                    <a:srgbClr val="000000"/>
                  </a:outerShdw>
                </a:effectLst>
                <a:latin typeface="Comic Sans MS" charset="0"/>
              </a:rPr>
              <a:t>Pagdumala</a:t>
            </a:r>
            <a:r>
              <a:rPr lang="en-US" sz="2600" b="1" i="1" dirty="0" smtClean="0">
                <a:solidFill>
                  <a:schemeClr val="tx1"/>
                </a:solidFill>
                <a:effectLst>
                  <a:outerShdw blurRad="38100" dist="38100" dir="2700000" algn="tl">
                    <a:srgbClr val="000000"/>
                  </a:outerShdw>
                </a:effectLst>
                <a:latin typeface="Comic Sans MS" charset="0"/>
              </a:rPr>
              <a:t> </a:t>
            </a:r>
            <a:r>
              <a:rPr lang="en-US" sz="2600" b="1" i="1" dirty="0" err="1" smtClean="0">
                <a:solidFill>
                  <a:schemeClr val="tx1"/>
                </a:solidFill>
                <a:effectLst>
                  <a:outerShdw blurRad="38100" dist="38100" dir="2700000" algn="tl">
                    <a:srgbClr val="000000"/>
                  </a:outerShdw>
                </a:effectLst>
                <a:latin typeface="Comic Sans MS" charset="0"/>
              </a:rPr>
              <a:t>sa</a:t>
            </a:r>
            <a:r>
              <a:rPr lang="en-US" sz="2600" b="1" i="1" dirty="0" smtClean="0">
                <a:solidFill>
                  <a:schemeClr val="tx1"/>
                </a:solidFill>
                <a:effectLst>
                  <a:outerShdw blurRad="38100" dist="38100" dir="2700000" algn="tl">
                    <a:srgbClr val="000000"/>
                  </a:outerShdw>
                </a:effectLst>
                <a:latin typeface="Comic Sans MS" charset="0"/>
              </a:rPr>
              <a:t> Biblia </a:t>
            </a:r>
            <a:r>
              <a:rPr lang="en-US" sz="2600" b="1" i="1" dirty="0" err="1" smtClean="0">
                <a:solidFill>
                  <a:schemeClr val="tx1"/>
                </a:solidFill>
                <a:effectLst>
                  <a:outerShdw blurRad="38100" dist="38100" dir="2700000" algn="tl">
                    <a:srgbClr val="000000"/>
                  </a:outerShdw>
                </a:effectLst>
                <a:latin typeface="Comic Sans MS" charset="0"/>
              </a:rPr>
              <a:t>gamit</a:t>
            </a:r>
            <a:r>
              <a:rPr lang="en-US" sz="2600" b="1" i="1" dirty="0" smtClean="0">
                <a:solidFill>
                  <a:schemeClr val="tx1"/>
                </a:solidFill>
                <a:effectLst>
                  <a:outerShdw blurRad="38100" dist="38100" dir="2700000" algn="tl">
                    <a:srgbClr val="000000"/>
                  </a:outerShdw>
                </a:effectLst>
                <a:latin typeface="Comic Sans MS" charset="0"/>
              </a:rPr>
              <a:t> </a:t>
            </a:r>
            <a:r>
              <a:rPr lang="en-US" sz="2600" b="1" i="1" dirty="0" err="1" smtClean="0">
                <a:solidFill>
                  <a:schemeClr val="tx1"/>
                </a:solidFill>
                <a:effectLst>
                  <a:outerShdw blurRad="38100" dist="38100" dir="2700000" algn="tl">
                    <a:srgbClr val="000000"/>
                  </a:outerShdw>
                </a:effectLst>
                <a:latin typeface="Comic Sans MS" charset="0"/>
              </a:rPr>
              <a:t>ang</a:t>
            </a:r>
            <a:r>
              <a:rPr lang="en-US" sz="2600" b="1" i="1" dirty="0" smtClean="0">
                <a:solidFill>
                  <a:schemeClr val="tx1"/>
                </a:solidFill>
                <a:effectLst>
                  <a:outerShdw blurRad="38100" dist="38100" dir="2700000" algn="tl">
                    <a:srgbClr val="000000"/>
                  </a:outerShdw>
                </a:effectLst>
                <a:latin typeface="Comic Sans MS" charset="0"/>
              </a:rPr>
              <a:t> </a:t>
            </a:r>
            <a:r>
              <a:rPr lang="en-US" sz="2600" b="1" i="1" dirty="0" err="1" smtClean="0">
                <a:solidFill>
                  <a:schemeClr val="tx1"/>
                </a:solidFill>
                <a:effectLst>
                  <a:outerShdw blurRad="38100" dist="38100" dir="2700000" algn="tl">
                    <a:srgbClr val="000000"/>
                  </a:outerShdw>
                </a:effectLst>
                <a:latin typeface="Comic Sans MS" charset="0"/>
              </a:rPr>
              <a:t>imong</a:t>
            </a:r>
            <a:r>
              <a:rPr lang="en-US" sz="2600" b="1" i="1" dirty="0" smtClean="0">
                <a:solidFill>
                  <a:schemeClr val="tx1"/>
                </a:solidFill>
                <a:effectLst>
                  <a:outerShdw blurRad="38100" dist="38100" dir="2700000" algn="tl">
                    <a:srgbClr val="000000"/>
                  </a:outerShdw>
                </a:effectLst>
                <a:latin typeface="Comic Sans MS" charset="0"/>
              </a:rPr>
              <a:t> </a:t>
            </a:r>
            <a:r>
              <a:rPr lang="en-US" sz="2600" b="1" i="1" dirty="0" err="1" smtClean="0">
                <a:solidFill>
                  <a:schemeClr val="tx1"/>
                </a:solidFill>
                <a:effectLst>
                  <a:outerShdw blurRad="38100" dist="38100" dir="2700000" algn="tl">
                    <a:srgbClr val="000000"/>
                  </a:outerShdw>
                </a:effectLst>
                <a:latin typeface="Comic Sans MS" charset="0"/>
              </a:rPr>
              <a:t>paghunahuna</a:t>
            </a:r>
            <a:r>
              <a:rPr lang="en-US" sz="2600" b="1" i="1" dirty="0" smtClean="0">
                <a:solidFill>
                  <a:schemeClr val="tx1"/>
                </a:solidFill>
                <a:effectLst>
                  <a:outerShdw blurRad="38100" dist="38100" dir="2700000" algn="tl">
                    <a:srgbClr val="000000"/>
                  </a:outerShdw>
                </a:effectLst>
                <a:latin typeface="Comic Sans MS" charset="0"/>
              </a:rPr>
              <a:t>!)</a:t>
            </a:r>
          </a:p>
        </p:txBody>
      </p:sp>
      <p:sp>
        <p:nvSpPr>
          <p:cNvPr id="318485" name="Text Box 21"/>
          <p:cNvSpPr txBox="1">
            <a:spLocks noChangeArrowheads="1"/>
          </p:cNvSpPr>
          <p:nvPr/>
        </p:nvSpPr>
        <p:spPr bwMode="auto">
          <a:xfrm>
            <a:off x="982663" y="4670425"/>
            <a:ext cx="7024687" cy="1190625"/>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600" b="1" i="1" dirty="0" smtClean="0">
                <a:solidFill>
                  <a:srgbClr val="77FD68"/>
                </a:solidFill>
                <a:effectLst>
                  <a:outerShdw blurRad="38100" dist="38100" dir="2700000" algn="tl">
                    <a:srgbClr val="000000"/>
                  </a:outerShdw>
                </a:effectLst>
              </a:rPr>
              <a:t>PAG-ABRI SA                            </a:t>
            </a:r>
            <a:r>
              <a:rPr lang="ja-JP" altLang="en-US" sz="3600" b="1" i="1" dirty="0" smtClean="0">
                <a:solidFill>
                  <a:srgbClr val="77FD68"/>
                </a:solidFill>
                <a:effectLst>
                  <a:outerShdw blurRad="38100" dist="38100" dir="2700000" algn="tl">
                    <a:srgbClr val="000000"/>
                  </a:outerShdw>
                </a:effectLst>
              </a:rPr>
              <a:t>“</a:t>
            </a:r>
            <a:r>
              <a:rPr lang="en-US" sz="3600" b="1" i="1" dirty="0" smtClean="0">
                <a:solidFill>
                  <a:srgbClr val="77FD68"/>
                </a:solidFill>
                <a:effectLst>
                  <a:outerShdw blurRad="38100" dist="38100" dir="2700000" algn="tl">
                    <a:srgbClr val="000000"/>
                  </a:outerShdw>
                </a:effectLst>
              </a:rPr>
              <a:t>HUNOS NA BIBLIA</a:t>
            </a:r>
            <a:r>
              <a:rPr lang="ja-JP" altLang="en-US" sz="3600" b="1" i="1" dirty="0" smtClean="0">
                <a:solidFill>
                  <a:srgbClr val="77FD68"/>
                </a:solidFill>
                <a:effectLst>
                  <a:outerShdw blurRad="38100" dist="38100" dir="2700000" algn="tl">
                    <a:srgbClr val="000000"/>
                  </a:outerShdw>
                </a:effectLst>
              </a:rPr>
              <a:t>”</a:t>
            </a:r>
            <a:endParaRPr lang="en-US" sz="3200" b="1" dirty="0" smtClean="0">
              <a:solidFill>
                <a:srgbClr val="FFFFFF"/>
              </a:solidFill>
              <a:effectLst>
                <a:outerShdw blurRad="38100" dist="38100" dir="2700000" algn="tl">
                  <a:srgbClr val="000000"/>
                </a:outerShdw>
              </a:effectLst>
            </a:endParaRPr>
          </a:p>
        </p:txBody>
      </p:sp>
      <p:sp>
        <p:nvSpPr>
          <p:cNvPr id="318486" name="Rectangle 22"/>
          <p:cNvSpPr>
            <a:spLocks noChangeArrowheads="1"/>
          </p:cNvSpPr>
          <p:nvPr/>
        </p:nvSpPr>
        <p:spPr bwMode="auto">
          <a:xfrm>
            <a:off x="7502525" y="65293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9.65.01.07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12700" y="3813175"/>
            <a:ext cx="8986838" cy="2905125"/>
            <a:chOff x="381" y="1982"/>
            <a:chExt cx="4870" cy="1830"/>
          </a:xfrm>
        </p:grpSpPr>
        <p:grpSp>
          <p:nvGrpSpPr>
            <p:cNvPr id="143373" name="Group 19"/>
            <p:cNvGrpSpPr>
              <a:grpSpLocks/>
            </p:cNvGrpSpPr>
            <p:nvPr/>
          </p:nvGrpSpPr>
          <p:grpSpPr bwMode="auto">
            <a:xfrm>
              <a:off x="381" y="1982"/>
              <a:ext cx="4870" cy="1830"/>
              <a:chOff x="493" y="1982"/>
              <a:chExt cx="4870"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a:solidFill>
                    <a:schemeClr val="tx1"/>
                  </a:solidFill>
                  <a:latin typeface="Arial" pitchFamily="-107" charset="0"/>
                  <a:ea typeface="+mn-ea"/>
                  <a:cs typeface="+mn-cs"/>
                </a:endParaRPr>
              </a:p>
            </p:txBody>
          </p:sp>
          <p:sp>
            <p:nvSpPr>
              <p:cNvPr id="227344" name="Text Box 16"/>
              <p:cNvSpPr txBox="1">
                <a:spLocks noChangeArrowheads="1"/>
              </p:cNvSpPr>
              <p:nvPr/>
            </p:nvSpPr>
            <p:spPr bwMode="auto">
              <a:xfrm>
                <a:off x="493" y="2224"/>
                <a:ext cx="1821" cy="1221"/>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r">
                  <a:spcBef>
                    <a:spcPct val="50000"/>
                  </a:spcBef>
                  <a:defRPr/>
                </a:pPr>
                <a:r>
                  <a:rPr lang="en-US" sz="3000" b="1" dirty="0">
                    <a:solidFill>
                      <a:srgbClr val="FFEA18"/>
                    </a:solidFill>
                    <a:latin typeface="Arial" pitchFamily="34" charset="0"/>
                    <a:ea typeface="ＭＳ Ｐゴシック" charset="-128"/>
                    <a:cs typeface="+mn-cs"/>
                  </a:rPr>
                  <a:t>TULO KA PANGUTANA NA KINAHANGLAN NA MATUBAG</a:t>
                </a:r>
              </a:p>
            </p:txBody>
          </p:sp>
        </p:grpSp>
        <p:sp>
          <p:nvSpPr>
            <p:cNvPr id="227351" name="Line 23"/>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27332" name="Text Box 4"/>
          <p:cNvSpPr txBox="1">
            <a:spLocks noChangeArrowheads="1"/>
          </p:cNvSpPr>
          <p:nvPr/>
        </p:nvSpPr>
        <p:spPr bwMode="auto">
          <a:xfrm>
            <a:off x="2624138" y="520700"/>
            <a:ext cx="6519862" cy="1477963"/>
          </a:xfrm>
          <a:prstGeom prst="rect">
            <a:avLst/>
          </a:prstGeom>
          <a:noFill/>
          <a:ln w="9525">
            <a:noFill/>
            <a:miter lim="800000"/>
            <a:headEnd/>
            <a:tailEnd/>
          </a:ln>
          <a:effectLst>
            <a:outerShdw blurRad="63500" dist="71842" dir="2700000" algn="ctr" rotWithShape="0">
              <a:srgbClr val="040404">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000" b="1" dirty="0" smtClean="0">
                <a:solidFill>
                  <a:srgbClr val="1FCC16"/>
                </a:solidFill>
                <a:latin typeface="Comic Sans MS" charset="0"/>
              </a:rPr>
              <a:t>Sa </a:t>
            </a:r>
            <a:r>
              <a:rPr lang="en-US" sz="3000" b="1" dirty="0" err="1" smtClean="0">
                <a:solidFill>
                  <a:srgbClr val="1FCC16"/>
                </a:solidFill>
                <a:latin typeface="Comic Sans MS" charset="0"/>
              </a:rPr>
              <a:t>karon</a:t>
            </a:r>
            <a:r>
              <a:rPr lang="en-US" sz="3000" b="1" dirty="0" smtClean="0">
                <a:solidFill>
                  <a:srgbClr val="1FCC16"/>
                </a:solidFill>
                <a:latin typeface="Comic Sans MS" charset="0"/>
              </a:rPr>
              <a:t> </a:t>
            </a:r>
            <a:r>
              <a:rPr lang="en-US" sz="3000" b="1" dirty="0" err="1" smtClean="0">
                <a:solidFill>
                  <a:srgbClr val="1FCC16"/>
                </a:solidFill>
                <a:latin typeface="Comic Sans MS" charset="0"/>
              </a:rPr>
              <a:t>ang</a:t>
            </a:r>
            <a:r>
              <a:rPr lang="en-US" sz="3000" b="1" dirty="0" smtClean="0">
                <a:solidFill>
                  <a:srgbClr val="1FCC16"/>
                </a:solidFill>
                <a:latin typeface="Comic Sans MS" charset="0"/>
              </a:rPr>
              <a:t> </a:t>
            </a:r>
            <a:r>
              <a:rPr lang="en-US" sz="3000" b="1" dirty="0" err="1" smtClean="0">
                <a:solidFill>
                  <a:srgbClr val="1FCC16"/>
                </a:solidFill>
                <a:latin typeface="Comic Sans MS" charset="0"/>
              </a:rPr>
              <a:t>imong</a:t>
            </a:r>
            <a:r>
              <a:rPr lang="en-US" sz="3000" b="1" dirty="0" smtClean="0">
                <a:solidFill>
                  <a:srgbClr val="1FCC16"/>
                </a:solidFill>
                <a:latin typeface="Comic Sans MS" charset="0"/>
              </a:rPr>
              <a:t> </a:t>
            </a:r>
            <a:r>
              <a:rPr lang="en-US" sz="3000" b="1" dirty="0" err="1" smtClean="0">
                <a:solidFill>
                  <a:srgbClr val="1FCC16"/>
                </a:solidFill>
                <a:latin typeface="Comic Sans MS" charset="0"/>
              </a:rPr>
              <a:t>gina</a:t>
            </a:r>
            <a:r>
              <a:rPr lang="en-US" sz="3000" b="1" dirty="0" smtClean="0">
                <a:solidFill>
                  <a:srgbClr val="1FCC16"/>
                </a:solidFill>
                <a:latin typeface="Comic Sans MS" charset="0"/>
              </a:rPr>
              <a:t> </a:t>
            </a:r>
            <a:r>
              <a:rPr lang="en-US" sz="3000" b="1" dirty="0" err="1" smtClean="0">
                <a:solidFill>
                  <a:srgbClr val="1FCC16"/>
                </a:solidFill>
                <a:latin typeface="Comic Sans MS" charset="0"/>
              </a:rPr>
              <a:t>hunahuna</a:t>
            </a:r>
            <a:r>
              <a:rPr lang="en-US" sz="3000" b="1" dirty="0" smtClean="0">
                <a:solidFill>
                  <a:srgbClr val="1FCC16"/>
                </a:solidFill>
                <a:latin typeface="Comic Sans MS" charset="0"/>
              </a:rPr>
              <a:t> </a:t>
            </a:r>
            <a:r>
              <a:rPr lang="en-US" sz="3000" b="1" dirty="0" err="1" smtClean="0">
                <a:solidFill>
                  <a:srgbClr val="1FCC16"/>
                </a:solidFill>
                <a:latin typeface="Comic Sans MS" charset="0"/>
              </a:rPr>
              <a:t>bahin</a:t>
            </a:r>
            <a:r>
              <a:rPr lang="en-US" sz="3000" b="1" dirty="0" smtClean="0">
                <a:solidFill>
                  <a:srgbClr val="1FCC16"/>
                </a:solidFill>
                <a:latin typeface="Comic Sans MS" charset="0"/>
              </a:rPr>
              <a:t> </a:t>
            </a:r>
            <a:r>
              <a:rPr lang="en-US" sz="3000" b="1" dirty="0" err="1" smtClean="0">
                <a:solidFill>
                  <a:srgbClr val="1FCC16"/>
                </a:solidFill>
                <a:latin typeface="Comic Sans MS" charset="0"/>
              </a:rPr>
              <a:t>sa</a:t>
            </a:r>
            <a:r>
              <a:rPr lang="en-US" sz="3000" b="1" dirty="0" smtClean="0">
                <a:solidFill>
                  <a:srgbClr val="1FCC16"/>
                </a:solidFill>
                <a:latin typeface="Comic Sans MS" charset="0"/>
              </a:rPr>
              <a:t> Ang Biblia…Gipatin-aw ay..</a:t>
            </a:r>
          </a:p>
        </p:txBody>
      </p:sp>
      <p:sp>
        <p:nvSpPr>
          <p:cNvPr id="227333" name="Text Box 5"/>
          <p:cNvSpPr txBox="1">
            <a:spLocks noChangeArrowheads="1"/>
          </p:cNvSpPr>
          <p:nvPr/>
        </p:nvSpPr>
        <p:spPr bwMode="auto">
          <a:xfrm>
            <a:off x="401638" y="2116138"/>
            <a:ext cx="8742362" cy="1384300"/>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b="1" dirty="0" smtClean="0">
                <a:solidFill>
                  <a:srgbClr val="FFCC18"/>
                </a:solidFill>
                <a:effectLst>
                  <a:outerShdw blurRad="50800" dist="63500" dir="2700000" algn="tl" rotWithShape="0">
                    <a:srgbClr val="000000">
                      <a:alpha val="98000"/>
                    </a:srgbClr>
                  </a:outerShdw>
                </a:effectLst>
                <a:latin typeface="Comic Sans MS" charset="0"/>
              </a:rPr>
              <a:t>•Ang </a:t>
            </a:r>
            <a:r>
              <a:rPr lang="en-US" sz="2400" b="1" dirty="0" err="1" smtClean="0">
                <a:solidFill>
                  <a:srgbClr val="FFCC18"/>
                </a:solidFill>
                <a:effectLst>
                  <a:outerShdw blurRad="50800" dist="63500" dir="2700000" algn="tl" rotWithShape="0">
                    <a:srgbClr val="000000">
                      <a:alpha val="98000"/>
                    </a:srgbClr>
                  </a:outerShdw>
                </a:effectLst>
                <a:latin typeface="Comic Sans MS" charset="0"/>
              </a:rPr>
              <a:t>Ideya</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a:t>
            </a:r>
            <a:r>
              <a:rPr lang="en-US" sz="2400" b="1" dirty="0" err="1" smtClean="0">
                <a:solidFill>
                  <a:srgbClr val="FFCC18"/>
                </a:solidFill>
                <a:effectLst>
                  <a:outerShdw blurRad="50800" dist="63500" dir="2700000" algn="tl" rotWithShape="0">
                    <a:srgbClr val="000000">
                      <a:alpha val="98000"/>
                    </a:srgbClr>
                  </a:outerShdw>
                </a:effectLst>
                <a:latin typeface="Comic Sans MS" charset="0"/>
              </a:rPr>
              <a:t>na</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a:t>
            </a:r>
            <a:r>
              <a:rPr lang="en-US" sz="2400" b="1" dirty="0" err="1" smtClean="0">
                <a:solidFill>
                  <a:srgbClr val="FFCC18"/>
                </a:solidFill>
                <a:effectLst>
                  <a:outerShdw blurRad="50800" dist="63500" dir="2700000" algn="tl" rotWithShape="0">
                    <a:srgbClr val="000000">
                      <a:alpha val="98000"/>
                    </a:srgbClr>
                  </a:outerShdw>
                </a:effectLst>
                <a:latin typeface="Comic Sans MS" charset="0"/>
              </a:rPr>
              <a:t>ginataway</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a:t>
            </a:r>
            <a:r>
              <a:rPr lang="en-US" sz="2400" b="1" dirty="0" err="1" smtClean="0">
                <a:solidFill>
                  <a:srgbClr val="FFCC18"/>
                </a:solidFill>
                <a:effectLst>
                  <a:outerShdw blurRad="50800" dist="63500" dir="2700000" algn="tl" rotWithShape="0">
                    <a:srgbClr val="000000">
                      <a:alpha val="98000"/>
                    </a:srgbClr>
                  </a:outerShdw>
                </a:effectLst>
                <a:latin typeface="Comic Sans MS" charset="0"/>
              </a:rPr>
              <a:t>na</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a:t>
            </a:r>
            <a:r>
              <a:rPr lang="ja-JP" altLang="en-US" sz="2400" b="1" dirty="0" smtClean="0">
                <a:solidFill>
                  <a:srgbClr val="1EAFCC"/>
                </a:solidFill>
                <a:effectLst>
                  <a:outerShdw blurRad="50800" dist="63500" dir="2700000" algn="tl" rotWithShape="0">
                    <a:srgbClr val="000000">
                      <a:alpha val="98000"/>
                    </a:srgbClr>
                  </a:outerShdw>
                </a:effectLst>
                <a:latin typeface="Comic Sans MS" charset="0"/>
              </a:rPr>
              <a:t>“</a:t>
            </a:r>
            <a:r>
              <a:rPr lang="en-US" sz="2400" b="1" dirty="0" err="1" smtClean="0">
                <a:solidFill>
                  <a:srgbClr val="1EAFCC"/>
                </a:solidFill>
                <a:effectLst>
                  <a:outerShdw blurRad="50800" dist="63500" dir="2700000" algn="tl" rotWithShape="0">
                    <a:srgbClr val="000000">
                      <a:alpha val="98000"/>
                    </a:srgbClr>
                  </a:outerShdw>
                </a:effectLst>
                <a:latin typeface="Comic Sans MS" charset="0"/>
              </a:rPr>
              <a:t>Mga</a:t>
            </a:r>
            <a:r>
              <a:rPr lang="en-US" sz="2400" b="1" dirty="0" smtClean="0">
                <a:solidFill>
                  <a:srgbClr val="1EAFCC"/>
                </a:solidFill>
                <a:effectLst>
                  <a:outerShdw blurRad="50800" dist="63500" dir="2700000" algn="tl" rotWithShape="0">
                    <a:srgbClr val="000000">
                      <a:alpha val="98000"/>
                    </a:srgbClr>
                  </a:outerShdw>
                </a:effectLst>
                <a:latin typeface="Comic Sans MS" charset="0"/>
              </a:rPr>
              <a:t> </a:t>
            </a:r>
            <a:r>
              <a:rPr lang="en-US" sz="2400" b="1" dirty="0" err="1" smtClean="0">
                <a:solidFill>
                  <a:srgbClr val="1EAFCC"/>
                </a:solidFill>
                <a:effectLst>
                  <a:outerShdw blurRad="50800" dist="63500" dir="2700000" algn="tl" rotWithShape="0">
                    <a:srgbClr val="000000">
                      <a:alpha val="98000"/>
                    </a:srgbClr>
                  </a:outerShdw>
                </a:effectLst>
                <a:latin typeface="Comic Sans MS" charset="0"/>
              </a:rPr>
              <a:t>hunos</a:t>
            </a:r>
            <a:r>
              <a:rPr lang="en-US" sz="2400" b="1" dirty="0" smtClean="0">
                <a:solidFill>
                  <a:srgbClr val="1EAFCC"/>
                </a:solidFill>
                <a:effectLst>
                  <a:outerShdw blurRad="50800" dist="63500" dir="2700000" algn="tl" rotWithShape="0">
                    <a:srgbClr val="000000">
                      <a:alpha val="98000"/>
                    </a:srgbClr>
                  </a:outerShdw>
                </a:effectLst>
                <a:latin typeface="Comic Sans MS" charset="0"/>
              </a:rPr>
              <a:t> </a:t>
            </a:r>
            <a:r>
              <a:rPr lang="en-US" sz="2400" b="1" dirty="0" err="1" smtClean="0">
                <a:solidFill>
                  <a:srgbClr val="1EAFCC"/>
                </a:solidFill>
                <a:effectLst>
                  <a:outerShdw blurRad="50800" dist="63500" dir="2700000" algn="tl" rotWithShape="0">
                    <a:srgbClr val="000000">
                      <a:alpha val="98000"/>
                    </a:srgbClr>
                  </a:outerShdw>
                </a:effectLst>
                <a:latin typeface="Comic Sans MS" charset="0"/>
              </a:rPr>
              <a:t>na</a:t>
            </a:r>
            <a:r>
              <a:rPr lang="en-US" sz="2400" b="1" dirty="0" smtClean="0">
                <a:solidFill>
                  <a:srgbClr val="1EAFCC"/>
                </a:solidFill>
                <a:effectLst>
                  <a:outerShdw blurRad="50800" dist="63500" dir="2700000" algn="tl" rotWithShape="0">
                    <a:srgbClr val="000000">
                      <a:alpha val="98000"/>
                    </a:srgbClr>
                  </a:outerShdw>
                </a:effectLst>
                <a:latin typeface="Comic Sans MS" charset="0"/>
              </a:rPr>
              <a:t> Biblia</a:t>
            </a:r>
            <a:r>
              <a:rPr lang="ja-JP" altLang="en-US" sz="2400" b="1" dirty="0" smtClean="0">
                <a:solidFill>
                  <a:srgbClr val="1EAFCC"/>
                </a:solidFill>
                <a:effectLst>
                  <a:outerShdw blurRad="50800" dist="63500" dir="2700000" algn="tl" rotWithShape="0">
                    <a:srgbClr val="000000">
                      <a:alpha val="98000"/>
                    </a:srgbClr>
                  </a:outerShdw>
                </a:effectLst>
                <a:latin typeface="Comic Sans MS" charset="0"/>
              </a:rPr>
              <a:t>”</a:t>
            </a:r>
            <a:endParaRPr lang="en-US" sz="2400" b="1" dirty="0" smtClean="0">
              <a:solidFill>
                <a:srgbClr val="1EAFCC"/>
              </a:solidFill>
              <a:effectLst>
                <a:outerShdw blurRad="50800" dist="63500" dir="2700000" algn="tl" rotWithShape="0">
                  <a:srgbClr val="000000">
                    <a:alpha val="98000"/>
                  </a:srgbClr>
                </a:outerShdw>
              </a:effectLst>
              <a:latin typeface="Comic Sans MS" charset="0"/>
            </a:endParaRPr>
          </a:p>
          <a:p>
            <a:pPr algn="l">
              <a:spcBef>
                <a:spcPct val="50000"/>
              </a:spcBef>
              <a:defRPr/>
            </a:pPr>
            <a:r>
              <a:rPr lang="en-US" sz="2400" b="1" dirty="0" smtClean="0">
                <a:solidFill>
                  <a:srgbClr val="FFCC18"/>
                </a:solidFill>
                <a:effectLst>
                  <a:outerShdw blurRad="50800" dist="63500" dir="2700000" algn="tl" rotWithShape="0">
                    <a:srgbClr val="000000">
                      <a:alpha val="98000"/>
                    </a:srgbClr>
                  </a:outerShdw>
                </a:effectLst>
                <a:latin typeface="Comic Sans MS" charset="0"/>
              </a:rPr>
              <a:t>•</a:t>
            </a:r>
            <a:r>
              <a:rPr lang="en-US" sz="2400" b="1" dirty="0" smtClean="0">
                <a:solidFill>
                  <a:srgbClr val="1EAFCC"/>
                </a:solidFill>
                <a:effectLst>
                  <a:outerShdw blurRad="50800" dist="63500" dir="2700000" algn="tl" rotWithShape="0">
                    <a:srgbClr val="000000">
                      <a:alpha val="98000"/>
                    </a:srgbClr>
                  </a:outerShdw>
                </a:effectLst>
                <a:latin typeface="Comic Sans MS" charset="0"/>
              </a:rPr>
              <a:t>Ang </a:t>
            </a:r>
            <a:r>
              <a:rPr lang="en-US" sz="2400" b="1" dirty="0" err="1" smtClean="0">
                <a:solidFill>
                  <a:srgbClr val="1EAFCC"/>
                </a:solidFill>
                <a:effectLst>
                  <a:outerShdw blurRad="50800" dist="63500" dir="2700000" algn="tl" rotWithShape="0">
                    <a:srgbClr val="000000">
                      <a:alpha val="98000"/>
                    </a:srgbClr>
                  </a:outerShdw>
                </a:effectLst>
                <a:latin typeface="Comic Sans MS" charset="0"/>
              </a:rPr>
              <a:t>liyabe</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a:t>
            </a:r>
            <a:r>
              <a:rPr lang="en-US" sz="2400" b="1" dirty="0" err="1" smtClean="0">
                <a:solidFill>
                  <a:srgbClr val="FFCC18"/>
                </a:solidFill>
                <a:effectLst>
                  <a:outerShdw blurRad="50800" dist="63500" dir="2700000" algn="tl" rotWithShape="0">
                    <a:srgbClr val="000000">
                      <a:alpha val="98000"/>
                    </a:srgbClr>
                  </a:outerShdw>
                </a:effectLst>
                <a:latin typeface="Comic Sans MS" charset="0"/>
              </a:rPr>
              <a:t>para</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a:t>
            </a:r>
            <a:r>
              <a:rPr lang="en-US" sz="2400" b="1" dirty="0" err="1" smtClean="0">
                <a:solidFill>
                  <a:srgbClr val="FFCC18"/>
                </a:solidFill>
                <a:effectLst>
                  <a:outerShdw blurRad="50800" dist="63500" dir="2700000" algn="tl" rotWithShape="0">
                    <a:srgbClr val="000000">
                      <a:alpha val="98000"/>
                    </a:srgbClr>
                  </a:outerShdw>
                </a:effectLst>
                <a:latin typeface="Comic Sans MS" charset="0"/>
              </a:rPr>
              <a:t>maabri</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a:t>
            </a:r>
            <a:r>
              <a:rPr lang="en-US" sz="2400" b="1" dirty="0" err="1" smtClean="0">
                <a:solidFill>
                  <a:srgbClr val="FFCC18"/>
                </a:solidFill>
                <a:effectLst>
                  <a:outerShdw blurRad="50800" dist="63500" dir="2700000" algn="tl" rotWithShape="0">
                    <a:srgbClr val="000000">
                      <a:alpha val="98000"/>
                    </a:srgbClr>
                  </a:outerShdw>
                </a:effectLst>
                <a:latin typeface="Comic Sans MS" charset="0"/>
              </a:rPr>
              <a:t>ang</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a:t>
            </a:r>
            <a:r>
              <a:rPr lang="ja-JP" altLang="en-US" sz="2400" b="1" dirty="0" smtClean="0">
                <a:solidFill>
                  <a:srgbClr val="FFCC18"/>
                </a:solidFill>
                <a:effectLst>
                  <a:outerShdw blurRad="50800" dist="63500" dir="2700000" algn="tl" rotWithShape="0">
                    <a:srgbClr val="000000">
                      <a:alpha val="98000"/>
                    </a:srgbClr>
                  </a:outerShdw>
                </a:effectLst>
                <a:latin typeface="Comic Sans MS" charset="0"/>
              </a:rPr>
              <a:t>“</a:t>
            </a:r>
            <a:r>
              <a:rPr lang="en-US" sz="2400" b="1" dirty="0" err="1" smtClean="0">
                <a:solidFill>
                  <a:srgbClr val="FFCC18"/>
                </a:solidFill>
                <a:effectLst>
                  <a:outerShdw blurRad="50800" dist="63500" dir="2700000" algn="tl" rotWithShape="0">
                    <a:srgbClr val="000000">
                      <a:alpha val="98000"/>
                    </a:srgbClr>
                  </a:outerShdw>
                </a:effectLst>
                <a:latin typeface="Comic Sans MS" charset="0"/>
              </a:rPr>
              <a:t>Mga</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a:t>
            </a:r>
            <a:r>
              <a:rPr lang="en-US" sz="2400" b="1" dirty="0" err="1" smtClean="0">
                <a:solidFill>
                  <a:srgbClr val="FFCC18"/>
                </a:solidFill>
                <a:effectLst>
                  <a:outerShdw blurRad="50800" dist="63500" dir="2700000" algn="tl" rotWithShape="0">
                    <a:srgbClr val="000000">
                      <a:alpha val="98000"/>
                    </a:srgbClr>
                  </a:outerShdw>
                </a:effectLst>
                <a:latin typeface="Comic Sans MS" charset="0"/>
              </a:rPr>
              <a:t>hunos</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a:t>
            </a:r>
            <a:r>
              <a:rPr lang="en-US" sz="2400" b="1" dirty="0" err="1" smtClean="0">
                <a:solidFill>
                  <a:srgbClr val="FFCC18"/>
                </a:solidFill>
                <a:effectLst>
                  <a:outerShdw blurRad="50800" dist="63500" dir="2700000" algn="tl" rotWithShape="0">
                    <a:srgbClr val="000000">
                      <a:alpha val="98000"/>
                    </a:srgbClr>
                  </a:outerShdw>
                </a:effectLst>
                <a:latin typeface="Comic Sans MS" charset="0"/>
              </a:rPr>
              <a:t>na</a:t>
            </a:r>
            <a:r>
              <a:rPr lang="en-US" sz="2400" b="1" dirty="0" smtClean="0">
                <a:solidFill>
                  <a:srgbClr val="FFCC18"/>
                </a:solidFill>
                <a:effectLst>
                  <a:outerShdw blurRad="50800" dist="63500" dir="2700000" algn="tl" rotWithShape="0">
                    <a:srgbClr val="000000">
                      <a:alpha val="98000"/>
                    </a:srgbClr>
                  </a:outerShdw>
                </a:effectLst>
                <a:latin typeface="Comic Sans MS" charset="0"/>
              </a:rPr>
              <a:t> Biblia</a:t>
            </a:r>
            <a:r>
              <a:rPr lang="ja-JP" altLang="en-US" sz="2400" b="1" dirty="0" smtClean="0">
                <a:solidFill>
                  <a:srgbClr val="FFCC18"/>
                </a:solidFill>
                <a:effectLst>
                  <a:outerShdw blurRad="50800" dist="63500" dir="2700000" algn="tl" rotWithShape="0">
                    <a:srgbClr val="000000">
                      <a:alpha val="98000"/>
                    </a:srgbClr>
                  </a:outerShdw>
                </a:effectLst>
                <a:latin typeface="Comic Sans MS" charset="0"/>
              </a:rPr>
              <a:t>”</a:t>
            </a:r>
            <a:r>
              <a:rPr lang="en-US" sz="2400" b="1" dirty="0" smtClean="0">
                <a:solidFill>
                  <a:srgbClr val="FFCC18"/>
                </a:solidFill>
                <a:effectLst>
                  <a:outerShdw blurRad="50800" dist="63500" dir="2700000" algn="tl" rotWithShape="0">
                    <a:srgbClr val="000000">
                      <a:alpha val="98000"/>
                    </a:srgbClr>
                  </a:outerShdw>
                </a:effectLst>
                <a:latin typeface="Comic Sans MS" charset="0"/>
              </a:rPr>
              <a:t>…P 7 K H</a:t>
            </a:r>
          </a:p>
        </p:txBody>
      </p:sp>
      <p:sp>
        <p:nvSpPr>
          <p:cNvPr id="227336" name="AutoShape 8"/>
          <p:cNvSpPr>
            <a:spLocks noChangeArrowheads="1"/>
          </p:cNvSpPr>
          <p:nvPr/>
        </p:nvSpPr>
        <p:spPr bwMode="auto">
          <a:xfrm>
            <a:off x="254000" y="2066925"/>
            <a:ext cx="8572500" cy="1600200"/>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227343" name="Text Box 15"/>
          <p:cNvSpPr txBox="1">
            <a:spLocks noChangeArrowheads="1"/>
          </p:cNvSpPr>
          <p:nvPr/>
        </p:nvSpPr>
        <p:spPr bwMode="auto">
          <a:xfrm>
            <a:off x="3467100" y="5051425"/>
            <a:ext cx="5689600" cy="14636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dirty="0">
                <a:solidFill>
                  <a:srgbClr val="FFEA18"/>
                </a:solidFill>
                <a:latin typeface="Arial" pitchFamily="34" charset="0"/>
                <a:ea typeface="ＭＳ Ｐゴシック" charset="-128"/>
                <a:cs typeface="+mn-cs"/>
              </a:rPr>
              <a:t>3. ANG </a:t>
            </a:r>
            <a:r>
              <a:rPr lang="en-US" sz="3000" b="1" i="1" dirty="0">
                <a:solidFill>
                  <a:schemeClr val="tx1"/>
                </a:solidFill>
                <a:latin typeface="Arial" pitchFamily="34" charset="0"/>
                <a:ea typeface="ＭＳ Ｐゴシック" charset="-128"/>
                <a:cs typeface="+mn-cs"/>
              </a:rPr>
              <a:t>IMPLUWENSIYA</a:t>
            </a:r>
            <a:r>
              <a:rPr lang="en-US" sz="3000" b="1" dirty="0">
                <a:solidFill>
                  <a:srgbClr val="FFEA18"/>
                </a:solidFill>
                <a:latin typeface="Arial" pitchFamily="34" charset="0"/>
                <a:ea typeface="ＭＳ Ｐゴシック" charset="-128"/>
                <a:cs typeface="+mn-cs"/>
              </a:rPr>
              <a:t> INI SA PORMA UG SULOD SA BALAAN NA KASULATAN</a:t>
            </a:r>
          </a:p>
        </p:txBody>
      </p:sp>
      <p:sp>
        <p:nvSpPr>
          <p:cNvPr id="227348" name="Text Box 20"/>
          <p:cNvSpPr txBox="1">
            <a:spLocks noChangeArrowheads="1"/>
          </p:cNvSpPr>
          <p:nvPr/>
        </p:nvSpPr>
        <p:spPr bwMode="auto">
          <a:xfrm>
            <a:off x="3409950" y="3873500"/>
            <a:ext cx="5010150" cy="55403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dirty="0">
                <a:solidFill>
                  <a:srgbClr val="FFEA18"/>
                </a:solidFill>
                <a:latin typeface="Arial" pitchFamily="34" charset="0"/>
                <a:ea typeface="ＭＳ Ｐゴシック" charset="-128"/>
                <a:cs typeface="+mn-cs"/>
              </a:rPr>
              <a:t>1.</a:t>
            </a:r>
            <a:r>
              <a:rPr lang="en-US" sz="3000" b="1" i="1" dirty="0">
                <a:solidFill>
                  <a:srgbClr val="FFEA18"/>
                </a:solidFill>
                <a:latin typeface="Arial" pitchFamily="34" charset="0"/>
                <a:ea typeface="ＭＳ Ｐゴシック" charset="-128"/>
                <a:cs typeface="+mn-cs"/>
              </a:rPr>
              <a:t> </a:t>
            </a:r>
            <a:r>
              <a:rPr lang="en-US" sz="3000" b="1" i="1" dirty="0">
                <a:solidFill>
                  <a:schemeClr val="tx1"/>
                </a:solidFill>
                <a:latin typeface="Arial" pitchFamily="34" charset="0"/>
                <a:ea typeface="ＭＳ Ｐゴシック" charset="-128"/>
                <a:cs typeface="+mn-cs"/>
              </a:rPr>
              <a:t>UNSA</a:t>
            </a:r>
            <a:r>
              <a:rPr lang="en-US" sz="3000" b="1" dirty="0">
                <a:solidFill>
                  <a:srgbClr val="FFEA18"/>
                </a:solidFill>
                <a:latin typeface="Arial" pitchFamily="34" charset="0"/>
                <a:ea typeface="ＭＳ Ｐゴシック" charset="-128"/>
                <a:cs typeface="+mn-cs"/>
              </a:rPr>
              <a:t> ANG NAHITABO!</a:t>
            </a:r>
          </a:p>
        </p:txBody>
      </p:sp>
      <p:sp>
        <p:nvSpPr>
          <p:cNvPr id="227349" name="Text Box 21"/>
          <p:cNvSpPr txBox="1">
            <a:spLocks noChangeArrowheads="1"/>
          </p:cNvSpPr>
          <p:nvPr/>
        </p:nvSpPr>
        <p:spPr bwMode="auto">
          <a:xfrm>
            <a:off x="3443288" y="4445000"/>
            <a:ext cx="4941887"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dirty="0">
                <a:solidFill>
                  <a:srgbClr val="FFEA18"/>
                </a:solidFill>
                <a:latin typeface="Arial" pitchFamily="34" charset="0"/>
                <a:ea typeface="ＭＳ Ｐゴシック" charset="-128"/>
                <a:cs typeface="+mn-cs"/>
              </a:rPr>
              <a:t>2. </a:t>
            </a:r>
            <a:r>
              <a:rPr lang="en-US" sz="3000" b="1" i="1" dirty="0">
                <a:solidFill>
                  <a:schemeClr val="tx1"/>
                </a:solidFill>
                <a:latin typeface="Arial" pitchFamily="34" charset="0"/>
                <a:ea typeface="ＭＳ Ｐゴシック" charset="-128"/>
                <a:cs typeface="+mn-cs"/>
              </a:rPr>
              <a:t>NGANO</a:t>
            </a:r>
            <a:r>
              <a:rPr lang="en-US" sz="3000" b="1" dirty="0">
                <a:solidFill>
                  <a:srgbClr val="FFEA18"/>
                </a:solidFill>
                <a:latin typeface="Arial" pitchFamily="34" charset="0"/>
                <a:ea typeface="ＭＳ Ｐゴシック" charset="-128"/>
                <a:cs typeface="+mn-cs"/>
              </a:rPr>
              <a:t> NAHITABO!</a:t>
            </a:r>
          </a:p>
        </p:txBody>
      </p:sp>
      <p:sp>
        <p:nvSpPr>
          <p:cNvPr id="143368"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pic>
        <p:nvPicPr>
          <p:cNvPr id="227330" name="Picture 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50800" y="28575"/>
            <a:ext cx="2541588" cy="1984375"/>
          </a:xfrm>
          <a:prstGeom prst="rect">
            <a:avLst/>
          </a:prstGeom>
          <a:noFill/>
          <a:ln>
            <a:noFill/>
          </a:ln>
          <a:effectLst>
            <a:outerShdw blurRad="63500" dist="38099" dir="2700000" algn="ctr" rotWithShape="0">
              <a:srgbClr val="0404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1" name="Oval 3"/>
          <p:cNvSpPr>
            <a:spLocks noChangeArrowheads="1"/>
          </p:cNvSpPr>
          <p:nvPr/>
        </p:nvSpPr>
        <p:spPr bwMode="auto">
          <a:xfrm>
            <a:off x="628650" y="1270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
        <p:nvSpPr>
          <p:cNvPr id="143371"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9.65.01.70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227336"/>
                                        </p:tgtEl>
                                      </p:cBhvr>
                                    </p:animEffect>
                                    <p:set>
                                      <p:cBhvr>
                                        <p:cTn id="23" dur="1" fill="hold">
                                          <p:stCondLst>
                                            <p:cond delay="499"/>
                                          </p:stCondLst>
                                        </p:cTn>
                                        <p:tgtEl>
                                          <p:spTgt spid="227336"/>
                                        </p:tgtEl>
                                        <p:attrNameLst>
                                          <p:attrName>style.visibility</p:attrName>
                                        </p:attrNameLst>
                                      </p:cBhvr>
                                      <p:to>
                                        <p:strVal val="hidden"/>
                                      </p:to>
                                    </p:set>
                                  </p:childTnLst>
                                </p:cTn>
                              </p:par>
                            </p:childTnLst>
                          </p:cTn>
                        </p:par>
                        <p:par>
                          <p:cTn id="24" fill="hold" nodeType="afterGroup">
                            <p:stCondLst>
                              <p:cond delay="500"/>
                            </p:stCondLst>
                            <p:childTnLst>
                              <p:par>
                                <p:cTn id="25" presetID="23" presetClass="entr" presetSubtype="272" fill="hold" grpId="1" nodeType="afterEffect">
                                  <p:stCondLst>
                                    <p:cond delay="0"/>
                                  </p:stCondLst>
                                  <p:childTnLst>
                                    <p:set>
                                      <p:cBhvr>
                                        <p:cTn id="26" dur="1" fill="hold">
                                          <p:stCondLst>
                                            <p:cond delay="0"/>
                                          </p:stCondLst>
                                        </p:cTn>
                                        <p:tgtEl>
                                          <p:spTgt spid="227336"/>
                                        </p:tgtEl>
                                        <p:attrNameLst>
                                          <p:attrName>style.visibility</p:attrName>
                                        </p:attrNameLst>
                                      </p:cBhvr>
                                      <p:to>
                                        <p:strVal val="visible"/>
                                      </p:to>
                                    </p:set>
                                    <p:anim calcmode="lin" valueType="num">
                                      <p:cBhvr>
                                        <p:cTn id="27" dur="500" fill="hold"/>
                                        <p:tgtEl>
                                          <p:spTgt spid="227336"/>
                                        </p:tgtEl>
                                        <p:attrNameLst>
                                          <p:attrName>ppt_w</p:attrName>
                                        </p:attrNameLst>
                                      </p:cBhvr>
                                      <p:tavLst>
                                        <p:tav tm="0">
                                          <p:val>
                                            <p:strVal val="2/3*#ppt_w"/>
                                          </p:val>
                                        </p:tav>
                                        <p:tav tm="100000">
                                          <p:val>
                                            <p:strVal val="#ppt_w"/>
                                          </p:val>
                                        </p:tav>
                                      </p:tavLst>
                                    </p:anim>
                                    <p:anim calcmode="lin" valueType="num">
                                      <p:cBhvr>
                                        <p:cTn id="28"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27348"/>
                                        </p:tgtEl>
                                        <p:attrNameLst>
                                          <p:attrName>style.visibility</p:attrName>
                                        </p:attrNameLst>
                                      </p:cBhvr>
                                      <p:to>
                                        <p:strVal val="visible"/>
                                      </p:to>
                                    </p:set>
                                    <p:anim calcmode="lin" valueType="num">
                                      <p:cBhvr additive="base">
                                        <p:cTn id="38" dur="500" fill="hold"/>
                                        <p:tgtEl>
                                          <p:spTgt spid="227348"/>
                                        </p:tgtEl>
                                        <p:attrNameLst>
                                          <p:attrName>ppt_x</p:attrName>
                                        </p:attrNameLst>
                                      </p:cBhvr>
                                      <p:tavLst>
                                        <p:tav tm="0">
                                          <p:val>
                                            <p:strVal val="1+#ppt_w/2"/>
                                          </p:val>
                                        </p:tav>
                                        <p:tav tm="100000">
                                          <p:val>
                                            <p:strVal val="#ppt_x"/>
                                          </p:val>
                                        </p:tav>
                                      </p:tavLst>
                                    </p:anim>
                                    <p:anim calcmode="lin" valueType="num">
                                      <p:cBhvr additive="base">
                                        <p:cTn id="39"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27349"/>
                                        </p:tgtEl>
                                        <p:attrNameLst>
                                          <p:attrName>style.visibility</p:attrName>
                                        </p:attrNameLst>
                                      </p:cBhvr>
                                      <p:to>
                                        <p:strVal val="visible"/>
                                      </p:to>
                                    </p:set>
                                    <p:anim calcmode="lin" valueType="num">
                                      <p:cBhvr additive="base">
                                        <p:cTn id="44" dur="500" fill="hold"/>
                                        <p:tgtEl>
                                          <p:spTgt spid="227349"/>
                                        </p:tgtEl>
                                        <p:attrNameLst>
                                          <p:attrName>ppt_x</p:attrName>
                                        </p:attrNameLst>
                                      </p:cBhvr>
                                      <p:tavLst>
                                        <p:tav tm="0">
                                          <p:val>
                                            <p:strVal val="1+#ppt_w/2"/>
                                          </p:val>
                                        </p:tav>
                                        <p:tav tm="100000">
                                          <p:val>
                                            <p:strVal val="#ppt_x"/>
                                          </p:val>
                                        </p:tav>
                                      </p:tavLst>
                                    </p:anim>
                                    <p:anim calcmode="lin" valueType="num">
                                      <p:cBhvr additive="base">
                                        <p:cTn id="45"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7343"/>
                                        </p:tgtEl>
                                        <p:attrNameLst>
                                          <p:attrName>style.visibility</p:attrName>
                                        </p:attrNameLst>
                                      </p:cBhvr>
                                      <p:to>
                                        <p:strVal val="visible"/>
                                      </p:to>
                                    </p:set>
                                    <p:anim calcmode="lin" valueType="num">
                                      <p:cBhvr additive="base">
                                        <p:cTn id="50" dur="500" fill="hold"/>
                                        <p:tgtEl>
                                          <p:spTgt spid="227343"/>
                                        </p:tgtEl>
                                        <p:attrNameLst>
                                          <p:attrName>ppt_x</p:attrName>
                                        </p:attrNameLst>
                                      </p:cBhvr>
                                      <p:tavLst>
                                        <p:tav tm="0">
                                          <p:val>
                                            <p:strVal val="1+#ppt_w/2"/>
                                          </p:val>
                                        </p:tav>
                                        <p:tav tm="100000">
                                          <p:val>
                                            <p:strVal val="#ppt_x"/>
                                          </p:val>
                                        </p:tav>
                                      </p:tavLst>
                                    </p:anim>
                                    <p:anim calcmode="lin" valueType="num">
                                      <p:cBhvr additive="base">
                                        <p:cTn id="51"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autoUpdateAnimBg="0"/>
      <p:bldP spid="227336" grpId="1" animBg="1" autoUpdateAnimBg="0"/>
      <p:bldP spid="227343" grpId="0" autoUpdateAnimBg="0"/>
      <p:bldP spid="227348" grpId="0" autoUpdateAnimBg="0"/>
      <p:bldP spid="227349" grpId="0" autoUpdateAnimBg="0"/>
      <p:bldP spid="227331"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sz="800" dirty="0">
              <a:latin typeface="Geneva"/>
              <a:ea typeface="+mn-ea"/>
              <a:cs typeface="Geneva"/>
            </a:endParaRPr>
          </a:p>
        </p:txBody>
      </p:sp>
      <p:pic>
        <p:nvPicPr>
          <p:cNvPr id="2129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3575" y="55563"/>
            <a:ext cx="5191125" cy="6858000"/>
          </a:xfrm>
          <a:prstGeom prst="rect">
            <a:avLst/>
          </a:prstGeom>
          <a:noFill/>
          <a:ln>
            <a:noFill/>
          </a:ln>
          <a:effectLst>
            <a:outerShdw blurRad="63500" dist="5388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Text Box 4"/>
          <p:cNvSpPr txBox="1">
            <a:spLocks noChangeArrowheads="1"/>
          </p:cNvSpPr>
          <p:nvPr/>
        </p:nvSpPr>
        <p:spPr bwMode="auto">
          <a:xfrm>
            <a:off x="2563813" y="1155700"/>
            <a:ext cx="881062"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a:solidFill>
                  <a:srgbClr val="ED181E"/>
                </a:solidFill>
                <a:latin typeface="Lucida Handwriting" pitchFamily="66" charset="0"/>
                <a:ea typeface="ＭＳ Ｐゴシック" charset="-128"/>
                <a:cs typeface="+mn-cs"/>
              </a:rPr>
              <a:t>P</a:t>
            </a:r>
          </a:p>
        </p:txBody>
      </p:sp>
      <p:sp>
        <p:nvSpPr>
          <p:cNvPr id="212997" name="Text Box 5"/>
          <p:cNvSpPr txBox="1">
            <a:spLocks noChangeArrowheads="1"/>
          </p:cNvSpPr>
          <p:nvPr/>
        </p:nvSpPr>
        <p:spPr bwMode="auto">
          <a:xfrm>
            <a:off x="3543300" y="1166813"/>
            <a:ext cx="869950"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a:solidFill>
                  <a:srgbClr val="ED181E"/>
                </a:solidFill>
                <a:latin typeface="Lucida Handwriting" pitchFamily="-107" charset="0"/>
                <a:ea typeface="+mn-ea"/>
                <a:cs typeface="+mn-cs"/>
              </a:rPr>
              <a:t>7</a:t>
            </a:r>
          </a:p>
        </p:txBody>
      </p:sp>
      <p:sp>
        <p:nvSpPr>
          <p:cNvPr id="212998" name="Text Box 6"/>
          <p:cNvSpPr txBox="1">
            <a:spLocks noChangeArrowheads="1"/>
          </p:cNvSpPr>
          <p:nvPr/>
        </p:nvSpPr>
        <p:spPr bwMode="auto">
          <a:xfrm>
            <a:off x="4481513" y="1206500"/>
            <a:ext cx="935037"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a:solidFill>
                  <a:srgbClr val="ED181E"/>
                </a:solidFill>
                <a:latin typeface="Lucida Handwriting" pitchFamily="66" charset="0"/>
                <a:ea typeface="ＭＳ Ｐゴシック" charset="-128"/>
                <a:cs typeface="+mn-cs"/>
              </a:rPr>
              <a:t>K</a:t>
            </a:r>
          </a:p>
        </p:txBody>
      </p:sp>
      <p:sp>
        <p:nvSpPr>
          <p:cNvPr id="212999" name="Text Box 7"/>
          <p:cNvSpPr txBox="1">
            <a:spLocks noChangeArrowheads="1"/>
          </p:cNvSpPr>
          <p:nvPr/>
        </p:nvSpPr>
        <p:spPr bwMode="auto">
          <a:xfrm>
            <a:off x="5445125" y="1219200"/>
            <a:ext cx="106203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a:solidFill>
                  <a:srgbClr val="ED181E"/>
                </a:solidFill>
                <a:latin typeface="Lucida Handwriting" pitchFamily="66" charset="0"/>
                <a:ea typeface="ＭＳ Ｐゴシック" charset="-128"/>
                <a:cs typeface="+mn-cs"/>
              </a:rPr>
              <a:t>H</a:t>
            </a:r>
          </a:p>
        </p:txBody>
      </p:sp>
      <p:sp>
        <p:nvSpPr>
          <p:cNvPr id="213000" name="Text Box 8"/>
          <p:cNvSpPr txBox="1">
            <a:spLocks noChangeArrowheads="1"/>
          </p:cNvSpPr>
          <p:nvPr/>
        </p:nvSpPr>
        <p:spPr bwMode="auto">
          <a:xfrm>
            <a:off x="2409825" y="2352675"/>
            <a:ext cx="884238"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66" charset="0"/>
                <a:ea typeface="ＭＳ Ｐゴシック" charset="-128"/>
                <a:cs typeface="+mn-cs"/>
              </a:rPr>
              <a:t>PAGBUHAT</a:t>
            </a:r>
          </a:p>
        </p:txBody>
      </p:sp>
      <p:sp>
        <p:nvSpPr>
          <p:cNvPr id="213001" name="Text Box 9"/>
          <p:cNvSpPr txBox="1">
            <a:spLocks noChangeArrowheads="1"/>
          </p:cNvSpPr>
          <p:nvPr/>
        </p:nvSpPr>
        <p:spPr bwMode="auto">
          <a:xfrm>
            <a:off x="4406900" y="2327275"/>
            <a:ext cx="795338"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66" charset="0"/>
                <a:ea typeface="ＭＳ Ｐゴシック" charset="-128"/>
                <a:cs typeface="+mn-cs"/>
              </a:rPr>
              <a:t>KAHILUM</a:t>
            </a:r>
          </a:p>
        </p:txBody>
      </p:sp>
      <p:sp>
        <p:nvSpPr>
          <p:cNvPr id="213009" name="Text Box 17"/>
          <p:cNvSpPr txBox="1">
            <a:spLocks noChangeArrowheads="1"/>
          </p:cNvSpPr>
          <p:nvPr/>
        </p:nvSpPr>
        <p:spPr bwMode="auto">
          <a:xfrm>
            <a:off x="3571875" y="3089275"/>
            <a:ext cx="8286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ABRAHAM</a:t>
            </a:r>
          </a:p>
        </p:txBody>
      </p:sp>
      <p:sp>
        <p:nvSpPr>
          <p:cNvPr id="213010" name="Text Box 18"/>
          <p:cNvSpPr txBox="1">
            <a:spLocks noChangeArrowheads="1"/>
          </p:cNvSpPr>
          <p:nvPr/>
        </p:nvSpPr>
        <p:spPr bwMode="auto">
          <a:xfrm>
            <a:off x="4483100" y="3317875"/>
            <a:ext cx="47942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66" charset="0"/>
                <a:ea typeface="ＭＳ Ｐゴシック" charset="-128"/>
                <a:cs typeface="+mn-cs"/>
              </a:rPr>
              <a:t>JOSE</a:t>
            </a:r>
          </a:p>
        </p:txBody>
      </p:sp>
      <p:sp>
        <p:nvSpPr>
          <p:cNvPr id="213011" name="Text Box 19"/>
          <p:cNvSpPr txBox="1">
            <a:spLocks noChangeArrowheads="1"/>
          </p:cNvSpPr>
          <p:nvPr/>
        </p:nvSpPr>
        <p:spPr bwMode="auto">
          <a:xfrm>
            <a:off x="5135563" y="3533775"/>
            <a:ext cx="649287"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66" charset="0"/>
                <a:ea typeface="ＭＳ Ｐゴシック" charset="-128"/>
                <a:cs typeface="+mn-cs"/>
              </a:rPr>
              <a:t>MOISES</a:t>
            </a:r>
          </a:p>
        </p:txBody>
      </p:sp>
      <p:sp>
        <p:nvSpPr>
          <p:cNvPr id="213012" name="Text Box 20"/>
          <p:cNvSpPr txBox="1">
            <a:spLocks noChangeArrowheads="1"/>
          </p:cNvSpPr>
          <p:nvPr/>
        </p:nvSpPr>
        <p:spPr bwMode="auto">
          <a:xfrm>
            <a:off x="5832475" y="3762375"/>
            <a:ext cx="57626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66" charset="0"/>
                <a:ea typeface="ＭＳ Ｐゴシック" charset="-128"/>
                <a:cs typeface="+mn-cs"/>
              </a:rPr>
              <a:t>JOSUE</a:t>
            </a:r>
          </a:p>
        </p:txBody>
      </p:sp>
      <p:sp>
        <p:nvSpPr>
          <p:cNvPr id="213013" name="Text Box 21"/>
          <p:cNvSpPr txBox="1">
            <a:spLocks noChangeArrowheads="1"/>
          </p:cNvSpPr>
          <p:nvPr/>
        </p:nvSpPr>
        <p:spPr bwMode="auto">
          <a:xfrm>
            <a:off x="4106863" y="4613275"/>
            <a:ext cx="782637"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66" charset="0"/>
                <a:ea typeface="ＭＳ Ｐゴシック" charset="-128"/>
                <a:cs typeface="+mn-cs"/>
              </a:rPr>
              <a:t>ANARKYA</a:t>
            </a:r>
          </a:p>
        </p:txBody>
      </p:sp>
      <p:sp>
        <p:nvSpPr>
          <p:cNvPr id="213014" name="Text Box 22"/>
          <p:cNvSpPr txBox="1">
            <a:spLocks noChangeArrowheads="1"/>
          </p:cNvSpPr>
          <p:nvPr/>
        </p:nvSpPr>
        <p:spPr bwMode="auto">
          <a:xfrm>
            <a:off x="4813300" y="4841875"/>
            <a:ext cx="884238"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66" charset="0"/>
                <a:ea typeface="ＭＳ Ｐゴシック" charset="-128"/>
                <a:cs typeface="+mn-cs"/>
              </a:rPr>
              <a:t>MGA HARI </a:t>
            </a:r>
          </a:p>
        </p:txBody>
      </p:sp>
      <p:sp>
        <p:nvSpPr>
          <p:cNvPr id="213015" name="Text Box 23"/>
          <p:cNvSpPr txBox="1">
            <a:spLocks noChangeArrowheads="1"/>
          </p:cNvSpPr>
          <p:nvPr/>
        </p:nvSpPr>
        <p:spPr bwMode="auto">
          <a:xfrm>
            <a:off x="5613400" y="5070475"/>
            <a:ext cx="1184275"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66" charset="0"/>
                <a:ea typeface="ＭＳ Ｐゴシック" charset="-128"/>
                <a:cs typeface="+mn-cs"/>
              </a:rPr>
              <a:t>PAGKABINIHAG</a:t>
            </a:r>
          </a:p>
        </p:txBody>
      </p:sp>
      <p:sp>
        <p:nvSpPr>
          <p:cNvPr id="213016" name="Text Box 24"/>
          <p:cNvSpPr txBox="1">
            <a:spLocks noChangeArrowheads="1"/>
          </p:cNvSpPr>
          <p:nvPr/>
        </p:nvSpPr>
        <p:spPr bwMode="auto">
          <a:xfrm>
            <a:off x="5829300" y="4086225"/>
            <a:ext cx="3314700" cy="830263"/>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400" b="1" dirty="0">
                <a:solidFill>
                  <a:srgbClr val="FFFF00"/>
                </a:solidFill>
                <a:latin typeface="Comic Sans MS" pitchFamily="66" charset="0"/>
                <a:ea typeface="ＭＳ Ｐゴシック" charset="-128"/>
                <a:cs typeface="+mn-cs"/>
              </a:rPr>
              <a:t>GIYA SA PAG-TUON #01 </a:t>
            </a:r>
          </a:p>
        </p:txBody>
      </p:sp>
      <p:sp>
        <p:nvSpPr>
          <p:cNvPr id="145425" name="Text Box 2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5426" name="Text Box 3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5427"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45428"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213025" name="Rectangle 33"/>
          <p:cNvSpPr>
            <a:spLocks noChangeArrowheads="1"/>
          </p:cNvSpPr>
          <p:nvPr/>
        </p:nvSpPr>
        <p:spPr bwMode="auto">
          <a:xfrm>
            <a:off x="7502525" y="652303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9.65.01.71</a:t>
            </a:r>
          </a:p>
        </p:txBody>
      </p:sp>
      <p:sp>
        <p:nvSpPr>
          <p:cNvPr id="145430"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20</a:t>
            </a:r>
          </a:p>
        </p:txBody>
      </p:sp>
      <p:sp>
        <p:nvSpPr>
          <p:cNvPr id="34" name="TextBox 33"/>
          <p:cNvSpPr txBox="1"/>
          <p:nvPr/>
        </p:nvSpPr>
        <p:spPr>
          <a:xfrm>
            <a:off x="2225675" y="2887663"/>
            <a:ext cx="1247775" cy="749300"/>
          </a:xfrm>
          <a:prstGeom prst="rect">
            <a:avLst/>
          </a:prstGeom>
          <a:solidFill>
            <a:srgbClr val="FFFFFF"/>
          </a:solidFill>
          <a:effectLst/>
        </p:spPr>
        <p:txBody>
          <a:bodyPr>
            <a:spAutoFit/>
          </a:bodyPr>
          <a:lstStyle/>
          <a:p>
            <a:pPr>
              <a:defRPr/>
            </a:pPr>
            <a:endParaRPr lang="en-US" sz="1100" b="1">
              <a:solidFill>
                <a:srgbClr val="1A0004"/>
              </a:solidFill>
              <a:effectLst>
                <a:outerShdw blurRad="38100" dist="38100" dir="2700000" algn="tl">
                  <a:srgbClr val="C0C0C0"/>
                </a:outerShdw>
              </a:effectLst>
              <a:latin typeface="Arial" pitchFamily="34" charset="0"/>
              <a:ea typeface="ＭＳ Ｐゴシック" pitchFamily="34" charset="-128"/>
              <a:cs typeface="+mn-cs"/>
            </a:endParaRPr>
          </a:p>
          <a:p>
            <a:pPr>
              <a:defRPr/>
            </a:pPr>
            <a:r>
              <a:rPr lang="en-US" sz="1600" b="1">
                <a:solidFill>
                  <a:srgbClr val="1A0004"/>
                </a:solidFill>
                <a:effectLst>
                  <a:outerShdw blurRad="38100" dist="38100" dir="2700000" algn="tl">
                    <a:srgbClr val="C0C0C0"/>
                  </a:outerShdw>
                </a:effectLst>
                <a:latin typeface="Arial" pitchFamily="34" charset="0"/>
                <a:ea typeface="ＭＳ Ｐゴシック" pitchFamily="34" charset="-128"/>
                <a:cs typeface="+mn-cs"/>
              </a:rPr>
              <a:t>4 Tao:</a:t>
            </a:r>
          </a:p>
          <a:p>
            <a:pPr>
              <a:defRPr/>
            </a:pPr>
            <a:endParaRPr lang="en-US" sz="1600" b="1">
              <a:solidFill>
                <a:srgbClr val="1A0004"/>
              </a:solidFill>
              <a:effectLst>
                <a:outerShdw blurRad="38100" dist="38100" dir="2700000" algn="tl">
                  <a:srgbClr val="C0C0C0"/>
                </a:outerShdw>
              </a:effectLst>
              <a:latin typeface="Arial" pitchFamily="34" charset="0"/>
              <a:ea typeface="ＭＳ Ｐゴシック" pitchFamily="34" charset="-128"/>
              <a:cs typeface="+mn-cs"/>
            </a:endParaRP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145433" name="Rectangle 35"/>
          <p:cNvSpPr>
            <a:spLocks noChangeArrowheads="1"/>
          </p:cNvSpPr>
          <p:nvPr/>
        </p:nvSpPr>
        <p:spPr bwMode="auto">
          <a:xfrm>
            <a:off x="3365500" y="4233863"/>
            <a:ext cx="271463" cy="314325"/>
          </a:xfrm>
          <a:prstGeom prst="rect">
            <a:avLst/>
          </a:prstGeom>
          <a:solidFill>
            <a:srgbClr val="FFFFFF"/>
          </a:solidFill>
          <a:ln w="12700">
            <a:solidFill>
              <a:schemeClr val="tx1"/>
            </a:solidFill>
            <a:round/>
            <a:headEnd/>
            <a:tailEnd/>
          </a:ln>
        </p:spPr>
        <p:txBody>
          <a:bodyPr wrap="none" anchor="ctr"/>
          <a:lstStyle/>
          <a:p>
            <a:endParaRPr lang="en-US"/>
          </a:p>
        </p:txBody>
      </p:sp>
      <p:sp>
        <p:nvSpPr>
          <p:cNvPr id="35" name="TextBox 34"/>
          <p:cNvSpPr txBox="1"/>
          <p:nvPr/>
        </p:nvSpPr>
        <p:spPr>
          <a:xfrm>
            <a:off x="2635250" y="4395788"/>
            <a:ext cx="1606550" cy="584200"/>
          </a:xfrm>
          <a:prstGeom prst="rect">
            <a:avLst/>
          </a:prstGeom>
          <a:solidFill>
            <a:srgbClr val="FFFFFF"/>
          </a:solidFill>
          <a:effectLst/>
        </p:spPr>
        <p:txBody>
          <a:bodyPr>
            <a:spAutoFit/>
          </a:bodyPr>
          <a:lstStyle/>
          <a:p>
            <a:pPr>
              <a:defRPr/>
            </a:pPr>
            <a:r>
              <a:rPr lang="en-US" sz="1600" b="1" dirty="0">
                <a:solidFill>
                  <a:srgbClr val="1A0004"/>
                </a:solidFill>
                <a:effectLst>
                  <a:outerShdw blurRad="38100" dist="38100" dir="2700000" algn="tl">
                    <a:srgbClr val="C0C0C0"/>
                  </a:outerShdw>
                </a:effectLst>
                <a:latin typeface="Arial" pitchFamily="34" charset="0"/>
                <a:ea typeface="ＭＳ Ｐゴシック" pitchFamily="34" charset="-128"/>
                <a:cs typeface="+mn-cs"/>
              </a:rPr>
              <a:t>3 </a:t>
            </a:r>
            <a:r>
              <a:rPr lang="en-US" sz="1600" b="1" dirty="0" err="1">
                <a:solidFill>
                  <a:srgbClr val="1A0004"/>
                </a:solidFill>
                <a:effectLst>
                  <a:outerShdw blurRad="38100" dist="38100" dir="2700000" algn="tl">
                    <a:srgbClr val="C0C0C0"/>
                  </a:outerShdw>
                </a:effectLst>
                <a:latin typeface="Arial" pitchFamily="34" charset="0"/>
                <a:ea typeface="ＭＳ Ｐゴシック" pitchFamily="34" charset="-128"/>
                <a:cs typeface="+mn-cs"/>
              </a:rPr>
              <a:t>Katilingban</a:t>
            </a:r>
            <a:r>
              <a:rPr lang="en-US" sz="1600" b="1" dirty="0">
                <a:solidFill>
                  <a:srgbClr val="1A0004"/>
                </a:solidFill>
                <a:effectLst>
                  <a:outerShdw blurRad="38100" dist="38100" dir="2700000" algn="tl">
                    <a:srgbClr val="C0C0C0"/>
                  </a:outerShdw>
                </a:effectLst>
                <a:latin typeface="Arial" pitchFamily="34" charset="0"/>
                <a:ea typeface="ＭＳ Ｐゴシック" pitchFamily="34" charset="-128"/>
                <a:cs typeface="+mn-cs"/>
              </a:rPr>
              <a:t>:</a:t>
            </a:r>
          </a:p>
          <a:p>
            <a:pPr>
              <a:defRPr/>
            </a:pPr>
            <a:endParaRPr lang="en-US" sz="1600" b="1" dirty="0">
              <a:solidFill>
                <a:srgbClr val="1A0004"/>
              </a:solidFill>
              <a:effectLst>
                <a:outerShdw blurRad="38100" dist="38100" dir="2700000" algn="tl">
                  <a:srgbClr val="C0C0C0"/>
                </a:outerShdw>
              </a:effectLst>
              <a:latin typeface="Arial" pitchFamily="34" charset="0"/>
              <a:ea typeface="ＭＳ Ｐゴシック" pitchFamily="34" charset="-128"/>
              <a:cs typeface="+mn-cs"/>
            </a:endParaRP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39" name="TextBox 38"/>
          <p:cNvSpPr txBox="1"/>
          <p:nvPr/>
        </p:nvSpPr>
        <p:spPr>
          <a:xfrm>
            <a:off x="2070100" y="5826125"/>
            <a:ext cx="4953000" cy="830263"/>
          </a:xfrm>
          <a:prstGeom prst="rect">
            <a:avLst/>
          </a:prstGeom>
          <a:solidFill>
            <a:srgbClr val="FFFFFF"/>
          </a:solidFill>
          <a:effectLst/>
        </p:spPr>
        <p:txBody>
          <a:bodyPr>
            <a:spAutoFit/>
          </a:bodyPr>
          <a:lstStyle/>
          <a:p>
            <a:pPr>
              <a:defRPr/>
            </a:pPr>
            <a:r>
              <a:rPr lang="en-US" sz="2400" b="1" dirty="0">
                <a:solidFill>
                  <a:srgbClr val="1A0004"/>
                </a:solidFill>
                <a:effectLst>
                  <a:outerShdw blurRad="38100" dist="38100" dir="2700000" algn="tl">
                    <a:srgbClr val="C0C0C0"/>
                  </a:outerShdw>
                </a:effectLst>
                <a:latin typeface="Arial" pitchFamily="34" charset="0"/>
                <a:ea typeface="ＭＳ Ｐゴシック" pitchFamily="34" charset="-128"/>
                <a:cs typeface="Arial" pitchFamily="34" charset="0"/>
              </a:rPr>
              <a:t>ANG MGA HUNOS NA BIBLIA NA NAA SA IMONG HUNAHUNA!</a:t>
            </a:r>
            <a:endParaRPr lang="en-US" sz="3600" b="1" dirty="0">
              <a:solidFill>
                <a:srgbClr val="1A0004"/>
              </a:solidFill>
              <a:effectLst>
                <a:outerShdw blurRad="38100" dist="38100" dir="2700000" algn="tl">
                  <a:srgbClr val="C0C0C0"/>
                </a:outerShdw>
              </a:effectLst>
              <a:latin typeface="Arial" pitchFamily="34" charset="0"/>
              <a:ea typeface="ＭＳ Ｐゴシック" pitchFamily="34" charset="-128"/>
              <a:cs typeface="Arial" pitchFamily="34" charset="0"/>
            </a:endParaRPr>
          </a:p>
        </p:txBody>
      </p:sp>
      <p:sp>
        <p:nvSpPr>
          <p:cNvPr id="41" name="TextBox 40"/>
          <p:cNvSpPr txBox="1"/>
          <p:nvPr/>
        </p:nvSpPr>
        <p:spPr>
          <a:xfrm>
            <a:off x="2411413" y="3311525"/>
            <a:ext cx="293687" cy="276225"/>
          </a:xfrm>
          <a:prstGeom prst="rect">
            <a:avLst/>
          </a:prstGeom>
          <a:solidFill>
            <a:srgbClr val="FFFFFF"/>
          </a:solidFill>
          <a:effectLst/>
        </p:spPr>
        <p:txBody>
          <a:bodyPr>
            <a:spAutoFit/>
          </a:bodyPr>
          <a:lstStyle/>
          <a:p>
            <a:pPr>
              <a:defRPr/>
            </a:pPr>
            <a:r>
              <a:rPr lang="en-US" sz="1200" b="1">
                <a:solidFill>
                  <a:srgbClr val="1A0004"/>
                </a:solidFill>
                <a:effectLst>
                  <a:outerShdw blurRad="38100" dist="38100" dir="2700000" algn="tl">
                    <a:srgbClr val="C0C0C0"/>
                  </a:outerShdw>
                </a:effectLst>
                <a:latin typeface="Arial" pitchFamily="34" charset="0"/>
                <a:ea typeface="ＭＳ Ｐゴシック" pitchFamily="34" charset="-128"/>
                <a:cs typeface="+mn-cs"/>
              </a:rPr>
              <a:t>A</a:t>
            </a:r>
            <a:endParaRPr lang="en-US" sz="1800" b="1">
              <a:solidFill>
                <a:srgbClr val="1A0004"/>
              </a:solidFill>
              <a:effectLst>
                <a:outerShdw blurRad="38100" dist="38100" dir="2700000" algn="tl">
                  <a:srgbClr val="C0C0C0"/>
                </a:outerShdw>
              </a:effectLst>
              <a:latin typeface="Arial" pitchFamily="34" charset="0"/>
              <a:ea typeface="ＭＳ Ｐゴシック" pitchFamily="34" charset="-128"/>
              <a:cs typeface="+mn-cs"/>
            </a:endParaRPr>
          </a:p>
        </p:txBody>
      </p:sp>
      <p:sp>
        <p:nvSpPr>
          <p:cNvPr id="42" name="TextBox 41"/>
          <p:cNvSpPr txBox="1"/>
          <p:nvPr/>
        </p:nvSpPr>
        <p:spPr>
          <a:xfrm>
            <a:off x="2392363" y="3524250"/>
            <a:ext cx="293687" cy="276225"/>
          </a:xfrm>
          <a:prstGeom prst="rect">
            <a:avLst/>
          </a:prstGeom>
          <a:solidFill>
            <a:srgbClr val="FFFFFF"/>
          </a:solidFill>
          <a:effectLst/>
        </p:spPr>
        <p:txBody>
          <a:bodyPr>
            <a:spAutoFit/>
          </a:bodyPr>
          <a:lstStyle/>
          <a:p>
            <a:pPr>
              <a:defRPr/>
            </a:pPr>
            <a:r>
              <a:rPr lang="en-US" sz="1200" b="1">
                <a:solidFill>
                  <a:srgbClr val="1A0004"/>
                </a:solidFill>
                <a:effectLst>
                  <a:outerShdw blurRad="38100" dist="38100" dir="2700000" algn="tl">
                    <a:srgbClr val="C0C0C0"/>
                  </a:outerShdw>
                </a:effectLst>
                <a:latin typeface="Arial" pitchFamily="34" charset="0"/>
                <a:ea typeface="ＭＳ Ｐゴシック" pitchFamily="34" charset="-128"/>
                <a:cs typeface="+mn-cs"/>
              </a:rPr>
              <a:t>J</a:t>
            </a:r>
            <a:endParaRPr lang="en-US" sz="1800" b="1">
              <a:solidFill>
                <a:srgbClr val="1A0004"/>
              </a:solidFill>
              <a:effectLst>
                <a:outerShdw blurRad="38100" dist="38100" dir="2700000" algn="tl">
                  <a:srgbClr val="C0C0C0"/>
                </a:outerShdw>
              </a:effectLst>
              <a:latin typeface="Arial" pitchFamily="34" charset="0"/>
              <a:ea typeface="ＭＳ Ｐゴシック" pitchFamily="34" charset="-128"/>
              <a:cs typeface="+mn-cs"/>
            </a:endParaRPr>
          </a:p>
        </p:txBody>
      </p:sp>
      <p:sp>
        <p:nvSpPr>
          <p:cNvPr id="43" name="TextBox 42"/>
          <p:cNvSpPr txBox="1"/>
          <p:nvPr/>
        </p:nvSpPr>
        <p:spPr>
          <a:xfrm>
            <a:off x="2392363" y="3740150"/>
            <a:ext cx="293687" cy="554038"/>
          </a:xfrm>
          <a:prstGeom prst="rect">
            <a:avLst/>
          </a:prstGeom>
          <a:solidFill>
            <a:srgbClr val="FFFFFF"/>
          </a:solidFill>
          <a:effectLst/>
        </p:spPr>
        <p:txBody>
          <a:bodyPr>
            <a:spAutoFit/>
          </a:bodyPr>
          <a:lstStyle/>
          <a:p>
            <a:pPr>
              <a:defRPr/>
            </a:pPr>
            <a:r>
              <a:rPr lang="en-US" sz="1200" b="1">
                <a:solidFill>
                  <a:srgbClr val="1A0004"/>
                </a:solidFill>
                <a:effectLst>
                  <a:outerShdw blurRad="38100" dist="38100" dir="2700000" algn="tl">
                    <a:srgbClr val="C0C0C0"/>
                  </a:outerShdw>
                </a:effectLst>
                <a:latin typeface="Arial" pitchFamily="34" charset="0"/>
                <a:ea typeface="ＭＳ Ｐゴシック" pitchFamily="34" charset="-128"/>
                <a:cs typeface="+mn-cs"/>
              </a:rPr>
              <a:t>M</a:t>
            </a:r>
            <a:endParaRPr lang="en-US" sz="1800" b="1">
              <a:solidFill>
                <a:srgbClr val="1A0004"/>
              </a:solidFill>
              <a:effectLst>
                <a:outerShdw blurRad="38100" dist="38100" dir="2700000" algn="tl">
                  <a:srgbClr val="C0C0C0"/>
                </a:outerShdw>
              </a:effectLst>
              <a:latin typeface="Arial" pitchFamily="34" charset="0"/>
              <a:ea typeface="ＭＳ Ｐゴシック" pitchFamily="34" charset="-128"/>
              <a:cs typeface="+mn-cs"/>
            </a:endParaRPr>
          </a:p>
        </p:txBody>
      </p:sp>
      <p:sp>
        <p:nvSpPr>
          <p:cNvPr id="44" name="TextBox 43"/>
          <p:cNvSpPr txBox="1"/>
          <p:nvPr/>
        </p:nvSpPr>
        <p:spPr>
          <a:xfrm>
            <a:off x="2392363" y="3962400"/>
            <a:ext cx="293687" cy="276225"/>
          </a:xfrm>
          <a:prstGeom prst="rect">
            <a:avLst/>
          </a:prstGeom>
          <a:solidFill>
            <a:srgbClr val="FFFFFF"/>
          </a:solidFill>
          <a:effectLst/>
        </p:spPr>
        <p:txBody>
          <a:bodyPr>
            <a:spAutoFit/>
          </a:bodyPr>
          <a:lstStyle/>
          <a:p>
            <a:pPr>
              <a:defRPr/>
            </a:pPr>
            <a:r>
              <a:rPr lang="en-US" sz="1200" b="1">
                <a:solidFill>
                  <a:srgbClr val="1A0004"/>
                </a:solidFill>
                <a:effectLst>
                  <a:outerShdw blurRad="38100" dist="38100" dir="2700000" algn="tl">
                    <a:srgbClr val="C0C0C0"/>
                  </a:outerShdw>
                </a:effectLst>
                <a:latin typeface="Arial" pitchFamily="34" charset="0"/>
                <a:ea typeface="ＭＳ Ｐゴシック" pitchFamily="34" charset="-128"/>
                <a:cs typeface="+mn-cs"/>
              </a:rPr>
              <a:t>J</a:t>
            </a:r>
            <a:endParaRPr lang="en-US" sz="1800" b="1">
              <a:solidFill>
                <a:srgbClr val="1A0004"/>
              </a:solidFill>
              <a:effectLst>
                <a:outerShdw blurRad="38100" dist="38100" dir="2700000" algn="tl">
                  <a:srgbClr val="C0C0C0"/>
                </a:outerShdw>
              </a:effectLst>
              <a:latin typeface="Arial" pitchFamily="34" charset="0"/>
              <a:ea typeface="ＭＳ Ｐゴシック" pitchFamily="34" charset="-128"/>
              <a:cs typeface="+mn-cs"/>
            </a:endParaRPr>
          </a:p>
        </p:txBody>
      </p:sp>
      <p:cxnSp>
        <p:nvCxnSpPr>
          <p:cNvPr id="145441"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5442"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5443"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5444"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2" name="Text Box 10"/>
          <p:cNvSpPr txBox="1">
            <a:spLocks noChangeArrowheads="1"/>
          </p:cNvSpPr>
          <p:nvPr/>
        </p:nvSpPr>
        <p:spPr bwMode="auto">
          <a:xfrm>
            <a:off x="2533650" y="3311525"/>
            <a:ext cx="868363"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BRAHAM</a:t>
            </a:r>
          </a:p>
        </p:txBody>
      </p:sp>
      <p:sp>
        <p:nvSpPr>
          <p:cNvPr id="213003" name="Text Box 11"/>
          <p:cNvSpPr txBox="1">
            <a:spLocks noChangeArrowheads="1"/>
          </p:cNvSpPr>
          <p:nvPr/>
        </p:nvSpPr>
        <p:spPr bwMode="auto">
          <a:xfrm>
            <a:off x="2533650" y="3529013"/>
            <a:ext cx="496888"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Lucida Handwriting" pitchFamily="66" charset="0"/>
                <a:ea typeface="ＭＳ Ｐゴシック" charset="-128"/>
                <a:cs typeface="+mn-cs"/>
              </a:rPr>
              <a:t>OSE</a:t>
            </a:r>
          </a:p>
        </p:txBody>
      </p:sp>
      <p:sp>
        <p:nvSpPr>
          <p:cNvPr id="213004" name="Text Box 12"/>
          <p:cNvSpPr txBox="1">
            <a:spLocks noChangeArrowheads="1"/>
          </p:cNvSpPr>
          <p:nvPr/>
        </p:nvSpPr>
        <p:spPr bwMode="auto">
          <a:xfrm>
            <a:off x="2533650" y="3732213"/>
            <a:ext cx="665163"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Lucida Handwriting" pitchFamily="66" charset="0"/>
                <a:ea typeface="ＭＳ Ｐゴシック" charset="-128"/>
                <a:cs typeface="+mn-cs"/>
              </a:rPr>
              <a:t>OISES</a:t>
            </a:r>
          </a:p>
        </p:txBody>
      </p:sp>
      <p:sp>
        <p:nvSpPr>
          <p:cNvPr id="213005" name="Text Box 13"/>
          <p:cNvSpPr txBox="1">
            <a:spLocks noChangeArrowheads="1"/>
          </p:cNvSpPr>
          <p:nvPr/>
        </p:nvSpPr>
        <p:spPr bwMode="auto">
          <a:xfrm>
            <a:off x="2533650" y="3948113"/>
            <a:ext cx="627063"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Lucida Handwriting" pitchFamily="66" charset="0"/>
                <a:ea typeface="ＭＳ Ｐゴシック" charset="-128"/>
                <a:cs typeface="+mn-cs"/>
              </a:rPr>
              <a:t>OSUE</a:t>
            </a:r>
          </a:p>
        </p:txBody>
      </p:sp>
      <p:sp>
        <p:nvSpPr>
          <p:cNvPr id="53" name="TextBox 52"/>
          <p:cNvSpPr txBox="1"/>
          <p:nvPr/>
        </p:nvSpPr>
        <p:spPr>
          <a:xfrm>
            <a:off x="2890838" y="4714875"/>
            <a:ext cx="293687" cy="276225"/>
          </a:xfrm>
          <a:prstGeom prst="rect">
            <a:avLst/>
          </a:prstGeom>
          <a:solidFill>
            <a:srgbClr val="FFFFFF"/>
          </a:solidFill>
          <a:effectLst/>
        </p:spPr>
        <p:txBody>
          <a:bodyPr>
            <a:spAutoFit/>
          </a:bodyPr>
          <a:lstStyle/>
          <a:p>
            <a:pPr>
              <a:defRPr/>
            </a:pPr>
            <a:r>
              <a:rPr lang="en-US" sz="1200" b="1">
                <a:solidFill>
                  <a:srgbClr val="1A0004"/>
                </a:solidFill>
                <a:effectLst>
                  <a:outerShdw blurRad="38100" dist="38100" dir="2700000" algn="tl">
                    <a:srgbClr val="C0C0C0"/>
                  </a:outerShdw>
                </a:effectLst>
                <a:latin typeface="Arial" pitchFamily="34" charset="0"/>
                <a:ea typeface="ＭＳ Ｐゴシック" pitchFamily="34" charset="-128"/>
                <a:cs typeface="+mn-cs"/>
              </a:rPr>
              <a:t>A</a:t>
            </a:r>
            <a:endParaRPr lang="en-US" sz="1800" b="1">
              <a:solidFill>
                <a:srgbClr val="1A0004"/>
              </a:solidFill>
              <a:effectLst>
                <a:outerShdw blurRad="38100" dist="38100" dir="2700000" algn="tl">
                  <a:srgbClr val="C0C0C0"/>
                </a:outerShdw>
              </a:effectLst>
              <a:latin typeface="Arial" pitchFamily="34" charset="0"/>
              <a:ea typeface="ＭＳ Ｐゴシック" pitchFamily="34" charset="-128"/>
              <a:cs typeface="+mn-cs"/>
            </a:endParaRPr>
          </a:p>
        </p:txBody>
      </p:sp>
      <p:sp>
        <p:nvSpPr>
          <p:cNvPr id="54" name="TextBox 53"/>
          <p:cNvSpPr txBox="1"/>
          <p:nvPr/>
        </p:nvSpPr>
        <p:spPr>
          <a:xfrm>
            <a:off x="2894013" y="4927600"/>
            <a:ext cx="293687" cy="276225"/>
          </a:xfrm>
          <a:prstGeom prst="rect">
            <a:avLst/>
          </a:prstGeom>
          <a:solidFill>
            <a:srgbClr val="FFFFFF"/>
          </a:solidFill>
          <a:effectLst/>
        </p:spPr>
        <p:txBody>
          <a:bodyPr>
            <a:spAutoFit/>
          </a:bodyPr>
          <a:lstStyle/>
          <a:p>
            <a:pPr>
              <a:defRPr/>
            </a:pPr>
            <a:r>
              <a:rPr lang="en-US" sz="1200" b="1">
                <a:solidFill>
                  <a:srgbClr val="1A0004"/>
                </a:solidFill>
                <a:effectLst>
                  <a:outerShdw blurRad="38100" dist="38100" dir="2700000" algn="tl">
                    <a:srgbClr val="C0C0C0"/>
                  </a:outerShdw>
                </a:effectLst>
                <a:latin typeface="Arial" pitchFamily="34" charset="0"/>
                <a:ea typeface="ＭＳ Ｐゴシック" pitchFamily="34" charset="-128"/>
                <a:cs typeface="+mn-cs"/>
              </a:rPr>
              <a:t>R</a:t>
            </a:r>
            <a:endParaRPr lang="en-US" sz="1800" b="1">
              <a:solidFill>
                <a:srgbClr val="1A0004"/>
              </a:solidFill>
              <a:effectLst>
                <a:outerShdw blurRad="38100" dist="38100" dir="2700000" algn="tl">
                  <a:srgbClr val="C0C0C0"/>
                </a:outerShdw>
              </a:effectLst>
              <a:latin typeface="Arial" pitchFamily="34" charset="0"/>
              <a:ea typeface="ＭＳ Ｐゴシック" pitchFamily="34" charset="-128"/>
              <a:cs typeface="+mn-cs"/>
            </a:endParaRPr>
          </a:p>
        </p:txBody>
      </p:sp>
      <p:sp>
        <p:nvSpPr>
          <p:cNvPr id="55" name="TextBox 54"/>
          <p:cNvSpPr txBox="1"/>
          <p:nvPr/>
        </p:nvSpPr>
        <p:spPr>
          <a:xfrm>
            <a:off x="2894013" y="5168900"/>
            <a:ext cx="293687" cy="276225"/>
          </a:xfrm>
          <a:prstGeom prst="rect">
            <a:avLst/>
          </a:prstGeom>
          <a:solidFill>
            <a:srgbClr val="FFFFFF"/>
          </a:solidFill>
          <a:effectLst/>
        </p:spPr>
        <p:txBody>
          <a:bodyPr>
            <a:spAutoFit/>
          </a:bodyPr>
          <a:lstStyle/>
          <a:p>
            <a:pPr>
              <a:defRPr/>
            </a:pPr>
            <a:r>
              <a:rPr lang="en-US" sz="1200" b="1">
                <a:solidFill>
                  <a:srgbClr val="1A0004"/>
                </a:solidFill>
                <a:effectLst>
                  <a:outerShdw blurRad="38100" dist="38100" dir="2700000" algn="tl">
                    <a:srgbClr val="C0C0C0"/>
                  </a:outerShdw>
                </a:effectLst>
                <a:latin typeface="Arial" pitchFamily="34" charset="0"/>
                <a:ea typeface="ＭＳ Ｐゴシック" pitchFamily="34" charset="-128"/>
                <a:cs typeface="+mn-cs"/>
              </a:rPr>
              <a:t>C</a:t>
            </a:r>
            <a:endParaRPr lang="en-US" sz="1800" b="1">
              <a:solidFill>
                <a:srgbClr val="1A0004"/>
              </a:solidFill>
              <a:effectLst>
                <a:outerShdw blurRad="38100" dist="38100" dir="2700000" algn="tl">
                  <a:srgbClr val="C0C0C0"/>
                </a:outerShdw>
              </a:effectLst>
              <a:latin typeface="Arial" pitchFamily="34" charset="0"/>
              <a:ea typeface="ＭＳ Ｐゴシック" pitchFamily="34" charset="-128"/>
              <a:cs typeface="+mn-cs"/>
            </a:endParaRPr>
          </a:p>
        </p:txBody>
      </p:sp>
      <p:cxnSp>
        <p:nvCxnSpPr>
          <p:cNvPr id="145452"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5453"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5454"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6" name="Text Box 14"/>
          <p:cNvSpPr txBox="1">
            <a:spLocks noChangeArrowheads="1"/>
          </p:cNvSpPr>
          <p:nvPr/>
        </p:nvSpPr>
        <p:spPr bwMode="auto">
          <a:xfrm>
            <a:off x="3022600" y="4716463"/>
            <a:ext cx="954088"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66" charset="0"/>
                <a:ea typeface="ＭＳ Ｐゴシック" charset="-128"/>
                <a:cs typeface="+mn-cs"/>
              </a:rPr>
              <a:t>NARKIYA</a:t>
            </a:r>
          </a:p>
        </p:txBody>
      </p:sp>
      <p:sp>
        <p:nvSpPr>
          <p:cNvPr id="213007" name="Text Box 15"/>
          <p:cNvSpPr txBox="1">
            <a:spLocks noChangeArrowheads="1"/>
          </p:cNvSpPr>
          <p:nvPr/>
        </p:nvSpPr>
        <p:spPr bwMode="auto">
          <a:xfrm>
            <a:off x="3022600" y="4932363"/>
            <a:ext cx="92075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66" charset="0"/>
                <a:ea typeface="ＭＳ Ｐゴシック" charset="-128"/>
                <a:cs typeface="+mn-cs"/>
              </a:rPr>
              <a:t>GA HARI</a:t>
            </a:r>
          </a:p>
        </p:txBody>
      </p:sp>
      <p:sp>
        <p:nvSpPr>
          <p:cNvPr id="213008" name="Text Box 16"/>
          <p:cNvSpPr txBox="1">
            <a:spLocks noChangeArrowheads="1"/>
          </p:cNvSpPr>
          <p:nvPr/>
        </p:nvSpPr>
        <p:spPr bwMode="auto">
          <a:xfrm>
            <a:off x="3022600" y="5167313"/>
            <a:ext cx="1411288"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66" charset="0"/>
                <a:ea typeface="ＭＳ Ｐゴシック" charset="-128"/>
                <a:cs typeface="+mn-cs"/>
              </a:rPr>
              <a:t>AGKABINIHAG</a:t>
            </a:r>
          </a:p>
        </p:txBody>
      </p:sp>
      <p:sp>
        <p:nvSpPr>
          <p:cNvPr id="145458" name="Rectangle 54"/>
          <p:cNvSpPr>
            <a:spLocks noChangeArrowheads="1"/>
          </p:cNvSpPr>
          <p:nvPr/>
        </p:nvSpPr>
        <p:spPr bwMode="auto">
          <a:xfrm>
            <a:off x="2501900" y="279400"/>
            <a:ext cx="4051300" cy="5588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8" name="TextBox 37"/>
          <p:cNvSpPr txBox="1"/>
          <p:nvPr/>
        </p:nvSpPr>
        <p:spPr>
          <a:xfrm>
            <a:off x="2120900" y="185738"/>
            <a:ext cx="4845050" cy="579437"/>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3200" b="1" dirty="0" smtClean="0">
                <a:solidFill>
                  <a:srgbClr val="1A0004"/>
                </a:solidFill>
                <a:effectLst>
                  <a:outerShdw blurRad="38100" dist="38100" dir="2700000" algn="tl">
                    <a:srgbClr val="DDDDDD"/>
                  </a:outerShdw>
                </a:effectLst>
                <a:latin typeface="Kosher-Normal" charset="0"/>
              </a:rPr>
              <a:t>Ang Biblia…</a:t>
            </a:r>
            <a:r>
              <a:rPr lang="en-US" sz="3200" b="1" dirty="0" err="1" smtClean="0">
                <a:solidFill>
                  <a:srgbClr val="1A0004"/>
                </a:solidFill>
                <a:effectLst>
                  <a:outerShdw blurRad="38100" dist="38100" dir="2700000" algn="tl">
                    <a:srgbClr val="DDDDDD"/>
                  </a:outerShdw>
                </a:effectLst>
                <a:latin typeface="Kosher-Normal" charset="0"/>
              </a:rPr>
              <a:t>Pinasimple</a:t>
            </a:r>
            <a:endParaRPr lang="en-US" sz="4400" b="1" dirty="0" smtClean="0">
              <a:solidFill>
                <a:srgbClr val="1A0004"/>
              </a:solidFill>
              <a:effectLst>
                <a:outerShdw blurRad="38100" dist="38100" dir="2700000" algn="tl">
                  <a:srgbClr val="DDDDDD"/>
                </a:outerShdw>
              </a:effectLst>
              <a:latin typeface="Kosher-Normal" charset="0"/>
            </a:endParaRPr>
          </a:p>
        </p:txBody>
      </p:sp>
      <p:sp>
        <p:nvSpPr>
          <p:cNvPr id="145460" name="Rectangle 56"/>
          <p:cNvSpPr>
            <a:spLocks noChangeArrowheads="1"/>
          </p:cNvSpPr>
          <p:nvPr/>
        </p:nvSpPr>
        <p:spPr bwMode="auto">
          <a:xfrm>
            <a:off x="2108200" y="850900"/>
            <a:ext cx="2019300" cy="355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61" name="Rectangle 57"/>
          <p:cNvSpPr>
            <a:spLocks noChangeArrowheads="1"/>
          </p:cNvSpPr>
          <p:nvPr/>
        </p:nvSpPr>
        <p:spPr bwMode="auto">
          <a:xfrm>
            <a:off x="2374900" y="876300"/>
            <a:ext cx="1435100" cy="2921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45462" name="Text Box 58"/>
          <p:cNvSpPr txBox="1">
            <a:spLocks noChangeArrowheads="1"/>
          </p:cNvSpPr>
          <p:nvPr/>
        </p:nvSpPr>
        <p:spPr bwMode="auto">
          <a:xfrm>
            <a:off x="2222500" y="774700"/>
            <a:ext cx="2044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00">
                <a:solidFill>
                  <a:schemeClr val="bg2"/>
                </a:solidFill>
              </a:rPr>
              <a:t>Nagsimula dito:</a:t>
            </a:r>
          </a:p>
        </p:txBody>
      </p:sp>
      <p:sp>
        <p:nvSpPr>
          <p:cNvPr id="145463" name="Rectangle 59"/>
          <p:cNvSpPr>
            <a:spLocks noChangeArrowheads="1"/>
          </p:cNvSpPr>
          <p:nvPr/>
        </p:nvSpPr>
        <p:spPr bwMode="auto">
          <a:xfrm>
            <a:off x="5791200" y="2387600"/>
            <a:ext cx="152400" cy="190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45464" name="Rectangle 61"/>
          <p:cNvSpPr>
            <a:spLocks noChangeArrowheads="1"/>
          </p:cNvSpPr>
          <p:nvPr/>
        </p:nvSpPr>
        <p:spPr bwMode="auto">
          <a:xfrm>
            <a:off x="5791200" y="2374900"/>
            <a:ext cx="622300"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45465" name="Text Box 62"/>
          <p:cNvSpPr txBox="1">
            <a:spLocks noChangeArrowheads="1"/>
          </p:cNvSpPr>
          <p:nvPr/>
        </p:nvSpPr>
        <p:spPr bwMode="auto">
          <a:xfrm>
            <a:off x="5740400" y="2413000"/>
            <a:ext cx="685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C92A19"/>
                </a:solidFill>
                <a:latin typeface="Lucida Handwriting" charset="0"/>
              </a:rPr>
              <a:t>HESU</a:t>
            </a:r>
          </a:p>
          <a:p>
            <a:pPr>
              <a:spcBef>
                <a:spcPct val="50000"/>
              </a:spcBef>
            </a:pPr>
            <a:r>
              <a:rPr lang="en-US" b="1">
                <a:solidFill>
                  <a:srgbClr val="C92A19"/>
                </a:solidFill>
                <a:latin typeface="Lucida Handwriting" charset="0"/>
              </a:rPr>
              <a:t>KRISTO</a:t>
            </a:r>
          </a:p>
        </p:txBody>
      </p:sp>
      <p:sp>
        <p:nvSpPr>
          <p:cNvPr id="145466" name="Rectangle 63"/>
          <p:cNvSpPr>
            <a:spLocks noChangeArrowheads="1"/>
          </p:cNvSpPr>
          <p:nvPr/>
        </p:nvSpPr>
        <p:spPr bwMode="auto">
          <a:xfrm>
            <a:off x="2933700" y="4953000"/>
            <a:ext cx="165100" cy="2032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45467" name="Text Box 64"/>
          <p:cNvSpPr txBox="1">
            <a:spLocks noChangeArrowheads="1"/>
          </p:cNvSpPr>
          <p:nvPr/>
        </p:nvSpPr>
        <p:spPr bwMode="auto">
          <a:xfrm>
            <a:off x="2819400" y="4965700"/>
            <a:ext cx="368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bg2"/>
                </a:solidFill>
                <a:latin typeface="Lucida Handwriting" charset="0"/>
              </a:rPr>
              <a:t>M</a:t>
            </a:r>
          </a:p>
        </p:txBody>
      </p:sp>
      <p:sp>
        <p:nvSpPr>
          <p:cNvPr id="145468" name="Rectangle 65"/>
          <p:cNvSpPr>
            <a:spLocks noChangeArrowheads="1"/>
          </p:cNvSpPr>
          <p:nvPr/>
        </p:nvSpPr>
        <p:spPr bwMode="auto">
          <a:xfrm>
            <a:off x="2933700" y="5207000"/>
            <a:ext cx="165100" cy="1651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45469" name="Text Box 66"/>
          <p:cNvSpPr txBox="1">
            <a:spLocks noChangeArrowheads="1"/>
          </p:cNvSpPr>
          <p:nvPr/>
        </p:nvSpPr>
        <p:spPr bwMode="auto">
          <a:xfrm>
            <a:off x="2844800" y="5156200"/>
            <a:ext cx="27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chemeClr val="bg2"/>
                </a:solidFill>
                <a:latin typeface="Lucida Handwriting" charset="0"/>
              </a:rPr>
              <a:t>P</a:t>
            </a:r>
          </a:p>
        </p:txBody>
      </p:sp>
      <p:sp>
        <p:nvSpPr>
          <p:cNvPr id="145470" name="Line 67"/>
          <p:cNvSpPr>
            <a:spLocks noChangeShapeType="1"/>
          </p:cNvSpPr>
          <p:nvPr/>
        </p:nvSpPr>
        <p:spPr bwMode="auto">
          <a:xfrm flipV="1">
            <a:off x="2933700" y="4953000"/>
            <a:ext cx="228600" cy="1270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7458" name="Rectangle 23"/>
          <p:cNvSpPr>
            <a:spLocks noChangeArrowheads="1"/>
          </p:cNvSpPr>
          <p:nvPr/>
        </p:nvSpPr>
        <p:spPr bwMode="auto">
          <a:xfrm>
            <a:off x="1878013" y="-42863"/>
            <a:ext cx="5230812" cy="6858001"/>
          </a:xfrm>
          <a:prstGeom prst="rect">
            <a:avLst/>
          </a:prstGeom>
          <a:solidFill>
            <a:srgbClr val="FFFFFF"/>
          </a:solidFill>
          <a:ln w="76200" cmpd="tri">
            <a:solidFill>
              <a:srgbClr val="1A0004"/>
            </a:solidFill>
            <a:round/>
            <a:headEnd/>
            <a:tailEnd/>
          </a:ln>
        </p:spPr>
        <p:txBody>
          <a:bodyPr wrap="none" anchor="ctr"/>
          <a:lstStyle/>
          <a:p>
            <a:endParaRPr lang="en-US"/>
          </a:p>
        </p:txBody>
      </p:sp>
      <p:sp>
        <p:nvSpPr>
          <p:cNvPr id="211972" name="AutoShape 4"/>
          <p:cNvSpPr>
            <a:spLocks noChangeArrowheads="1"/>
          </p:cNvSpPr>
          <p:nvPr/>
        </p:nvSpPr>
        <p:spPr bwMode="auto">
          <a:xfrm>
            <a:off x="2105025" y="998538"/>
            <a:ext cx="3463925" cy="45720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3" name="AutoShape 5"/>
          <p:cNvSpPr>
            <a:spLocks noChangeArrowheads="1"/>
          </p:cNvSpPr>
          <p:nvPr/>
        </p:nvSpPr>
        <p:spPr bwMode="auto">
          <a:xfrm>
            <a:off x="5730875" y="107156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4" name="Oval 6"/>
          <p:cNvSpPr>
            <a:spLocks noChangeArrowheads="1"/>
          </p:cNvSpPr>
          <p:nvPr/>
        </p:nvSpPr>
        <p:spPr bwMode="auto">
          <a:xfrm>
            <a:off x="2211388" y="156368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5" name="Oval 7"/>
          <p:cNvSpPr>
            <a:spLocks noChangeArrowheads="1"/>
          </p:cNvSpPr>
          <p:nvPr/>
        </p:nvSpPr>
        <p:spPr bwMode="auto">
          <a:xfrm>
            <a:off x="2198688" y="188912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6" name="Oval 8"/>
          <p:cNvSpPr>
            <a:spLocks noChangeArrowheads="1"/>
          </p:cNvSpPr>
          <p:nvPr/>
        </p:nvSpPr>
        <p:spPr bwMode="auto">
          <a:xfrm>
            <a:off x="2211388" y="21288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7" name="Oval 9"/>
          <p:cNvSpPr>
            <a:spLocks noChangeArrowheads="1"/>
          </p:cNvSpPr>
          <p:nvPr/>
        </p:nvSpPr>
        <p:spPr bwMode="auto">
          <a:xfrm>
            <a:off x="2224088" y="28654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8" name="Oval 10"/>
          <p:cNvSpPr>
            <a:spLocks noChangeArrowheads="1"/>
          </p:cNvSpPr>
          <p:nvPr/>
        </p:nvSpPr>
        <p:spPr bwMode="auto">
          <a:xfrm>
            <a:off x="35575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27"/>
          <p:cNvGrpSpPr>
            <a:grpSpLocks/>
          </p:cNvGrpSpPr>
          <p:nvPr/>
        </p:nvGrpSpPr>
        <p:grpSpPr bwMode="auto">
          <a:xfrm>
            <a:off x="4335463" y="4168775"/>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7567"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Lucida Handwriting" charset="0"/>
                </a:rPr>
                <a:t>...</a:t>
              </a:r>
            </a:p>
          </p:txBody>
        </p:sp>
      </p:grpSp>
      <p:sp>
        <p:nvSpPr>
          <p:cNvPr id="147468"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7469"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211992" name="Rectangle 24"/>
          <p:cNvSpPr>
            <a:spLocks noChangeArrowheads="1"/>
          </p:cNvSpPr>
          <p:nvPr/>
        </p:nvSpPr>
        <p:spPr bwMode="auto">
          <a:xfrm>
            <a:off x="7502525" y="652303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9.65.01.72</a:t>
            </a:r>
          </a:p>
        </p:txBody>
      </p:sp>
      <p:sp>
        <p:nvSpPr>
          <p:cNvPr id="147471"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9</a:t>
            </a:r>
          </a:p>
        </p:txBody>
      </p:sp>
      <p:sp>
        <p:nvSpPr>
          <p:cNvPr id="147472" name="Text Box 5"/>
          <p:cNvSpPr txBox="1">
            <a:spLocks noChangeArrowheads="1"/>
          </p:cNvSpPr>
          <p:nvPr/>
        </p:nvSpPr>
        <p:spPr bwMode="auto">
          <a:xfrm>
            <a:off x="1876425" y="508000"/>
            <a:ext cx="5186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1A0004"/>
                </a:solidFill>
                <a:latin typeface="Helvetica" charset="0"/>
              </a:rPr>
              <a:t>Karon, sulayan nimo abrihan ang mga Hunos na Biblia na naa sa  imong  hunahuna na ikaw lang usa o sa pagsulay sa uban.</a:t>
            </a:r>
          </a:p>
        </p:txBody>
      </p:sp>
      <p:sp>
        <p:nvSpPr>
          <p:cNvPr id="147473" name="Text Box 8"/>
          <p:cNvSpPr txBox="1">
            <a:spLocks noChangeArrowheads="1"/>
          </p:cNvSpPr>
          <p:nvPr/>
        </p:nvSpPr>
        <p:spPr bwMode="auto">
          <a:xfrm>
            <a:off x="4511675" y="4348163"/>
            <a:ext cx="2771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Ang napulo ka pulong… ug ang imong napulo ka papeles mao ni:</a:t>
            </a:r>
          </a:p>
        </p:txBody>
      </p:sp>
      <p:sp>
        <p:nvSpPr>
          <p:cNvPr id="147474" name="Text Box 10"/>
          <p:cNvSpPr txBox="1">
            <a:spLocks noChangeArrowheads="1"/>
          </p:cNvSpPr>
          <p:nvPr/>
        </p:nvSpPr>
        <p:spPr bwMode="auto">
          <a:xfrm>
            <a:off x="2405063" y="1754188"/>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a:solidFill>
                  <a:srgbClr val="1A0004"/>
                </a:solidFill>
                <a:latin typeface="Times" charset="0"/>
              </a:rPr>
              <a:t>7 = 4+3 </a:t>
            </a:r>
            <a:r>
              <a:rPr lang="en-US" sz="1400" b="1">
                <a:solidFill>
                  <a:srgbClr val="1A0004"/>
                </a:solidFill>
                <a:latin typeface="Times" charset="0"/>
              </a:rPr>
              <a:t> mao ang :</a:t>
            </a:r>
          </a:p>
        </p:txBody>
      </p:sp>
      <p:sp>
        <p:nvSpPr>
          <p:cNvPr id="147475" name="Text Box 11"/>
          <p:cNvSpPr txBox="1">
            <a:spLocks noChangeArrowheads="1"/>
          </p:cNvSpPr>
          <p:nvPr/>
        </p:nvSpPr>
        <p:spPr bwMode="auto">
          <a:xfrm>
            <a:off x="4864100" y="1817688"/>
            <a:ext cx="2384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4 KA TAO  &amp;  3  KATILINGBAN</a:t>
            </a:r>
          </a:p>
        </p:txBody>
      </p:sp>
      <p:sp>
        <p:nvSpPr>
          <p:cNvPr id="147476" name="Text Box 13"/>
          <p:cNvSpPr txBox="1">
            <a:spLocks noChangeArrowheads="1"/>
          </p:cNvSpPr>
          <p:nvPr/>
        </p:nvSpPr>
        <p:spPr bwMode="auto">
          <a:xfrm>
            <a:off x="2376488" y="1492250"/>
            <a:ext cx="312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Ang titik na </a:t>
            </a:r>
            <a:r>
              <a:rPr lang="ja-JP" altLang="en-US" sz="1400" b="1">
                <a:solidFill>
                  <a:srgbClr val="1A0004"/>
                </a:solidFill>
                <a:latin typeface="Times" charset="0"/>
              </a:rPr>
              <a:t>“</a:t>
            </a:r>
            <a:r>
              <a:rPr lang="en-US" altLang="ja-JP" sz="1400" b="1">
                <a:solidFill>
                  <a:srgbClr val="1A0004"/>
                </a:solidFill>
                <a:latin typeface="Times" charset="0"/>
              </a:rPr>
              <a:t>P</a:t>
            </a:r>
            <a:r>
              <a:rPr lang="ja-JP" altLang="en-US" sz="1400" b="1">
                <a:solidFill>
                  <a:srgbClr val="1A0004"/>
                </a:solidFill>
                <a:latin typeface="Times" charset="0"/>
              </a:rPr>
              <a:t>”</a:t>
            </a:r>
            <a:r>
              <a:rPr lang="en-US" altLang="ja-JP" sz="1400" b="1">
                <a:solidFill>
                  <a:srgbClr val="1A0004"/>
                </a:solidFill>
                <a:latin typeface="Times" charset="0"/>
              </a:rPr>
              <a:t> ay  pasabot na:</a:t>
            </a:r>
            <a:endParaRPr lang="en-US" sz="1400" b="1">
              <a:solidFill>
                <a:srgbClr val="1A0004"/>
              </a:solidFill>
              <a:latin typeface="Times" charset="0"/>
            </a:endParaRPr>
          </a:p>
        </p:txBody>
      </p:sp>
      <p:sp>
        <p:nvSpPr>
          <p:cNvPr id="147477" name="Text Box 14"/>
          <p:cNvSpPr txBox="1">
            <a:spLocks noChangeArrowheads="1"/>
          </p:cNvSpPr>
          <p:nvPr/>
        </p:nvSpPr>
        <p:spPr bwMode="auto">
          <a:xfrm>
            <a:off x="5461000" y="1541463"/>
            <a:ext cx="155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PAGBUHAT</a:t>
            </a:r>
          </a:p>
        </p:txBody>
      </p:sp>
      <p:sp>
        <p:nvSpPr>
          <p:cNvPr id="147478" name="Text Box 15"/>
          <p:cNvSpPr txBox="1">
            <a:spLocks noChangeArrowheads="1"/>
          </p:cNvSpPr>
          <p:nvPr/>
        </p:nvSpPr>
        <p:spPr bwMode="auto">
          <a:xfrm>
            <a:off x="3644900" y="3676650"/>
            <a:ext cx="2181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 Ang letra na </a:t>
            </a:r>
            <a:r>
              <a:rPr lang="ja-JP" altLang="en-US" sz="1400" b="1">
                <a:solidFill>
                  <a:srgbClr val="1A0004"/>
                </a:solidFill>
                <a:latin typeface="Times" charset="0"/>
              </a:rPr>
              <a:t>“</a:t>
            </a:r>
            <a:r>
              <a:rPr lang="en-US" altLang="ja-JP" sz="1400" b="1">
                <a:solidFill>
                  <a:srgbClr val="1A0004"/>
                </a:solidFill>
                <a:latin typeface="Times" charset="0"/>
              </a:rPr>
              <a:t>K</a:t>
            </a:r>
            <a:r>
              <a:rPr lang="ja-JP" altLang="en-US" sz="1400" b="1">
                <a:solidFill>
                  <a:srgbClr val="1A0004"/>
                </a:solidFill>
                <a:latin typeface="Times" charset="0"/>
              </a:rPr>
              <a:t>”</a:t>
            </a:r>
            <a:r>
              <a:rPr lang="en-US" altLang="ja-JP" sz="1400" b="1">
                <a:solidFill>
                  <a:srgbClr val="1A0004"/>
                </a:solidFill>
                <a:latin typeface="Times" charset="0"/>
              </a:rPr>
              <a:t> ay:</a:t>
            </a:r>
            <a:endParaRPr lang="en-US" sz="1400" b="1">
              <a:solidFill>
                <a:srgbClr val="1A0004"/>
              </a:solidFill>
              <a:latin typeface="Times" charset="0"/>
            </a:endParaRPr>
          </a:p>
        </p:txBody>
      </p:sp>
      <p:sp>
        <p:nvSpPr>
          <p:cNvPr id="147479" name="Text Box 16"/>
          <p:cNvSpPr txBox="1">
            <a:spLocks noChangeArrowheads="1"/>
          </p:cNvSpPr>
          <p:nvPr/>
        </p:nvSpPr>
        <p:spPr bwMode="auto">
          <a:xfrm>
            <a:off x="5359400" y="3692525"/>
            <a:ext cx="1685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KAHILUM</a:t>
            </a:r>
          </a:p>
        </p:txBody>
      </p:sp>
      <p:sp>
        <p:nvSpPr>
          <p:cNvPr id="147480" name="Text Box 17"/>
          <p:cNvSpPr txBox="1">
            <a:spLocks noChangeArrowheads="1"/>
          </p:cNvSpPr>
          <p:nvPr/>
        </p:nvSpPr>
        <p:spPr bwMode="auto">
          <a:xfrm>
            <a:off x="4035425" y="4032250"/>
            <a:ext cx="2119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Ang titik </a:t>
            </a:r>
            <a:r>
              <a:rPr lang="ja-JP" altLang="en-US" sz="1400" b="1">
                <a:solidFill>
                  <a:srgbClr val="1A0004"/>
                </a:solidFill>
                <a:latin typeface="Times" charset="0"/>
              </a:rPr>
              <a:t>“</a:t>
            </a:r>
            <a:r>
              <a:rPr lang="en-US" altLang="ja-JP" sz="1400" b="1">
                <a:solidFill>
                  <a:srgbClr val="1A0004"/>
                </a:solidFill>
                <a:latin typeface="Times" charset="0"/>
              </a:rPr>
              <a:t>H</a:t>
            </a:r>
            <a:r>
              <a:rPr lang="ja-JP" altLang="en-US" sz="1400" b="1">
                <a:solidFill>
                  <a:srgbClr val="1A0004"/>
                </a:solidFill>
                <a:latin typeface="Times" charset="0"/>
              </a:rPr>
              <a:t>”</a:t>
            </a:r>
            <a:r>
              <a:rPr lang="en-US" altLang="ja-JP" sz="1400" b="1">
                <a:solidFill>
                  <a:srgbClr val="1A0004"/>
                </a:solidFill>
                <a:latin typeface="Times" charset="0"/>
              </a:rPr>
              <a:t> ay:</a:t>
            </a:r>
            <a:endParaRPr lang="en-US" sz="1400" b="1">
              <a:solidFill>
                <a:srgbClr val="1A0004"/>
              </a:solidFill>
              <a:latin typeface="Times" charset="0"/>
            </a:endParaRPr>
          </a:p>
        </p:txBody>
      </p:sp>
      <p:sp>
        <p:nvSpPr>
          <p:cNvPr id="147481"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Helvetica" charset="0"/>
              </a:rPr>
              <a:t>JESUS</a:t>
            </a:r>
          </a:p>
        </p:txBody>
      </p:sp>
      <p:sp>
        <p:nvSpPr>
          <p:cNvPr id="147482" name="Text Box 20"/>
          <p:cNvSpPr txBox="1">
            <a:spLocks noChangeArrowheads="1"/>
          </p:cNvSpPr>
          <p:nvPr/>
        </p:nvSpPr>
        <p:spPr bwMode="auto">
          <a:xfrm>
            <a:off x="2365375" y="984250"/>
            <a:ext cx="3078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 Ang liyabe para maabrihan ang imong mga Hunos na Biblia ay:</a:t>
            </a: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7484" name="Text Box 24"/>
          <p:cNvSpPr txBox="1">
            <a:spLocks noChangeArrowheads="1"/>
          </p:cNvSpPr>
          <p:nvPr/>
        </p:nvSpPr>
        <p:spPr bwMode="auto">
          <a:xfrm>
            <a:off x="2582863" y="2052638"/>
            <a:ext cx="2587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Ang UPAT kaTAO na sila:</a:t>
            </a:r>
          </a:p>
        </p:txBody>
      </p:sp>
      <p:sp>
        <p:nvSpPr>
          <p:cNvPr id="147485" name="Text Box 25"/>
          <p:cNvSpPr txBox="1">
            <a:spLocks noChangeArrowheads="1"/>
          </p:cNvSpPr>
          <p:nvPr/>
        </p:nvSpPr>
        <p:spPr bwMode="auto">
          <a:xfrm>
            <a:off x="5016500" y="2109788"/>
            <a:ext cx="1509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ABRAHAM               JOSE                        MOISES </a:t>
            </a:r>
            <a:br>
              <a:rPr lang="en-US" sz="1200" b="1" u="sng">
                <a:solidFill>
                  <a:srgbClr val="1A0004"/>
                </a:solidFill>
                <a:latin typeface="Helvetica" charset="0"/>
              </a:rPr>
            </a:br>
            <a:r>
              <a:rPr lang="en-US" sz="1200" b="1" u="sng">
                <a:solidFill>
                  <a:srgbClr val="1A0004"/>
                </a:solidFill>
                <a:latin typeface="Helvetica" charset="0"/>
              </a:rPr>
              <a:t>JOSUE</a:t>
            </a:r>
          </a:p>
        </p:txBody>
      </p:sp>
      <p:sp>
        <p:nvSpPr>
          <p:cNvPr id="147486" name="Text Box 28"/>
          <p:cNvSpPr txBox="1">
            <a:spLocks noChangeArrowheads="1"/>
          </p:cNvSpPr>
          <p:nvPr/>
        </p:nvSpPr>
        <p:spPr bwMode="auto">
          <a:xfrm>
            <a:off x="2378075" y="2770188"/>
            <a:ext cx="2981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Ang TULO KA KATILINGBAN  ay:</a:t>
            </a:r>
          </a:p>
        </p:txBody>
      </p:sp>
      <p:sp>
        <p:nvSpPr>
          <p:cNvPr id="147487" name="Text Box 29"/>
          <p:cNvSpPr txBox="1">
            <a:spLocks noChangeArrowheads="1"/>
          </p:cNvSpPr>
          <p:nvPr/>
        </p:nvSpPr>
        <p:spPr bwMode="auto">
          <a:xfrm>
            <a:off x="5016500" y="2927350"/>
            <a:ext cx="15097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ANARKIYA </a:t>
            </a:r>
          </a:p>
          <a:p>
            <a:pPr algn="l">
              <a:spcBef>
                <a:spcPct val="50000"/>
              </a:spcBef>
            </a:pPr>
            <a:r>
              <a:rPr lang="en-US" sz="1200" b="1" u="sng">
                <a:solidFill>
                  <a:srgbClr val="1A0004"/>
                </a:solidFill>
                <a:latin typeface="Helvetica" charset="0"/>
              </a:rPr>
              <a:t>MGA HARI </a:t>
            </a:r>
          </a:p>
          <a:p>
            <a:pPr algn="l">
              <a:spcBef>
                <a:spcPct val="50000"/>
              </a:spcBef>
            </a:pPr>
            <a:r>
              <a:rPr lang="en-US" sz="1200" b="1" u="sng">
                <a:solidFill>
                  <a:srgbClr val="1A0004"/>
                </a:solidFill>
                <a:latin typeface="Helvetica" charset="0"/>
              </a:rPr>
              <a:t>PAGKABINIHAG</a:t>
            </a:r>
          </a:p>
        </p:txBody>
      </p:sp>
      <p:grpSp>
        <p:nvGrpSpPr>
          <p:cNvPr id="147488" name="Group 32" descr="Large confetti"/>
          <p:cNvGrpSpPr>
            <a:grpSpLocks/>
          </p:cNvGrpSpPr>
          <p:nvPr/>
        </p:nvGrpSpPr>
        <p:grpSpPr bwMode="auto">
          <a:xfrm>
            <a:off x="2089150" y="3387725"/>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7489"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7490"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7491"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7492"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7493"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7494"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7495"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7496"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7497" name="Group 86" descr="Large confetti"/>
          <p:cNvGrpSpPr>
            <a:grpSpLocks/>
          </p:cNvGrpSpPr>
          <p:nvPr/>
        </p:nvGrpSpPr>
        <p:grpSpPr bwMode="auto">
          <a:xfrm>
            <a:off x="4660900" y="6294438"/>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grpSp>
      <p:sp>
        <p:nvSpPr>
          <p:cNvPr id="147498" name="Text Box 92"/>
          <p:cNvSpPr txBox="1">
            <a:spLocks noChangeArrowheads="1"/>
          </p:cNvSpPr>
          <p:nvPr/>
        </p:nvSpPr>
        <p:spPr bwMode="auto">
          <a:xfrm>
            <a:off x="1366838" y="3352800"/>
            <a:ext cx="2386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PAGBUHAT</a:t>
            </a:r>
          </a:p>
        </p:txBody>
      </p:sp>
      <p:sp>
        <p:nvSpPr>
          <p:cNvPr id="197" name="Text Box 93"/>
          <p:cNvSpPr txBox="1">
            <a:spLocks noChangeArrowheads="1"/>
          </p:cNvSpPr>
          <p:nvPr/>
        </p:nvSpPr>
        <p:spPr bwMode="auto">
          <a:xfrm>
            <a:off x="1651000" y="3690938"/>
            <a:ext cx="2384425"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ABRAHAM</a:t>
            </a:r>
          </a:p>
        </p:txBody>
      </p:sp>
      <p:sp>
        <p:nvSpPr>
          <p:cNvPr id="147500" name="Text Box 94"/>
          <p:cNvSpPr txBox="1">
            <a:spLocks noChangeArrowheads="1"/>
          </p:cNvSpPr>
          <p:nvPr/>
        </p:nvSpPr>
        <p:spPr bwMode="auto">
          <a:xfrm>
            <a:off x="2024063" y="3981450"/>
            <a:ext cx="2386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JOSE</a:t>
            </a:r>
          </a:p>
        </p:txBody>
      </p:sp>
      <p:sp>
        <p:nvSpPr>
          <p:cNvPr id="147501" name="Text Box 95"/>
          <p:cNvSpPr txBox="1">
            <a:spLocks noChangeArrowheads="1"/>
          </p:cNvSpPr>
          <p:nvPr/>
        </p:nvSpPr>
        <p:spPr bwMode="auto">
          <a:xfrm>
            <a:off x="2301875" y="4297363"/>
            <a:ext cx="2386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MOISES</a:t>
            </a:r>
          </a:p>
        </p:txBody>
      </p:sp>
      <p:sp>
        <p:nvSpPr>
          <p:cNvPr id="147502" name="Text Box 96"/>
          <p:cNvSpPr txBox="1">
            <a:spLocks noChangeArrowheads="1"/>
          </p:cNvSpPr>
          <p:nvPr/>
        </p:nvSpPr>
        <p:spPr bwMode="auto">
          <a:xfrm>
            <a:off x="2598738" y="4611688"/>
            <a:ext cx="2386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JOSUE</a:t>
            </a:r>
          </a:p>
        </p:txBody>
      </p:sp>
      <p:sp>
        <p:nvSpPr>
          <p:cNvPr id="147503" name="Text Box 97"/>
          <p:cNvSpPr txBox="1">
            <a:spLocks noChangeArrowheads="1"/>
          </p:cNvSpPr>
          <p:nvPr/>
        </p:nvSpPr>
        <p:spPr bwMode="auto">
          <a:xfrm>
            <a:off x="2805113" y="4941888"/>
            <a:ext cx="2384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ANARKIYA</a:t>
            </a:r>
          </a:p>
        </p:txBody>
      </p:sp>
      <p:sp>
        <p:nvSpPr>
          <p:cNvPr id="147504" name="Text Box 98"/>
          <p:cNvSpPr txBox="1">
            <a:spLocks noChangeArrowheads="1"/>
          </p:cNvSpPr>
          <p:nvPr/>
        </p:nvSpPr>
        <p:spPr bwMode="auto">
          <a:xfrm>
            <a:off x="3100388" y="5276850"/>
            <a:ext cx="2384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MGA HARI</a:t>
            </a:r>
          </a:p>
        </p:txBody>
      </p:sp>
      <p:sp>
        <p:nvSpPr>
          <p:cNvPr id="147505" name="Text Box 99"/>
          <p:cNvSpPr txBox="1">
            <a:spLocks noChangeArrowheads="1"/>
          </p:cNvSpPr>
          <p:nvPr/>
        </p:nvSpPr>
        <p:spPr bwMode="auto">
          <a:xfrm>
            <a:off x="3400425" y="5610225"/>
            <a:ext cx="2384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PAGBINIHAG</a:t>
            </a:r>
          </a:p>
        </p:txBody>
      </p:sp>
      <p:sp>
        <p:nvSpPr>
          <p:cNvPr id="147506" name="Text Box 100"/>
          <p:cNvSpPr txBox="1">
            <a:spLocks noChangeArrowheads="1"/>
          </p:cNvSpPr>
          <p:nvPr/>
        </p:nvSpPr>
        <p:spPr bwMode="auto">
          <a:xfrm>
            <a:off x="3635375" y="5951538"/>
            <a:ext cx="2384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KAHILUM</a:t>
            </a:r>
          </a:p>
        </p:txBody>
      </p:sp>
      <p:sp>
        <p:nvSpPr>
          <p:cNvPr id="147507" name="Text Box 101"/>
          <p:cNvSpPr txBox="1">
            <a:spLocks noChangeArrowheads="1"/>
          </p:cNvSpPr>
          <p:nvPr/>
        </p:nvSpPr>
        <p:spPr bwMode="auto">
          <a:xfrm>
            <a:off x="3984625" y="6242050"/>
            <a:ext cx="2386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100" b="1">
                <a:solidFill>
                  <a:srgbClr val="1A0004"/>
                </a:solidFill>
                <a:latin typeface="Helvetica" charset="0"/>
              </a:rPr>
              <a:t>HESUKRISTO</a:t>
            </a: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47509" name="Text Box 104"/>
          <p:cNvSpPr txBox="1">
            <a:spLocks noChangeArrowheads="1"/>
          </p:cNvSpPr>
          <p:nvPr/>
        </p:nvSpPr>
        <p:spPr bwMode="auto">
          <a:xfrm>
            <a:off x="2198688" y="-95726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latin typeface="Comic Sans MS" charset="0"/>
              </a:rPr>
              <a:t>02</a:t>
            </a:r>
          </a:p>
        </p:txBody>
      </p:sp>
      <p:sp>
        <p:nvSpPr>
          <p:cNvPr id="147510" name="Text Box 106"/>
          <p:cNvSpPr txBox="1">
            <a:spLocks noChangeArrowheads="1"/>
          </p:cNvSpPr>
          <p:nvPr/>
        </p:nvSpPr>
        <p:spPr bwMode="auto">
          <a:xfrm>
            <a:off x="5792788" y="1076325"/>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u="sng">
                <a:solidFill>
                  <a:srgbClr val="1A0004"/>
                </a:solidFill>
                <a:latin typeface="Helvetica" charset="0"/>
              </a:rPr>
              <a:t>P  7  K  H </a:t>
            </a:r>
          </a:p>
        </p:txBody>
      </p:sp>
      <p:sp>
        <p:nvSpPr>
          <p:cNvPr id="211981" name="Text Box 13"/>
          <p:cNvSpPr txBox="1">
            <a:spLocks noChangeArrowheads="1"/>
          </p:cNvSpPr>
          <p:nvPr/>
        </p:nvSpPr>
        <p:spPr bwMode="auto">
          <a:xfrm>
            <a:off x="5899150" y="2317750"/>
            <a:ext cx="3179763" cy="830263"/>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400" b="1" dirty="0">
                <a:solidFill>
                  <a:srgbClr val="FFFF00"/>
                </a:solidFill>
                <a:latin typeface="Comic Sans MS" pitchFamily="66" charset="0"/>
                <a:ea typeface="ＭＳ Ｐゴシック" charset="-128"/>
                <a:cs typeface="+mn-cs"/>
              </a:rPr>
              <a:t>GIYA SA PAG-TUON #02</a:t>
            </a:r>
          </a:p>
        </p:txBody>
      </p:sp>
      <p:sp>
        <p:nvSpPr>
          <p:cNvPr id="147512" name="Text Box 16"/>
          <p:cNvSpPr txBox="1">
            <a:spLocks noChangeArrowheads="1"/>
          </p:cNvSpPr>
          <p:nvPr/>
        </p:nvSpPr>
        <p:spPr bwMode="auto">
          <a:xfrm>
            <a:off x="5499100" y="4048125"/>
            <a:ext cx="1308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HESUKRISTO</a:t>
            </a:r>
          </a:p>
        </p:txBody>
      </p:sp>
      <p:sp>
        <p:nvSpPr>
          <p:cNvPr id="147513"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38" name="TextBox 37"/>
          <p:cNvSpPr txBox="1"/>
          <p:nvPr/>
        </p:nvSpPr>
        <p:spPr>
          <a:xfrm>
            <a:off x="2120900" y="-55563"/>
            <a:ext cx="4845050" cy="584201"/>
          </a:xfrm>
          <a:prstGeom prst="rect">
            <a:avLst/>
          </a:prstGeom>
          <a:solidFill>
            <a:srgbClr val="FFFFFF"/>
          </a:solidFill>
          <a:effectLst/>
        </p:spPr>
        <p:txBody>
          <a:bodyPr>
            <a:spAutoFit/>
          </a:bodyPr>
          <a:lstStyle/>
          <a:p>
            <a:pPr>
              <a:defRPr/>
            </a:pPr>
            <a:r>
              <a:rPr lang="en-US" sz="3200" b="1" dirty="0" err="1">
                <a:solidFill>
                  <a:srgbClr val="1A0004"/>
                </a:solidFill>
                <a:effectLst>
                  <a:outerShdw blurRad="38100" dist="38100" dir="2700000" algn="tl">
                    <a:srgbClr val="C0C0C0"/>
                  </a:outerShdw>
                </a:effectLst>
                <a:latin typeface="Kosher-Normal" pitchFamily="-84" charset="0"/>
                <a:ea typeface="ＭＳ Ｐゴシック" pitchFamily="34" charset="-128"/>
                <a:cs typeface="+mn-cs"/>
              </a:rPr>
              <a:t>Ang</a:t>
            </a:r>
            <a:r>
              <a:rPr lang="en-US" sz="3200" b="1" dirty="0">
                <a:solidFill>
                  <a:srgbClr val="1A0004"/>
                </a:solidFill>
                <a:effectLst>
                  <a:outerShdw blurRad="38100" dist="38100" dir="2700000" algn="tl">
                    <a:srgbClr val="C0C0C0"/>
                  </a:outerShdw>
                </a:effectLst>
                <a:latin typeface="Kosher-Normal" pitchFamily="-84" charset="0"/>
                <a:ea typeface="ＭＳ Ｐゴシック" pitchFamily="34" charset="-128"/>
                <a:cs typeface="+mn-cs"/>
              </a:rPr>
              <a:t> </a:t>
            </a:r>
            <a:r>
              <a:rPr lang="en-US" sz="3200" b="1" dirty="0" err="1">
                <a:solidFill>
                  <a:srgbClr val="1A0004"/>
                </a:solidFill>
                <a:effectLst>
                  <a:outerShdw blurRad="38100" dist="38100" dir="2700000" algn="tl">
                    <a:srgbClr val="C0C0C0"/>
                  </a:outerShdw>
                </a:effectLst>
                <a:latin typeface="Kosher-Normal" pitchFamily="-84" charset="0"/>
                <a:ea typeface="ＭＳ Ｐゴシック" pitchFamily="34" charset="-128"/>
                <a:cs typeface="+mn-cs"/>
              </a:rPr>
              <a:t>BibliaGipatina</a:t>
            </a:r>
            <a:r>
              <a:rPr lang="en-US" sz="3200" b="1" dirty="0">
                <a:solidFill>
                  <a:srgbClr val="1A0004"/>
                </a:solidFill>
                <a:effectLst>
                  <a:outerShdw blurRad="38100" dist="38100" dir="2700000" algn="tl">
                    <a:srgbClr val="C0C0C0"/>
                  </a:outerShdw>
                </a:effectLst>
                <a:latin typeface="Kosher-Normal" pitchFamily="-84" charset="0"/>
                <a:ea typeface="ＭＳ Ｐゴシック" pitchFamily="34" charset="-128"/>
                <a:cs typeface="+mn-cs"/>
              </a:rPr>
              <a:t>-aw</a:t>
            </a:r>
            <a:endParaRPr lang="en-US" sz="4400" b="1" dirty="0">
              <a:solidFill>
                <a:srgbClr val="1A0004"/>
              </a:solidFill>
              <a:effectLst>
                <a:outerShdw blurRad="38100" dist="38100" dir="2700000" algn="tl">
                  <a:srgbClr val="C0C0C0"/>
                </a:outerShdw>
              </a:effectLst>
              <a:latin typeface="Kosher-Normal" pitchFamily="-84" charset="0"/>
              <a:ea typeface="ＭＳ Ｐゴシック" pitchFamily="34" charset="-128"/>
              <a:cs typeface="+mn-cs"/>
            </a:endParaRPr>
          </a:p>
        </p:txBody>
      </p:sp>
      <p:sp>
        <p:nvSpPr>
          <p:cNvPr id="147515" name="Text Box 115"/>
          <p:cNvSpPr txBox="1">
            <a:spLocks noChangeArrowheads="1"/>
          </p:cNvSpPr>
          <p:nvPr/>
        </p:nvSpPr>
        <p:spPr bwMode="auto">
          <a:xfrm>
            <a:off x="1384300" y="5735638"/>
            <a:ext cx="29337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r>
              <a:rPr lang="en-US" sz="1800" b="1">
                <a:solidFill>
                  <a:schemeClr val="bg2"/>
                </a:solidFill>
                <a:latin typeface="Comic Sans MS" charset="0"/>
              </a:rPr>
              <a:t>ANG HUNOS</a:t>
            </a:r>
          </a:p>
          <a:p>
            <a:pPr>
              <a:lnSpc>
                <a:spcPct val="55000"/>
              </a:lnSpc>
              <a:spcBef>
                <a:spcPct val="50000"/>
              </a:spcBef>
            </a:pPr>
            <a:r>
              <a:rPr lang="en-US" sz="1800" b="1">
                <a:solidFill>
                  <a:schemeClr val="bg2"/>
                </a:solidFill>
                <a:latin typeface="Comic Sans MS" charset="0"/>
              </a:rPr>
              <a:t> NG BIBLIA NA</a:t>
            </a:r>
          </a:p>
          <a:p>
            <a:pPr>
              <a:lnSpc>
                <a:spcPct val="55000"/>
              </a:lnSpc>
              <a:spcBef>
                <a:spcPct val="50000"/>
              </a:spcBef>
            </a:pPr>
            <a:r>
              <a:rPr lang="en-US" sz="1800" b="1">
                <a:solidFill>
                  <a:schemeClr val="bg2"/>
                </a:solidFill>
                <a:latin typeface="Comic Sans MS" charset="0"/>
              </a:rPr>
              <a:t>  NAA SA IMONG </a:t>
            </a:r>
          </a:p>
          <a:p>
            <a:pPr>
              <a:lnSpc>
                <a:spcPct val="55000"/>
              </a:lnSpc>
              <a:spcBef>
                <a:spcPct val="50000"/>
              </a:spcBef>
            </a:pPr>
            <a:r>
              <a:rPr lang="en-US" sz="1800" b="1">
                <a:solidFill>
                  <a:schemeClr val="bg2"/>
                </a:solidFill>
                <a:latin typeface="Comic Sans MS" charset="0"/>
              </a:rPr>
              <a:t>HUNAHUNA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smtClean="0">
                <a:solidFill>
                  <a:srgbClr val="FFFF00"/>
                </a:solidFill>
                <a:effectLst>
                  <a:outerShdw blurRad="38100" dist="38100" dir="2700000" algn="tl">
                    <a:srgbClr val="000000"/>
                  </a:outerShdw>
                </a:effectLst>
              </a:rPr>
              <a:t>7</a:t>
            </a:r>
          </a:p>
        </p:txBody>
      </p:sp>
      <p:sp>
        <p:nvSpPr>
          <p:cNvPr id="87045" name="Rectangle 5" descr="Large checker board"/>
          <p:cNvSpPr>
            <a:spLocks noChangeArrowheads="1"/>
          </p:cNvSpPr>
          <p:nvPr/>
        </p:nvSpPr>
        <p:spPr bwMode="auto">
          <a:xfrm>
            <a:off x="3810000"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9507"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9508"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9509"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9.65.01.73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3" name="Group 36"/>
          <p:cNvGrpSpPr>
            <a:grpSpLocks/>
          </p:cNvGrpSpPr>
          <p:nvPr/>
        </p:nvGrpSpPr>
        <p:grpSpPr bwMode="auto">
          <a:xfrm>
            <a:off x="538163" y="508000"/>
            <a:ext cx="8013700" cy="5822950"/>
            <a:chOff x="348" y="320"/>
            <a:chExt cx="5048" cy="3558"/>
          </a:xfrm>
        </p:grpSpPr>
        <p:pic>
          <p:nvPicPr>
            <p:cNvPr id="151562" name="Picture 2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1563"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1564"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151554"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82947" name="Rectangle 3"/>
          <p:cNvSpPr>
            <a:spLocks noChangeArrowheads="1"/>
          </p:cNvSpPr>
          <p:nvPr/>
        </p:nvSpPr>
        <p:spPr bwMode="auto">
          <a:xfrm>
            <a:off x="7945438" y="23320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82949" name="Rectangle 5"/>
          <p:cNvSpPr>
            <a:spLocks noChangeArrowheads="1"/>
          </p:cNvSpPr>
          <p:nvPr/>
        </p:nvSpPr>
        <p:spPr bwMode="auto">
          <a:xfrm>
            <a:off x="384175" y="3141663"/>
            <a:ext cx="8455025" cy="281146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b="1" dirty="0">
                <a:solidFill>
                  <a:srgbClr val="00FF00"/>
                </a:solidFill>
                <a:effectLst>
                  <a:outerShdw blurRad="38100" dist="38100" dir="2700000" algn="tl">
                    <a:srgbClr val="000000"/>
                  </a:outerShdw>
                </a:effectLst>
                <a:latin typeface="Times" charset="0"/>
              </a:rPr>
              <a:t>Ang </a:t>
            </a:r>
            <a:r>
              <a:rPr lang="en-US" sz="5400" b="1" dirty="0" err="1">
                <a:solidFill>
                  <a:srgbClr val="00FF00"/>
                </a:solidFill>
                <a:effectLst>
                  <a:outerShdw blurRad="38100" dist="38100" dir="2700000" algn="tl">
                    <a:srgbClr val="000000"/>
                  </a:outerShdw>
                </a:effectLst>
                <a:latin typeface="Times" charset="0"/>
              </a:rPr>
              <a:t>Liyabe</a:t>
            </a:r>
            <a:r>
              <a:rPr lang="en-US" sz="5400" b="1" dirty="0">
                <a:solidFill>
                  <a:srgbClr val="00FF00"/>
                </a:solidFill>
                <a:effectLst>
                  <a:outerShdw blurRad="38100" dist="38100" dir="2700000" algn="tl">
                    <a:srgbClr val="000000"/>
                  </a:outerShdw>
                </a:effectLst>
                <a:latin typeface="Times" charset="0"/>
              </a:rPr>
              <a:t> </a:t>
            </a:r>
            <a:r>
              <a:rPr lang="en-US" sz="5400" b="1" dirty="0" err="1">
                <a:solidFill>
                  <a:srgbClr val="00FF00"/>
                </a:solidFill>
                <a:effectLst>
                  <a:outerShdw blurRad="38100" dist="38100" dir="2700000" algn="tl">
                    <a:srgbClr val="000000"/>
                  </a:outerShdw>
                </a:effectLst>
                <a:latin typeface="Times" charset="0"/>
              </a:rPr>
              <a:t>sa</a:t>
            </a:r>
            <a:r>
              <a:rPr lang="en-US" sz="5400" b="1" dirty="0">
                <a:solidFill>
                  <a:srgbClr val="00FF00"/>
                </a:solidFill>
                <a:effectLst>
                  <a:outerShdw blurRad="38100" dist="38100" dir="2700000" algn="tl">
                    <a:srgbClr val="000000"/>
                  </a:outerShdw>
                </a:effectLst>
                <a:latin typeface="Times" charset="0"/>
              </a:rPr>
              <a:t> </a:t>
            </a:r>
            <a:r>
              <a:rPr lang="en-US" sz="5400" b="1" dirty="0" err="1">
                <a:solidFill>
                  <a:srgbClr val="00FF00"/>
                </a:solidFill>
                <a:effectLst>
                  <a:outerShdw blurRad="38100" dist="38100" dir="2700000" algn="tl">
                    <a:srgbClr val="000000"/>
                  </a:outerShdw>
                </a:effectLst>
                <a:latin typeface="Times" charset="0"/>
              </a:rPr>
              <a:t>Pagabri</a:t>
            </a:r>
            <a:r>
              <a:rPr lang="en-US" sz="5400" b="1" dirty="0">
                <a:solidFill>
                  <a:srgbClr val="00FF00"/>
                </a:solidFill>
                <a:effectLst>
                  <a:outerShdw blurRad="38100" dist="38100" dir="2700000" algn="tl">
                    <a:srgbClr val="000000"/>
                  </a:outerShdw>
                </a:effectLst>
                <a:latin typeface="Times" charset="0"/>
              </a:rPr>
              <a:t> </a:t>
            </a:r>
            <a:r>
              <a:rPr lang="en-US" sz="5400" b="1" dirty="0" err="1">
                <a:solidFill>
                  <a:srgbClr val="00FF00"/>
                </a:solidFill>
                <a:effectLst>
                  <a:outerShdw blurRad="38100" dist="38100" dir="2700000" algn="tl">
                    <a:srgbClr val="000000"/>
                  </a:outerShdw>
                </a:effectLst>
                <a:latin typeface="Times" charset="0"/>
              </a:rPr>
              <a:t>sa</a:t>
            </a:r>
            <a:r>
              <a:rPr lang="en-US" sz="5400" b="1" dirty="0">
                <a:solidFill>
                  <a:srgbClr val="00FF00"/>
                </a:solidFill>
                <a:effectLst>
                  <a:outerShdw blurRad="38100" dist="38100" dir="2700000" algn="tl">
                    <a:srgbClr val="000000"/>
                  </a:outerShdw>
                </a:effectLst>
                <a:latin typeface="Times" charset="0"/>
              </a:rPr>
              <a:t> </a:t>
            </a:r>
            <a:r>
              <a:rPr lang="en-US" sz="5400" b="1" dirty="0" err="1">
                <a:solidFill>
                  <a:srgbClr val="00FF00"/>
                </a:solidFill>
                <a:effectLst>
                  <a:outerShdw blurRad="38100" dist="38100" dir="2700000" algn="tl">
                    <a:srgbClr val="000000"/>
                  </a:outerShdw>
                </a:effectLst>
                <a:latin typeface="Times" charset="0"/>
              </a:rPr>
              <a:t>Imong</a:t>
            </a:r>
            <a:r>
              <a:rPr lang="en-US" sz="5400" b="1" dirty="0">
                <a:solidFill>
                  <a:srgbClr val="00FF00"/>
                </a:solidFill>
                <a:effectLst>
                  <a:outerShdw blurRad="38100" dist="38100" dir="2700000" algn="tl">
                    <a:srgbClr val="000000"/>
                  </a:outerShdw>
                </a:effectLst>
                <a:latin typeface="Times" charset="0"/>
              </a:rPr>
              <a:t> </a:t>
            </a:r>
            <a:br>
              <a:rPr lang="en-US" sz="5400" b="1" dirty="0">
                <a:solidFill>
                  <a:srgbClr val="00FF00"/>
                </a:solidFill>
                <a:effectLst>
                  <a:outerShdw blurRad="38100" dist="38100" dir="2700000" algn="tl">
                    <a:srgbClr val="000000"/>
                  </a:outerShdw>
                </a:effectLst>
                <a:latin typeface="Times" charset="0"/>
              </a:rPr>
            </a:br>
            <a:r>
              <a:rPr lang="ja-JP" altLang="en-US" sz="7200" b="1" i="1" dirty="0">
                <a:solidFill>
                  <a:schemeClr val="tx1"/>
                </a:solidFill>
                <a:effectLst>
                  <a:outerShdw blurRad="38100" dist="38100" dir="2700000" algn="tl">
                    <a:srgbClr val="000000"/>
                  </a:outerShdw>
                </a:effectLst>
                <a:latin typeface="Times" charset="0"/>
              </a:rPr>
              <a:t>“</a:t>
            </a:r>
            <a:r>
              <a:rPr lang="en-US" sz="7200" b="1" i="1" dirty="0" err="1">
                <a:solidFill>
                  <a:schemeClr val="tx1"/>
                </a:solidFill>
                <a:effectLst>
                  <a:outerShdw blurRad="38100" dist="38100" dir="2700000" algn="tl">
                    <a:srgbClr val="000000"/>
                  </a:outerShdw>
                </a:effectLst>
                <a:latin typeface="Times" charset="0"/>
              </a:rPr>
              <a:t>Mga</a:t>
            </a:r>
            <a:r>
              <a:rPr lang="en-US" sz="7200" b="1" i="1" dirty="0">
                <a:solidFill>
                  <a:schemeClr val="tx1"/>
                </a:solidFill>
                <a:effectLst>
                  <a:outerShdw blurRad="38100" dist="38100" dir="2700000" algn="tl">
                    <a:srgbClr val="000000"/>
                  </a:outerShdw>
                </a:effectLst>
                <a:latin typeface="Times" charset="0"/>
              </a:rPr>
              <a:t> </a:t>
            </a:r>
            <a:r>
              <a:rPr lang="en-US" sz="7200" b="1" i="1" dirty="0" err="1">
                <a:solidFill>
                  <a:schemeClr val="tx1"/>
                </a:solidFill>
                <a:effectLst>
                  <a:outerShdw blurRad="38100" dist="38100" dir="2700000" algn="tl">
                    <a:srgbClr val="000000"/>
                  </a:outerShdw>
                </a:effectLst>
                <a:latin typeface="Times" charset="0"/>
              </a:rPr>
              <a:t>Hunos</a:t>
            </a:r>
            <a:r>
              <a:rPr lang="en-US" sz="7200" b="1" i="1" dirty="0">
                <a:solidFill>
                  <a:schemeClr val="tx1"/>
                </a:solidFill>
                <a:effectLst>
                  <a:outerShdw blurRad="38100" dist="38100" dir="2700000" algn="tl">
                    <a:srgbClr val="000000"/>
                  </a:outerShdw>
                </a:effectLst>
                <a:latin typeface="Times" charset="0"/>
              </a:rPr>
              <a:t> </a:t>
            </a:r>
            <a:r>
              <a:rPr lang="en-US" sz="7200" b="1" i="1" dirty="0" err="1">
                <a:solidFill>
                  <a:schemeClr val="tx1"/>
                </a:solidFill>
                <a:effectLst>
                  <a:outerShdw blurRad="38100" dist="38100" dir="2700000" algn="tl">
                    <a:srgbClr val="000000"/>
                  </a:outerShdw>
                </a:effectLst>
                <a:latin typeface="Times" charset="0"/>
              </a:rPr>
              <a:t>na</a:t>
            </a:r>
            <a:r>
              <a:rPr lang="en-US" sz="7200" b="1" i="1" dirty="0">
                <a:solidFill>
                  <a:schemeClr val="tx1"/>
                </a:solidFill>
                <a:effectLst>
                  <a:outerShdw blurRad="38100" dist="38100" dir="2700000" algn="tl">
                    <a:srgbClr val="000000"/>
                  </a:outerShdw>
                </a:effectLst>
                <a:latin typeface="Times" charset="0"/>
              </a:rPr>
              <a:t> Biblia</a:t>
            </a:r>
            <a:r>
              <a:rPr lang="ja-JP" altLang="en-US" sz="7200" b="1" i="1" dirty="0">
                <a:solidFill>
                  <a:schemeClr val="tx1"/>
                </a:solidFill>
                <a:effectLst>
                  <a:outerShdw blurRad="38100" dist="38100" dir="2700000" algn="tl">
                    <a:srgbClr val="000000"/>
                  </a:outerShdw>
                </a:effectLst>
                <a:latin typeface="Times" charset="0"/>
              </a:rPr>
              <a:t>”</a:t>
            </a:r>
            <a:endParaRPr lang="en-US" sz="7200" b="1" i="1" dirty="0">
              <a:solidFill>
                <a:srgbClr val="00FF00"/>
              </a:solidFill>
              <a:effectLst>
                <a:outerShdw blurRad="38100" dist="38100" dir="2700000" algn="tl">
                  <a:srgbClr val="000000"/>
                </a:outerShdw>
              </a:effectLst>
              <a:latin typeface="Times" charset="0"/>
            </a:endParaRPr>
          </a:p>
        </p:txBody>
      </p:sp>
      <p:sp>
        <p:nvSpPr>
          <p:cNvPr id="151557"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9.65.01.74</a:t>
            </a:r>
          </a:p>
        </p:txBody>
      </p:sp>
      <p:grpSp>
        <p:nvGrpSpPr>
          <p:cNvPr id="151559" name="Group 24"/>
          <p:cNvGrpSpPr>
            <a:grpSpLocks/>
          </p:cNvGrpSpPr>
          <p:nvPr/>
        </p:nvGrpSpPr>
        <p:grpSpPr bwMode="auto">
          <a:xfrm>
            <a:off x="1179513" y="1036638"/>
            <a:ext cx="7051675" cy="1920875"/>
            <a:chOff x="743" y="653"/>
            <a:chExt cx="4442" cy="1210"/>
          </a:xfrm>
        </p:grpSpPr>
        <p:sp>
          <p:nvSpPr>
            <p:cNvPr id="318481" name="Text Box 17"/>
            <p:cNvSpPr txBox="1">
              <a:spLocks noChangeArrowheads="1"/>
            </p:cNvSpPr>
            <p:nvPr/>
          </p:nvSpPr>
          <p:spPr bwMode="auto">
            <a:xfrm>
              <a:off x="743" y="653"/>
              <a:ext cx="4442" cy="121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i="1" dirty="0" smtClean="0">
                  <a:solidFill>
                    <a:srgbClr val="FFFC1E"/>
                  </a:solidFill>
                </a:rPr>
                <a:t>ANG BIBLIA… GIPATIN-AW</a:t>
              </a:r>
              <a:endParaRPr lang="en-US" sz="6000" b="1" i="1" baseline="100000" dirty="0" smtClean="0">
                <a:solidFill>
                  <a:srgbClr val="27FC31"/>
                </a:solidFill>
              </a:endParaRPr>
            </a:p>
          </p:txBody>
        </p:sp>
        <p:sp>
          <p:nvSpPr>
            <p:cNvPr id="151561" name="Text Box 19"/>
            <p:cNvSpPr txBox="1">
              <a:spLocks noChangeArrowheads="1"/>
            </p:cNvSpPr>
            <p:nvPr/>
          </p:nvSpPr>
          <p:spPr bwMode="auto">
            <a:xfrm>
              <a:off x="4405" y="1190"/>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3"/>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0" y="0"/>
            <a:ext cx="2541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
        <p:nvSpPr>
          <p:cNvPr id="229381" name="Text Box 5"/>
          <p:cNvSpPr txBox="1">
            <a:spLocks noChangeArrowheads="1"/>
          </p:cNvSpPr>
          <p:nvPr/>
        </p:nvSpPr>
        <p:spPr bwMode="auto">
          <a:xfrm>
            <a:off x="2549525" y="385763"/>
            <a:ext cx="6594475" cy="1127125"/>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lnSpc>
                <a:spcPct val="80000"/>
              </a:lnSpc>
              <a:spcBef>
                <a:spcPct val="50000"/>
              </a:spcBef>
              <a:defRPr/>
            </a:pPr>
            <a:r>
              <a:rPr lang="en-US" sz="3200" b="1" i="1" smtClean="0">
                <a:solidFill>
                  <a:schemeClr val="tx1"/>
                </a:solidFill>
                <a:latin typeface="Comic Sans MS" charset="0"/>
              </a:rPr>
              <a:t>Karon na imong nasabtan na… </a:t>
            </a:r>
          </a:p>
          <a:p>
            <a:pPr algn="l">
              <a:lnSpc>
                <a:spcPct val="80000"/>
              </a:lnSpc>
              <a:spcBef>
                <a:spcPct val="50000"/>
              </a:spcBef>
              <a:defRPr/>
            </a:pPr>
            <a:r>
              <a:rPr lang="en-US" sz="3200" b="1" i="1" smtClean="0">
                <a:solidFill>
                  <a:schemeClr val="tx1"/>
                </a:solidFill>
                <a:latin typeface="Comic Sans MS" charset="0"/>
              </a:rPr>
              <a:t>Kini ang atong padtuan..</a:t>
            </a:r>
            <a:endParaRPr lang="en-US" sz="3200" b="1" i="1" smtClean="0">
              <a:solidFill>
                <a:srgbClr val="FF0A1E"/>
              </a:solidFill>
              <a:latin typeface="Comic Sans MS" charset="0"/>
            </a:endParaRPr>
          </a:p>
        </p:txBody>
      </p:sp>
      <p:sp>
        <p:nvSpPr>
          <p:cNvPr id="229382" name="Text Box 6"/>
          <p:cNvSpPr txBox="1">
            <a:spLocks noChangeArrowheads="1"/>
          </p:cNvSpPr>
          <p:nvPr/>
        </p:nvSpPr>
        <p:spPr bwMode="auto">
          <a:xfrm>
            <a:off x="73025" y="1649413"/>
            <a:ext cx="9144000" cy="4862512"/>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b="1" dirty="0" smtClean="0">
                <a:solidFill>
                  <a:srgbClr val="FFEA18"/>
                </a:solidFill>
                <a:effectLst>
                  <a:outerShdw blurRad="50800" dist="101600" dir="2700000" algn="tl" rotWithShape="0">
                    <a:srgbClr val="000000"/>
                  </a:outerShdw>
                </a:effectLst>
                <a:latin typeface="Comic Sans MS" charset="0"/>
              </a:rPr>
              <a:t>	           </a:t>
            </a:r>
            <a:r>
              <a:rPr lang="en-US" sz="2200" b="1" dirty="0" smtClean="0">
                <a:solidFill>
                  <a:srgbClr val="FFEA18"/>
                </a:solidFill>
                <a:effectLst>
                  <a:outerShdw blurRad="50800" dist="101600" dir="2700000" algn="tl" rotWithShape="0">
                    <a:srgbClr val="000000"/>
                  </a:outerShdw>
                </a:effectLst>
                <a:latin typeface="Comic Sans MS" charset="0"/>
              </a:rPr>
              <a:t>•</a:t>
            </a:r>
            <a:r>
              <a:rPr lang="en-US" sz="2200" b="1" dirty="0" smtClean="0">
                <a:solidFill>
                  <a:srgbClr val="FFCC18"/>
                </a:solidFill>
                <a:effectLst>
                  <a:outerShdw blurRad="50800" dist="101600" dir="2700000" algn="tl" rotWithShape="0">
                    <a:srgbClr val="000000"/>
                  </a:outerShdw>
                </a:effectLst>
                <a:latin typeface="Comic Sans MS" charset="0"/>
              </a:rPr>
              <a:t>Ang </a:t>
            </a:r>
            <a:r>
              <a:rPr lang="en-US" sz="2200" b="1" dirty="0" err="1" smtClean="0">
                <a:solidFill>
                  <a:srgbClr val="FFCC18"/>
                </a:solidFill>
                <a:effectLst>
                  <a:outerShdw blurRad="50800" dist="101600" dir="2700000" algn="tl" rotWithShape="0">
                    <a:srgbClr val="000000"/>
                  </a:outerShdw>
                </a:effectLst>
                <a:latin typeface="Comic Sans MS" charset="0"/>
              </a:rPr>
              <a:t>Ideya</a:t>
            </a:r>
            <a:r>
              <a:rPr lang="en-US" sz="2200" b="1" dirty="0" smtClean="0">
                <a:solidFill>
                  <a:srgbClr val="FFCC18"/>
                </a:solidFill>
                <a:effectLst>
                  <a:outerShdw blurRad="50800" dist="101600" dir="2700000" algn="tl" rotWithShape="0">
                    <a:srgbClr val="000000"/>
                  </a:outerShdw>
                </a:effectLst>
                <a:latin typeface="Comic Sans MS" charset="0"/>
              </a:rPr>
              <a:t> </a:t>
            </a:r>
            <a:r>
              <a:rPr lang="en-US" sz="2200" b="1" dirty="0" err="1" smtClean="0">
                <a:solidFill>
                  <a:srgbClr val="FFCC18"/>
                </a:solidFill>
                <a:effectLst>
                  <a:outerShdw blurRad="50800" dist="101600" dir="2700000" algn="tl" rotWithShape="0">
                    <a:srgbClr val="000000"/>
                  </a:outerShdw>
                </a:effectLst>
                <a:latin typeface="Comic Sans MS" charset="0"/>
              </a:rPr>
              <a:t>na</a:t>
            </a:r>
            <a:r>
              <a:rPr lang="en-US" sz="2200" b="1" dirty="0" smtClean="0">
                <a:solidFill>
                  <a:srgbClr val="FFCC18"/>
                </a:solidFill>
                <a:effectLst>
                  <a:outerShdw blurRad="50800" dist="101600" dir="2700000" algn="tl" rotWithShape="0">
                    <a:srgbClr val="000000"/>
                  </a:outerShdw>
                </a:effectLst>
                <a:latin typeface="Comic Sans MS" charset="0"/>
              </a:rPr>
              <a:t> </a:t>
            </a:r>
            <a:r>
              <a:rPr lang="en-US" sz="2200" b="1" dirty="0" err="1" smtClean="0">
                <a:solidFill>
                  <a:srgbClr val="FFCC18"/>
                </a:solidFill>
                <a:effectLst>
                  <a:outerShdw blurRad="50800" dist="101600" dir="2700000" algn="tl" rotWithShape="0">
                    <a:srgbClr val="000000"/>
                  </a:outerShdw>
                </a:effectLst>
                <a:latin typeface="Comic Sans MS" charset="0"/>
              </a:rPr>
              <a:t>ginatawag</a:t>
            </a:r>
            <a:r>
              <a:rPr lang="en-US" sz="2200" b="1" dirty="0" smtClean="0">
                <a:solidFill>
                  <a:srgbClr val="FFCC18"/>
                </a:solidFill>
                <a:effectLst>
                  <a:outerShdw blurRad="50800" dist="101600" dir="2700000" algn="tl" rotWithShape="0">
                    <a:srgbClr val="000000"/>
                  </a:outerShdw>
                </a:effectLst>
                <a:latin typeface="Comic Sans MS" charset="0"/>
              </a:rPr>
              <a:t> </a:t>
            </a:r>
            <a:r>
              <a:rPr lang="en-US" sz="2200" b="1" dirty="0" err="1" smtClean="0">
                <a:solidFill>
                  <a:srgbClr val="FFCC18"/>
                </a:solidFill>
                <a:effectLst>
                  <a:outerShdw blurRad="50800" dist="101600" dir="2700000" algn="tl" rotWithShape="0">
                    <a:srgbClr val="000000"/>
                  </a:outerShdw>
                </a:effectLst>
                <a:latin typeface="Comic Sans MS" charset="0"/>
              </a:rPr>
              <a:t>na</a:t>
            </a:r>
            <a:r>
              <a:rPr lang="en-US" sz="2200" b="1" dirty="0" smtClean="0">
                <a:solidFill>
                  <a:srgbClr val="FFCC18"/>
                </a:solidFill>
                <a:effectLst>
                  <a:outerShdw blurRad="50800" dist="101600" dir="2700000" algn="tl" rotWithShape="0">
                    <a:srgbClr val="000000"/>
                  </a:outerShdw>
                </a:effectLst>
                <a:latin typeface="Comic Sans MS" charset="0"/>
              </a:rPr>
              <a:t> </a:t>
            </a:r>
            <a:r>
              <a:rPr lang="ja-JP" altLang="en-US" sz="2200" b="1" dirty="0" smtClean="0">
                <a:solidFill>
                  <a:schemeClr val="accent1"/>
                </a:solidFill>
                <a:effectLst>
                  <a:outerShdw blurRad="50800" dist="101600" dir="2700000" algn="tl" rotWithShape="0">
                    <a:srgbClr val="000000"/>
                  </a:outerShdw>
                </a:effectLst>
                <a:latin typeface="Comic Sans MS" charset="0"/>
              </a:rPr>
              <a:t>“</a:t>
            </a:r>
            <a:r>
              <a:rPr lang="en-US" sz="2200" b="1" dirty="0" smtClean="0">
                <a:solidFill>
                  <a:schemeClr val="accent1"/>
                </a:solidFill>
                <a:effectLst>
                  <a:outerShdw blurRad="50800" dist="101600" dir="2700000" algn="tl" rotWithShape="0">
                    <a:srgbClr val="000000"/>
                  </a:outerShdw>
                </a:effectLst>
                <a:latin typeface="Comic Sans MS" charset="0"/>
              </a:rPr>
              <a:t> </a:t>
            </a:r>
            <a:r>
              <a:rPr lang="en-US" sz="2200" b="1" dirty="0" err="1" smtClean="0">
                <a:solidFill>
                  <a:schemeClr val="accent1"/>
                </a:solidFill>
                <a:effectLst>
                  <a:outerShdw blurRad="50800" dist="101600" dir="2700000" algn="tl" rotWithShape="0">
                    <a:srgbClr val="000000"/>
                  </a:outerShdw>
                </a:effectLst>
                <a:latin typeface="Comic Sans MS" charset="0"/>
              </a:rPr>
              <a:t>Mga</a:t>
            </a:r>
            <a:r>
              <a:rPr lang="en-US" sz="2200" b="1" dirty="0" smtClean="0">
                <a:solidFill>
                  <a:schemeClr val="accent1"/>
                </a:solidFill>
                <a:effectLst>
                  <a:outerShdw blurRad="50800" dist="101600" dir="2700000" algn="tl" rotWithShape="0">
                    <a:srgbClr val="000000"/>
                  </a:outerShdw>
                </a:effectLst>
                <a:latin typeface="Comic Sans MS" charset="0"/>
              </a:rPr>
              <a:t> </a:t>
            </a:r>
            <a:r>
              <a:rPr lang="en-US" sz="2200" b="1" dirty="0" err="1" smtClean="0">
                <a:solidFill>
                  <a:schemeClr val="accent1"/>
                </a:solidFill>
                <a:effectLst>
                  <a:outerShdw blurRad="50800" dist="101600" dir="2700000" algn="tl" rotWithShape="0">
                    <a:srgbClr val="000000"/>
                  </a:outerShdw>
                </a:effectLst>
                <a:latin typeface="Comic Sans MS" charset="0"/>
              </a:rPr>
              <a:t>hunos</a:t>
            </a:r>
            <a:r>
              <a:rPr lang="en-US" sz="2200" b="1" dirty="0" smtClean="0">
                <a:solidFill>
                  <a:schemeClr val="accent1"/>
                </a:solidFill>
                <a:effectLst>
                  <a:outerShdw blurRad="50800" dist="101600" dir="2700000" algn="tl" rotWithShape="0">
                    <a:srgbClr val="000000"/>
                  </a:outerShdw>
                </a:effectLst>
                <a:latin typeface="Comic Sans MS" charset="0"/>
              </a:rPr>
              <a:t> 				</a:t>
            </a:r>
            <a:r>
              <a:rPr lang="en-US" sz="2200" b="1" dirty="0" err="1" smtClean="0">
                <a:solidFill>
                  <a:schemeClr val="accent1"/>
                </a:solidFill>
                <a:effectLst>
                  <a:outerShdw blurRad="50800" dist="101600" dir="2700000" algn="tl" rotWithShape="0">
                    <a:srgbClr val="000000"/>
                  </a:outerShdw>
                </a:effectLst>
                <a:latin typeface="Comic Sans MS" charset="0"/>
              </a:rPr>
              <a:t>na</a:t>
            </a:r>
            <a:r>
              <a:rPr lang="en-US" sz="2200" b="1" dirty="0" smtClean="0">
                <a:solidFill>
                  <a:schemeClr val="accent1"/>
                </a:solidFill>
                <a:effectLst>
                  <a:outerShdw blurRad="50800" dist="101600" dir="2700000" algn="tl" rotWithShape="0">
                    <a:srgbClr val="000000"/>
                  </a:outerShdw>
                </a:effectLst>
                <a:latin typeface="Comic Sans MS" charset="0"/>
              </a:rPr>
              <a:t> Biblia</a:t>
            </a:r>
            <a:r>
              <a:rPr lang="ja-JP" altLang="en-US" sz="2200" b="1" dirty="0" smtClean="0">
                <a:solidFill>
                  <a:schemeClr val="accent1"/>
                </a:solidFill>
                <a:effectLst>
                  <a:outerShdw blurRad="50800" dist="101600" dir="2700000" algn="tl" rotWithShape="0">
                    <a:srgbClr val="000000"/>
                  </a:outerShdw>
                </a:effectLst>
                <a:latin typeface="Comic Sans MS" charset="0"/>
              </a:rPr>
              <a:t>”</a:t>
            </a:r>
            <a:endParaRPr lang="en-US" sz="2200" b="1" dirty="0" smtClean="0">
              <a:solidFill>
                <a:srgbClr val="43F22C"/>
              </a:solidFill>
              <a:effectLst>
                <a:outerShdw blurRad="50800" dist="101600" dir="2700000" algn="tl" rotWithShape="0">
                  <a:srgbClr val="000000"/>
                </a:outerShdw>
              </a:effectLst>
              <a:latin typeface="Comic Sans MS" charset="0"/>
            </a:endParaRPr>
          </a:p>
          <a:p>
            <a:pPr algn="l">
              <a:spcBef>
                <a:spcPct val="50000"/>
              </a:spcBef>
              <a:defRPr/>
            </a:pPr>
            <a:r>
              <a:rPr lang="en-US" sz="2200" b="1" dirty="0" smtClean="0">
                <a:solidFill>
                  <a:srgbClr val="FFEA18"/>
                </a:solidFill>
                <a:effectLst>
                  <a:outerShdw blurRad="50800" dist="101600" dir="2700000" algn="tl" rotWithShape="0">
                    <a:srgbClr val="000000"/>
                  </a:outerShdw>
                </a:effectLst>
                <a:latin typeface="Comic Sans MS" charset="0"/>
              </a:rPr>
              <a:t>•Ang </a:t>
            </a:r>
            <a:r>
              <a:rPr lang="en-US" sz="2200" b="1" dirty="0" err="1" smtClean="0">
                <a:solidFill>
                  <a:schemeClr val="tx2"/>
                </a:solidFill>
                <a:effectLst>
                  <a:outerShdw blurRad="50800" dist="101600" dir="2700000" algn="tl" rotWithShape="0">
                    <a:srgbClr val="000000"/>
                  </a:outerShdw>
                </a:effectLst>
                <a:latin typeface="Comic Sans MS" charset="0"/>
              </a:rPr>
              <a:t>liyabe</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sa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imong</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pagabri</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sa</a:t>
            </a:r>
            <a:r>
              <a:rPr lang="ja-JP" altLang="en-US" sz="2200" b="1" dirty="0" smtClean="0">
                <a:solidFill>
                  <a:srgbClr val="FFEA18"/>
                </a:solidFill>
                <a:effectLst>
                  <a:outerShdw blurRad="50800" dist="101600" dir="2700000" algn="tl" rotWithShape="0">
                    <a:srgbClr val="000000"/>
                  </a:outerShdw>
                </a:effectLst>
                <a:latin typeface="Comic Sans MS" charset="0"/>
              </a:rPr>
              <a:t>“</a:t>
            </a:r>
            <a:r>
              <a:rPr lang="en-US" sz="2200" b="1" dirty="0" err="1" smtClean="0">
                <a:solidFill>
                  <a:srgbClr val="FFEA18"/>
                </a:solidFill>
                <a:effectLst>
                  <a:outerShdw blurRad="50800" dist="101600" dir="2700000" algn="tl" rotWithShape="0">
                    <a:srgbClr val="000000"/>
                  </a:outerShdw>
                </a:effectLst>
                <a:latin typeface="Comic Sans MS" charset="0"/>
              </a:rPr>
              <a:t>mga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hunos</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na</a:t>
            </a:r>
            <a:r>
              <a:rPr lang="en-US" sz="2200" b="1" dirty="0" smtClean="0">
                <a:solidFill>
                  <a:srgbClr val="FFEA18"/>
                </a:solidFill>
                <a:effectLst>
                  <a:outerShdw blurRad="50800" dist="101600" dir="2700000" algn="tl" rotWithShape="0">
                    <a:srgbClr val="000000"/>
                  </a:outerShdw>
                </a:effectLst>
                <a:latin typeface="Comic Sans MS" charset="0"/>
              </a:rPr>
              <a:t> Biblia</a:t>
            </a:r>
            <a:r>
              <a:rPr lang="ja-JP" altLang="en-US" sz="2200" b="1" dirty="0" smtClean="0">
                <a:solidFill>
                  <a:srgbClr val="FFEA18"/>
                </a:solidFill>
                <a:effectLst>
                  <a:outerShdw blurRad="50800" dist="101600" dir="2700000" algn="tl" rotWithShape="0">
                    <a:srgbClr val="000000"/>
                  </a:outerShdw>
                </a:effectLst>
                <a:latin typeface="Comic Sans MS" charset="0"/>
              </a:rPr>
              <a:t>”</a:t>
            </a:r>
            <a:r>
              <a:rPr lang="en-US" sz="2200" b="1" dirty="0" smtClean="0">
                <a:solidFill>
                  <a:srgbClr val="FFEA18"/>
                </a:solidFill>
                <a:effectLst>
                  <a:outerShdw blurRad="50800" dist="101600" dir="2700000" algn="tl" rotWithShape="0">
                    <a:srgbClr val="000000"/>
                  </a:outerShdw>
                </a:effectLst>
                <a:latin typeface="Comic Sans MS" charset="0"/>
              </a:rPr>
              <a:t>:</a:t>
            </a:r>
            <a:r>
              <a:rPr lang="en-US" sz="2200" b="1" dirty="0" smtClean="0">
                <a:solidFill>
                  <a:srgbClr val="43F22C"/>
                </a:solidFill>
                <a:effectLst>
                  <a:outerShdw blurRad="50800" dist="101600" dir="2700000" algn="tl" rotWithShape="0">
                    <a:srgbClr val="000000"/>
                  </a:outerShdw>
                </a:effectLst>
                <a:latin typeface="Comic Sans MS" charset="0"/>
              </a:rPr>
              <a:t>P 7 KH</a:t>
            </a:r>
          </a:p>
          <a:p>
            <a:pPr algn="l">
              <a:spcBef>
                <a:spcPct val="50000"/>
              </a:spcBef>
              <a:defRPr/>
            </a:pPr>
            <a:r>
              <a:rPr lang="en-US" sz="2200" b="1" dirty="0" smtClean="0">
                <a:solidFill>
                  <a:srgbClr val="FFEA18"/>
                </a:solidFill>
                <a:effectLst>
                  <a:outerShdw blurRad="50800" dist="101600" dir="2700000" algn="tl" rotWithShape="0">
                    <a:srgbClr val="000000"/>
                  </a:outerShdw>
                </a:effectLst>
                <a:latin typeface="Comic Sans MS" charset="0"/>
              </a:rPr>
              <a:t>•Ang </a:t>
            </a:r>
            <a:r>
              <a:rPr lang="en-US" sz="2200" b="1" dirty="0" smtClean="0">
                <a:solidFill>
                  <a:srgbClr val="1FCC16"/>
                </a:solidFill>
                <a:effectLst>
                  <a:outerShdw blurRad="50800" dist="101600" dir="2700000" algn="tl" rotWithShape="0">
                    <a:srgbClr val="000000"/>
                  </a:outerShdw>
                </a:effectLst>
                <a:latin typeface="Comic Sans MS" charset="0"/>
              </a:rPr>
              <a:t> </a:t>
            </a:r>
            <a:r>
              <a:rPr lang="en-US" sz="2200" b="1" dirty="0" err="1" smtClean="0">
                <a:solidFill>
                  <a:srgbClr val="1FCC16"/>
                </a:solidFill>
                <a:effectLst>
                  <a:outerShdw blurRad="50800" dist="101600" dir="2700000" algn="tl" rotWithShape="0">
                    <a:srgbClr val="000000"/>
                  </a:outerShdw>
                </a:effectLst>
                <a:latin typeface="Comic Sans MS" charset="0"/>
              </a:rPr>
              <a:t>mapa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para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makit</a:t>
            </a:r>
            <a:r>
              <a:rPr lang="en-US" sz="2200" b="1" dirty="0" smtClean="0">
                <a:solidFill>
                  <a:srgbClr val="FFEA18"/>
                </a:solidFill>
                <a:effectLst>
                  <a:outerShdw blurRad="50800" dist="101600" dir="2700000" algn="tl" rotWithShape="0">
                    <a:srgbClr val="000000"/>
                  </a:outerShdw>
                </a:effectLst>
                <a:latin typeface="Comic Sans MS" charset="0"/>
              </a:rPr>
              <a:t>-an </a:t>
            </a:r>
            <a:r>
              <a:rPr lang="en-US" sz="2200" b="1" dirty="0" err="1" smtClean="0">
                <a:solidFill>
                  <a:srgbClr val="FFEA18"/>
                </a:solidFill>
                <a:effectLst>
                  <a:outerShdw blurRad="50800" dist="101600" dir="2700000" algn="tl" rotWithShape="0">
                    <a:srgbClr val="000000"/>
                  </a:outerShdw>
                </a:effectLst>
                <a:latin typeface="Comic Sans MS" charset="0"/>
              </a:rPr>
              <a:t>ang</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mga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importanteng</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nahitabo</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sa</a:t>
            </a:r>
            <a:r>
              <a:rPr lang="en-US" sz="2200" b="1" dirty="0" smtClean="0">
                <a:solidFill>
                  <a:srgbClr val="FFEA18"/>
                </a:solidFill>
                <a:effectLst>
                  <a:outerShdw blurRad="50800" dist="101600" dir="2700000" algn="tl" rotWithShape="0">
                    <a:srgbClr val="000000"/>
                  </a:outerShdw>
                </a:effectLst>
                <a:latin typeface="Comic Sans MS" charset="0"/>
              </a:rPr>
              <a:t> Biblia.</a:t>
            </a:r>
          </a:p>
          <a:p>
            <a:pPr algn="l">
              <a:spcBef>
                <a:spcPct val="50000"/>
              </a:spcBef>
              <a:defRPr/>
            </a:pPr>
            <a:r>
              <a:rPr lang="en-US" sz="2200" b="1" dirty="0" smtClean="0">
                <a:solidFill>
                  <a:srgbClr val="FFEA18"/>
                </a:solidFill>
                <a:effectLst>
                  <a:outerShdw blurRad="50800" dist="101600" dir="2700000" algn="tl" rotWithShape="0">
                    <a:srgbClr val="000000"/>
                  </a:outerShdw>
                </a:effectLst>
                <a:latin typeface="Comic Sans MS" charset="0"/>
              </a:rPr>
              <a:t>•Ang </a:t>
            </a:r>
            <a:r>
              <a:rPr lang="en-US" sz="2200" b="1" dirty="0" err="1" smtClean="0">
                <a:solidFill>
                  <a:srgbClr val="FFEA18"/>
                </a:solidFill>
                <a:effectLst>
                  <a:outerShdw blurRad="50800" dist="101600" dir="2700000" algn="tl" rotWithShape="0">
                    <a:srgbClr val="000000"/>
                  </a:outerShdw>
                </a:effectLst>
                <a:latin typeface="Comic Sans MS" charset="0"/>
              </a:rPr>
              <a:t>katibuk</a:t>
            </a:r>
            <a:r>
              <a:rPr lang="en-US" sz="2200" b="1" dirty="0" smtClean="0">
                <a:solidFill>
                  <a:srgbClr val="FFEA18"/>
                </a:solidFill>
                <a:effectLst>
                  <a:outerShdw blurRad="50800" dist="101600" dir="2700000" algn="tl" rotWithShape="0">
                    <a:srgbClr val="000000"/>
                  </a:outerShdw>
                </a:effectLst>
                <a:latin typeface="Comic Sans MS" charset="0"/>
              </a:rPr>
              <a:t>-an </a:t>
            </a:r>
            <a:r>
              <a:rPr lang="en-US" sz="2200" b="1" dirty="0" err="1" smtClean="0">
                <a:solidFill>
                  <a:srgbClr val="FFEA18"/>
                </a:solidFill>
                <a:effectLst>
                  <a:outerShdw blurRad="50800" dist="101600" dir="2700000" algn="tl" rotWithShape="0">
                    <a:srgbClr val="000000"/>
                  </a:outerShdw>
                </a:effectLst>
                <a:latin typeface="Comic Sans MS" charset="0"/>
              </a:rPr>
              <a:t>sa</a:t>
            </a:r>
            <a:r>
              <a:rPr lang="en-US" sz="2200" b="1" dirty="0" smtClean="0">
                <a:solidFill>
                  <a:srgbClr val="FFEA18"/>
                </a:solidFill>
                <a:effectLst>
                  <a:outerShdw blurRad="50800" dist="101600" dir="2700000" algn="tl" rotWithShape="0">
                    <a:srgbClr val="000000"/>
                  </a:outerShdw>
                </a:effectLst>
                <a:latin typeface="Comic Sans MS" charset="0"/>
              </a:rPr>
              <a:t> </a:t>
            </a:r>
            <a:r>
              <a:rPr lang="ja-JP" altLang="en-US" sz="2200" b="1" dirty="0" smtClean="0">
                <a:solidFill>
                  <a:srgbClr val="FFEA18"/>
                </a:solidFill>
                <a:effectLst>
                  <a:outerShdw blurRad="50800" dist="101600" dir="2700000" algn="tl" rotWithShape="0">
                    <a:srgbClr val="000000"/>
                  </a:outerShdw>
                </a:effectLst>
                <a:latin typeface="Comic Sans MS" charset="0"/>
              </a:rPr>
              <a:t>“</a:t>
            </a:r>
            <a:r>
              <a:rPr lang="en-US" sz="2200" b="1" dirty="0" err="1" smtClean="0">
                <a:solidFill>
                  <a:srgbClr val="FFEA18"/>
                </a:solidFill>
                <a:effectLst>
                  <a:outerShdw blurRad="50800" dist="101600" dir="2700000" algn="tl" rotWithShape="0">
                    <a:srgbClr val="000000"/>
                  </a:outerShdw>
                </a:effectLst>
                <a:latin typeface="Comic Sans MS" charset="0"/>
              </a:rPr>
              <a:t>Istorya</a:t>
            </a:r>
            <a:r>
              <a:rPr lang="ja-JP" altLang="en-US" sz="2200" b="1" dirty="0" smtClean="0">
                <a:solidFill>
                  <a:srgbClr val="FFEA18"/>
                </a:solidFill>
                <a:effectLst>
                  <a:outerShdw blurRad="50800" dist="101600" dir="2700000" algn="tl" rotWithShape="0">
                    <a:srgbClr val="000000"/>
                  </a:outerShdw>
                </a:effectLst>
                <a:latin typeface="Comic Sans MS" charset="0"/>
              </a:rPr>
              <a:t>”</a:t>
            </a:r>
            <a:r>
              <a:rPr lang="en-US" sz="2200" b="1" dirty="0" smtClean="0">
                <a:solidFill>
                  <a:srgbClr val="FFEA18"/>
                </a:solidFill>
                <a:effectLst>
                  <a:outerShdw blurRad="50800" dist="101600" dir="2700000" algn="tl" rotWithShape="0">
                    <a:srgbClr val="000000"/>
                  </a:outerShdw>
                </a:effectLst>
                <a:latin typeface="Comic Sans MS" charset="0"/>
              </a:rPr>
              <a:t>: </a:t>
            </a:r>
            <a:r>
              <a:rPr lang="ja-JP" altLang="en-US" sz="2200" b="1" dirty="0" smtClean="0">
                <a:solidFill>
                  <a:srgbClr val="43F22C"/>
                </a:solidFill>
                <a:effectLst>
                  <a:outerShdw blurRad="50800" dist="101600" dir="2700000" algn="tl" rotWithShape="0">
                    <a:srgbClr val="000000"/>
                  </a:outerShdw>
                </a:effectLst>
                <a:latin typeface="Comic Sans MS" charset="0"/>
              </a:rPr>
              <a:t>“</a:t>
            </a:r>
            <a:r>
              <a:rPr lang="en-US" sz="2200" b="1" dirty="0" smtClean="0">
                <a:solidFill>
                  <a:srgbClr val="43F22C"/>
                </a:solidFill>
                <a:effectLst>
                  <a:outerShdw blurRad="50800" dist="101600" dir="2700000" algn="tl" rotWithShape="0">
                    <a:srgbClr val="000000"/>
                  </a:outerShdw>
                </a:effectLst>
                <a:latin typeface="Comic Sans MS" charset="0"/>
              </a:rPr>
              <a:t>Ang </a:t>
            </a:r>
            <a:r>
              <a:rPr lang="en-US" sz="2200" b="1" dirty="0" err="1" smtClean="0">
                <a:solidFill>
                  <a:srgbClr val="43F22C"/>
                </a:solidFill>
                <a:effectLst>
                  <a:outerShdw blurRad="50800" dist="101600" dir="2700000" algn="tl" rotWithShape="0">
                    <a:srgbClr val="000000"/>
                  </a:outerShdw>
                </a:effectLst>
                <a:latin typeface="Comic Sans MS" charset="0"/>
              </a:rPr>
              <a:t>Paspas</a:t>
            </a:r>
            <a:r>
              <a:rPr lang="en-US" sz="2200" b="1" dirty="0" smtClean="0">
                <a:solidFill>
                  <a:srgbClr val="43F22C"/>
                </a:solidFill>
                <a:effectLst>
                  <a:outerShdw blurRad="50800" dist="101600" dir="2700000" algn="tl" rotWithShape="0">
                    <a:srgbClr val="000000"/>
                  </a:outerShdw>
                </a:effectLst>
                <a:latin typeface="Comic Sans MS" charset="0"/>
              </a:rPr>
              <a:t> </a:t>
            </a:r>
            <a:r>
              <a:rPr lang="en-US" sz="2200" b="1" dirty="0" err="1" smtClean="0">
                <a:solidFill>
                  <a:srgbClr val="43F22C"/>
                </a:solidFill>
                <a:effectLst>
                  <a:outerShdw blurRad="50800" dist="101600" dir="2700000" algn="tl" rotWithShape="0">
                    <a:srgbClr val="000000"/>
                  </a:outerShdw>
                </a:effectLst>
                <a:latin typeface="Comic Sans MS" charset="0"/>
              </a:rPr>
              <a:t>na</a:t>
            </a:r>
            <a:r>
              <a:rPr lang="en-US" sz="2200" b="1" dirty="0" smtClean="0">
                <a:solidFill>
                  <a:srgbClr val="43F22C"/>
                </a:solidFill>
                <a:effectLst>
                  <a:outerShdw blurRad="50800" dist="101600" dir="2700000" algn="tl" rotWithShape="0">
                    <a:srgbClr val="000000"/>
                  </a:outerShdw>
                </a:effectLst>
                <a:latin typeface="Comic Sans MS" charset="0"/>
              </a:rPr>
              <a:t> </a:t>
            </a:r>
            <a:r>
              <a:rPr lang="en-US" sz="2200" b="1" dirty="0" err="1" smtClean="0">
                <a:solidFill>
                  <a:srgbClr val="43F22C"/>
                </a:solidFill>
                <a:effectLst>
                  <a:outerShdw blurRad="50800" dist="101600" dir="2700000" algn="tl" rotWithShape="0">
                    <a:srgbClr val="000000"/>
                  </a:outerShdw>
                </a:effectLst>
                <a:latin typeface="Comic Sans MS" charset="0"/>
              </a:rPr>
              <a:t>pagkasunod-sunod</a:t>
            </a:r>
            <a:r>
              <a:rPr lang="ja-JP" altLang="en-US" sz="2200" b="1" dirty="0" smtClean="0">
                <a:solidFill>
                  <a:srgbClr val="43F22C"/>
                </a:solidFill>
                <a:effectLst>
                  <a:outerShdw blurRad="50800" dist="101600" dir="2700000" algn="tl" rotWithShape="0">
                    <a:srgbClr val="000000"/>
                  </a:outerShdw>
                </a:effectLst>
                <a:latin typeface="Comic Sans MS" charset="0"/>
              </a:rPr>
              <a:t>”</a:t>
            </a:r>
            <a:r>
              <a:rPr lang="en-US" sz="2200" b="1" dirty="0" smtClean="0">
                <a:solidFill>
                  <a:srgbClr val="FFEA18"/>
                </a:solidFill>
                <a:effectLst>
                  <a:outerShdw blurRad="50800" dist="101600" dir="2700000" algn="tl" rotWithShape="0">
                    <a:srgbClr val="000000"/>
                  </a:outerShdw>
                </a:effectLst>
                <a:latin typeface="Comic Sans MS" charset="0"/>
              </a:rPr>
              <a:t> </a:t>
            </a:r>
          </a:p>
          <a:p>
            <a:pPr algn="l">
              <a:spcBef>
                <a:spcPct val="50000"/>
              </a:spcBef>
              <a:defRPr/>
            </a:pPr>
            <a:r>
              <a:rPr lang="en-US" sz="2200" b="1" dirty="0" smtClean="0">
                <a:solidFill>
                  <a:srgbClr val="FFEA18"/>
                </a:solidFill>
                <a:effectLst>
                  <a:outerShdw blurRad="50800" dist="101600" dir="2700000" algn="tl" rotWithShape="0">
                    <a:srgbClr val="000000"/>
                  </a:outerShdw>
                </a:effectLst>
                <a:latin typeface="Comic Sans MS" charset="0"/>
              </a:rPr>
              <a:t>•</a:t>
            </a:r>
            <a:r>
              <a:rPr lang="en-US" sz="2200" b="1" dirty="0" smtClean="0">
                <a:solidFill>
                  <a:srgbClr val="43F22C"/>
                </a:solidFill>
                <a:effectLst>
                  <a:outerShdw blurRad="50800" dist="101600" dir="2700000" algn="tl" rotWithShape="0">
                    <a:srgbClr val="000000"/>
                  </a:outerShdw>
                </a:effectLst>
                <a:latin typeface="Comic Sans MS" charset="0"/>
              </a:rPr>
              <a:t>Ang </a:t>
            </a:r>
            <a:r>
              <a:rPr lang="en-US" sz="2200" b="1" dirty="0" err="1" smtClean="0">
                <a:solidFill>
                  <a:srgbClr val="43F22C"/>
                </a:solidFill>
                <a:effectLst>
                  <a:outerShdw blurRad="50800" dist="101600" dir="2700000" algn="tl" rotWithShape="0">
                    <a:srgbClr val="000000"/>
                  </a:outerShdw>
                </a:effectLst>
                <a:latin typeface="Comic Sans MS" charset="0"/>
              </a:rPr>
              <a:t>Abrahamik</a:t>
            </a:r>
            <a:r>
              <a:rPr lang="en-US" sz="2200" b="1" dirty="0" smtClean="0">
                <a:solidFill>
                  <a:srgbClr val="43F22C"/>
                </a:solidFill>
                <a:effectLst>
                  <a:outerShdw blurRad="50800" dist="101600" dir="2700000" algn="tl" rotWithShape="0">
                    <a:srgbClr val="000000"/>
                  </a:outerShdw>
                </a:effectLst>
                <a:latin typeface="Comic Sans MS" charset="0"/>
              </a:rPr>
              <a:t> </a:t>
            </a:r>
            <a:r>
              <a:rPr lang="en-US" sz="2200" b="1" dirty="0" err="1" smtClean="0">
                <a:solidFill>
                  <a:srgbClr val="43F22C"/>
                </a:solidFill>
                <a:effectLst>
                  <a:outerShdw blurRad="50800" dist="101600" dir="2700000" algn="tl" rotWithShape="0">
                    <a:srgbClr val="000000"/>
                  </a:outerShdw>
                </a:effectLst>
                <a:latin typeface="Comic Sans MS" charset="0"/>
              </a:rPr>
              <a:t>na</a:t>
            </a:r>
            <a:r>
              <a:rPr lang="en-US" sz="2200" b="1" dirty="0" smtClean="0">
                <a:solidFill>
                  <a:srgbClr val="43F22C"/>
                </a:solidFill>
                <a:effectLst>
                  <a:outerShdw blurRad="50800" dist="101600" dir="2700000" algn="tl" rotWithShape="0">
                    <a:srgbClr val="000000"/>
                  </a:outerShdw>
                </a:effectLst>
                <a:latin typeface="Comic Sans MS" charset="0"/>
              </a:rPr>
              <a:t> </a:t>
            </a:r>
            <a:r>
              <a:rPr lang="en-US" sz="2200" b="1" dirty="0" err="1" smtClean="0">
                <a:solidFill>
                  <a:srgbClr val="43F22C"/>
                </a:solidFill>
                <a:effectLst>
                  <a:outerShdw blurRad="50800" dist="101600" dir="2700000" algn="tl" rotWithShape="0">
                    <a:srgbClr val="000000"/>
                  </a:outerShdw>
                </a:effectLst>
                <a:latin typeface="Comic Sans MS" charset="0"/>
              </a:rPr>
              <a:t>Pundasyon</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sa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Balaan</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na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Pulong</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na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paadto</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sa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ministeryo</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sa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atong</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Ginoo</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na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si</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HesuKristo</a:t>
            </a:r>
            <a:r>
              <a:rPr lang="en-US" sz="2200" b="1" dirty="0" smtClean="0">
                <a:solidFill>
                  <a:srgbClr val="FFEA18"/>
                </a:solidFill>
                <a:effectLst>
                  <a:outerShdw blurRad="50800" dist="101600" dir="2700000" algn="tl" rotWithShape="0">
                    <a:srgbClr val="000000"/>
                  </a:outerShdw>
                </a:effectLst>
                <a:latin typeface="Comic Sans MS" charset="0"/>
              </a:rPr>
              <a:t> </a:t>
            </a:r>
          </a:p>
          <a:p>
            <a:pPr algn="l">
              <a:spcBef>
                <a:spcPct val="50000"/>
              </a:spcBef>
              <a:defRPr/>
            </a:pPr>
            <a:r>
              <a:rPr lang="en-US" sz="2200" b="1" dirty="0" smtClean="0">
                <a:solidFill>
                  <a:srgbClr val="FFEA18"/>
                </a:solidFill>
                <a:effectLst>
                  <a:outerShdw blurRad="50800" dist="101600" dir="2700000" algn="tl" rotWithShape="0">
                    <a:srgbClr val="000000"/>
                  </a:outerShdw>
                </a:effectLst>
                <a:latin typeface="Comic Sans MS" charset="0"/>
              </a:rPr>
              <a:t>•Ang </a:t>
            </a:r>
            <a:r>
              <a:rPr lang="en-US" sz="2200" b="1" dirty="0" err="1" smtClean="0">
                <a:solidFill>
                  <a:srgbClr val="FFEA18"/>
                </a:solidFill>
                <a:effectLst>
                  <a:outerShdw blurRad="50800" dist="101600" dir="2700000" algn="tl" rotWithShape="0">
                    <a:srgbClr val="000000"/>
                  </a:outerShdw>
                </a:effectLst>
                <a:latin typeface="Comic Sans MS" charset="0"/>
              </a:rPr>
              <a:t>mga</a:t>
            </a:r>
            <a:r>
              <a:rPr lang="ja-JP" altLang="en-US" sz="2200" b="1" dirty="0" smtClean="0">
                <a:solidFill>
                  <a:srgbClr val="FFEA18"/>
                </a:solidFill>
                <a:effectLst>
                  <a:outerShdw blurRad="50800" dist="101600" dir="2700000" algn="tl" rotWithShape="0">
                    <a:srgbClr val="000000"/>
                  </a:outerShdw>
                </a:effectLst>
                <a:latin typeface="Comic Sans MS" charset="0"/>
              </a:rPr>
              <a:t>“</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Istorya</a:t>
            </a:r>
            <a:r>
              <a:rPr lang="ja-JP" altLang="en-US" sz="2200" b="1" dirty="0" smtClean="0">
                <a:solidFill>
                  <a:srgbClr val="FFEA18"/>
                </a:solidFill>
                <a:effectLst>
                  <a:outerShdw blurRad="50800" dist="101600" dir="2700000" algn="tl" rotWithShape="0">
                    <a:srgbClr val="000000"/>
                  </a:outerShdw>
                </a:effectLst>
                <a:latin typeface="Comic Sans MS" charset="0"/>
              </a:rPr>
              <a:t>”</a:t>
            </a:r>
            <a:r>
              <a:rPr lang="en-US" sz="2200" b="1" dirty="0" smtClean="0">
                <a:solidFill>
                  <a:srgbClr val="FFEA18"/>
                </a:solidFill>
                <a:effectLst>
                  <a:outerShdw blurRad="50800" dist="101600" dir="2700000" algn="tl" rotWithShape="0">
                    <a:srgbClr val="000000"/>
                  </a:outerShdw>
                </a:effectLst>
                <a:latin typeface="Comic Sans MS" charset="0"/>
              </a:rPr>
              <a:t> kung </a:t>
            </a:r>
            <a:r>
              <a:rPr lang="en-US" sz="2200" b="1" dirty="0" err="1" smtClean="0">
                <a:solidFill>
                  <a:srgbClr val="FFEA18"/>
                </a:solidFill>
                <a:effectLst>
                  <a:outerShdw blurRad="50800" dist="101600" dir="2700000" algn="tl" rotWithShape="0">
                    <a:srgbClr val="000000"/>
                  </a:outerShdw>
                </a:effectLst>
                <a:latin typeface="Comic Sans MS" charset="0"/>
              </a:rPr>
              <a:t>asa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basehan</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ang</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1FCC16"/>
                </a:solidFill>
                <a:effectLst>
                  <a:outerShdw blurRad="50800" dist="101600" dir="2700000" algn="tl" rotWithShape="0">
                    <a:srgbClr val="000000"/>
                  </a:outerShdw>
                </a:effectLst>
                <a:latin typeface="Comic Sans MS" charset="0"/>
              </a:rPr>
              <a:t>Arkitektura</a:t>
            </a:r>
            <a:r>
              <a:rPr lang="en-US" sz="2200" b="1" dirty="0" smtClean="0">
                <a:solidFill>
                  <a:srgbClr val="1FCC16"/>
                </a:solidFill>
                <a:effectLst>
                  <a:outerShdw blurRad="50800" dist="101600" dir="2700000" algn="tl" rotWithShape="0">
                    <a:srgbClr val="000000"/>
                  </a:outerShdw>
                </a:effectLst>
                <a:latin typeface="Comic Sans MS" charset="0"/>
              </a:rPr>
              <a:t> </a:t>
            </a:r>
            <a:r>
              <a:rPr lang="en-US" sz="2200" b="1" dirty="0" err="1" smtClean="0">
                <a:solidFill>
                  <a:srgbClr val="1FCC16"/>
                </a:solidFill>
                <a:effectLst>
                  <a:outerShdw blurRad="50800" dist="101600" dir="2700000" algn="tl" rotWithShape="0">
                    <a:srgbClr val="000000"/>
                  </a:outerShdw>
                </a:effectLst>
                <a:latin typeface="Comic Sans MS" charset="0"/>
              </a:rPr>
              <a:t>sa</a:t>
            </a:r>
            <a:r>
              <a:rPr lang="en-US" sz="2200" b="1" dirty="0" smtClean="0">
                <a:solidFill>
                  <a:srgbClr val="1FCC16"/>
                </a:solidFill>
                <a:effectLst>
                  <a:outerShdw blurRad="50800" dist="101600" dir="2700000" algn="tl" rotWithShape="0">
                    <a:srgbClr val="000000"/>
                  </a:outerShdw>
                </a:effectLst>
                <a:latin typeface="Comic Sans MS" charset="0"/>
              </a:rPr>
              <a:t> Biblia.</a:t>
            </a:r>
            <a:r>
              <a:rPr lang="en-US" sz="2200" b="1" dirty="0" smtClean="0">
                <a:solidFill>
                  <a:srgbClr val="FFEA18"/>
                </a:solidFill>
                <a:effectLst>
                  <a:outerShdw blurRad="50800" dist="101600" dir="2700000" algn="tl" rotWithShape="0">
                    <a:srgbClr val="000000"/>
                  </a:outerShdw>
                </a:effectLst>
                <a:latin typeface="Comic Sans MS" charset="0"/>
              </a:rPr>
              <a:t> </a:t>
            </a:r>
          </a:p>
          <a:p>
            <a:pPr algn="l">
              <a:spcBef>
                <a:spcPct val="50000"/>
              </a:spcBef>
              <a:defRPr/>
            </a:pPr>
            <a:r>
              <a:rPr lang="en-US" sz="2200" b="1" dirty="0" smtClean="0">
                <a:solidFill>
                  <a:srgbClr val="FFEA18"/>
                </a:solidFill>
                <a:effectLst>
                  <a:outerShdw blurRad="50800" dist="101600" dir="2700000" algn="tl" rotWithShape="0">
                    <a:srgbClr val="000000"/>
                  </a:outerShdw>
                </a:effectLst>
                <a:latin typeface="Comic Sans MS" charset="0"/>
              </a:rPr>
              <a:t>•Ang </a:t>
            </a:r>
            <a:r>
              <a:rPr lang="en-US" sz="2200" b="1" dirty="0" err="1" smtClean="0">
                <a:solidFill>
                  <a:srgbClr val="FFEA18"/>
                </a:solidFill>
                <a:effectLst>
                  <a:outerShdw blurRad="50800" dist="101600" dir="2700000" algn="tl" rotWithShape="0">
                    <a:srgbClr val="000000"/>
                  </a:outerShdw>
                </a:effectLst>
                <a:latin typeface="Comic Sans MS" charset="0"/>
              </a:rPr>
              <a:t>mga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1FCC16"/>
                </a:solidFill>
                <a:effectLst>
                  <a:outerShdw blurRad="50800" dist="101600" dir="2700000" algn="tl" rotWithShape="0">
                    <a:srgbClr val="000000"/>
                  </a:outerShdw>
                </a:effectLst>
                <a:latin typeface="Comic Sans MS" charset="0"/>
              </a:rPr>
              <a:t>libro</a:t>
            </a:r>
            <a:r>
              <a:rPr lang="en-US" sz="2200" b="1" dirty="0" smtClean="0">
                <a:solidFill>
                  <a:srgbClr val="1FCC16"/>
                </a:solidFill>
                <a:effectLst>
                  <a:outerShdw blurRad="50800" dist="101600" dir="2700000" algn="tl" rotWithShape="0">
                    <a:srgbClr val="000000"/>
                  </a:outerShdw>
                </a:effectLst>
                <a:latin typeface="Comic Sans MS" charset="0"/>
              </a:rPr>
              <a:t> </a:t>
            </a:r>
            <a:r>
              <a:rPr lang="en-US" sz="2200" b="1" dirty="0" err="1" smtClean="0">
                <a:solidFill>
                  <a:srgbClr val="1FCC16"/>
                </a:solidFill>
                <a:effectLst>
                  <a:outerShdw blurRad="50800" dist="101600" dir="2700000" algn="tl" rotWithShape="0">
                    <a:srgbClr val="000000"/>
                  </a:outerShdw>
                </a:effectLst>
                <a:latin typeface="Comic Sans MS" charset="0"/>
              </a:rPr>
              <a:t>ug</a:t>
            </a:r>
            <a:r>
              <a:rPr lang="en-US" sz="2200" b="1" dirty="0" smtClean="0">
                <a:solidFill>
                  <a:srgbClr val="1FCC16"/>
                </a:solidFill>
                <a:effectLst>
                  <a:outerShdw blurRad="50800" dist="101600" dir="2700000" algn="tl" rotWithShape="0">
                    <a:srgbClr val="000000"/>
                  </a:outerShdw>
                </a:effectLst>
                <a:latin typeface="Comic Sans MS" charset="0"/>
              </a:rPr>
              <a:t> </a:t>
            </a:r>
            <a:r>
              <a:rPr lang="en-US" sz="2200" b="1" dirty="0" err="1" smtClean="0">
                <a:solidFill>
                  <a:srgbClr val="1FCC16"/>
                </a:solidFill>
                <a:effectLst>
                  <a:outerShdw blurRad="50800" dist="101600" dir="2700000" algn="tl" rotWithShape="0">
                    <a:srgbClr val="000000"/>
                  </a:outerShdw>
                </a:effectLst>
                <a:latin typeface="Comic Sans MS" charset="0"/>
              </a:rPr>
              <a:t>Tema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sa</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Karaan</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ug</a:t>
            </a:r>
            <a:r>
              <a:rPr lang="en-US" sz="2200" b="1" dirty="0" smtClean="0">
                <a:solidFill>
                  <a:srgbClr val="FFEA18"/>
                </a:solidFill>
                <a:effectLst>
                  <a:outerShdw blurRad="50800" dist="101600" dir="2700000" algn="tl" rotWithShape="0">
                    <a:srgbClr val="000000"/>
                  </a:outerShdw>
                </a:effectLst>
                <a:latin typeface="Comic Sans MS" charset="0"/>
              </a:rPr>
              <a:t> Bag-</a:t>
            </a:r>
            <a:r>
              <a:rPr lang="en-US" sz="2200" b="1" dirty="0" err="1" smtClean="0">
                <a:solidFill>
                  <a:srgbClr val="FFEA18"/>
                </a:solidFill>
                <a:effectLst>
                  <a:outerShdw blurRad="50800" dist="101600" dir="2700000" algn="tl" rotWithShape="0">
                    <a:srgbClr val="000000"/>
                  </a:outerShdw>
                </a:effectLst>
                <a:latin typeface="Comic Sans MS" charset="0"/>
              </a:rPr>
              <a:t>ong</a:t>
            </a:r>
            <a:r>
              <a:rPr lang="en-US" sz="2200" b="1" dirty="0" smtClean="0">
                <a:solidFill>
                  <a:srgbClr val="FFEA18"/>
                </a:solidFill>
                <a:effectLst>
                  <a:outerShdw blurRad="50800" dist="101600" dir="2700000" algn="tl" rotWithShape="0">
                    <a:srgbClr val="000000"/>
                  </a:outerShdw>
                </a:effectLst>
                <a:latin typeface="Comic Sans MS" charset="0"/>
              </a:rPr>
              <a:t> </a:t>
            </a:r>
            <a:r>
              <a:rPr lang="en-US" sz="2200" b="1" dirty="0" err="1" smtClean="0">
                <a:solidFill>
                  <a:srgbClr val="FFEA18"/>
                </a:solidFill>
                <a:effectLst>
                  <a:outerShdw blurRad="50800" dist="101600" dir="2700000" algn="tl" rotWithShape="0">
                    <a:srgbClr val="000000"/>
                  </a:outerShdw>
                </a:effectLst>
                <a:latin typeface="Comic Sans MS" charset="0"/>
              </a:rPr>
              <a:t>Kasabotan</a:t>
            </a:r>
            <a:endParaRPr lang="en-US" sz="2200" b="1" dirty="0" smtClean="0">
              <a:solidFill>
                <a:srgbClr val="43F22C"/>
              </a:solidFill>
              <a:effectLst>
                <a:outerShdw blurRad="50800" dist="101600" dir="2700000" algn="tl" rotWithShape="0">
                  <a:srgbClr val="000000"/>
                </a:outerShdw>
              </a:effectLst>
              <a:latin typeface="Comic Sans MS" charset="0"/>
            </a:endParaRPr>
          </a:p>
        </p:txBody>
      </p:sp>
      <p:sp>
        <p:nvSpPr>
          <p:cNvPr id="153605"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Webdings" charset="0"/>
              </a:rPr>
              <a:t></a:t>
            </a:r>
          </a:p>
        </p:txBody>
      </p:sp>
      <p:sp>
        <p:nvSpPr>
          <p:cNvPr id="153606"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153607"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396875" y="2282825"/>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53609" name="Text Box 5"/>
          <p:cNvSpPr txBox="1">
            <a:spLocks noChangeArrowheads="1"/>
          </p:cNvSpPr>
          <p:nvPr/>
        </p:nvSpPr>
        <p:spPr bwMode="auto">
          <a:xfrm>
            <a:off x="466725" y="66294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502525" y="6613525"/>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9.65.01.75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BACKG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1" name="Text Box 3"/>
          <p:cNvSpPr txBox="1">
            <a:spLocks noChangeArrowheads="1"/>
          </p:cNvSpPr>
          <p:nvPr/>
        </p:nvSpPr>
        <p:spPr bwMode="auto">
          <a:xfrm>
            <a:off x="76200" y="6507163"/>
            <a:ext cx="1614488" cy="274637"/>
          </a:xfrm>
          <a:prstGeom prst="rect">
            <a:avLst/>
          </a:prstGeom>
          <a:noFill/>
          <a:ln w="12700">
            <a:noFill/>
            <a:miter lim="800000"/>
            <a:headEnd/>
            <a:tailEnd/>
          </a:ln>
          <a:effectLst>
            <a:outerShdw dist="85194" dir="1593903" algn="ctr" rotWithShape="0">
              <a:schemeClr val="bg2"/>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8" charset="0"/>
              <a:ea typeface="ＭＳ Ｐゴシック" charset="-128"/>
              <a:cs typeface="+mn-cs"/>
            </a:endParaRPr>
          </a:p>
        </p:txBody>
      </p:sp>
      <p:sp>
        <p:nvSpPr>
          <p:cNvPr id="155651" name="Text Box 4"/>
          <p:cNvSpPr txBox="1">
            <a:spLocks noChangeArrowheads="1"/>
          </p:cNvSpPr>
          <p:nvPr/>
        </p:nvSpPr>
        <p:spPr bwMode="auto">
          <a:xfrm>
            <a:off x="420688" y="5448300"/>
            <a:ext cx="8023225" cy="862013"/>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AFD00"/>
                </a:solidFill>
                <a:latin typeface="Times New Roman" charset="0"/>
              </a:rPr>
              <a:t>Ang presentasyon  sa Ang Biblia…Gipatin-aw Ministeryo  sa  kanasoran </a:t>
            </a:r>
          </a:p>
          <a:p>
            <a:pPr>
              <a:spcBef>
                <a:spcPct val="50000"/>
              </a:spcBef>
            </a:pPr>
            <a:r>
              <a:rPr lang="en-US" sz="2000" b="1" i="1">
                <a:solidFill>
                  <a:srgbClr val="FAFD00"/>
                </a:solidFill>
                <a:latin typeface="Times New Roman" charset="0"/>
              </a:rPr>
              <a:t> Fort Worth, Texas</a:t>
            </a:r>
            <a:endParaRPr lang="en-US" sz="1800" b="1">
              <a:solidFill>
                <a:srgbClr val="FAFD00"/>
              </a:solidFill>
              <a:latin typeface="Times New Roman" charset="0"/>
            </a:endParaRPr>
          </a:p>
        </p:txBody>
      </p:sp>
      <p:sp>
        <p:nvSpPr>
          <p:cNvPr id="309253" name="Text Box 5"/>
          <p:cNvSpPr txBox="1">
            <a:spLocks noChangeArrowheads="1"/>
          </p:cNvSpPr>
          <p:nvPr/>
        </p:nvSpPr>
        <p:spPr bwMode="auto">
          <a:xfrm>
            <a:off x="3195638" y="6200775"/>
            <a:ext cx="2970212" cy="396875"/>
          </a:xfrm>
          <a:prstGeom prst="rect">
            <a:avLst/>
          </a:prstGeom>
          <a:noFill/>
          <a:ln w="9525">
            <a:noFill/>
            <a:miter lim="800000"/>
            <a:headEnd/>
            <a:tailEnd/>
          </a:ln>
          <a:effectLst>
            <a:outerShdw dist="53882" dir="2700000" algn="ctr" rotWithShape="0">
              <a:srgbClr val="080435"/>
            </a:outerShdw>
          </a:effectLst>
        </p:spPr>
        <p:txBody>
          <a:bodyPr>
            <a:spAutoFit/>
          </a:bodyPr>
          <a:lstStyle/>
          <a:p>
            <a:pPr algn="l">
              <a:spcBef>
                <a:spcPct val="50000"/>
              </a:spcBef>
              <a:defRPr/>
            </a:pPr>
            <a:r>
              <a:rPr lang="en-US" sz="2000" b="1">
                <a:solidFill>
                  <a:srgbClr val="FFFB0C"/>
                </a:solidFill>
                <a:latin typeface="Times New Roman" pitchFamily="18" charset="0"/>
                <a:ea typeface="ＭＳ Ｐゴシック" charset="-128"/>
                <a:cs typeface="+mn-cs"/>
              </a:rPr>
              <a:t>www.biblebasically.org</a:t>
            </a:r>
          </a:p>
        </p:txBody>
      </p:sp>
      <p:sp>
        <p:nvSpPr>
          <p:cNvPr id="155653" name="Text Box 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5654" name="Text Box 7"/>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©2003 TBBMI</a:t>
            </a:r>
          </a:p>
        </p:txBody>
      </p:sp>
      <p:sp>
        <p:nvSpPr>
          <p:cNvPr id="155655" name="WordArt 8"/>
          <p:cNvSpPr>
            <a:spLocks noChangeArrowheads="1" noChangeShapeType="1" noTextEdit="1"/>
          </p:cNvSpPr>
          <p:nvPr/>
        </p:nvSpPr>
        <p:spPr bwMode="auto">
          <a:xfrm>
            <a:off x="838200" y="1066800"/>
            <a:ext cx="7772400" cy="4445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44444"/>
              </a:avLst>
            </a:prstTxWarp>
          </a:bodyPr>
          <a:lstStyle/>
          <a:p>
            <a:r>
              <a:rPr lang="en-US" sz="3600" kern="10">
                <a:solidFill>
                  <a:srgbClr val="FFFF00"/>
                </a:solidFill>
                <a:effectLst>
                  <a:outerShdw blurRad="63500" dist="38099" dir="2700000" algn="ctr" rotWithShape="0">
                    <a:srgbClr val="000000">
                      <a:alpha val="74997"/>
                    </a:srgbClr>
                  </a:outerShdw>
                </a:effectLst>
                <a:latin typeface="Impact"/>
                <a:ea typeface="Impact"/>
                <a:cs typeface="Impact"/>
              </a:rPr>
              <a:t>Ang Biblia . . . Gipatin-aw</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a:solidFill>
                  <a:srgbClr val="FFFF00"/>
                </a:solidFill>
                <a:latin typeface="Arial" pitchFamily="34" charset="0"/>
                <a:ea typeface="ＭＳ Ｐゴシック" charset="-128"/>
                <a:cs typeface="+mn-cs"/>
              </a:rPr>
              <a:t>Bersyon 9.65</a:t>
            </a:r>
          </a:p>
        </p:txBody>
      </p:sp>
      <p:sp>
        <p:nvSpPr>
          <p:cNvPr id="180254" name="Rectangle 30"/>
          <p:cNvSpPr>
            <a:spLocks noChangeArrowheads="1"/>
          </p:cNvSpPr>
          <p:nvPr/>
        </p:nvSpPr>
        <p:spPr bwMode="auto">
          <a:xfrm>
            <a:off x="7505700" y="6526213"/>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9.65.01.76</a:t>
            </a:r>
          </a:p>
        </p:txBody>
      </p:sp>
    </p:spTree>
  </p:cSld>
  <p:clrMapOvr>
    <a:masterClrMapping/>
  </p:clrMapOvr>
  <p:transition xmlns:p14="http://schemas.microsoft.com/office/powerpoint/2010/main" spd="slow">
    <p:wheel spokes="0"/>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smtClean="0">
                <a:solidFill>
                  <a:srgbClr val="FFFFFF"/>
                </a:solidFill>
                <a:latin typeface="Arial" charset="0"/>
                <a:ea typeface="ＭＳ Ｐゴシック" charset="0"/>
              </a:rPr>
              <a:t>The Bible</a:t>
            </a:r>
            <a:r>
              <a:rPr lang="is-IS" sz="2400" b="1" dirty="0" smtClean="0">
                <a:solidFill>
                  <a:srgbClr val="FFFFFF"/>
                </a:solidFill>
                <a:latin typeface="Arial" charset="0"/>
                <a:ea typeface="ＭＳ Ｐゴシック" charset="0"/>
              </a:rPr>
              <a:t>…Basically</a:t>
            </a:r>
            <a:r>
              <a:rPr lang="en-US" sz="2400" b="1" dirty="0" smtClean="0">
                <a:solidFill>
                  <a:srgbClr val="FFFFFF"/>
                </a:solidFill>
                <a:latin typeface="Arial" charset="0"/>
                <a:ea typeface="ＭＳ Ｐゴシック" charset="0"/>
              </a:rPr>
              <a:t> link </a:t>
            </a:r>
            <a:r>
              <a:rPr lang="en-US" sz="2400" b="1" dirty="0">
                <a:solidFill>
                  <a:srgbClr val="FFFFFF"/>
                </a:solidFill>
                <a:latin typeface="Arial" charset="0"/>
                <a:ea typeface="ＭＳ Ｐゴシック" charset="0"/>
              </a:rPr>
              <a:t>at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27417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3"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en-US"/>
          </a:p>
        </p:txBody>
      </p:sp>
      <p:sp>
        <p:nvSpPr>
          <p:cNvPr id="156674"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56675"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66249" name="Rectangle 9"/>
          <p:cNvSpPr>
            <a:spLocks noChangeArrowheads="1"/>
          </p:cNvSpPr>
          <p:nvPr/>
        </p:nvSpPr>
        <p:spPr bwMode="auto">
          <a:xfrm>
            <a:off x="7504113" y="6526213"/>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9.65.01.77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9"/>
          <p:cNvSpPr>
            <a:spLocks noChangeArrowheads="1"/>
          </p:cNvSpPr>
          <p:nvPr/>
        </p:nvSpPr>
        <p:spPr bwMode="auto">
          <a:xfrm>
            <a:off x="0" y="-17463"/>
            <a:ext cx="939800" cy="6888163"/>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386"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blip>
            <a:srcRect/>
            <a:stretch>
              <a:fillRect/>
            </a:stretch>
          </p:blipFill>
          <p:spPr bwMode="auto">
            <a:xfrm>
              <a:off x="0" y="-90"/>
              <a:ext cx="5760" cy="4391"/>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191492" name="Rectangle 4"/>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6409" name="Rectangle 5"/>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1634" name="Rectangle 146"/>
          <p:cNvSpPr>
            <a:spLocks noChangeArrowheads="1"/>
          </p:cNvSpPr>
          <p:nvPr/>
        </p:nvSpPr>
        <p:spPr bwMode="auto">
          <a:xfrm>
            <a:off x="0" y="-150813"/>
            <a:ext cx="8920163" cy="7008813"/>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1590" name="Text Box 102"/>
          <p:cNvSpPr txBox="1">
            <a:spLocks noChangeArrowheads="1"/>
          </p:cNvSpPr>
          <p:nvPr/>
        </p:nvSpPr>
        <p:spPr bwMode="auto">
          <a:xfrm>
            <a:off x="7542213" y="146050"/>
            <a:ext cx="260350" cy="39687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000">
                <a:latin typeface="Comic Sans MS" pitchFamily="-107" charset="0"/>
                <a:ea typeface="+mn-ea"/>
                <a:cs typeface="+mn-cs"/>
              </a:rPr>
              <a:t> </a:t>
            </a:r>
          </a:p>
        </p:txBody>
      </p:sp>
      <p:sp>
        <p:nvSpPr>
          <p:cNvPr id="16389" name="Text Box 12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91614" name="Rectangle 126"/>
          <p:cNvSpPr>
            <a:spLocks noChangeArrowheads="1"/>
          </p:cNvSpPr>
          <p:nvPr/>
        </p:nvSpPr>
        <p:spPr bwMode="auto">
          <a:xfrm>
            <a:off x="7504113" y="6526213"/>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9.65.01.08</a:t>
            </a:r>
          </a:p>
        </p:txBody>
      </p:sp>
      <p:sp>
        <p:nvSpPr>
          <p:cNvPr id="191618" name="Text Box 130"/>
          <p:cNvSpPr txBox="1">
            <a:spLocks noChangeArrowheads="1"/>
          </p:cNvSpPr>
          <p:nvPr/>
        </p:nvSpPr>
        <p:spPr bwMode="auto">
          <a:xfrm>
            <a:off x="2006600" y="169863"/>
            <a:ext cx="5368925" cy="769937"/>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400" b="1" smtClean="0">
                <a:solidFill>
                  <a:schemeClr val="tx1"/>
                </a:solidFill>
                <a:latin typeface="Comic Sans MS" charset="0"/>
              </a:rPr>
              <a:t>UNSA ANG </a:t>
            </a:r>
            <a:r>
              <a:rPr lang="en-US" sz="2400" b="1" i="1" u="sng" smtClean="0">
                <a:solidFill>
                  <a:schemeClr val="tx1"/>
                </a:solidFill>
                <a:latin typeface="Comic Sans MS" charset="0"/>
              </a:rPr>
              <a:t>SINUGDANAN</a:t>
            </a:r>
            <a:r>
              <a:rPr lang="en-US" sz="2400" b="1" i="1" smtClean="0">
                <a:solidFill>
                  <a:schemeClr val="tx1"/>
                </a:solidFill>
                <a:latin typeface="Comic Sans MS" charset="0"/>
              </a:rPr>
              <a:t>  SA</a:t>
            </a:r>
            <a:r>
              <a:rPr lang="en-US" sz="2400" b="1" smtClean="0">
                <a:solidFill>
                  <a:schemeClr val="tx1"/>
                </a:solidFill>
                <a:latin typeface="Comic Sans MS" charset="0"/>
              </a:rPr>
              <a:t>…</a:t>
            </a:r>
            <a:r>
              <a:rPr lang="en-US" sz="4400" smtClean="0">
                <a:solidFill>
                  <a:schemeClr val="tx1"/>
                </a:solidFill>
                <a:latin typeface="Comic Sans MS" charset="0"/>
              </a:rPr>
              <a:t> </a:t>
            </a:r>
          </a:p>
        </p:txBody>
      </p:sp>
      <p:sp>
        <p:nvSpPr>
          <p:cNvPr id="191628" name="Text Box 140"/>
          <p:cNvSpPr txBox="1">
            <a:spLocks noChangeArrowheads="1"/>
          </p:cNvSpPr>
          <p:nvPr/>
        </p:nvSpPr>
        <p:spPr bwMode="auto">
          <a:xfrm>
            <a:off x="0" y="5381625"/>
            <a:ext cx="9144000" cy="1385888"/>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defPPr>
              <a:defRPr lang="en-US"/>
            </a:defPPr>
            <a:lvl1pPr>
              <a:spcBef>
                <a:spcPct val="50000"/>
              </a:spcBef>
              <a:defRPr sz="2400" b="1">
                <a:solidFill>
                  <a:srgbClr val="FFFF00"/>
                </a:solidFill>
                <a:latin typeface="Comic Sans MS" pitchFamily="66" charset="0"/>
                <a:ea typeface="ＭＳ Ｐゴシック" charset="-128"/>
                <a:cs typeface="+mn-cs"/>
              </a:defRPr>
            </a:lvl1pPr>
          </a:lstStyle>
          <a:p>
            <a:pPr>
              <a:defRPr/>
            </a:pPr>
            <a:r>
              <a:rPr lang="en-US" dirty="0"/>
              <a:t>Sa </a:t>
            </a:r>
            <a:r>
              <a:rPr lang="en-US" dirty="0" err="1"/>
              <a:t>kada</a:t>
            </a:r>
            <a:r>
              <a:rPr lang="en-US" dirty="0"/>
              <a:t> </a:t>
            </a:r>
            <a:r>
              <a:rPr lang="en-US" dirty="0" err="1"/>
              <a:t>hunahuna</a:t>
            </a:r>
            <a:r>
              <a:rPr lang="en-US" dirty="0"/>
              <a:t> </a:t>
            </a:r>
            <a:r>
              <a:rPr lang="en-US" dirty="0" err="1"/>
              <a:t>sa</a:t>
            </a:r>
            <a:r>
              <a:rPr lang="en-US" dirty="0"/>
              <a:t> </a:t>
            </a:r>
            <a:r>
              <a:rPr lang="en-US" dirty="0" err="1" smtClean="0"/>
              <a:t>tagatumutuo</a:t>
            </a:r>
            <a:endParaRPr lang="en-US" dirty="0"/>
          </a:p>
          <a:p>
            <a:pPr>
              <a:defRPr/>
            </a:pPr>
            <a:r>
              <a:rPr lang="en-US" dirty="0" err="1" smtClean="0"/>
              <a:t>ug</a:t>
            </a:r>
            <a:r>
              <a:rPr lang="en-US" dirty="0" smtClean="0"/>
              <a:t> </a:t>
            </a:r>
            <a:r>
              <a:rPr lang="en-US" dirty="0"/>
              <a:t>sa </a:t>
            </a:r>
            <a:r>
              <a:rPr lang="en-US" dirty="0" err="1"/>
              <a:t>dili</a:t>
            </a:r>
            <a:r>
              <a:rPr lang="en-US" dirty="0"/>
              <a:t> pa </a:t>
            </a:r>
            <a:r>
              <a:rPr lang="en-US" dirty="0" err="1"/>
              <a:t>tumutuo</a:t>
            </a:r>
            <a:r>
              <a:rPr lang="en-US" dirty="0"/>
              <a:t> </a:t>
            </a:r>
            <a:r>
              <a:rPr lang="en-US" dirty="0" err="1"/>
              <a:t>ug</a:t>
            </a:r>
            <a:r>
              <a:rPr lang="en-US" dirty="0"/>
              <a:t> </a:t>
            </a:r>
            <a:r>
              <a:rPr lang="en-US" dirty="0" err="1"/>
              <a:t>nagapuyo</a:t>
            </a:r>
            <a:r>
              <a:rPr lang="en-US" dirty="0"/>
              <a:t> sa </a:t>
            </a:r>
            <a:r>
              <a:rPr lang="en-US" dirty="0" err="1"/>
              <a:t>tanan</a:t>
            </a:r>
            <a:r>
              <a:rPr lang="en-US" dirty="0"/>
              <a:t> </a:t>
            </a:r>
            <a:r>
              <a:rPr lang="en-US" dirty="0" err="1"/>
              <a:t>na</a:t>
            </a:r>
            <a:r>
              <a:rPr lang="en-US" dirty="0"/>
              <a:t> </a:t>
            </a:r>
            <a:r>
              <a:rPr lang="en-US" dirty="0" err="1"/>
              <a:t>lugar</a:t>
            </a:r>
            <a:r>
              <a:rPr lang="en-US" dirty="0"/>
              <a:t> sa </a:t>
            </a:r>
            <a:r>
              <a:rPr lang="en-US" dirty="0" err="1"/>
              <a:t>kalibutan</a:t>
            </a:r>
            <a:r>
              <a:rPr lang="en-US" dirty="0"/>
              <a:t> </a:t>
            </a:r>
            <a:r>
              <a:rPr lang="en-US" dirty="0" err="1"/>
              <a:t>na</a:t>
            </a:r>
            <a:r>
              <a:rPr lang="en-US" dirty="0"/>
              <a:t> </a:t>
            </a:r>
            <a:r>
              <a:rPr lang="en-US" dirty="0" err="1"/>
              <a:t>gibasehan</a:t>
            </a:r>
            <a:r>
              <a:rPr lang="en-US" dirty="0"/>
              <a:t> </a:t>
            </a:r>
            <a:r>
              <a:rPr lang="en-US" dirty="0" err="1"/>
              <a:t>ang</a:t>
            </a:r>
            <a:r>
              <a:rPr lang="en-US" dirty="0"/>
              <a:t> Biblia</a:t>
            </a:r>
          </a:p>
        </p:txBody>
      </p:sp>
      <p:sp>
        <p:nvSpPr>
          <p:cNvPr id="191513" name="Text Box 25"/>
          <p:cNvSpPr txBox="1">
            <a:spLocks noChangeArrowheads="1"/>
          </p:cNvSpPr>
          <p:nvPr/>
        </p:nvSpPr>
        <p:spPr bwMode="auto">
          <a:xfrm>
            <a:off x="523875" y="639763"/>
            <a:ext cx="7558088" cy="470852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6000" b="1" dirty="0" err="1">
                <a:solidFill>
                  <a:srgbClr val="FFFF00"/>
                </a:solidFill>
                <a:latin typeface="Comic Sans MS" pitchFamily="66" charset="0"/>
                <a:ea typeface="ＭＳ Ｐゴシック" charset="-128"/>
                <a:cs typeface="+mn-cs"/>
              </a:rPr>
              <a:t>Atong</a:t>
            </a:r>
            <a:r>
              <a:rPr lang="en-US" sz="6000" b="1" dirty="0">
                <a:solidFill>
                  <a:srgbClr val="FFFF00"/>
                </a:solidFill>
                <a:latin typeface="Comic Sans MS" pitchFamily="66" charset="0"/>
                <a:ea typeface="ＭＳ Ｐゴシック" charset="-128"/>
                <a:cs typeface="+mn-cs"/>
              </a:rPr>
              <a:t> </a:t>
            </a:r>
            <a:r>
              <a:rPr lang="en-US" sz="6000" b="1" dirty="0" err="1">
                <a:solidFill>
                  <a:srgbClr val="FFFF00"/>
                </a:solidFill>
                <a:latin typeface="Comic Sans MS" pitchFamily="66" charset="0"/>
                <a:ea typeface="ＭＳ Ｐゴシック" charset="-128"/>
                <a:cs typeface="+mn-cs"/>
              </a:rPr>
              <a:t>sugdan</a:t>
            </a:r>
            <a:r>
              <a:rPr lang="en-US" sz="6000" b="1" dirty="0">
                <a:solidFill>
                  <a:srgbClr val="FFFF00"/>
                </a:solidFill>
                <a:latin typeface="Comic Sans MS" pitchFamily="66" charset="0"/>
                <a:ea typeface="ＭＳ Ｐゴシック" charset="-128"/>
                <a:cs typeface="+mn-cs"/>
              </a:rPr>
              <a:t> </a:t>
            </a:r>
            <a:r>
              <a:rPr lang="en-US" sz="6000" b="1" dirty="0" err="1">
                <a:solidFill>
                  <a:srgbClr val="FFFF00"/>
                </a:solidFill>
                <a:latin typeface="Comic Sans MS" pitchFamily="66" charset="0"/>
                <a:ea typeface="ＭＳ Ｐゴシック" charset="-128"/>
                <a:cs typeface="+mn-cs"/>
              </a:rPr>
              <a:t>ang</a:t>
            </a:r>
            <a:r>
              <a:rPr lang="en-US" sz="6000" b="1" dirty="0">
                <a:solidFill>
                  <a:srgbClr val="FFFF00"/>
                </a:solidFill>
                <a:latin typeface="Comic Sans MS" pitchFamily="66" charset="0"/>
                <a:ea typeface="ＭＳ Ｐゴシック" charset="-128"/>
                <a:cs typeface="+mn-cs"/>
              </a:rPr>
              <a:t> </a:t>
            </a:r>
            <a:r>
              <a:rPr lang="en-US" sz="6000" b="1" dirty="0" err="1">
                <a:solidFill>
                  <a:srgbClr val="FFFF00"/>
                </a:solidFill>
                <a:latin typeface="Comic Sans MS" pitchFamily="66" charset="0"/>
                <a:ea typeface="ＭＳ Ｐゴシック" charset="-128"/>
                <a:cs typeface="+mn-cs"/>
              </a:rPr>
              <a:t>kini</a:t>
            </a:r>
            <a:r>
              <a:rPr lang="en-US" sz="6000" b="1" dirty="0">
                <a:solidFill>
                  <a:srgbClr val="FFFF00"/>
                </a:solidFill>
                <a:latin typeface="Comic Sans MS" pitchFamily="66" charset="0"/>
                <a:ea typeface="ＭＳ Ｐゴシック" charset="-128"/>
                <a:cs typeface="+mn-cs"/>
              </a:rPr>
              <a:t> </a:t>
            </a:r>
            <a:r>
              <a:rPr lang="en-US" sz="6000" b="1" dirty="0" err="1">
                <a:solidFill>
                  <a:srgbClr val="FFFF00"/>
                </a:solidFill>
                <a:latin typeface="Comic Sans MS" pitchFamily="66" charset="0"/>
                <a:ea typeface="ＭＳ Ｐゴシック" charset="-128"/>
                <a:cs typeface="+mn-cs"/>
              </a:rPr>
              <a:t>na</a:t>
            </a:r>
            <a:r>
              <a:rPr lang="en-US" sz="6000" b="1" dirty="0">
                <a:solidFill>
                  <a:srgbClr val="FFFF00"/>
                </a:solidFill>
                <a:latin typeface="Comic Sans MS" pitchFamily="66" charset="0"/>
                <a:ea typeface="ＭＳ Ｐゴシック" charset="-128"/>
                <a:cs typeface="+mn-cs"/>
              </a:rPr>
              <a:t> </a:t>
            </a:r>
            <a:r>
              <a:rPr lang="en-US" sz="6000" b="1" dirty="0" err="1">
                <a:solidFill>
                  <a:srgbClr val="FFFF00"/>
                </a:solidFill>
                <a:latin typeface="Comic Sans MS" pitchFamily="66" charset="0"/>
                <a:ea typeface="ＭＳ Ｐゴシック" charset="-128"/>
                <a:cs typeface="+mn-cs"/>
              </a:rPr>
              <a:t>proyekto</a:t>
            </a:r>
            <a:r>
              <a:rPr lang="en-US" sz="6000" b="1" dirty="0">
                <a:solidFill>
                  <a:srgbClr val="FFFF00"/>
                </a:solidFill>
                <a:latin typeface="Comic Sans MS" pitchFamily="66" charset="0"/>
                <a:ea typeface="ＭＳ Ｐゴシック" charset="-128"/>
                <a:cs typeface="+mn-cs"/>
              </a:rPr>
              <a:t> sa </a:t>
            </a:r>
            <a:r>
              <a:rPr lang="en-US" sz="6000" b="1" dirty="0" err="1">
                <a:solidFill>
                  <a:srgbClr val="FFFF00"/>
                </a:solidFill>
                <a:latin typeface="Comic Sans MS" pitchFamily="66" charset="0"/>
                <a:ea typeface="ＭＳ Ｐゴシック" charset="-128"/>
                <a:cs typeface="+mn-cs"/>
              </a:rPr>
              <a:t>pamaagi</a:t>
            </a:r>
            <a:r>
              <a:rPr lang="en-US" sz="6000" b="1" dirty="0">
                <a:solidFill>
                  <a:srgbClr val="FFFF00"/>
                </a:solidFill>
                <a:latin typeface="Comic Sans MS" pitchFamily="66" charset="0"/>
                <a:ea typeface="ＭＳ Ｐゴシック" charset="-128"/>
                <a:cs typeface="+mn-cs"/>
              </a:rPr>
              <a:t> sa </a:t>
            </a:r>
            <a:r>
              <a:rPr lang="en-US" sz="6000" b="1" dirty="0" err="1">
                <a:solidFill>
                  <a:srgbClr val="FFFF00"/>
                </a:solidFill>
                <a:latin typeface="Comic Sans MS" pitchFamily="66" charset="0"/>
                <a:ea typeface="ＭＳ Ｐゴシック" charset="-128"/>
                <a:cs typeface="+mn-cs"/>
              </a:rPr>
              <a:t>usa</a:t>
            </a:r>
            <a:r>
              <a:rPr lang="en-US" sz="6000" b="1" dirty="0">
                <a:solidFill>
                  <a:srgbClr val="FFFF00"/>
                </a:solidFill>
                <a:latin typeface="Comic Sans MS" pitchFamily="66" charset="0"/>
                <a:ea typeface="ＭＳ Ｐゴシック" charset="-128"/>
                <a:cs typeface="+mn-cs"/>
              </a:rPr>
              <a:t> ka </a:t>
            </a:r>
            <a:r>
              <a:rPr lang="en-US" sz="6000" b="1" dirty="0" err="1">
                <a:solidFill>
                  <a:srgbClr val="FFFF00"/>
                </a:solidFill>
                <a:latin typeface="Comic Sans MS" pitchFamily="66" charset="0"/>
                <a:ea typeface="ＭＳ Ｐゴシック" charset="-128"/>
                <a:cs typeface="+mn-cs"/>
              </a:rPr>
              <a:t>lig</a:t>
            </a:r>
            <a:r>
              <a:rPr lang="en-US" sz="6000" b="1" dirty="0">
                <a:solidFill>
                  <a:srgbClr val="FFFF00"/>
                </a:solidFill>
                <a:latin typeface="Comic Sans MS" pitchFamily="66" charset="0"/>
                <a:ea typeface="ＭＳ Ｐゴシック" charset="-128"/>
                <a:cs typeface="+mn-cs"/>
              </a:rPr>
              <a:t>-on </a:t>
            </a:r>
            <a:r>
              <a:rPr lang="en-US" sz="6000" b="1" dirty="0" err="1">
                <a:solidFill>
                  <a:srgbClr val="FFFF00"/>
                </a:solidFill>
                <a:latin typeface="Comic Sans MS" pitchFamily="66" charset="0"/>
                <a:ea typeface="ＭＳ Ｐゴシック" charset="-128"/>
                <a:cs typeface="+mn-cs"/>
              </a:rPr>
              <a:t>ug</a:t>
            </a:r>
            <a:r>
              <a:rPr lang="en-US" sz="6000" b="1" dirty="0">
                <a:solidFill>
                  <a:srgbClr val="FFFF00"/>
                </a:solidFill>
                <a:latin typeface="Comic Sans MS" pitchFamily="66" charset="0"/>
                <a:ea typeface="ＭＳ Ｐゴシック" charset="-128"/>
                <a:cs typeface="+mn-cs"/>
              </a:rPr>
              <a:t> tama  </a:t>
            </a:r>
            <a:r>
              <a:rPr lang="en-US" sz="6000" b="1" dirty="0" err="1">
                <a:solidFill>
                  <a:srgbClr val="FFFF00"/>
                </a:solidFill>
                <a:latin typeface="Comic Sans MS" pitchFamily="66" charset="0"/>
                <a:ea typeface="ＭＳ Ｐゴシック" charset="-128"/>
                <a:cs typeface="+mn-cs"/>
              </a:rPr>
              <a:t>pagpaghatag</a:t>
            </a:r>
            <a:r>
              <a:rPr lang="en-US" sz="6000" b="1" dirty="0">
                <a:solidFill>
                  <a:srgbClr val="FFFF00"/>
                </a:solidFill>
                <a:latin typeface="Comic Sans MS" pitchFamily="66" charset="0"/>
                <a:ea typeface="ＭＳ Ｐゴシック" charset="-128"/>
                <a:cs typeface="+mn-cs"/>
              </a:rPr>
              <a:t> </a:t>
            </a:r>
            <a:r>
              <a:rPr lang="en-US" sz="6000" b="1" dirty="0" err="1">
                <a:solidFill>
                  <a:srgbClr val="FFFF00"/>
                </a:solidFill>
                <a:latin typeface="Comic Sans MS" pitchFamily="66" charset="0"/>
                <a:ea typeface="ＭＳ Ｐゴシック" charset="-128"/>
                <a:cs typeface="+mn-cs"/>
              </a:rPr>
              <a:t>bili</a:t>
            </a:r>
            <a:r>
              <a:rPr lang="en-US" sz="6000" b="1" dirty="0">
                <a:solidFill>
                  <a:srgbClr val="FFFF00"/>
                </a:solidFill>
                <a:latin typeface="Comic Sans MS" pitchFamily="66" charset="0"/>
                <a:ea typeface="ＭＳ Ｐゴシック" charset="-128"/>
                <a:cs typeface="+mn-cs"/>
              </a:rPr>
              <a:t> !</a:t>
            </a:r>
          </a:p>
        </p:txBody>
      </p:sp>
      <p:sp>
        <p:nvSpPr>
          <p:cNvPr id="191635" name="Text Box 147"/>
          <p:cNvSpPr txBox="1">
            <a:spLocks noChangeArrowheads="1"/>
          </p:cNvSpPr>
          <p:nvPr/>
        </p:nvSpPr>
        <p:spPr bwMode="auto">
          <a:xfrm>
            <a:off x="1751013" y="1876425"/>
            <a:ext cx="5181600" cy="46196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err="1">
                <a:solidFill>
                  <a:schemeClr val="tx1"/>
                </a:solidFill>
                <a:latin typeface="Comic Sans MS" pitchFamily="66" charset="0"/>
                <a:ea typeface="ＭＳ Ｐゴシック" charset="-128"/>
                <a:cs typeface="+mn-cs"/>
              </a:rPr>
              <a:t>Kada</a:t>
            </a:r>
            <a:r>
              <a:rPr lang="en-US" sz="2400" b="1" dirty="0">
                <a:solidFill>
                  <a:schemeClr val="tx1"/>
                </a:solidFill>
                <a:latin typeface="Comic Sans MS" pitchFamily="66" charset="0"/>
                <a:ea typeface="ＭＳ Ｐゴシック" charset="-128"/>
                <a:cs typeface="+mn-cs"/>
              </a:rPr>
              <a:t> </a:t>
            </a:r>
            <a:r>
              <a:rPr lang="en-US" sz="2400" b="1" dirty="0" err="1">
                <a:solidFill>
                  <a:schemeClr val="tx1"/>
                </a:solidFill>
                <a:latin typeface="Comic Sans MS" pitchFamily="66" charset="0"/>
                <a:ea typeface="ＭＳ Ｐゴシック" charset="-128"/>
                <a:cs typeface="+mn-cs"/>
              </a:rPr>
              <a:t>libro</a:t>
            </a:r>
            <a:r>
              <a:rPr lang="en-US" sz="2400" b="1" dirty="0">
                <a:solidFill>
                  <a:schemeClr val="tx1"/>
                </a:solidFill>
                <a:latin typeface="Comic Sans MS" pitchFamily="66" charset="0"/>
                <a:ea typeface="ＭＳ Ｐゴシック" charset="-128"/>
                <a:cs typeface="+mn-cs"/>
              </a:rPr>
              <a:t> </a:t>
            </a:r>
            <a:r>
              <a:rPr lang="en-US" sz="2400" b="1" dirty="0" err="1">
                <a:solidFill>
                  <a:schemeClr val="tx1"/>
                </a:solidFill>
                <a:latin typeface="Comic Sans MS" pitchFamily="66" charset="0"/>
                <a:ea typeface="ＭＳ Ｐゴシック" charset="-128"/>
                <a:cs typeface="+mn-cs"/>
              </a:rPr>
              <a:t>na</a:t>
            </a:r>
            <a:r>
              <a:rPr lang="en-US" sz="2400" b="1" dirty="0">
                <a:solidFill>
                  <a:schemeClr val="tx1"/>
                </a:solidFill>
                <a:latin typeface="Comic Sans MS" pitchFamily="66" charset="0"/>
                <a:ea typeface="ＭＳ Ｐゴシック" charset="-128"/>
                <a:cs typeface="+mn-cs"/>
              </a:rPr>
              <a:t> </a:t>
            </a:r>
            <a:r>
              <a:rPr lang="en-US" sz="2400" b="1" dirty="0" err="1">
                <a:solidFill>
                  <a:schemeClr val="tx1"/>
                </a:solidFill>
                <a:latin typeface="Comic Sans MS" pitchFamily="66" charset="0"/>
                <a:ea typeface="ＭＳ Ｐゴシック" charset="-128"/>
                <a:cs typeface="+mn-cs"/>
              </a:rPr>
              <a:t>basehan</a:t>
            </a:r>
            <a:r>
              <a:rPr lang="en-US" sz="2400" b="1" dirty="0">
                <a:solidFill>
                  <a:schemeClr val="tx1"/>
                </a:solidFill>
                <a:latin typeface="Comic Sans MS" pitchFamily="66" charset="0"/>
                <a:ea typeface="ＭＳ Ｐゴシック" charset="-128"/>
                <a:cs typeface="+mn-cs"/>
              </a:rPr>
              <a:t> </a:t>
            </a:r>
            <a:r>
              <a:rPr lang="en-US" sz="2400" b="1" dirty="0" err="1">
                <a:solidFill>
                  <a:schemeClr val="tx1"/>
                </a:solidFill>
                <a:latin typeface="Comic Sans MS" pitchFamily="66" charset="0"/>
                <a:ea typeface="ＭＳ Ｐゴシック" charset="-128"/>
                <a:cs typeface="+mn-cs"/>
              </a:rPr>
              <a:t>ang</a:t>
            </a:r>
            <a:r>
              <a:rPr lang="en-US" sz="2400" b="1" dirty="0">
                <a:solidFill>
                  <a:schemeClr val="tx1"/>
                </a:solidFill>
                <a:latin typeface="Comic Sans MS" pitchFamily="66" charset="0"/>
                <a:ea typeface="ＭＳ Ｐゴシック" charset="-128"/>
                <a:cs typeface="+mn-cs"/>
              </a:rPr>
              <a:t> Biblia:</a:t>
            </a:r>
          </a:p>
        </p:txBody>
      </p:sp>
      <p:sp>
        <p:nvSpPr>
          <p:cNvPr id="191636" name="Text Box 148"/>
          <p:cNvSpPr txBox="1">
            <a:spLocks noChangeArrowheads="1"/>
          </p:cNvSpPr>
          <p:nvPr/>
        </p:nvSpPr>
        <p:spPr bwMode="auto">
          <a:xfrm>
            <a:off x="2070100" y="1389063"/>
            <a:ext cx="4791075"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err="1">
                <a:solidFill>
                  <a:srgbClr val="FFFF00"/>
                </a:solidFill>
                <a:latin typeface="Comic Sans MS" pitchFamily="66" charset="0"/>
                <a:ea typeface="ＭＳ Ｐゴシック" charset="-128"/>
                <a:cs typeface="+mn-cs"/>
              </a:rPr>
              <a:t>Kada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Kristyanismo</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na</a:t>
            </a:r>
            <a:r>
              <a:rPr lang="en-US" dirty="0">
                <a:latin typeface="Arial" pitchFamily="34" charset="0"/>
                <a:ea typeface="ＭＳ Ｐゴシック" charset="-128"/>
                <a:cs typeface="+mn-cs"/>
              </a:rPr>
              <a:t> </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Tinuhoan</a:t>
            </a:r>
            <a:endParaRPr lang="en-US" sz="2400" b="1" dirty="0">
              <a:solidFill>
                <a:srgbClr val="FFFF00"/>
              </a:solidFill>
              <a:latin typeface="Comic Sans MS" pitchFamily="66" charset="0"/>
              <a:ea typeface="ＭＳ Ｐゴシック" charset="-128"/>
              <a:cs typeface="+mn-cs"/>
            </a:endParaRPr>
          </a:p>
        </p:txBody>
      </p:sp>
      <p:sp>
        <p:nvSpPr>
          <p:cNvPr id="191637" name="Text Box 149"/>
          <p:cNvSpPr txBox="1">
            <a:spLocks noChangeArrowheads="1"/>
          </p:cNvSpPr>
          <p:nvPr/>
        </p:nvSpPr>
        <p:spPr bwMode="auto">
          <a:xfrm>
            <a:off x="2198688" y="904875"/>
            <a:ext cx="4746625" cy="46196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err="1">
                <a:solidFill>
                  <a:srgbClr val="FFFF00"/>
                </a:solidFill>
                <a:latin typeface="Comic Sans MS" pitchFamily="66" charset="0"/>
                <a:ea typeface="ＭＳ Ｐゴシック" charset="-128"/>
                <a:cs typeface="+mn-cs"/>
              </a:rPr>
              <a:t>Kada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Kristyanismo</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na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Doktrina</a:t>
            </a:r>
            <a:endParaRPr lang="en-US" sz="2400" b="1" dirty="0">
              <a:solidFill>
                <a:srgbClr val="FFFF00"/>
              </a:solidFill>
              <a:latin typeface="Comic Sans MS" pitchFamily="66" charset="0"/>
              <a:ea typeface="ＭＳ Ｐゴシック" charset="-128"/>
              <a:cs typeface="+mn-cs"/>
            </a:endParaRPr>
          </a:p>
        </p:txBody>
      </p:sp>
      <p:sp>
        <p:nvSpPr>
          <p:cNvPr id="191638" name="Text Box 150"/>
          <p:cNvSpPr txBox="1">
            <a:spLocks noChangeArrowheads="1"/>
          </p:cNvSpPr>
          <p:nvPr/>
        </p:nvSpPr>
        <p:spPr bwMode="auto">
          <a:xfrm>
            <a:off x="1508125" y="4665663"/>
            <a:ext cx="6392863"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a:solidFill>
                  <a:srgbClr val="FFFF00"/>
                </a:solidFill>
                <a:latin typeface="Comic Sans MS" pitchFamily="66" charset="0"/>
                <a:ea typeface="ＭＳ Ｐゴシック" charset="-128"/>
                <a:cs typeface="+mn-cs"/>
              </a:rPr>
              <a:t>Na </a:t>
            </a:r>
            <a:r>
              <a:rPr lang="en-US" sz="2400" b="1" dirty="0" err="1">
                <a:solidFill>
                  <a:srgbClr val="FFFF00"/>
                </a:solidFill>
                <a:latin typeface="Comic Sans MS" pitchFamily="66" charset="0"/>
                <a:ea typeface="ＭＳ Ｐゴシック" charset="-128"/>
                <a:cs typeface="+mn-cs"/>
              </a:rPr>
              <a:t>naa</a:t>
            </a:r>
            <a:r>
              <a:rPr lang="en-US" sz="2400" b="1" dirty="0">
                <a:solidFill>
                  <a:srgbClr val="FFFF00"/>
                </a:solidFill>
                <a:latin typeface="Comic Sans MS" pitchFamily="66" charset="0"/>
                <a:ea typeface="ＭＳ Ｐゴシック" charset="-128"/>
                <a:cs typeface="+mn-cs"/>
              </a:rPr>
              <a:t> halos sa </a:t>
            </a:r>
            <a:r>
              <a:rPr lang="en-US" sz="2400" b="1" dirty="0" err="1">
                <a:solidFill>
                  <a:srgbClr val="FFFF00"/>
                </a:solidFill>
                <a:latin typeface="Comic Sans MS" pitchFamily="66" charset="0"/>
                <a:ea typeface="ＭＳ Ｐゴシック" charset="-128"/>
                <a:cs typeface="+mn-cs"/>
              </a:rPr>
              <a:t>tanan</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na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kada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Sinultihan</a:t>
            </a:r>
            <a:endParaRPr lang="en-US" sz="2400" b="1" dirty="0">
              <a:solidFill>
                <a:srgbClr val="FFFF00"/>
              </a:solidFill>
              <a:latin typeface="Comic Sans MS" pitchFamily="66" charset="0"/>
              <a:ea typeface="ＭＳ Ｐゴシック" charset="-128"/>
              <a:cs typeface="+mn-cs"/>
            </a:endParaRPr>
          </a:p>
        </p:txBody>
      </p:sp>
      <p:sp>
        <p:nvSpPr>
          <p:cNvPr id="191639" name="Text Box 151"/>
          <p:cNvSpPr txBox="1">
            <a:spLocks noChangeArrowheads="1"/>
          </p:cNvSpPr>
          <p:nvPr/>
        </p:nvSpPr>
        <p:spPr bwMode="auto">
          <a:xfrm>
            <a:off x="1990725" y="4195763"/>
            <a:ext cx="5507038"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a:solidFill>
                  <a:srgbClr val="FFFF00"/>
                </a:solidFill>
                <a:latin typeface="Comic Sans MS" pitchFamily="66" charset="0"/>
                <a:ea typeface="ＭＳ Ｐゴシック" charset="-128"/>
                <a:cs typeface="+mn-cs"/>
              </a:rPr>
              <a:t>Na </a:t>
            </a:r>
            <a:r>
              <a:rPr lang="en-US" sz="2400" b="1" dirty="0" err="1">
                <a:solidFill>
                  <a:srgbClr val="FFFF00"/>
                </a:solidFill>
                <a:latin typeface="Comic Sans MS" pitchFamily="66" charset="0"/>
                <a:ea typeface="ＭＳ Ｐゴシック" charset="-128"/>
                <a:cs typeface="+mn-cs"/>
              </a:rPr>
              <a:t>naa</a:t>
            </a:r>
            <a:r>
              <a:rPr lang="en-US" sz="2400" b="1" dirty="0">
                <a:solidFill>
                  <a:srgbClr val="FFFF00"/>
                </a:solidFill>
                <a:latin typeface="Comic Sans MS" pitchFamily="66" charset="0"/>
                <a:ea typeface="ＭＳ Ｐゴシック" charset="-128"/>
                <a:cs typeface="+mn-cs"/>
              </a:rPr>
              <a:t> sa </a:t>
            </a:r>
            <a:r>
              <a:rPr lang="en-US" sz="2400" b="1" dirty="0" err="1">
                <a:solidFill>
                  <a:srgbClr val="FFFF00"/>
                </a:solidFill>
                <a:latin typeface="Comic Sans MS" pitchFamily="66" charset="0"/>
                <a:ea typeface="ＭＳ Ｐゴシック" charset="-128"/>
                <a:cs typeface="+mn-cs"/>
              </a:rPr>
              <a:t>kada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Nasod</a:t>
            </a:r>
            <a:r>
              <a:rPr lang="en-US" sz="2400" b="1" dirty="0">
                <a:solidFill>
                  <a:srgbClr val="FFFF00"/>
                </a:solidFill>
                <a:latin typeface="Comic Sans MS" pitchFamily="66" charset="0"/>
                <a:ea typeface="ＭＳ Ｐゴシック" charset="-128"/>
                <a:cs typeface="+mn-cs"/>
              </a:rPr>
              <a:t> sa </a:t>
            </a:r>
            <a:r>
              <a:rPr lang="en-US" sz="2400" b="1" dirty="0" err="1">
                <a:solidFill>
                  <a:srgbClr val="FFFF00"/>
                </a:solidFill>
                <a:latin typeface="Comic Sans MS" pitchFamily="66" charset="0"/>
                <a:ea typeface="ＭＳ Ｐゴシック" charset="-128"/>
                <a:cs typeface="+mn-cs"/>
              </a:rPr>
              <a:t>Kalibutan</a:t>
            </a:r>
            <a:endParaRPr lang="en-US" sz="2400" b="1" dirty="0">
              <a:solidFill>
                <a:srgbClr val="FFFF00"/>
              </a:solidFill>
              <a:latin typeface="Comic Sans MS" pitchFamily="66" charset="0"/>
              <a:ea typeface="ＭＳ Ｐゴシック" charset="-128"/>
              <a:cs typeface="+mn-cs"/>
            </a:endParaRPr>
          </a:p>
        </p:txBody>
      </p:sp>
      <p:sp>
        <p:nvSpPr>
          <p:cNvPr id="191640" name="Text Box 152"/>
          <p:cNvSpPr txBox="1">
            <a:spLocks noChangeArrowheads="1"/>
          </p:cNvSpPr>
          <p:nvPr/>
        </p:nvSpPr>
        <p:spPr bwMode="auto">
          <a:xfrm>
            <a:off x="1684338" y="2341563"/>
            <a:ext cx="5926137"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a:solidFill>
                  <a:srgbClr val="FFFF00"/>
                </a:solidFill>
                <a:latin typeface="Comic Sans MS" pitchFamily="66" charset="0"/>
                <a:ea typeface="ＭＳ Ｐゴシック" charset="-128"/>
                <a:cs typeface="+mn-cs"/>
              </a:rPr>
              <a:t>Na </a:t>
            </a:r>
            <a:r>
              <a:rPr lang="en-US" sz="2400" b="1" dirty="0" err="1">
                <a:solidFill>
                  <a:srgbClr val="FFFF00"/>
                </a:solidFill>
                <a:latin typeface="Comic Sans MS" pitchFamily="66" charset="0"/>
                <a:ea typeface="ＭＳ Ｐゴシック" charset="-128"/>
                <a:cs typeface="+mn-cs"/>
              </a:rPr>
              <a:t>naa</a:t>
            </a:r>
            <a:r>
              <a:rPr lang="en-US" sz="2400" b="1" dirty="0">
                <a:solidFill>
                  <a:srgbClr val="FFFF00"/>
                </a:solidFill>
                <a:latin typeface="Comic Sans MS" pitchFamily="66" charset="0"/>
                <a:ea typeface="ＭＳ Ｐゴシック" charset="-128"/>
                <a:cs typeface="+mn-cs"/>
              </a:rPr>
              <a:t> sa </a:t>
            </a:r>
            <a:r>
              <a:rPr lang="en-US" sz="2400" b="1" dirty="0" err="1">
                <a:solidFill>
                  <a:srgbClr val="FFFF00"/>
                </a:solidFill>
                <a:latin typeface="Comic Sans MS" pitchFamily="66" charset="0"/>
                <a:ea typeface="ＭＳ Ｐゴシック" charset="-128"/>
                <a:cs typeface="+mn-cs"/>
              </a:rPr>
              <a:t>kada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librarya</a:t>
            </a:r>
            <a:r>
              <a:rPr lang="en-US" sz="2400" b="1" dirty="0">
                <a:solidFill>
                  <a:srgbClr val="FFFF00"/>
                </a:solidFill>
                <a:latin typeface="Comic Sans MS" pitchFamily="66" charset="0"/>
                <a:ea typeface="ＭＳ Ｐゴシック" charset="-128"/>
                <a:cs typeface="+mn-cs"/>
              </a:rPr>
              <a:t> sa </a:t>
            </a:r>
            <a:r>
              <a:rPr lang="en-US" sz="2400" b="1" dirty="0" err="1">
                <a:solidFill>
                  <a:srgbClr val="FFFF00"/>
                </a:solidFill>
                <a:latin typeface="Comic Sans MS" pitchFamily="66" charset="0"/>
                <a:ea typeface="ＭＳ Ｐゴシック" charset="-128"/>
                <a:cs typeface="+mn-cs"/>
              </a:rPr>
              <a:t>Seminaryo</a:t>
            </a:r>
            <a:endParaRPr lang="en-US" sz="2400" b="1" dirty="0">
              <a:solidFill>
                <a:srgbClr val="FFFF00"/>
              </a:solidFill>
              <a:latin typeface="Comic Sans MS" pitchFamily="66" charset="0"/>
              <a:ea typeface="ＭＳ Ｐゴシック" charset="-128"/>
              <a:cs typeface="+mn-cs"/>
            </a:endParaRPr>
          </a:p>
        </p:txBody>
      </p:sp>
      <p:sp>
        <p:nvSpPr>
          <p:cNvPr id="191641" name="Text Box 153"/>
          <p:cNvSpPr txBox="1">
            <a:spLocks noChangeArrowheads="1"/>
          </p:cNvSpPr>
          <p:nvPr/>
        </p:nvSpPr>
        <p:spPr bwMode="auto">
          <a:xfrm>
            <a:off x="4224338" y="5135563"/>
            <a:ext cx="620712"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a:solidFill>
                  <a:srgbClr val="FFFF00"/>
                </a:solidFill>
                <a:latin typeface="Comic Sans MS" pitchFamily="66" charset="0"/>
                <a:ea typeface="ＭＳ Ｐゴシック" charset="-128"/>
                <a:cs typeface="+mn-cs"/>
              </a:rPr>
              <a:t>UG</a:t>
            </a:r>
          </a:p>
        </p:txBody>
      </p:sp>
      <p:sp>
        <p:nvSpPr>
          <p:cNvPr id="191642" name="Text Box 154"/>
          <p:cNvSpPr txBox="1">
            <a:spLocks noChangeArrowheads="1"/>
          </p:cNvSpPr>
          <p:nvPr/>
        </p:nvSpPr>
        <p:spPr bwMode="auto">
          <a:xfrm>
            <a:off x="1571625" y="3738563"/>
            <a:ext cx="6149975"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a:solidFill>
                  <a:srgbClr val="FFFF00"/>
                </a:solidFill>
                <a:latin typeface="Comic Sans MS" pitchFamily="66" charset="0"/>
                <a:ea typeface="ＭＳ Ｐゴシック" charset="-128"/>
                <a:cs typeface="+mn-cs"/>
              </a:rPr>
              <a:t>Na </a:t>
            </a:r>
            <a:r>
              <a:rPr lang="en-US" sz="2400" b="1" dirty="0" err="1">
                <a:solidFill>
                  <a:srgbClr val="FFFF00"/>
                </a:solidFill>
                <a:latin typeface="Comic Sans MS" pitchFamily="66" charset="0"/>
                <a:ea typeface="ＭＳ Ｐゴシック" charset="-128"/>
                <a:cs typeface="+mn-cs"/>
              </a:rPr>
              <a:t>naa</a:t>
            </a:r>
            <a:r>
              <a:rPr lang="en-US" sz="2400" b="1" dirty="0">
                <a:solidFill>
                  <a:srgbClr val="FFFF00"/>
                </a:solidFill>
                <a:latin typeface="Comic Sans MS" pitchFamily="66" charset="0"/>
                <a:ea typeface="ＭＳ Ｐゴシック" charset="-128"/>
                <a:cs typeface="+mn-cs"/>
              </a:rPr>
              <a:t> sa </a:t>
            </a:r>
            <a:r>
              <a:rPr lang="en-US" sz="2400" b="1" dirty="0" err="1">
                <a:solidFill>
                  <a:srgbClr val="FFFF00"/>
                </a:solidFill>
                <a:latin typeface="Comic Sans MS" pitchFamily="66" charset="0"/>
                <a:ea typeface="ＭＳ Ｐゴシック" charset="-128"/>
                <a:cs typeface="+mn-cs"/>
              </a:rPr>
              <a:t>kada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librarya</a:t>
            </a:r>
            <a:r>
              <a:rPr lang="en-US" sz="2400" b="1" dirty="0">
                <a:solidFill>
                  <a:srgbClr val="FFFF00"/>
                </a:solidFill>
                <a:latin typeface="Comic Sans MS" pitchFamily="66" charset="0"/>
                <a:ea typeface="ＭＳ Ｐゴシック" charset="-128"/>
                <a:cs typeface="+mn-cs"/>
              </a:rPr>
              <a:t> sa </a:t>
            </a:r>
            <a:r>
              <a:rPr lang="en-US" sz="2400" b="1" dirty="0" err="1">
                <a:solidFill>
                  <a:srgbClr val="FFFF00"/>
                </a:solidFill>
                <a:latin typeface="Comic Sans MS" pitchFamily="66" charset="0"/>
                <a:ea typeface="ＭＳ Ｐゴシック" charset="-128"/>
                <a:cs typeface="+mn-cs"/>
              </a:rPr>
              <a:t>Unibersidad</a:t>
            </a:r>
            <a:endParaRPr lang="en-US" sz="2400" b="1" dirty="0">
              <a:solidFill>
                <a:srgbClr val="FFFF00"/>
              </a:solidFill>
              <a:latin typeface="Comic Sans MS" pitchFamily="66" charset="0"/>
              <a:ea typeface="ＭＳ Ｐゴシック" charset="-128"/>
              <a:cs typeface="+mn-cs"/>
            </a:endParaRPr>
          </a:p>
        </p:txBody>
      </p:sp>
      <p:sp>
        <p:nvSpPr>
          <p:cNvPr id="191643" name="Text Box 155"/>
          <p:cNvSpPr txBox="1">
            <a:spLocks noChangeArrowheads="1"/>
          </p:cNvSpPr>
          <p:nvPr/>
        </p:nvSpPr>
        <p:spPr bwMode="auto">
          <a:xfrm>
            <a:off x="1965325" y="3268663"/>
            <a:ext cx="5511800"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a:solidFill>
                  <a:srgbClr val="FFFF00"/>
                </a:solidFill>
                <a:latin typeface="Comic Sans MS" pitchFamily="66" charset="0"/>
                <a:ea typeface="ＭＳ Ｐゴシック" charset="-128"/>
                <a:cs typeface="+mn-cs"/>
              </a:rPr>
              <a:t>Na </a:t>
            </a:r>
            <a:r>
              <a:rPr lang="en-US" sz="2400" b="1" dirty="0" err="1">
                <a:solidFill>
                  <a:srgbClr val="FFFF00"/>
                </a:solidFill>
                <a:latin typeface="Comic Sans MS" pitchFamily="66" charset="0"/>
                <a:ea typeface="ＭＳ Ｐゴシック" charset="-128"/>
                <a:cs typeface="+mn-cs"/>
              </a:rPr>
              <a:t>naa</a:t>
            </a:r>
            <a:r>
              <a:rPr lang="en-US" sz="2400" b="1" dirty="0">
                <a:solidFill>
                  <a:srgbClr val="FFFF00"/>
                </a:solidFill>
                <a:latin typeface="Comic Sans MS" pitchFamily="66" charset="0"/>
                <a:ea typeface="ＭＳ Ｐゴシック" charset="-128"/>
                <a:cs typeface="+mn-cs"/>
              </a:rPr>
              <a:t> sa </a:t>
            </a:r>
            <a:r>
              <a:rPr lang="en-US" sz="2400" b="1" dirty="0" err="1">
                <a:solidFill>
                  <a:srgbClr val="FFFF00"/>
                </a:solidFill>
                <a:latin typeface="Comic Sans MS" pitchFamily="66" charset="0"/>
                <a:ea typeface="ＭＳ Ｐゴシック" charset="-128"/>
                <a:cs typeface="+mn-cs"/>
              </a:rPr>
              <a:t>kada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Pribado</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na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librarya</a:t>
            </a:r>
            <a:endParaRPr lang="en-US" sz="2400" b="1" dirty="0">
              <a:solidFill>
                <a:srgbClr val="FFFF00"/>
              </a:solidFill>
              <a:latin typeface="Comic Sans MS" pitchFamily="66" charset="0"/>
              <a:ea typeface="ＭＳ Ｐゴシック" charset="-128"/>
              <a:cs typeface="+mn-cs"/>
            </a:endParaRPr>
          </a:p>
        </p:txBody>
      </p:sp>
      <p:sp>
        <p:nvSpPr>
          <p:cNvPr id="191644" name="Text Box 156"/>
          <p:cNvSpPr txBox="1">
            <a:spLocks noChangeArrowheads="1"/>
          </p:cNvSpPr>
          <p:nvPr/>
        </p:nvSpPr>
        <p:spPr bwMode="auto">
          <a:xfrm>
            <a:off x="1671638" y="2798763"/>
            <a:ext cx="5508625"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a:solidFill>
                  <a:srgbClr val="FFFF00"/>
                </a:solidFill>
                <a:latin typeface="Comic Sans MS" pitchFamily="66" charset="0"/>
                <a:ea typeface="ＭＳ Ｐゴシック" charset="-128"/>
                <a:cs typeface="+mn-cs"/>
              </a:rPr>
              <a:t>Na </a:t>
            </a:r>
            <a:r>
              <a:rPr lang="en-US" sz="2400" b="1" dirty="0" err="1">
                <a:solidFill>
                  <a:srgbClr val="FFFF00"/>
                </a:solidFill>
                <a:latin typeface="Comic Sans MS" pitchFamily="66" charset="0"/>
                <a:ea typeface="ＭＳ Ｐゴシック" charset="-128"/>
                <a:cs typeface="+mn-cs"/>
              </a:rPr>
              <a:t>naa</a:t>
            </a:r>
            <a:r>
              <a:rPr lang="en-US" sz="2400" b="1" dirty="0">
                <a:solidFill>
                  <a:srgbClr val="FFFF00"/>
                </a:solidFill>
                <a:latin typeface="Comic Sans MS" pitchFamily="66" charset="0"/>
                <a:ea typeface="ＭＳ Ｐゴシック" charset="-128"/>
                <a:cs typeface="+mn-cs"/>
              </a:rPr>
              <a:t> sa </a:t>
            </a:r>
            <a:r>
              <a:rPr lang="en-US" sz="2400" b="1" dirty="0" err="1">
                <a:solidFill>
                  <a:srgbClr val="FFFF00"/>
                </a:solidFill>
                <a:latin typeface="Comic Sans MS" pitchFamily="66" charset="0"/>
                <a:ea typeface="ＭＳ Ｐゴシック" charset="-128"/>
                <a:cs typeface="+mn-cs"/>
              </a:rPr>
              <a:t>kada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Publiko</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na</a:t>
            </a:r>
            <a:r>
              <a:rPr lang="en-US" sz="2400" b="1" dirty="0">
                <a:solidFill>
                  <a:srgbClr val="FFFF00"/>
                </a:solidFill>
                <a:latin typeface="Comic Sans MS" pitchFamily="66" charset="0"/>
                <a:ea typeface="ＭＳ Ｐゴシック" charset="-128"/>
                <a:cs typeface="+mn-cs"/>
              </a:rPr>
              <a:t> </a:t>
            </a:r>
            <a:r>
              <a:rPr lang="en-US" sz="2400" b="1" dirty="0" err="1">
                <a:solidFill>
                  <a:srgbClr val="FFFF00"/>
                </a:solidFill>
                <a:latin typeface="Comic Sans MS" pitchFamily="66" charset="0"/>
                <a:ea typeface="ＭＳ Ｐゴシック" charset="-128"/>
                <a:cs typeface="+mn-cs"/>
              </a:rPr>
              <a:t>Librarya</a:t>
            </a:r>
            <a:endParaRPr lang="en-US" sz="2400" b="1" dirty="0">
              <a:solidFill>
                <a:srgbClr val="FFFF00"/>
              </a:solidFill>
              <a:latin typeface="Comic Sans MS" pitchFamily="66" charset="0"/>
              <a:ea typeface="ＭＳ Ｐゴシック" charset="-128"/>
              <a:cs typeface="+mn-cs"/>
            </a:endParaRPr>
          </a:p>
        </p:txBody>
      </p:sp>
      <p:sp>
        <p:nvSpPr>
          <p:cNvPr id="191645" name="Rectangle 157"/>
          <p:cNvSpPr>
            <a:spLocks noChangeArrowheads="1"/>
          </p:cNvSpPr>
          <p:nvPr/>
        </p:nvSpPr>
        <p:spPr bwMode="auto">
          <a:xfrm>
            <a:off x="-12700" y="-198438"/>
            <a:ext cx="9156700" cy="7056438"/>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1631" name="Text Box 143"/>
          <p:cNvSpPr txBox="1">
            <a:spLocks noChangeArrowheads="1"/>
          </p:cNvSpPr>
          <p:nvPr/>
        </p:nvSpPr>
        <p:spPr bwMode="auto">
          <a:xfrm>
            <a:off x="2582863" y="563563"/>
            <a:ext cx="4387850" cy="6294437"/>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CC1417"/>
                </a:solidFill>
                <a:latin typeface="Helvetica" pitchFamily="-107" charset="0"/>
                <a:ea typeface="+mn-ea"/>
                <a:cs typeface="+mn-cs"/>
              </a:rPr>
              <a:t>?</a:t>
            </a:r>
          </a:p>
        </p:txBody>
      </p:sp>
      <p:sp>
        <p:nvSpPr>
          <p:cNvPr id="16406" name="Text Box 118"/>
          <p:cNvSpPr txBox="1">
            <a:spLocks noChangeArrowheads="1"/>
          </p:cNvSpPr>
          <p:nvPr/>
        </p:nvSpPr>
        <p:spPr bwMode="auto">
          <a:xfrm>
            <a:off x="865187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xEl>
                                              <p:pRg st="0" end="0"/>
                                            </p:txEl>
                                          </p:spTgt>
                                        </p:tgtEl>
                                        <p:attrNameLst>
                                          <p:attrName>style.visibility</p:attrName>
                                        </p:attrNameLst>
                                      </p:cBhvr>
                                      <p:to>
                                        <p:strVal val="visible"/>
                                      </p:to>
                                    </p:set>
                                    <p:anim calcmode="lin" valueType="num">
                                      <p:cBhvr>
                                        <p:cTn id="104" dur="500" fill="hold"/>
                                        <p:tgtEl>
                                          <p:spTgt spid="191628">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191628">
                                            <p:txEl>
                                              <p:pRg st="0" end="0"/>
                                            </p:txEl>
                                          </p:spTgt>
                                        </p:tgtEl>
                                        <p:attrNameLst>
                                          <p:attrName>ppt_h</p:attrName>
                                        </p:attrNameLst>
                                      </p:cBhvr>
                                      <p:tavLst>
                                        <p:tav tm="0">
                                          <p:val>
                                            <p:fltVal val="0"/>
                                          </p:val>
                                        </p:tav>
                                        <p:tav tm="100000">
                                          <p:val>
                                            <p:strVal val="#ppt_h"/>
                                          </p:val>
                                        </p:tav>
                                      </p:tavLst>
                                    </p:anim>
                                    <p:anim calcmode="lin" valueType="num">
                                      <p:cBhvr>
                                        <p:cTn id="106" dur="500" fill="hold"/>
                                        <p:tgtEl>
                                          <p:spTgt spid="191628">
                                            <p:txEl>
                                              <p:pRg st="0" end="0"/>
                                            </p:txEl>
                                          </p:spTgt>
                                        </p:tgtEl>
                                        <p:attrNameLst>
                                          <p:attrName>ppt_x</p:attrName>
                                        </p:attrNameLst>
                                      </p:cBhvr>
                                      <p:tavLst>
                                        <p:tav tm="0">
                                          <p:val>
                                            <p:fltVal val="0.5"/>
                                          </p:val>
                                        </p:tav>
                                        <p:tav tm="100000">
                                          <p:val>
                                            <p:strVal val="#ppt_x"/>
                                          </p:val>
                                        </p:tav>
                                      </p:tavLst>
                                    </p:anim>
                                    <p:anim calcmode="lin" valueType="num">
                                      <p:cBhvr>
                                        <p:cTn id="107" dur="500" fill="hold"/>
                                        <p:tgtEl>
                                          <p:spTgt spid="191628">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8">
                                            <p:txEl>
                                              <p:pRg st="1" end="1"/>
                                            </p:txEl>
                                          </p:spTgt>
                                        </p:tgtEl>
                                        <p:attrNameLst>
                                          <p:attrName>style.visibility</p:attrName>
                                        </p:attrNameLst>
                                      </p:cBhvr>
                                      <p:to>
                                        <p:strVal val="visible"/>
                                      </p:to>
                                    </p:set>
                                    <p:anim calcmode="lin" valueType="num">
                                      <p:cBhvr>
                                        <p:cTn id="112" dur="500" fill="hold"/>
                                        <p:tgtEl>
                                          <p:spTgt spid="191628">
                                            <p:txEl>
                                              <p:pRg st="1" end="1"/>
                                            </p:txEl>
                                          </p:spTgt>
                                        </p:tgtEl>
                                        <p:attrNameLst>
                                          <p:attrName>ppt_w</p:attrName>
                                        </p:attrNameLst>
                                      </p:cBhvr>
                                      <p:tavLst>
                                        <p:tav tm="0">
                                          <p:val>
                                            <p:fltVal val="0"/>
                                          </p:val>
                                        </p:tav>
                                        <p:tav tm="100000">
                                          <p:val>
                                            <p:strVal val="#ppt_w"/>
                                          </p:val>
                                        </p:tav>
                                      </p:tavLst>
                                    </p:anim>
                                    <p:anim calcmode="lin" valueType="num">
                                      <p:cBhvr>
                                        <p:cTn id="113" dur="500" fill="hold"/>
                                        <p:tgtEl>
                                          <p:spTgt spid="191628">
                                            <p:txEl>
                                              <p:pRg st="1" end="1"/>
                                            </p:txEl>
                                          </p:spTgt>
                                        </p:tgtEl>
                                        <p:attrNameLst>
                                          <p:attrName>ppt_h</p:attrName>
                                        </p:attrNameLst>
                                      </p:cBhvr>
                                      <p:tavLst>
                                        <p:tav tm="0">
                                          <p:val>
                                            <p:fltVal val="0"/>
                                          </p:val>
                                        </p:tav>
                                        <p:tav tm="100000">
                                          <p:val>
                                            <p:strVal val="#ppt_h"/>
                                          </p:val>
                                        </p:tav>
                                      </p:tavLst>
                                    </p:anim>
                                    <p:anim calcmode="lin" valueType="num">
                                      <p:cBhvr>
                                        <p:cTn id="114" dur="500" fill="hold"/>
                                        <p:tgtEl>
                                          <p:spTgt spid="191628">
                                            <p:txEl>
                                              <p:pRg st="1" end="1"/>
                                            </p:txEl>
                                          </p:spTgt>
                                        </p:tgtEl>
                                        <p:attrNameLst>
                                          <p:attrName>ppt_x</p:attrName>
                                        </p:attrNameLst>
                                      </p:cBhvr>
                                      <p:tavLst>
                                        <p:tav tm="0">
                                          <p:val>
                                            <p:fltVal val="0.5"/>
                                          </p:val>
                                        </p:tav>
                                        <p:tav tm="100000">
                                          <p:val>
                                            <p:strVal val="#ppt_x"/>
                                          </p:val>
                                        </p:tav>
                                      </p:tavLst>
                                    </p:anim>
                                    <p:anim calcmode="lin" valueType="num">
                                      <p:cBhvr>
                                        <p:cTn id="115" dur="500" fill="hold"/>
                                        <p:tgtEl>
                                          <p:spTgt spid="191628">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8" grpId="0" build="p"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5" name="Text Box 7"/>
          <p:cNvSpPr txBox="1">
            <a:spLocks noChangeArrowheads="1"/>
          </p:cNvSpPr>
          <p:nvPr/>
        </p:nvSpPr>
        <p:spPr bwMode="auto">
          <a:xfrm>
            <a:off x="255588" y="1360488"/>
            <a:ext cx="8686800" cy="4062412"/>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spcBef>
                <a:spcPct val="50000"/>
              </a:spcBef>
              <a:defRPr/>
            </a:pPr>
            <a:r>
              <a:rPr lang="en-US" sz="6600" b="1" dirty="0">
                <a:solidFill>
                  <a:srgbClr val="FFFF00"/>
                </a:solidFill>
                <a:latin typeface="Comic Sans MS" pitchFamily="66" charset="0"/>
                <a:ea typeface="ＭＳ Ｐゴシック" charset="-128"/>
                <a:cs typeface="+mn-cs"/>
              </a:rPr>
              <a:t>ANG </a:t>
            </a:r>
            <a:r>
              <a:rPr lang="en-US" sz="6000" b="1" dirty="0">
                <a:solidFill>
                  <a:srgbClr val="FFFF00"/>
                </a:solidFill>
                <a:latin typeface="Comic Sans MS" pitchFamily="66" charset="0"/>
                <a:ea typeface="ＭＳ Ｐゴシック" charset="-128"/>
                <a:cs typeface="+mn-cs"/>
              </a:rPr>
              <a:t>PINAKA-IMPORTANTENG </a:t>
            </a:r>
            <a:r>
              <a:rPr lang="en-US" sz="6600" b="1" dirty="0">
                <a:solidFill>
                  <a:srgbClr val="FFFF00"/>
                </a:solidFill>
                <a:latin typeface="Comic Sans MS" pitchFamily="66" charset="0"/>
                <a:ea typeface="ＭＳ Ｐゴシック" charset="-128"/>
                <a:cs typeface="+mn-cs"/>
              </a:rPr>
              <a:t>DOKUMENTO SA ATONG PAGTUO</a:t>
            </a:r>
          </a:p>
        </p:txBody>
      </p:sp>
      <p:sp>
        <p:nvSpPr>
          <p:cNvPr id="18436"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8437"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8438" name="Text Box 16"/>
          <p:cNvSpPr txBox="1">
            <a:spLocks noChangeArrowheads="1"/>
          </p:cNvSpPr>
          <p:nvPr/>
        </p:nvSpPr>
        <p:spPr bwMode="auto">
          <a:xfrm>
            <a:off x="8743950" y="64643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chemeClr val="tx1"/>
                </a:solidFill>
              </a:rPr>
              <a:t>2</a:t>
            </a:r>
          </a:p>
        </p:txBody>
      </p:sp>
      <p:sp>
        <p:nvSpPr>
          <p:cNvPr id="18439" name="Text Box 17"/>
          <p:cNvSpPr txBox="1">
            <a:spLocks noChangeArrowheads="1"/>
          </p:cNvSpPr>
          <p:nvPr/>
        </p:nvSpPr>
        <p:spPr bwMode="auto">
          <a:xfrm>
            <a:off x="7205663" y="6284913"/>
            <a:ext cx="14049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Hanbuk pahina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8441"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18486" name="Rectangle 22"/>
          <p:cNvSpPr>
            <a:spLocks noChangeArrowheads="1"/>
          </p:cNvSpPr>
          <p:nvPr/>
        </p:nvSpPr>
        <p:spPr bwMode="auto">
          <a:xfrm>
            <a:off x="7477125" y="6618288"/>
            <a:ext cx="8953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9.65.01.09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8430</TotalTime>
  <Pages>43</Pages>
  <Words>4803</Words>
  <Application>Microsoft Macintosh PowerPoint</Application>
  <PresentationFormat>On-screen Show (4:3)</PresentationFormat>
  <Paragraphs>1188</Paragraphs>
  <Slides>78</Slides>
  <Notes>75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78</vt:i4>
      </vt:variant>
    </vt:vector>
  </HeadingPairs>
  <TitlesOfParts>
    <vt:vector size="82" baseType="lpstr">
      <vt:lpstr>untitled 1</vt:lpstr>
      <vt:lpstr>Orbit</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Ang Pagabri sa Imong “mga hunos na Biblia”</vt:lpstr>
      <vt:lpstr>PowerPoint Presentation</vt:lpstr>
      <vt:lpstr>5 ka importante na mga Pulong  o Mugbo na pulong:</vt:lpstr>
      <vt:lpstr>5 ka importante na mga Pulong  o Mugbo na pulong:</vt:lpstr>
      <vt:lpstr>5 ka Importante na mga Pulong  o Mugbo na pulong:</vt:lpstr>
      <vt:lpstr>ANG 4  NA MGA TAO AY SILA:</vt:lpstr>
      <vt:lpstr>PowerPoint Presentation</vt:lpstr>
      <vt:lpstr>  ANG  4  KA MGA TAO              AY SILA:</vt:lpstr>
      <vt:lpstr>PowerPoint Presentation</vt:lpstr>
      <vt:lpstr>5 ka Importante na mga Pulong  o Mugbo na pulong:</vt:lpstr>
      <vt:lpstr>PowerPoint Presentation</vt:lpstr>
      <vt:lpstr>   ANG  3  NA KATILINGBAN AY:</vt:lpstr>
      <vt:lpstr>PowerPoint Presentation</vt:lpstr>
      <vt:lpstr>PowerPoint Presentation</vt:lpstr>
      <vt:lpstr>  PAGBUHAT 4  KA TAO 3 KA KATILINGBAN KAHILUM HESUKRISTO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Bible…Basically link at BibleStudyDownloads.org</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lastModifiedBy>Rick Griffith</cp:lastModifiedBy>
  <cp:revision>390</cp:revision>
  <cp:lastPrinted>2003-03-25T20:32:03Z</cp:lastPrinted>
  <dcterms:created xsi:type="dcterms:W3CDTF">2010-04-09T01:00:30Z</dcterms:created>
  <dcterms:modified xsi:type="dcterms:W3CDTF">2016-11-27T05:36:42Z</dcterms:modified>
</cp:coreProperties>
</file>